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sldIdLst>
    <p:sldId id="428" r:id="rId2"/>
    <p:sldId id="384" r:id="rId3"/>
    <p:sldId id="433" r:id="rId4"/>
    <p:sldId id="420" r:id="rId5"/>
    <p:sldId id="426" r:id="rId6"/>
    <p:sldId id="392" r:id="rId7"/>
    <p:sldId id="434" r:id="rId8"/>
    <p:sldId id="431" r:id="rId9"/>
    <p:sldId id="394" r:id="rId10"/>
    <p:sldId id="393" r:id="rId11"/>
    <p:sldId id="412" r:id="rId12"/>
    <p:sldId id="395" r:id="rId13"/>
    <p:sldId id="413" r:id="rId14"/>
    <p:sldId id="430" r:id="rId15"/>
    <p:sldId id="432" r:id="rId16"/>
    <p:sldId id="414" r:id="rId17"/>
    <p:sldId id="406" r:id="rId18"/>
    <p:sldId id="407" r:id="rId19"/>
    <p:sldId id="417" r:id="rId20"/>
    <p:sldId id="418" r:id="rId21"/>
    <p:sldId id="410" r:id="rId22"/>
    <p:sldId id="419" r:id="rId23"/>
    <p:sldId id="424" r:id="rId24"/>
    <p:sldId id="421" r:id="rId25"/>
    <p:sldId id="42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92DF9-D4FB-4480-AAF2-64BFCAC7F661}" v="417" dt="2020-07-07T07:56:25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6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Cai" userId="57e790d697ad4281" providerId="LiveId" clId="{5946B596-4CD9-4EF8-A75B-58D6E92D6EE8}"/>
    <pc:docChg chg="undo custSel addSld delSld modSld">
      <pc:chgData name="Jun Cai" userId="57e790d697ad4281" providerId="LiveId" clId="{5946B596-4CD9-4EF8-A75B-58D6E92D6EE8}" dt="2019-04-07T03:55:46.318" v="404" actId="2696"/>
      <pc:docMkLst>
        <pc:docMk/>
      </pc:docMkLst>
      <pc:sldChg chg="modSp">
        <pc:chgData name="Jun Cai" userId="57e790d697ad4281" providerId="LiveId" clId="{5946B596-4CD9-4EF8-A75B-58D6E92D6EE8}" dt="2019-04-07T03:47:46.039" v="397" actId="6549"/>
        <pc:sldMkLst>
          <pc:docMk/>
          <pc:sldMk cId="0" sldId="433"/>
        </pc:sldMkLst>
        <pc:spChg chg="mod">
          <ac:chgData name="Jun Cai" userId="57e790d697ad4281" providerId="LiveId" clId="{5946B596-4CD9-4EF8-A75B-58D6E92D6EE8}" dt="2019-04-07T03:47:46.039" v="397" actId="6549"/>
          <ac:spMkLst>
            <pc:docMk/>
            <pc:sldMk cId="0" sldId="433"/>
            <ac:spMk id="5125" creationId="{00000000-0000-0000-0000-000000000000}"/>
          </ac:spMkLst>
        </pc:spChg>
      </pc:sldChg>
      <pc:sldChg chg="addSp modSp add del">
        <pc:chgData name="Jun Cai" userId="57e790d697ad4281" providerId="LiveId" clId="{5946B596-4CD9-4EF8-A75B-58D6E92D6EE8}" dt="2019-04-07T03:55:46.318" v="404" actId="2696"/>
        <pc:sldMkLst>
          <pc:docMk/>
          <pc:sldMk cId="3547478124" sldId="434"/>
        </pc:sldMkLst>
        <pc:graphicFrameChg chg="add mod">
          <ac:chgData name="Jun Cai" userId="57e790d697ad4281" providerId="LiveId" clId="{5946B596-4CD9-4EF8-A75B-58D6E92D6EE8}" dt="2019-04-07T03:55:05.887" v="403" actId="1076"/>
          <ac:graphicFrameMkLst>
            <pc:docMk/>
            <pc:sldMk cId="3547478124" sldId="434"/>
            <ac:graphicFrameMk id="2" creationId="{64F54A8E-DF71-4C0B-9648-8452D7E76C1D}"/>
          </ac:graphicFrameMkLst>
        </pc:graphicFrameChg>
      </pc:sldChg>
    </pc:docChg>
  </pc:docChgLst>
  <pc:docChgLst>
    <pc:chgData name="CAI JUN" userId="08ce88e1165b00db" providerId="LiveId" clId="{5E992DF9-D4FB-4480-AAF2-64BFCAC7F661}"/>
    <pc:docChg chg="undo custSel addSld delSld modSld">
      <pc:chgData name="CAI JUN" userId="08ce88e1165b00db" providerId="LiveId" clId="{5E992DF9-D4FB-4480-AAF2-64BFCAC7F661}" dt="2020-07-08T01:38:53.304" v="3168"/>
      <pc:docMkLst>
        <pc:docMk/>
      </pc:docMkLst>
      <pc:sldChg chg="modSp mod">
        <pc:chgData name="CAI JUN" userId="08ce88e1165b00db" providerId="LiveId" clId="{5E992DF9-D4FB-4480-AAF2-64BFCAC7F661}" dt="2020-07-07T07:14:30.874" v="16"/>
        <pc:sldMkLst>
          <pc:docMk/>
          <pc:sldMk cId="0" sldId="384"/>
        </pc:sldMkLst>
        <pc:graphicFrameChg chg="mod">
          <ac:chgData name="CAI JUN" userId="08ce88e1165b00db" providerId="LiveId" clId="{5E992DF9-D4FB-4480-AAF2-64BFCAC7F661}" dt="2020-07-07T07:13:48.093" v="7" actId="14100"/>
          <ac:graphicFrameMkLst>
            <pc:docMk/>
            <pc:sldMk cId="0" sldId="384"/>
            <ac:graphicFrameMk id="4101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13:53.671" v="13" actId="1035"/>
          <ac:graphicFrameMkLst>
            <pc:docMk/>
            <pc:sldMk cId="0" sldId="384"/>
            <ac:graphicFrameMk id="4102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14:30.874" v="16"/>
          <ac:graphicFrameMkLst>
            <pc:docMk/>
            <pc:sldMk cId="0" sldId="384"/>
            <ac:graphicFrameMk id="4103" creationId="{00000000-0000-0000-0000-000000000000}"/>
          </ac:graphicFrameMkLst>
        </pc:graphicFrameChg>
      </pc:sldChg>
      <pc:sldChg chg="addSp delSp modSp mod">
        <pc:chgData name="CAI JUN" userId="08ce88e1165b00db" providerId="LiveId" clId="{5E992DF9-D4FB-4480-AAF2-64BFCAC7F661}" dt="2020-07-07T08:16:22.413" v="1195" actId="20577"/>
        <pc:sldMkLst>
          <pc:docMk/>
          <pc:sldMk cId="0" sldId="392"/>
        </pc:sldMkLst>
        <pc:spChg chg="add 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2" creationId="{1422750B-72B6-48F1-B462-148FC637826D}"/>
          </ac:spMkLst>
        </pc:spChg>
        <pc:spChg chg="add 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19" creationId="{36E52C1C-1ADD-4B59-8006-FF2C965B0710}"/>
          </ac:spMkLst>
        </pc:spChg>
        <pc:spChg chg="add 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20" creationId="{7255CF99-4DD5-4235-A5F9-C51F8F498829}"/>
          </ac:spMkLst>
        </pc:spChg>
        <pc:spChg chg="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9220" creationId="{00000000-0000-0000-0000-000000000000}"/>
          </ac:spMkLst>
        </pc:spChg>
        <pc:spChg chg="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9221" creationId="{00000000-0000-0000-0000-000000000000}"/>
          </ac:spMkLst>
        </pc:spChg>
        <pc:spChg chg="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9222" creationId="{00000000-0000-0000-0000-000000000000}"/>
          </ac:spMkLst>
        </pc:spChg>
        <pc:spChg chg="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9223" creationId="{00000000-0000-0000-0000-000000000000}"/>
          </ac:spMkLst>
        </pc:spChg>
        <pc:spChg chg="mod">
          <ac:chgData name="CAI JUN" userId="08ce88e1165b00db" providerId="LiveId" clId="{5E992DF9-D4FB-4480-AAF2-64BFCAC7F661}" dt="2020-07-07T07:30:13.128" v="387" actId="1037"/>
          <ac:spMkLst>
            <pc:docMk/>
            <pc:sldMk cId="0" sldId="392"/>
            <ac:spMk id="9224" creationId="{00000000-0000-0000-0000-000000000000}"/>
          </ac:spMkLst>
        </pc:spChg>
        <pc:spChg chg="del mod">
          <ac:chgData name="CAI JUN" userId="08ce88e1165b00db" providerId="LiveId" clId="{5E992DF9-D4FB-4480-AAF2-64BFCAC7F661}" dt="2020-07-07T07:29:37.363" v="352" actId="478"/>
          <ac:spMkLst>
            <pc:docMk/>
            <pc:sldMk cId="0" sldId="392"/>
            <ac:spMk id="9229" creationId="{00000000-0000-0000-0000-000000000000}"/>
          </ac:spMkLst>
        </pc:spChg>
        <pc:spChg chg="mod">
          <ac:chgData name="CAI JUN" userId="08ce88e1165b00db" providerId="LiveId" clId="{5E992DF9-D4FB-4480-AAF2-64BFCAC7F661}" dt="2020-07-07T07:32:33.832" v="445" actId="1035"/>
          <ac:spMkLst>
            <pc:docMk/>
            <pc:sldMk cId="0" sldId="392"/>
            <ac:spMk id="9230" creationId="{00000000-0000-0000-0000-000000000000}"/>
          </ac:spMkLst>
        </pc:spChg>
        <pc:spChg chg="mod">
          <ac:chgData name="CAI JUN" userId="08ce88e1165b00db" providerId="LiveId" clId="{5E992DF9-D4FB-4480-AAF2-64BFCAC7F661}" dt="2020-07-07T08:16:22.413" v="1195" actId="20577"/>
          <ac:spMkLst>
            <pc:docMk/>
            <pc:sldMk cId="0" sldId="392"/>
            <ac:spMk id="181254" creationId="{00000000-0000-0000-0000-000000000000}"/>
          </ac:spMkLst>
        </pc:spChg>
        <pc:grpChg chg="add mod">
          <ac:chgData name="CAI JUN" userId="08ce88e1165b00db" providerId="LiveId" clId="{5E992DF9-D4FB-4480-AAF2-64BFCAC7F661}" dt="2020-07-07T07:30:13.128" v="387" actId="1037"/>
          <ac:grpSpMkLst>
            <pc:docMk/>
            <pc:sldMk cId="0" sldId="392"/>
            <ac:grpSpMk id="3" creationId="{872C2F3F-7E8C-4144-BB32-CD7451922A85}"/>
          </ac:grpSpMkLst>
        </pc:grpChg>
        <pc:grpChg chg="mod">
          <ac:chgData name="CAI JUN" userId="08ce88e1165b00db" providerId="LiveId" clId="{5E992DF9-D4FB-4480-AAF2-64BFCAC7F661}" dt="2020-07-07T07:32:33.832" v="445" actId="1035"/>
          <ac:grpSpMkLst>
            <pc:docMk/>
            <pc:sldMk cId="0" sldId="392"/>
            <ac:grpSpMk id="9227" creationId="{00000000-0000-0000-0000-000000000000}"/>
          </ac:grpSpMkLst>
        </pc:grpChg>
        <pc:grpChg chg="del">
          <ac:chgData name="CAI JUN" userId="08ce88e1165b00db" providerId="LiveId" clId="{5E992DF9-D4FB-4480-AAF2-64BFCAC7F661}" dt="2020-07-07T07:21:53.958" v="110" actId="478"/>
          <ac:grpSpMkLst>
            <pc:docMk/>
            <pc:sldMk cId="0" sldId="392"/>
            <ac:grpSpMk id="181285" creationId="{00000000-0000-0000-0000-000000000000}"/>
          </ac:grpSpMkLst>
        </pc:grpChg>
        <pc:graphicFrameChg chg="add mod">
          <ac:chgData name="CAI JUN" userId="08ce88e1165b00db" providerId="LiveId" clId="{5E992DF9-D4FB-4480-AAF2-64BFCAC7F661}" dt="2020-07-07T07:32:36.972" v="446" actId="1076"/>
          <ac:graphicFrameMkLst>
            <pc:docMk/>
            <pc:sldMk cId="0" sldId="392"/>
            <ac:graphicFrameMk id="22" creationId="{8297E32D-B826-44A5-947F-6BA1FBFF5D58}"/>
          </ac:graphicFrameMkLst>
        </pc:graphicFrameChg>
        <pc:graphicFrameChg chg="mod">
          <ac:chgData name="CAI JUN" userId="08ce88e1165b00db" providerId="LiveId" clId="{5E992DF9-D4FB-4480-AAF2-64BFCAC7F661}" dt="2020-07-07T07:32:53.722" v="457" actId="1038"/>
          <ac:graphicFrameMkLst>
            <pc:docMk/>
            <pc:sldMk cId="0" sldId="392"/>
            <ac:graphicFrameMk id="9226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7:21:53.958" v="110" actId="478"/>
          <ac:graphicFrameMkLst>
            <pc:docMk/>
            <pc:sldMk cId="0" sldId="392"/>
            <ac:graphicFrameMk id="9228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32:33.832" v="445" actId="1035"/>
          <ac:graphicFrameMkLst>
            <pc:docMk/>
            <pc:sldMk cId="0" sldId="392"/>
            <ac:graphicFrameMk id="9231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7:21:53.958" v="110" actId="478"/>
          <ac:graphicFrameMkLst>
            <pc:docMk/>
            <pc:sldMk cId="0" sldId="392"/>
            <ac:graphicFrameMk id="181266" creationId="{00000000-0000-0000-0000-000000000000}"/>
          </ac:graphicFrameMkLst>
        </pc:graphicFrameChg>
      </pc:sldChg>
      <pc:sldChg chg="delSp modSp mod">
        <pc:chgData name="CAI JUN" userId="08ce88e1165b00db" providerId="LiveId" clId="{5E992DF9-D4FB-4480-AAF2-64BFCAC7F661}" dt="2020-07-07T07:41:50.884" v="594" actId="207"/>
        <pc:sldMkLst>
          <pc:docMk/>
          <pc:sldMk cId="0" sldId="393"/>
        </pc:sldMkLst>
        <pc:spChg chg="mod">
          <ac:chgData name="CAI JUN" userId="08ce88e1165b00db" providerId="LiveId" clId="{5E992DF9-D4FB-4480-AAF2-64BFCAC7F661}" dt="2020-07-07T07:41:50.884" v="594" actId="207"/>
          <ac:spMkLst>
            <pc:docMk/>
            <pc:sldMk cId="0" sldId="393"/>
            <ac:spMk id="182299" creationId="{00000000-0000-0000-0000-000000000000}"/>
          </ac:spMkLst>
        </pc:spChg>
        <pc:graphicFrameChg chg="mod">
          <ac:chgData name="CAI JUN" userId="08ce88e1165b00db" providerId="LiveId" clId="{5E992DF9-D4FB-4480-AAF2-64BFCAC7F661}" dt="2020-07-07T07:39:43.415" v="552" actId="1076"/>
          <ac:graphicFrameMkLst>
            <pc:docMk/>
            <pc:sldMk cId="0" sldId="393"/>
            <ac:graphicFrameMk id="13314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7:39:38.712" v="550" actId="478"/>
          <ac:graphicFrameMkLst>
            <pc:docMk/>
            <pc:sldMk cId="0" sldId="393"/>
            <ac:graphicFrameMk id="13315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7:39:38.712" v="550" actId="478"/>
          <ac:graphicFrameMkLst>
            <pc:docMk/>
            <pc:sldMk cId="0" sldId="393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41:20.696" v="587" actId="1038"/>
          <ac:graphicFrameMkLst>
            <pc:docMk/>
            <pc:sldMk cId="0" sldId="393"/>
            <ac:graphicFrameMk id="13319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7:40:55.040" v="561" actId="478"/>
          <ac:graphicFrameMkLst>
            <pc:docMk/>
            <pc:sldMk cId="0" sldId="393"/>
            <ac:graphicFrameMk id="1332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41:05.759" v="563" actId="1076"/>
          <ac:graphicFrameMkLst>
            <pc:docMk/>
            <pc:sldMk cId="0" sldId="393"/>
            <ac:graphicFrameMk id="13321" creationId="{00000000-0000-0000-0000-000000000000}"/>
          </ac:graphicFrameMkLst>
        </pc:graphicFrameChg>
      </pc:sldChg>
      <pc:sldChg chg="modSp mod">
        <pc:chgData name="CAI JUN" userId="08ce88e1165b00db" providerId="LiveId" clId="{5E992DF9-D4FB-4480-AAF2-64BFCAC7F661}" dt="2020-07-07T07:38:49.270" v="545" actId="207"/>
        <pc:sldMkLst>
          <pc:docMk/>
          <pc:sldMk cId="0" sldId="394"/>
        </pc:sldMkLst>
        <pc:spChg chg="mod">
          <ac:chgData name="CAI JUN" userId="08ce88e1165b00db" providerId="LiveId" clId="{5E992DF9-D4FB-4480-AAF2-64BFCAC7F661}" dt="2020-07-07T07:38:45.551" v="544" actId="207"/>
          <ac:spMkLst>
            <pc:docMk/>
            <pc:sldMk cId="0" sldId="394"/>
            <ac:spMk id="7" creationId="{00000000-0000-0000-0000-000000000000}"/>
          </ac:spMkLst>
        </pc:spChg>
        <pc:spChg chg="mod">
          <ac:chgData name="CAI JUN" userId="08ce88e1165b00db" providerId="LiveId" clId="{5E992DF9-D4FB-4480-AAF2-64BFCAC7F661}" dt="2020-07-07T07:37:37.051" v="533" actId="207"/>
          <ac:spMkLst>
            <pc:docMk/>
            <pc:sldMk cId="0" sldId="394"/>
            <ac:spMk id="12291" creationId="{00000000-0000-0000-0000-000000000000}"/>
          </ac:spMkLst>
        </pc:spChg>
        <pc:spChg chg="mod">
          <ac:chgData name="CAI JUN" userId="08ce88e1165b00db" providerId="LiveId" clId="{5E992DF9-D4FB-4480-AAF2-64BFCAC7F661}" dt="2020-07-07T07:38:49.270" v="545" actId="207"/>
          <ac:spMkLst>
            <pc:docMk/>
            <pc:sldMk cId="0" sldId="394"/>
            <ac:spMk id="12292" creationId="{00000000-0000-0000-0000-000000000000}"/>
          </ac:spMkLst>
        </pc:spChg>
        <pc:graphicFrameChg chg="mod">
          <ac:chgData name="CAI JUN" userId="08ce88e1165b00db" providerId="LiveId" clId="{5E992DF9-D4FB-4480-AAF2-64BFCAC7F661}" dt="2020-07-07T07:38:14.598" v="539"/>
          <ac:graphicFrameMkLst>
            <pc:docMk/>
            <pc:sldMk cId="0" sldId="394"/>
            <ac:graphicFrameMk id="1229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38:01.801" v="537"/>
          <ac:graphicFrameMkLst>
            <pc:docMk/>
            <pc:sldMk cId="0" sldId="394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38:26.458" v="541"/>
          <ac:graphicFrameMkLst>
            <pc:docMk/>
            <pc:sldMk cId="0" sldId="394"/>
            <ac:graphicFrameMk id="12294" creationId="{00000000-0000-0000-0000-000000000000}"/>
          </ac:graphicFrameMkLst>
        </pc:graphicFrameChg>
      </pc:sldChg>
      <pc:sldChg chg="addSp delSp modSp mod">
        <pc:chgData name="CAI JUN" userId="08ce88e1165b00db" providerId="LiveId" clId="{5E992DF9-D4FB-4480-AAF2-64BFCAC7F661}" dt="2020-07-07T08:16:07.992" v="1191" actId="20577"/>
        <pc:sldMkLst>
          <pc:docMk/>
          <pc:sldMk cId="0" sldId="395"/>
        </pc:sldMkLst>
        <pc:spChg chg="mod">
          <ac:chgData name="CAI JUN" userId="08ce88e1165b00db" providerId="LiveId" clId="{5E992DF9-D4FB-4480-AAF2-64BFCAC7F661}" dt="2020-07-07T07:56:25.031" v="881" actId="14100"/>
          <ac:spMkLst>
            <pc:docMk/>
            <pc:sldMk cId="0" sldId="395"/>
            <ac:spMk id="15362" creationId="{00000000-0000-0000-0000-000000000000}"/>
          </ac:spMkLst>
        </pc:spChg>
        <pc:spChg chg="mod">
          <ac:chgData name="CAI JUN" userId="08ce88e1165b00db" providerId="LiveId" clId="{5E992DF9-D4FB-4480-AAF2-64BFCAC7F661}" dt="2020-07-07T07:57:13.577" v="891" actId="1076"/>
          <ac:spMkLst>
            <pc:docMk/>
            <pc:sldMk cId="0" sldId="395"/>
            <ac:spMk id="15365" creationId="{00000000-0000-0000-0000-000000000000}"/>
          </ac:spMkLst>
        </pc:spChg>
        <pc:spChg chg="del mod">
          <ac:chgData name="CAI JUN" userId="08ce88e1165b00db" providerId="LiveId" clId="{5E992DF9-D4FB-4480-AAF2-64BFCAC7F661}" dt="2020-07-07T07:56:50.281" v="886" actId="478"/>
          <ac:spMkLst>
            <pc:docMk/>
            <pc:sldMk cId="0" sldId="395"/>
            <ac:spMk id="15372" creationId="{00000000-0000-0000-0000-000000000000}"/>
          </ac:spMkLst>
        </pc:spChg>
        <pc:spChg chg="mod">
          <ac:chgData name="CAI JUN" userId="08ce88e1165b00db" providerId="LiveId" clId="{5E992DF9-D4FB-4480-AAF2-64BFCAC7F661}" dt="2020-07-07T07:56:17.374" v="857" actId="1076"/>
          <ac:spMkLst>
            <pc:docMk/>
            <pc:sldMk cId="0" sldId="395"/>
            <ac:spMk id="15373" creationId="{00000000-0000-0000-0000-000000000000}"/>
          </ac:spMkLst>
        </pc:spChg>
        <pc:spChg chg="mod">
          <ac:chgData name="CAI JUN" userId="08ce88e1165b00db" providerId="LiveId" clId="{5E992DF9-D4FB-4480-AAF2-64BFCAC7F661}" dt="2020-07-07T08:16:07.992" v="1191" actId="20577"/>
          <ac:spMkLst>
            <pc:docMk/>
            <pc:sldMk cId="0" sldId="395"/>
            <ac:spMk id="184414" creationId="{00000000-0000-0000-0000-000000000000}"/>
          </ac:spMkLst>
        </pc:spChg>
        <pc:grpChg chg="mod">
          <ac:chgData name="CAI JUN" userId="08ce88e1165b00db" providerId="LiveId" clId="{5E992DF9-D4FB-4480-AAF2-64BFCAC7F661}" dt="2020-07-07T07:56:17.374" v="857" actId="1076"/>
          <ac:grpSpMkLst>
            <pc:docMk/>
            <pc:sldMk cId="0" sldId="395"/>
            <ac:grpSpMk id="15369" creationId="{00000000-0000-0000-0000-000000000000}"/>
          </ac:grpSpMkLst>
        </pc:grpChg>
        <pc:graphicFrameChg chg="add mod">
          <ac:chgData name="CAI JUN" userId="08ce88e1165b00db" providerId="LiveId" clId="{5E992DF9-D4FB-4480-AAF2-64BFCAC7F661}" dt="2020-07-07T07:54:33.133" v="755" actId="1076"/>
          <ac:graphicFrameMkLst>
            <pc:docMk/>
            <pc:sldMk cId="0" sldId="395"/>
            <ac:graphicFrameMk id="15" creationId="{9F38B995-12B2-4D6F-BEA5-2E0027DBDE22}"/>
          </ac:graphicFrameMkLst>
        </pc:graphicFrameChg>
        <pc:graphicFrameChg chg="mod">
          <ac:chgData name="CAI JUN" userId="08ce88e1165b00db" providerId="LiveId" clId="{5E992DF9-D4FB-4480-AAF2-64BFCAC7F661}" dt="2020-07-07T07:53:26.086" v="744" actId="1076"/>
          <ac:graphicFrameMkLst>
            <pc:docMk/>
            <pc:sldMk cId="0" sldId="395"/>
            <ac:graphicFrameMk id="15364" creationId="{00000000-0000-0000-0000-000000000000}"/>
          </ac:graphicFrameMkLst>
        </pc:graphicFrameChg>
        <pc:graphicFrameChg chg="del mod">
          <ac:chgData name="CAI JUN" userId="08ce88e1165b00db" providerId="LiveId" clId="{5E992DF9-D4FB-4480-AAF2-64BFCAC7F661}" dt="2020-07-07T07:54:27.274" v="754" actId="478"/>
          <ac:graphicFrameMkLst>
            <pc:docMk/>
            <pc:sldMk cId="0" sldId="395"/>
            <ac:graphicFrameMk id="15366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6:27.656" v="882" actId="1076"/>
          <ac:graphicFrameMkLst>
            <pc:docMk/>
            <pc:sldMk cId="0" sldId="395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6:32.234" v="883" actId="1076"/>
          <ac:graphicFrameMkLst>
            <pc:docMk/>
            <pc:sldMk cId="0" sldId="395"/>
            <ac:graphicFrameMk id="15368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4:49.461" v="757"/>
          <ac:graphicFrameMkLst>
            <pc:docMk/>
            <pc:sldMk cId="0" sldId="395"/>
            <ac:graphicFrameMk id="1537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5:06.790" v="775" actId="1035"/>
          <ac:graphicFrameMkLst>
            <pc:docMk/>
            <pc:sldMk cId="0" sldId="395"/>
            <ac:graphicFrameMk id="15371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6:17.374" v="857" actId="1076"/>
          <ac:graphicFrameMkLst>
            <pc:docMk/>
            <pc:sldMk cId="0" sldId="395"/>
            <ac:graphicFrameMk id="15374" creationId="{00000000-0000-0000-0000-000000000000}"/>
          </ac:graphicFrameMkLst>
        </pc:graphicFrameChg>
      </pc:sldChg>
      <pc:sldChg chg="delSp modSp mod">
        <pc:chgData name="CAI JUN" userId="08ce88e1165b00db" providerId="LiveId" clId="{5E992DF9-D4FB-4480-AAF2-64BFCAC7F661}" dt="2020-07-07T08:12:22.770" v="1152" actId="1076"/>
        <pc:sldMkLst>
          <pc:docMk/>
          <pc:sldMk cId="0" sldId="406"/>
        </pc:sldMkLst>
        <pc:spChg chg="mod">
          <ac:chgData name="CAI JUN" userId="08ce88e1165b00db" providerId="LiveId" clId="{5E992DF9-D4FB-4480-AAF2-64BFCAC7F661}" dt="2020-07-07T08:07:00.584" v="1094" actId="1076"/>
          <ac:spMkLst>
            <pc:docMk/>
            <pc:sldMk cId="0" sldId="406"/>
            <ac:spMk id="20483" creationId="{00000000-0000-0000-0000-000000000000}"/>
          </ac:spMkLst>
        </pc:spChg>
        <pc:spChg chg="del mod">
          <ac:chgData name="CAI JUN" userId="08ce88e1165b00db" providerId="LiveId" clId="{5E992DF9-D4FB-4480-AAF2-64BFCAC7F661}" dt="2020-07-07T08:06:05.131" v="1084" actId="478"/>
          <ac:spMkLst>
            <pc:docMk/>
            <pc:sldMk cId="0" sldId="406"/>
            <ac:spMk id="20488" creationId="{00000000-0000-0000-0000-000000000000}"/>
          </ac:spMkLst>
        </pc:spChg>
        <pc:spChg chg="del mod">
          <ac:chgData name="CAI JUN" userId="08ce88e1165b00db" providerId="LiveId" clId="{5E992DF9-D4FB-4480-AAF2-64BFCAC7F661}" dt="2020-07-07T08:07:11.224" v="1097" actId="478"/>
          <ac:spMkLst>
            <pc:docMk/>
            <pc:sldMk cId="0" sldId="406"/>
            <ac:spMk id="20489" creationId="{00000000-0000-0000-0000-000000000000}"/>
          </ac:spMkLst>
        </pc:spChg>
        <pc:spChg chg="mod">
          <ac:chgData name="CAI JUN" userId="08ce88e1165b00db" providerId="LiveId" clId="{5E992DF9-D4FB-4480-AAF2-64BFCAC7F661}" dt="2020-07-07T08:05:48.755" v="1079" actId="1076"/>
          <ac:spMkLst>
            <pc:docMk/>
            <pc:sldMk cId="0" sldId="406"/>
            <ac:spMk id="20492" creationId="{00000000-0000-0000-0000-000000000000}"/>
          </ac:spMkLst>
        </pc:spChg>
        <pc:spChg chg="mod">
          <ac:chgData name="CAI JUN" userId="08ce88e1165b00db" providerId="LiveId" clId="{5E992DF9-D4FB-4480-AAF2-64BFCAC7F661}" dt="2020-07-07T08:06:29.646" v="1090" actId="20577"/>
          <ac:spMkLst>
            <pc:docMk/>
            <pc:sldMk cId="0" sldId="406"/>
            <ac:spMk id="195620" creationId="{00000000-0000-0000-0000-000000000000}"/>
          </ac:spMkLst>
        </pc:spChg>
        <pc:grpChg chg="del mod">
          <ac:chgData name="CAI JUN" userId="08ce88e1165b00db" providerId="LiveId" clId="{5E992DF9-D4FB-4480-AAF2-64BFCAC7F661}" dt="2020-07-07T08:10:45.286" v="1116" actId="478"/>
          <ac:grpSpMkLst>
            <pc:docMk/>
            <pc:sldMk cId="0" sldId="406"/>
            <ac:grpSpMk id="20484" creationId="{00000000-0000-0000-0000-000000000000}"/>
          </ac:grpSpMkLst>
        </pc:grpChg>
        <pc:grpChg chg="del mod">
          <ac:chgData name="CAI JUN" userId="08ce88e1165b00db" providerId="LiveId" clId="{5E992DF9-D4FB-4480-AAF2-64BFCAC7F661}" dt="2020-07-07T08:07:18.052" v="1098" actId="165"/>
          <ac:grpSpMkLst>
            <pc:docMk/>
            <pc:sldMk cId="0" sldId="406"/>
            <ac:grpSpMk id="20485" creationId="{00000000-0000-0000-0000-000000000000}"/>
          </ac:grpSpMkLst>
        </pc:grpChg>
        <pc:graphicFrameChg chg="del mod">
          <ac:chgData name="CAI JUN" userId="08ce88e1165b00db" providerId="LiveId" clId="{5E992DF9-D4FB-4480-AAF2-64BFCAC7F661}" dt="2020-07-07T08:10:47.442" v="1117" actId="478"/>
          <ac:graphicFrameMkLst>
            <pc:docMk/>
            <pc:sldMk cId="0" sldId="406"/>
            <ac:graphicFrameMk id="20487" creationId="{00000000-0000-0000-0000-000000000000}"/>
          </ac:graphicFrameMkLst>
        </pc:graphicFrameChg>
        <pc:graphicFrameChg chg="mod topLvl">
          <ac:chgData name="CAI JUN" userId="08ce88e1165b00db" providerId="LiveId" clId="{5E992DF9-D4FB-4480-AAF2-64BFCAC7F661}" dt="2020-07-07T08:12:22.770" v="1152" actId="1076"/>
          <ac:graphicFrameMkLst>
            <pc:docMk/>
            <pc:sldMk cId="0" sldId="406"/>
            <ac:graphicFrameMk id="20490" creationId="{00000000-0000-0000-0000-000000000000}"/>
          </ac:graphicFrameMkLst>
        </pc:graphicFrameChg>
        <pc:graphicFrameChg chg="mod topLvl">
          <ac:chgData name="CAI JUN" userId="08ce88e1165b00db" providerId="LiveId" clId="{5E992DF9-D4FB-4480-AAF2-64BFCAC7F661}" dt="2020-07-07T08:12:19.708" v="1151" actId="1037"/>
          <ac:graphicFrameMkLst>
            <pc:docMk/>
            <pc:sldMk cId="0" sldId="406"/>
            <ac:graphicFrameMk id="20491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09:22.286" v="1112"/>
          <ac:graphicFrameMkLst>
            <pc:docMk/>
            <pc:sldMk cId="0" sldId="406"/>
            <ac:graphicFrameMk id="20493" creationId="{00000000-0000-0000-0000-000000000000}"/>
          </ac:graphicFrameMkLst>
        </pc:graphicFrameChg>
        <pc:picChg chg="mod">
          <ac:chgData name="CAI JUN" userId="08ce88e1165b00db" providerId="LiveId" clId="{5E992DF9-D4FB-4480-AAF2-64BFCAC7F661}" dt="2020-07-07T08:08:33.177" v="1104" actId="1076"/>
          <ac:picMkLst>
            <pc:docMk/>
            <pc:sldMk cId="0" sldId="406"/>
            <ac:picMk id="20486" creationId="{00000000-0000-0000-0000-000000000000}"/>
          </ac:picMkLst>
        </pc:picChg>
      </pc:sldChg>
      <pc:sldChg chg="addSp delSp modSp mod modAnim">
        <pc:chgData name="CAI JUN" userId="08ce88e1165b00db" providerId="LiveId" clId="{5E992DF9-D4FB-4480-AAF2-64BFCAC7F661}" dt="2020-07-08T01:33:57" v="3080"/>
        <pc:sldMkLst>
          <pc:docMk/>
          <pc:sldMk cId="0" sldId="407"/>
        </pc:sldMkLst>
        <pc:spChg chg="add mod">
          <ac:chgData name="CAI JUN" userId="08ce88e1165b00db" providerId="LiveId" clId="{5E992DF9-D4FB-4480-AAF2-64BFCAC7F661}" dt="2020-07-07T08:36:24.295" v="1915"/>
          <ac:spMkLst>
            <pc:docMk/>
            <pc:sldMk cId="0" sldId="407"/>
            <ac:spMk id="12" creationId="{CE08A07D-10E6-4C42-AFC1-3C6D27BE3307}"/>
          </ac:spMkLst>
        </pc:spChg>
        <pc:spChg chg="add mod">
          <ac:chgData name="CAI JUN" userId="08ce88e1165b00db" providerId="LiveId" clId="{5E992DF9-D4FB-4480-AAF2-64BFCAC7F661}" dt="2020-07-07T08:50:17.562" v="2608" actId="1076"/>
          <ac:spMkLst>
            <pc:docMk/>
            <pc:sldMk cId="0" sldId="407"/>
            <ac:spMk id="15" creationId="{906AA8AA-26F7-457C-9919-71D4522A4B87}"/>
          </ac:spMkLst>
        </pc:spChg>
        <pc:spChg chg="del mod">
          <ac:chgData name="CAI JUN" userId="08ce88e1165b00db" providerId="LiveId" clId="{5E992DF9-D4FB-4480-AAF2-64BFCAC7F661}" dt="2020-07-07T08:38:08.341" v="2098" actId="478"/>
          <ac:spMkLst>
            <pc:docMk/>
            <pc:sldMk cId="0" sldId="407"/>
            <ac:spMk id="21506" creationId="{00000000-0000-0000-0000-000000000000}"/>
          </ac:spMkLst>
        </pc:spChg>
        <pc:spChg chg="mod">
          <ac:chgData name="CAI JUN" userId="08ce88e1165b00db" providerId="LiveId" clId="{5E992DF9-D4FB-4480-AAF2-64BFCAC7F661}" dt="2020-07-07T08:50:20.875" v="2609" actId="1076"/>
          <ac:spMkLst>
            <pc:docMk/>
            <pc:sldMk cId="0" sldId="407"/>
            <ac:spMk id="21507" creationId="{00000000-0000-0000-0000-000000000000}"/>
          </ac:spMkLst>
        </pc:spChg>
        <pc:spChg chg="mod">
          <ac:chgData name="CAI JUN" userId="08ce88e1165b00db" providerId="LiveId" clId="{5E992DF9-D4FB-4480-AAF2-64BFCAC7F661}" dt="2020-07-07T08:50:23.437" v="2610" actId="1076"/>
          <ac:spMkLst>
            <pc:docMk/>
            <pc:sldMk cId="0" sldId="407"/>
            <ac:spMk id="21508" creationId="{00000000-0000-0000-0000-000000000000}"/>
          </ac:spMkLst>
        </pc:spChg>
        <pc:spChg chg="mod">
          <ac:chgData name="CAI JUN" userId="08ce88e1165b00db" providerId="LiveId" clId="{5E992DF9-D4FB-4480-AAF2-64BFCAC7F661}" dt="2020-07-07T08:36:27.482" v="1916" actId="1076"/>
          <ac:spMkLst>
            <pc:docMk/>
            <pc:sldMk cId="0" sldId="407"/>
            <ac:spMk id="21511" creationId="{00000000-0000-0000-0000-000000000000}"/>
          </ac:spMkLst>
        </pc:spChg>
        <pc:spChg chg="del">
          <ac:chgData name="CAI JUN" userId="08ce88e1165b00db" providerId="LiveId" clId="{5E992DF9-D4FB-4480-AAF2-64BFCAC7F661}" dt="2020-07-07T08:36:23.826" v="1914" actId="478"/>
          <ac:spMkLst>
            <pc:docMk/>
            <pc:sldMk cId="0" sldId="407"/>
            <ac:spMk id="21515" creationId="{00000000-0000-0000-0000-000000000000}"/>
          </ac:spMkLst>
        </pc:spChg>
        <pc:spChg chg="del">
          <ac:chgData name="CAI JUN" userId="08ce88e1165b00db" providerId="LiveId" clId="{5E992DF9-D4FB-4480-AAF2-64BFCAC7F661}" dt="2020-07-07T08:36:23.826" v="1914" actId="478"/>
          <ac:spMkLst>
            <pc:docMk/>
            <pc:sldMk cId="0" sldId="407"/>
            <ac:spMk id="199705" creationId="{00000000-0000-0000-0000-000000000000}"/>
          </ac:spMkLst>
        </pc:spChg>
        <pc:grpChg chg="add mod">
          <ac:chgData name="CAI JUN" userId="08ce88e1165b00db" providerId="LiveId" clId="{5E992DF9-D4FB-4480-AAF2-64BFCAC7F661}" dt="2020-07-07T08:50:20.875" v="2609" actId="1076"/>
          <ac:grpSpMkLst>
            <pc:docMk/>
            <pc:sldMk cId="0" sldId="407"/>
            <ac:grpSpMk id="2" creationId="{34AE0480-66BE-4F2F-A450-A647B1535DA6}"/>
          </ac:grpSpMkLst>
        </pc:grpChg>
        <pc:grpChg chg="add mod">
          <ac:chgData name="CAI JUN" userId="08ce88e1165b00db" providerId="LiveId" clId="{5E992DF9-D4FB-4480-AAF2-64BFCAC7F661}" dt="2020-07-07T08:50:23.437" v="2610" actId="1076"/>
          <ac:grpSpMkLst>
            <pc:docMk/>
            <pc:sldMk cId="0" sldId="407"/>
            <ac:grpSpMk id="3" creationId="{8D3CEF7C-1688-492A-AB38-CE2D64D15F35}"/>
          </ac:grpSpMkLst>
        </pc:grpChg>
        <pc:graphicFrameChg chg="mod">
          <ac:chgData name="CAI JUN" userId="08ce88e1165b00db" providerId="LiveId" clId="{5E992DF9-D4FB-4480-AAF2-64BFCAC7F661}" dt="2020-07-07T08:50:20.875" v="2609" actId="1076"/>
          <ac:graphicFrameMkLst>
            <pc:docMk/>
            <pc:sldMk cId="0" sldId="407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50:23.437" v="2610" actId="1076"/>
          <ac:graphicFrameMkLst>
            <pc:docMk/>
            <pc:sldMk cId="0" sldId="407"/>
            <ac:graphicFrameMk id="21512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8:34:27.451" v="1905" actId="478"/>
          <ac:graphicFrameMkLst>
            <pc:docMk/>
            <pc:sldMk cId="0" sldId="407"/>
            <ac:graphicFrameMk id="21513" creationId="{00000000-0000-0000-0000-000000000000}"/>
          </ac:graphicFrameMkLst>
        </pc:graphicFrameChg>
        <pc:graphicFrameChg chg="del mod">
          <ac:chgData name="CAI JUN" userId="08ce88e1165b00db" providerId="LiveId" clId="{5E992DF9-D4FB-4480-AAF2-64BFCAC7F661}" dt="2020-07-07T08:38:08.341" v="2098" actId="478"/>
          <ac:graphicFrameMkLst>
            <pc:docMk/>
            <pc:sldMk cId="0" sldId="407"/>
            <ac:graphicFrameMk id="21514" creationId="{00000000-0000-0000-0000-000000000000}"/>
          </ac:graphicFrameMkLst>
        </pc:graphicFrameChg>
      </pc:sldChg>
      <pc:sldChg chg="delSp modSp del mod">
        <pc:chgData name="CAI JUN" userId="08ce88e1165b00db" providerId="LiveId" clId="{5E992DF9-D4FB-4480-AAF2-64BFCAC7F661}" dt="2020-07-08T00:54:38.387" v="3029" actId="47"/>
        <pc:sldMkLst>
          <pc:docMk/>
          <pc:sldMk cId="0" sldId="409"/>
        </pc:sldMkLst>
        <pc:grpChg chg="mod">
          <ac:chgData name="CAI JUN" userId="08ce88e1165b00db" providerId="LiveId" clId="{5E992DF9-D4FB-4480-AAF2-64BFCAC7F661}" dt="2020-07-08T00:53:12.365" v="2966"/>
          <ac:grpSpMkLst>
            <pc:docMk/>
            <pc:sldMk cId="0" sldId="409"/>
            <ac:grpSpMk id="27652" creationId="{00000000-0000-0000-0000-000000000000}"/>
          </ac:grpSpMkLst>
        </pc:grpChg>
        <pc:graphicFrameChg chg="mod">
          <ac:chgData name="CAI JUN" userId="08ce88e1165b00db" providerId="LiveId" clId="{5E992DF9-D4FB-4480-AAF2-64BFCAC7F661}" dt="2020-07-08T00:53:12.365" v="2966"/>
          <ac:graphicFrameMkLst>
            <pc:docMk/>
            <pc:sldMk cId="0" sldId="409"/>
            <ac:graphicFrameMk id="27653" creationId="{00000000-0000-0000-0000-000000000000}"/>
          </ac:graphicFrameMkLst>
        </pc:graphicFrameChg>
        <pc:graphicFrameChg chg="del mod">
          <ac:chgData name="CAI JUN" userId="08ce88e1165b00db" providerId="LiveId" clId="{5E992DF9-D4FB-4480-AAF2-64BFCAC7F661}" dt="2020-07-08T00:53:22.762" v="2968" actId="21"/>
          <ac:graphicFrameMkLst>
            <pc:docMk/>
            <pc:sldMk cId="0" sldId="409"/>
            <ac:graphicFrameMk id="27654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0:53:12.365" v="2966"/>
          <ac:graphicFrameMkLst>
            <pc:docMk/>
            <pc:sldMk cId="0" sldId="409"/>
            <ac:graphicFrameMk id="27655" creationId="{00000000-0000-0000-0000-000000000000}"/>
          </ac:graphicFrameMkLst>
        </pc:graphicFrameChg>
      </pc:sldChg>
      <pc:sldChg chg="modSp">
        <pc:chgData name="CAI JUN" userId="08ce88e1165b00db" providerId="LiveId" clId="{5E992DF9-D4FB-4480-AAF2-64BFCAC7F661}" dt="2020-07-08T00:56:22.495" v="3060"/>
        <pc:sldMkLst>
          <pc:docMk/>
          <pc:sldMk cId="0" sldId="410"/>
        </pc:sldMkLst>
        <pc:graphicFrameChg chg="mod">
          <ac:chgData name="CAI JUN" userId="08ce88e1165b00db" providerId="LiveId" clId="{5E992DF9-D4FB-4480-AAF2-64BFCAC7F661}" dt="2020-07-08T00:48:29.154" v="2948"/>
          <ac:graphicFrameMkLst>
            <pc:docMk/>
            <pc:sldMk cId="0" sldId="410"/>
            <ac:graphicFrameMk id="25606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0:56:22.495" v="3060"/>
          <ac:graphicFrameMkLst>
            <pc:docMk/>
            <pc:sldMk cId="0" sldId="410"/>
            <ac:graphicFrameMk id="25607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0:48:39.420" v="2950"/>
          <ac:graphicFrameMkLst>
            <pc:docMk/>
            <pc:sldMk cId="0" sldId="410"/>
            <ac:graphicFrameMk id="25608" creationId="{00000000-0000-0000-0000-000000000000}"/>
          </ac:graphicFrameMkLst>
        </pc:graphicFrameChg>
      </pc:sldChg>
      <pc:sldChg chg="delSp del modAnim">
        <pc:chgData name="CAI JUN" userId="08ce88e1165b00db" providerId="LiveId" clId="{5E992DF9-D4FB-4480-AAF2-64BFCAC7F661}" dt="2020-07-07T07:37:04.301" v="531" actId="47"/>
        <pc:sldMkLst>
          <pc:docMk/>
          <pc:sldMk cId="0" sldId="411"/>
        </pc:sldMkLst>
        <pc:spChg chg="del">
          <ac:chgData name="CAI JUN" userId="08ce88e1165b00db" providerId="LiveId" clId="{5E992DF9-D4FB-4480-AAF2-64BFCAC7F661}" dt="2020-07-07T07:35:27.536" v="498" actId="21"/>
          <ac:spMkLst>
            <pc:docMk/>
            <pc:sldMk cId="0" sldId="411"/>
            <ac:spMk id="203809" creationId="{00000000-0000-0000-0000-000000000000}"/>
          </ac:spMkLst>
        </pc:spChg>
        <pc:graphicFrameChg chg="del">
          <ac:chgData name="CAI JUN" userId="08ce88e1165b00db" providerId="LiveId" clId="{5E992DF9-D4FB-4480-AAF2-64BFCAC7F661}" dt="2020-07-07T07:35:27.536" v="498" actId="21"/>
          <ac:graphicFrameMkLst>
            <pc:docMk/>
            <pc:sldMk cId="0" sldId="411"/>
            <ac:graphicFrameMk id="2" creationId="{00000000-0000-0000-0000-000000000000}"/>
          </ac:graphicFrameMkLst>
        </pc:graphicFrameChg>
      </pc:sldChg>
      <pc:sldChg chg="delSp modSp mod delAnim modAnim">
        <pc:chgData name="CAI JUN" userId="08ce88e1165b00db" providerId="LiveId" clId="{5E992DF9-D4FB-4480-AAF2-64BFCAC7F661}" dt="2020-07-08T01:31:32.303" v="3070"/>
        <pc:sldMkLst>
          <pc:docMk/>
          <pc:sldMk cId="0" sldId="412"/>
        </pc:sldMkLst>
        <pc:spChg chg="mod">
          <ac:chgData name="CAI JUN" userId="08ce88e1165b00db" providerId="LiveId" clId="{5E992DF9-D4FB-4480-AAF2-64BFCAC7F661}" dt="2020-07-07T07:48:51.563" v="650" actId="207"/>
          <ac:spMkLst>
            <pc:docMk/>
            <pc:sldMk cId="0" sldId="412"/>
            <ac:spMk id="14338" creationId="{00000000-0000-0000-0000-000000000000}"/>
          </ac:spMkLst>
        </pc:spChg>
        <pc:spChg chg="mod topLvl">
          <ac:chgData name="CAI JUN" userId="08ce88e1165b00db" providerId="LiveId" clId="{5E992DF9-D4FB-4480-AAF2-64BFCAC7F661}" dt="2020-07-07T07:51:16.234" v="737" actId="6549"/>
          <ac:spMkLst>
            <pc:docMk/>
            <pc:sldMk cId="0" sldId="412"/>
            <ac:spMk id="14344" creationId="{00000000-0000-0000-0000-000000000000}"/>
          </ac:spMkLst>
        </pc:spChg>
        <pc:grpChg chg="del mod">
          <ac:chgData name="CAI JUN" userId="08ce88e1165b00db" providerId="LiveId" clId="{5E992DF9-D4FB-4480-AAF2-64BFCAC7F661}" dt="2020-07-07T07:50:23.047" v="722" actId="478"/>
          <ac:grpSpMkLst>
            <pc:docMk/>
            <pc:sldMk cId="0" sldId="412"/>
            <ac:grpSpMk id="204812" creationId="{00000000-0000-0000-0000-000000000000}"/>
          </ac:grpSpMkLst>
        </pc:grpChg>
        <pc:graphicFrameChg chg="del mod topLvl">
          <ac:chgData name="CAI JUN" userId="08ce88e1165b00db" providerId="LiveId" clId="{5E992DF9-D4FB-4480-AAF2-64BFCAC7F661}" dt="2020-07-07T07:50:23.047" v="722" actId="478"/>
          <ac:graphicFrameMkLst>
            <pc:docMk/>
            <pc:sldMk cId="0" sldId="412"/>
            <ac:graphicFrameMk id="14345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1:32.906" v="740" actId="1035"/>
          <ac:graphicFrameMkLst>
            <pc:docMk/>
            <pc:sldMk cId="0" sldId="412"/>
            <ac:graphicFrameMk id="204808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0:34.578" v="726"/>
          <ac:graphicFrameMkLst>
            <pc:docMk/>
            <pc:sldMk cId="0" sldId="412"/>
            <ac:graphicFrameMk id="20481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0:46.500" v="728"/>
          <ac:graphicFrameMkLst>
            <pc:docMk/>
            <pc:sldMk cId="0" sldId="412"/>
            <ac:graphicFrameMk id="204814" creationId="{00000000-0000-0000-0000-000000000000}"/>
          </ac:graphicFrameMkLst>
        </pc:graphicFrameChg>
      </pc:sldChg>
      <pc:sldChg chg="addSp delSp modSp mod">
        <pc:chgData name="CAI JUN" userId="08ce88e1165b00db" providerId="LiveId" clId="{5E992DF9-D4FB-4480-AAF2-64BFCAC7F661}" dt="2020-07-07T08:55:18.359" v="2685" actId="1076"/>
        <pc:sldMkLst>
          <pc:docMk/>
          <pc:sldMk cId="0" sldId="413"/>
        </pc:sldMkLst>
        <pc:spChg chg="add mod">
          <ac:chgData name="CAI JUN" userId="08ce88e1165b00db" providerId="LiveId" clId="{5E992DF9-D4FB-4480-AAF2-64BFCAC7F661}" dt="2020-07-07T08:15:59.101" v="1190" actId="20577"/>
          <ac:spMkLst>
            <pc:docMk/>
            <pc:sldMk cId="0" sldId="413"/>
            <ac:spMk id="10" creationId="{85070AFD-313C-4E0F-B07E-CF991492D06F}"/>
          </ac:spMkLst>
        </pc:spChg>
        <pc:spChg chg="del">
          <ac:chgData name="CAI JUN" userId="08ce88e1165b00db" providerId="LiveId" clId="{5E992DF9-D4FB-4480-AAF2-64BFCAC7F661}" dt="2020-07-07T08:01:24.334" v="911" actId="478"/>
          <ac:spMkLst>
            <pc:docMk/>
            <pc:sldMk cId="0" sldId="413"/>
            <ac:spMk id="16386" creationId="{00000000-0000-0000-0000-000000000000}"/>
          </ac:spMkLst>
        </pc:spChg>
        <pc:spChg chg="mod">
          <ac:chgData name="CAI JUN" userId="08ce88e1165b00db" providerId="LiveId" clId="{5E992DF9-D4FB-4480-AAF2-64BFCAC7F661}" dt="2020-07-07T08:02:39.021" v="934" actId="1076"/>
          <ac:spMkLst>
            <pc:docMk/>
            <pc:sldMk cId="0" sldId="413"/>
            <ac:spMk id="16388" creationId="{00000000-0000-0000-0000-000000000000}"/>
          </ac:spMkLst>
        </pc:spChg>
        <pc:spChg chg="mod">
          <ac:chgData name="CAI JUN" userId="08ce88e1165b00db" providerId="LiveId" clId="{5E992DF9-D4FB-4480-AAF2-64BFCAC7F661}" dt="2020-07-07T08:19:21.442" v="1294" actId="1035"/>
          <ac:spMkLst>
            <pc:docMk/>
            <pc:sldMk cId="0" sldId="413"/>
            <ac:spMk id="16391" creationId="{00000000-0000-0000-0000-000000000000}"/>
          </ac:spMkLst>
        </pc:spChg>
        <pc:spChg chg="del">
          <ac:chgData name="CAI JUN" userId="08ce88e1165b00db" providerId="LiveId" clId="{5E992DF9-D4FB-4480-AAF2-64BFCAC7F661}" dt="2020-07-07T07:58:15.115" v="892" actId="478"/>
          <ac:spMkLst>
            <pc:docMk/>
            <pc:sldMk cId="0" sldId="413"/>
            <ac:spMk id="16393" creationId="{00000000-0000-0000-0000-000000000000}"/>
          </ac:spMkLst>
        </pc:spChg>
        <pc:spChg chg="del">
          <ac:chgData name="CAI JUN" userId="08ce88e1165b00db" providerId="LiveId" clId="{5E992DF9-D4FB-4480-AAF2-64BFCAC7F661}" dt="2020-07-07T07:58:15.115" v="892" actId="478"/>
          <ac:spMkLst>
            <pc:docMk/>
            <pc:sldMk cId="0" sldId="413"/>
            <ac:spMk id="205837" creationId="{00000000-0000-0000-0000-000000000000}"/>
          </ac:spMkLst>
        </pc:spChg>
        <pc:graphicFrameChg chg="add mod">
          <ac:chgData name="CAI JUN" userId="08ce88e1165b00db" providerId="LiveId" clId="{5E992DF9-D4FB-4480-AAF2-64BFCAC7F661}" dt="2020-07-07T08:55:18.359" v="2685" actId="1076"/>
          <ac:graphicFrameMkLst>
            <pc:docMk/>
            <pc:sldMk cId="0" sldId="413"/>
            <ac:graphicFrameMk id="11" creationId="{B08A5CAA-1324-430C-BF42-9850B5DC52E1}"/>
          </ac:graphicFrameMkLst>
        </pc:graphicFrameChg>
        <pc:graphicFrameChg chg="mod">
          <ac:chgData name="CAI JUN" userId="08ce88e1165b00db" providerId="LiveId" clId="{5E992DF9-D4FB-4480-AAF2-64BFCAC7F661}" dt="2020-07-07T08:55:15.390" v="2684"/>
          <ac:graphicFrameMkLst>
            <pc:docMk/>
            <pc:sldMk cId="0" sldId="413"/>
            <ac:graphicFrameMk id="16389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18:04.473" v="1225" actId="1076"/>
          <ac:graphicFrameMkLst>
            <pc:docMk/>
            <pc:sldMk cId="0" sldId="413"/>
            <ac:graphicFrameMk id="1639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18:50.551" v="1287" actId="1036"/>
          <ac:graphicFrameMkLst>
            <pc:docMk/>
            <pc:sldMk cId="0" sldId="413"/>
            <ac:graphicFrameMk id="16392" creationId="{00000000-0000-0000-0000-000000000000}"/>
          </ac:graphicFrameMkLst>
        </pc:graphicFrameChg>
      </pc:sldChg>
      <pc:sldChg chg="addSp delSp modSp mod delAnim modAnim">
        <pc:chgData name="CAI JUN" userId="08ce88e1165b00db" providerId="LiveId" clId="{5E992DF9-D4FB-4480-AAF2-64BFCAC7F661}" dt="2020-07-08T01:33:35.113" v="3079"/>
        <pc:sldMkLst>
          <pc:docMk/>
          <pc:sldMk cId="0" sldId="414"/>
        </pc:sldMkLst>
        <pc:spChg chg="mod">
          <ac:chgData name="CAI JUN" userId="08ce88e1165b00db" providerId="LiveId" clId="{5E992DF9-D4FB-4480-AAF2-64BFCAC7F661}" dt="2020-07-07T08:05:29.302" v="1078" actId="14100"/>
          <ac:spMkLst>
            <pc:docMk/>
            <pc:sldMk cId="0" sldId="414"/>
            <ac:spMk id="19458" creationId="{00000000-0000-0000-0000-000000000000}"/>
          </ac:spMkLst>
        </pc:spChg>
        <pc:spChg chg="mod">
          <ac:chgData name="CAI JUN" userId="08ce88e1165b00db" providerId="LiveId" clId="{5E992DF9-D4FB-4480-AAF2-64BFCAC7F661}" dt="2020-07-07T08:04:32.631" v="965" actId="113"/>
          <ac:spMkLst>
            <pc:docMk/>
            <pc:sldMk cId="0" sldId="414"/>
            <ac:spMk id="206855" creationId="{00000000-0000-0000-0000-000000000000}"/>
          </ac:spMkLst>
        </pc:spChg>
        <pc:graphicFrameChg chg="add mod">
          <ac:chgData name="CAI JUN" userId="08ce88e1165b00db" providerId="LiveId" clId="{5E992DF9-D4FB-4480-AAF2-64BFCAC7F661}" dt="2020-07-07T08:05:29.302" v="1077"/>
          <ac:graphicFrameMkLst>
            <pc:docMk/>
            <pc:sldMk cId="0" sldId="414"/>
            <ac:graphicFrameMk id="2" creationId="{4274E985-30D4-4C22-B5D6-A924BC7E8DAA}"/>
          </ac:graphicFrameMkLst>
        </pc:graphicFrameChg>
        <pc:graphicFrameChg chg="del mod">
          <ac:chgData name="CAI JUN" userId="08ce88e1165b00db" providerId="LiveId" clId="{5E992DF9-D4FB-4480-AAF2-64BFCAC7F661}" dt="2020-07-07T08:05:10.006" v="977" actId="478"/>
          <ac:graphicFrameMkLst>
            <pc:docMk/>
            <pc:sldMk cId="0" sldId="414"/>
            <ac:graphicFrameMk id="206860" creationId="{00000000-0000-0000-0000-000000000000}"/>
          </ac:graphicFrameMkLst>
        </pc:graphicFrameChg>
      </pc:sldChg>
      <pc:sldChg chg="del">
        <pc:chgData name="CAI JUN" userId="08ce88e1165b00db" providerId="LiveId" clId="{5E992DF9-D4FB-4480-AAF2-64BFCAC7F661}" dt="2020-07-07T08:52:16.984" v="2651" actId="47"/>
        <pc:sldMkLst>
          <pc:docMk/>
          <pc:sldMk cId="0" sldId="416"/>
        </pc:sldMkLst>
      </pc:sldChg>
      <pc:sldChg chg="addSp delSp modSp mod">
        <pc:chgData name="CAI JUN" userId="08ce88e1165b00db" providerId="LiveId" clId="{5E992DF9-D4FB-4480-AAF2-64BFCAC7F661}" dt="2020-07-07T08:52:07.875" v="2650" actId="1037"/>
        <pc:sldMkLst>
          <pc:docMk/>
          <pc:sldMk cId="0" sldId="417"/>
        </pc:sldMkLst>
        <pc:spChg chg="mod">
          <ac:chgData name="CAI JUN" userId="08ce88e1165b00db" providerId="LiveId" clId="{5E992DF9-D4FB-4480-AAF2-64BFCAC7F661}" dt="2020-07-07T08:45:23.203" v="2370" actId="1076"/>
          <ac:spMkLst>
            <pc:docMk/>
            <pc:sldMk cId="0" sldId="417"/>
            <ac:spMk id="18" creationId="{59EF30B3-1A5F-44D8-9AEF-2AD44A40B829}"/>
          </ac:spMkLst>
        </pc:spChg>
        <pc:spChg chg="add mod">
          <ac:chgData name="CAI JUN" userId="08ce88e1165b00db" providerId="LiveId" clId="{5E992DF9-D4FB-4480-AAF2-64BFCAC7F661}" dt="2020-07-07T08:50:56.531" v="2613"/>
          <ac:spMkLst>
            <pc:docMk/>
            <pc:sldMk cId="0" sldId="417"/>
            <ac:spMk id="20" creationId="{EE417D3C-8A05-4782-8D7C-A50287C3AC30}"/>
          </ac:spMkLst>
        </pc:spChg>
        <pc:spChg chg="add mod">
          <ac:chgData name="CAI JUN" userId="08ce88e1165b00db" providerId="LiveId" clId="{5E992DF9-D4FB-4480-AAF2-64BFCAC7F661}" dt="2020-07-07T08:52:07.875" v="2650" actId="1037"/>
          <ac:spMkLst>
            <pc:docMk/>
            <pc:sldMk cId="0" sldId="417"/>
            <ac:spMk id="21" creationId="{93614A86-2257-4610-8E15-A67A455FE07D}"/>
          </ac:spMkLst>
        </pc:spChg>
        <pc:spChg chg="del">
          <ac:chgData name="CAI JUN" userId="08ce88e1165b00db" providerId="LiveId" clId="{5E992DF9-D4FB-4480-AAF2-64BFCAC7F661}" dt="2020-07-07T08:40:33.076" v="2133" actId="478"/>
          <ac:spMkLst>
            <pc:docMk/>
            <pc:sldMk cId="0" sldId="417"/>
            <ac:spMk id="22530" creationId="{00000000-0000-0000-0000-000000000000}"/>
          </ac:spMkLst>
        </pc:spChg>
        <pc:spChg chg="mod">
          <ac:chgData name="CAI JUN" userId="08ce88e1165b00db" providerId="LiveId" clId="{5E992DF9-D4FB-4480-AAF2-64BFCAC7F661}" dt="2020-07-07T08:51:13.297" v="2625" actId="1076"/>
          <ac:spMkLst>
            <pc:docMk/>
            <pc:sldMk cId="0" sldId="417"/>
            <ac:spMk id="22531" creationId="{00000000-0000-0000-0000-000000000000}"/>
          </ac:spMkLst>
        </pc:spChg>
        <pc:spChg chg="del">
          <ac:chgData name="CAI JUN" userId="08ce88e1165b00db" providerId="LiveId" clId="{5E992DF9-D4FB-4480-AAF2-64BFCAC7F661}" dt="2020-07-07T08:44:20.698" v="2315" actId="478"/>
          <ac:spMkLst>
            <pc:docMk/>
            <pc:sldMk cId="0" sldId="417"/>
            <ac:spMk id="22532" creationId="{00000000-0000-0000-0000-000000000000}"/>
          </ac:spMkLst>
        </pc:spChg>
        <pc:spChg chg="del">
          <ac:chgData name="CAI JUN" userId="08ce88e1165b00db" providerId="LiveId" clId="{5E992DF9-D4FB-4480-AAF2-64BFCAC7F661}" dt="2020-07-07T08:39:24.295" v="2121" actId="478"/>
          <ac:spMkLst>
            <pc:docMk/>
            <pc:sldMk cId="0" sldId="417"/>
            <ac:spMk id="22533" creationId="{00000000-0000-0000-0000-000000000000}"/>
          </ac:spMkLst>
        </pc:spChg>
        <pc:spChg chg="mod">
          <ac:chgData name="CAI JUN" userId="08ce88e1165b00db" providerId="LiveId" clId="{5E992DF9-D4FB-4480-AAF2-64BFCAC7F661}" dt="2020-07-07T08:50:59.250" v="2614" actId="1076"/>
          <ac:spMkLst>
            <pc:docMk/>
            <pc:sldMk cId="0" sldId="417"/>
            <ac:spMk id="22536" creationId="{00000000-0000-0000-0000-000000000000}"/>
          </ac:spMkLst>
        </pc:spChg>
        <pc:spChg chg="del">
          <ac:chgData name="CAI JUN" userId="08ce88e1165b00db" providerId="LiveId" clId="{5E992DF9-D4FB-4480-AAF2-64BFCAC7F661}" dt="2020-07-07T08:50:51.672" v="2612" actId="478"/>
          <ac:spMkLst>
            <pc:docMk/>
            <pc:sldMk cId="0" sldId="417"/>
            <ac:spMk id="22543" creationId="{00000000-0000-0000-0000-000000000000}"/>
          </ac:spMkLst>
        </pc:spChg>
        <pc:spChg chg="del">
          <ac:chgData name="CAI JUN" userId="08ce88e1165b00db" providerId="LiveId" clId="{5E992DF9-D4FB-4480-AAF2-64BFCAC7F661}" dt="2020-07-07T08:50:51.672" v="2612" actId="478"/>
          <ac:spMkLst>
            <pc:docMk/>
            <pc:sldMk cId="0" sldId="417"/>
            <ac:spMk id="210953" creationId="{00000000-0000-0000-0000-000000000000}"/>
          </ac:spMkLst>
        </pc:spChg>
        <pc:grpChg chg="add mod">
          <ac:chgData name="CAI JUN" userId="08ce88e1165b00db" providerId="LiveId" clId="{5E992DF9-D4FB-4480-AAF2-64BFCAC7F661}" dt="2020-07-07T08:51:13.297" v="2625" actId="1076"/>
          <ac:grpSpMkLst>
            <pc:docMk/>
            <pc:sldMk cId="0" sldId="417"/>
            <ac:grpSpMk id="2" creationId="{50D9FAA6-1653-4290-A9AB-26647AF92482}"/>
          </ac:grpSpMkLst>
        </pc:grpChg>
        <pc:grpChg chg="add del mod">
          <ac:chgData name="CAI JUN" userId="08ce88e1165b00db" providerId="LiveId" clId="{5E992DF9-D4FB-4480-AAF2-64BFCAC7F661}" dt="2020-07-07T08:46:07.781" v="2378" actId="478"/>
          <ac:grpSpMkLst>
            <pc:docMk/>
            <pc:sldMk cId="0" sldId="417"/>
            <ac:grpSpMk id="17" creationId="{A3EE680F-6F91-4257-AB2C-729D636A2BDF}"/>
          </ac:grpSpMkLst>
        </pc:grpChg>
        <pc:graphicFrameChg chg="mod">
          <ac:chgData name="CAI JUN" userId="08ce88e1165b00db" providerId="LiveId" clId="{5E992DF9-D4FB-4480-AAF2-64BFCAC7F661}" dt="2020-07-07T08:45:46.920" v="2376"/>
          <ac:graphicFrameMkLst>
            <pc:docMk/>
            <pc:sldMk cId="0" sldId="417"/>
            <ac:graphicFrameMk id="19" creationId="{75791D62-D3B8-49B8-B847-D2C73CE2E8D6}"/>
          </ac:graphicFrameMkLst>
        </pc:graphicFrameChg>
        <pc:graphicFrameChg chg="add mod">
          <ac:chgData name="CAI JUN" userId="08ce88e1165b00db" providerId="LiveId" clId="{5E992DF9-D4FB-4480-AAF2-64BFCAC7F661}" dt="2020-07-07T08:52:00.859" v="2644" actId="1037"/>
          <ac:graphicFrameMkLst>
            <pc:docMk/>
            <pc:sldMk cId="0" sldId="417"/>
            <ac:graphicFrameMk id="22" creationId="{4A09310D-3D21-4F75-91D7-6BC402D989F1}"/>
          </ac:graphicFrameMkLst>
        </pc:graphicFrameChg>
        <pc:graphicFrameChg chg="mod">
          <ac:chgData name="CAI JUN" userId="08ce88e1165b00db" providerId="LiveId" clId="{5E992DF9-D4FB-4480-AAF2-64BFCAC7F661}" dt="2020-07-07T08:51:11.140" v="2624" actId="1076"/>
          <ac:graphicFrameMkLst>
            <pc:docMk/>
            <pc:sldMk cId="0" sldId="417"/>
            <ac:graphicFrameMk id="22535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51:08.828" v="2623" actId="1035"/>
          <ac:graphicFrameMkLst>
            <pc:docMk/>
            <pc:sldMk cId="0" sldId="417"/>
            <ac:graphicFrameMk id="22537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8:39:24.295" v="2121" actId="478"/>
          <ac:graphicFrameMkLst>
            <pc:docMk/>
            <pc:sldMk cId="0" sldId="417"/>
            <ac:graphicFrameMk id="22538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8:44:20.698" v="2315" actId="478"/>
          <ac:graphicFrameMkLst>
            <pc:docMk/>
            <pc:sldMk cId="0" sldId="417"/>
            <ac:graphicFrameMk id="22539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51:13.297" v="2625" actId="1076"/>
          <ac:graphicFrameMkLst>
            <pc:docMk/>
            <pc:sldMk cId="0" sldId="417"/>
            <ac:graphicFrameMk id="22540" creationId="{00000000-0000-0000-0000-000000000000}"/>
          </ac:graphicFrameMkLst>
        </pc:graphicFrameChg>
        <pc:graphicFrameChg chg="del mod">
          <ac:chgData name="CAI JUN" userId="08ce88e1165b00db" providerId="LiveId" clId="{5E992DF9-D4FB-4480-AAF2-64BFCAC7F661}" dt="2020-07-07T08:42:57.745" v="2138" actId="478"/>
          <ac:graphicFrameMkLst>
            <pc:docMk/>
            <pc:sldMk cId="0" sldId="417"/>
            <ac:graphicFrameMk id="22541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8:44:24.057" v="2316" actId="478"/>
          <ac:graphicFrameMkLst>
            <pc:docMk/>
            <pc:sldMk cId="0" sldId="417"/>
            <ac:graphicFrameMk id="22542" creationId="{00000000-0000-0000-0000-000000000000}"/>
          </ac:graphicFrameMkLst>
        </pc:graphicFrameChg>
      </pc:sldChg>
      <pc:sldChg chg="addSp delSp modSp mod addAnim delAnim">
        <pc:chgData name="CAI JUN" userId="08ce88e1165b00db" providerId="LiveId" clId="{5E992DF9-D4FB-4480-AAF2-64BFCAC7F661}" dt="2020-07-07T08:53:15.312" v="2682"/>
        <pc:sldMkLst>
          <pc:docMk/>
          <pc:sldMk cId="0" sldId="418"/>
        </pc:sldMkLst>
        <pc:spChg chg="mod">
          <ac:chgData name="CAI JUN" userId="08ce88e1165b00db" providerId="LiveId" clId="{5E992DF9-D4FB-4480-AAF2-64BFCAC7F661}" dt="2020-07-07T08:14:37.103" v="1189" actId="207"/>
          <ac:spMkLst>
            <pc:docMk/>
            <pc:sldMk cId="0" sldId="418"/>
            <ac:spMk id="8" creationId="{00000000-0000-0000-0000-000000000000}"/>
          </ac:spMkLst>
        </pc:spChg>
        <pc:spChg chg="mod">
          <ac:chgData name="CAI JUN" userId="08ce88e1165b00db" providerId="LiveId" clId="{5E992DF9-D4FB-4480-AAF2-64BFCAC7F661}" dt="2020-07-07T08:13:56.915" v="1173" actId="113"/>
          <ac:spMkLst>
            <pc:docMk/>
            <pc:sldMk cId="0" sldId="418"/>
            <ac:spMk id="24578" creationId="{00000000-0000-0000-0000-000000000000}"/>
          </ac:spMkLst>
        </pc:spChg>
        <pc:spChg chg="mod">
          <ac:chgData name="CAI JUN" userId="08ce88e1165b00db" providerId="LiveId" clId="{5E992DF9-D4FB-4480-AAF2-64BFCAC7F661}" dt="2020-07-07T08:13:51.087" v="1171" actId="207"/>
          <ac:spMkLst>
            <pc:docMk/>
            <pc:sldMk cId="0" sldId="418"/>
            <ac:spMk id="211971" creationId="{00000000-0000-0000-0000-000000000000}"/>
          </ac:spMkLst>
        </pc:spChg>
        <pc:graphicFrameChg chg="add del mod">
          <ac:chgData name="CAI JUN" userId="08ce88e1165b00db" providerId="LiveId" clId="{5E992DF9-D4FB-4480-AAF2-64BFCAC7F661}" dt="2020-07-07T08:14:00.681" v="1174" actId="478"/>
          <ac:graphicFrameMkLst>
            <pc:docMk/>
            <pc:sldMk cId="0" sldId="418"/>
            <ac:graphicFrameMk id="211972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53:15.297" v="2681"/>
          <ac:graphicFrameMkLst>
            <pc:docMk/>
            <pc:sldMk cId="0" sldId="418"/>
            <ac:graphicFrameMk id="211974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8:53:15.312" v="2682"/>
          <ac:graphicFrameMkLst>
            <pc:docMk/>
            <pc:sldMk cId="0" sldId="418"/>
            <ac:graphicFrameMk id="211976" creationId="{00000000-0000-0000-0000-000000000000}"/>
          </ac:graphicFrameMkLst>
        </pc:graphicFrameChg>
      </pc:sldChg>
      <pc:sldChg chg="addSp delSp modSp mod delAnim modAnim">
        <pc:chgData name="CAI JUN" userId="08ce88e1165b00db" providerId="LiveId" clId="{5E992DF9-D4FB-4480-AAF2-64BFCAC7F661}" dt="2020-07-08T01:35:04.425" v="3085"/>
        <pc:sldMkLst>
          <pc:docMk/>
          <pc:sldMk cId="0" sldId="419"/>
        </pc:sldMkLst>
        <pc:graphicFrameChg chg="add mod">
          <ac:chgData name="CAI JUN" userId="08ce88e1165b00db" providerId="LiveId" clId="{5E992DF9-D4FB-4480-AAF2-64BFCAC7F661}" dt="2020-07-08T00:54:32.231" v="3028" actId="1038"/>
          <ac:graphicFrameMkLst>
            <pc:docMk/>
            <pc:sldMk cId="0" sldId="419"/>
            <ac:graphicFrameMk id="6" creationId="{083F5865-1BCD-4832-9F95-B819E915F173}"/>
          </ac:graphicFrameMkLst>
        </pc:graphicFrameChg>
        <pc:graphicFrameChg chg="mod">
          <ac:chgData name="CAI JUN" userId="08ce88e1165b00db" providerId="LiveId" clId="{5E992DF9-D4FB-4480-AAF2-64BFCAC7F661}" dt="2020-07-08T00:54:19.137" v="2998" actId="1037"/>
          <ac:graphicFrameMkLst>
            <pc:docMk/>
            <pc:sldMk cId="0" sldId="419"/>
            <ac:graphicFrameMk id="213001" creationId="{00000000-0000-0000-0000-000000000000}"/>
          </ac:graphicFrameMkLst>
        </pc:graphicFrameChg>
        <pc:graphicFrameChg chg="del mod">
          <ac:chgData name="CAI JUN" userId="08ce88e1165b00db" providerId="LiveId" clId="{5E992DF9-D4FB-4480-AAF2-64BFCAC7F661}" dt="2020-07-08T00:53:31.465" v="2972" actId="478"/>
          <ac:graphicFrameMkLst>
            <pc:docMk/>
            <pc:sldMk cId="0" sldId="419"/>
            <ac:graphicFrameMk id="213003" creationId="{00000000-0000-0000-0000-000000000000}"/>
          </ac:graphicFrameMkLst>
        </pc:graphicFrameChg>
      </pc:sldChg>
      <pc:sldChg chg="addSp delSp modSp mod">
        <pc:chgData name="CAI JUN" userId="08ce88e1165b00db" providerId="LiveId" clId="{5E992DF9-D4FB-4480-AAF2-64BFCAC7F661}" dt="2020-07-07T07:47:38.891" v="646" actId="14100"/>
        <pc:sldMkLst>
          <pc:docMk/>
          <pc:sldMk cId="0" sldId="420"/>
        </pc:sldMkLst>
        <pc:graphicFrameChg chg="del mod">
          <ac:chgData name="CAI JUN" userId="08ce88e1165b00db" providerId="LiveId" clId="{5E992DF9-D4FB-4480-AAF2-64BFCAC7F661}" dt="2020-07-07T07:17:18.646" v="65" actId="478"/>
          <ac:graphicFrameMkLst>
            <pc:docMk/>
            <pc:sldMk cId="0" sldId="420"/>
            <ac:graphicFrameMk id="2" creationId="{00000000-0000-0000-0000-000000000000}"/>
          </ac:graphicFrameMkLst>
        </pc:graphicFrameChg>
        <pc:graphicFrameChg chg="add mod">
          <ac:chgData name="CAI JUN" userId="08ce88e1165b00db" providerId="LiveId" clId="{5E992DF9-D4FB-4480-AAF2-64BFCAC7F661}" dt="2020-07-07T07:47:38.891" v="646" actId="14100"/>
          <ac:graphicFrameMkLst>
            <pc:docMk/>
            <pc:sldMk cId="0" sldId="420"/>
            <ac:graphicFrameMk id="7" creationId="{D447C3B8-8053-40BA-AB44-06D6CB869F14}"/>
          </ac:graphicFrameMkLst>
        </pc:graphicFrameChg>
        <pc:graphicFrameChg chg="mod">
          <ac:chgData name="CAI JUN" userId="08ce88e1165b00db" providerId="LiveId" clId="{5E992DF9-D4FB-4480-AAF2-64BFCAC7F661}" dt="2020-07-07T07:46:58.938" v="636"/>
          <ac:graphicFrameMkLst>
            <pc:docMk/>
            <pc:sldMk cId="0" sldId="420"/>
            <ac:graphicFrameMk id="6147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47:25.797" v="643" actId="1076"/>
          <ac:graphicFrameMkLst>
            <pc:docMk/>
            <pc:sldMk cId="0" sldId="420"/>
            <ac:graphicFrameMk id="6148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47:27.328" v="644" actId="1076"/>
          <ac:graphicFrameMkLst>
            <pc:docMk/>
            <pc:sldMk cId="0" sldId="420"/>
            <ac:graphicFrameMk id="6151" creationId="{00000000-0000-0000-0000-000000000000}"/>
          </ac:graphicFrameMkLst>
        </pc:graphicFrameChg>
      </pc:sldChg>
      <pc:sldChg chg="modSp mod">
        <pc:chgData name="CAI JUN" userId="08ce88e1165b00db" providerId="LiveId" clId="{5E992DF9-D4FB-4480-AAF2-64BFCAC7F661}" dt="2020-07-08T01:37:09.855" v="3115" actId="14100"/>
        <pc:sldMkLst>
          <pc:docMk/>
          <pc:sldMk cId="0" sldId="421"/>
        </pc:sldMkLst>
        <pc:spChg chg="mod">
          <ac:chgData name="CAI JUN" userId="08ce88e1165b00db" providerId="LiveId" clId="{5E992DF9-D4FB-4480-AAF2-64BFCAC7F661}" dt="2020-07-08T00:55:24.443" v="3037" actId="113"/>
          <ac:spMkLst>
            <pc:docMk/>
            <pc:sldMk cId="0" sldId="421"/>
            <ac:spMk id="12" creationId="{00000000-0000-0000-0000-000000000000}"/>
          </ac:spMkLst>
        </pc:spChg>
        <pc:spChg chg="mod">
          <ac:chgData name="CAI JUN" userId="08ce88e1165b00db" providerId="LiveId" clId="{5E992DF9-D4FB-4480-AAF2-64BFCAC7F661}" dt="2020-07-08T01:37:09.855" v="3115" actId="14100"/>
          <ac:spMkLst>
            <pc:docMk/>
            <pc:sldMk cId="0" sldId="421"/>
            <ac:spMk id="221196" creationId="{00000000-0000-0000-0000-000000000000}"/>
          </ac:spMkLst>
        </pc:spChg>
        <pc:graphicFrameChg chg="mod">
          <ac:chgData name="CAI JUN" userId="08ce88e1165b00db" providerId="LiveId" clId="{5E992DF9-D4FB-4480-AAF2-64BFCAC7F661}" dt="2020-07-08T01:36:53.342" v="3112" actId="14100"/>
          <ac:graphicFrameMkLst>
            <pc:docMk/>
            <pc:sldMk cId="0" sldId="421"/>
            <ac:graphicFrameMk id="221192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1:36:47.906" v="3111"/>
          <ac:graphicFrameMkLst>
            <pc:docMk/>
            <pc:sldMk cId="0" sldId="421"/>
            <ac:graphicFrameMk id="221193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1:36:07.743" v="3086" actId="1076"/>
          <ac:graphicFrameMkLst>
            <pc:docMk/>
            <pc:sldMk cId="0" sldId="421"/>
            <ac:graphicFrameMk id="221194" creationId="{00000000-0000-0000-0000-000000000000}"/>
          </ac:graphicFrameMkLst>
        </pc:graphicFrameChg>
      </pc:sldChg>
      <pc:sldChg chg="modSp mod">
        <pc:chgData name="CAI JUN" userId="08ce88e1165b00db" providerId="LiveId" clId="{5E992DF9-D4FB-4480-AAF2-64BFCAC7F661}" dt="2020-07-08T00:55:08.021" v="3035"/>
        <pc:sldMkLst>
          <pc:docMk/>
          <pc:sldMk cId="0" sldId="424"/>
        </pc:sldMkLst>
        <pc:spChg chg="mod">
          <ac:chgData name="CAI JUN" userId="08ce88e1165b00db" providerId="LiveId" clId="{5E992DF9-D4FB-4480-AAF2-64BFCAC7F661}" dt="2020-07-08T00:55:02.521" v="3033"/>
          <ac:spMkLst>
            <pc:docMk/>
            <pc:sldMk cId="0" sldId="424"/>
            <ac:spMk id="28679" creationId="{00000000-0000-0000-0000-000000000000}"/>
          </ac:spMkLst>
        </pc:spChg>
        <pc:spChg chg="mod">
          <ac:chgData name="CAI JUN" userId="08ce88e1165b00db" providerId="LiveId" clId="{5E992DF9-D4FB-4480-AAF2-64BFCAC7F661}" dt="2020-07-08T00:54:49.637" v="3031" actId="113"/>
          <ac:spMkLst>
            <pc:docMk/>
            <pc:sldMk cId="0" sldId="424"/>
            <ac:spMk id="28681" creationId="{00000000-0000-0000-0000-000000000000}"/>
          </ac:spMkLst>
        </pc:spChg>
        <pc:grpChg chg="mod">
          <ac:chgData name="CAI JUN" userId="08ce88e1165b00db" providerId="LiveId" clId="{5E992DF9-D4FB-4480-AAF2-64BFCAC7F661}" dt="2020-07-08T00:55:02.521" v="3033"/>
          <ac:grpSpMkLst>
            <pc:docMk/>
            <pc:sldMk cId="0" sldId="424"/>
            <ac:grpSpMk id="224271" creationId="{00000000-0000-0000-0000-000000000000}"/>
          </ac:grpSpMkLst>
        </pc:grpChg>
        <pc:graphicFrameChg chg="mod">
          <ac:chgData name="CAI JUN" userId="08ce88e1165b00db" providerId="LiveId" clId="{5E992DF9-D4FB-4480-AAF2-64BFCAC7F661}" dt="2020-07-08T00:55:02.521" v="3033"/>
          <ac:graphicFrameMkLst>
            <pc:docMk/>
            <pc:sldMk cId="0" sldId="424"/>
            <ac:graphicFrameMk id="2868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0:55:08.021" v="3035"/>
          <ac:graphicFrameMkLst>
            <pc:docMk/>
            <pc:sldMk cId="0" sldId="424"/>
            <ac:graphicFrameMk id="224263" creationId="{00000000-0000-0000-0000-000000000000}"/>
          </ac:graphicFrameMkLst>
        </pc:graphicFrameChg>
      </pc:sldChg>
      <pc:sldChg chg="del">
        <pc:chgData name="CAI JUN" userId="08ce88e1165b00db" providerId="LiveId" clId="{5E992DF9-D4FB-4480-AAF2-64BFCAC7F661}" dt="2020-07-07T07:17:56.068" v="69" actId="47"/>
        <pc:sldMkLst>
          <pc:docMk/>
          <pc:sldMk cId="0" sldId="425"/>
        </pc:sldMkLst>
      </pc:sldChg>
      <pc:sldChg chg="modSp mod">
        <pc:chgData name="CAI JUN" userId="08ce88e1165b00db" providerId="LiveId" clId="{5E992DF9-D4FB-4480-AAF2-64BFCAC7F661}" dt="2020-07-07T07:17:39.614" v="68"/>
        <pc:sldMkLst>
          <pc:docMk/>
          <pc:sldMk cId="0" sldId="426"/>
        </pc:sldMkLst>
        <pc:graphicFrameChg chg="mod">
          <ac:chgData name="CAI JUN" userId="08ce88e1165b00db" providerId="LiveId" clId="{5E992DF9-D4FB-4480-AAF2-64BFCAC7F661}" dt="2020-07-07T07:17:39.614" v="68"/>
          <ac:graphicFrameMkLst>
            <pc:docMk/>
            <pc:sldMk cId="0" sldId="426"/>
            <ac:graphicFrameMk id="7170" creationId="{00000000-0000-0000-0000-000000000000}"/>
          </ac:graphicFrameMkLst>
        </pc:graphicFrameChg>
      </pc:sldChg>
      <pc:sldChg chg="modSp mod">
        <pc:chgData name="CAI JUN" userId="08ce88e1165b00db" providerId="LiveId" clId="{5E992DF9-D4FB-4480-AAF2-64BFCAC7F661}" dt="2020-07-08T01:38:53.304" v="3168"/>
        <pc:sldMkLst>
          <pc:docMk/>
          <pc:sldMk cId="0" sldId="427"/>
        </pc:sldMkLst>
        <pc:spChg chg="mod">
          <ac:chgData name="CAI JUN" userId="08ce88e1165b00db" providerId="LiveId" clId="{5E992DF9-D4FB-4480-AAF2-64BFCAC7F661}" dt="2020-07-08T01:38:40.193" v="3166" actId="207"/>
          <ac:spMkLst>
            <pc:docMk/>
            <pc:sldMk cId="0" sldId="427"/>
            <ac:spMk id="30731" creationId="{00000000-0000-0000-0000-000000000000}"/>
          </ac:spMkLst>
        </pc:spChg>
        <pc:spChg chg="mod">
          <ac:chgData name="CAI JUN" userId="08ce88e1165b00db" providerId="LiveId" clId="{5E992DF9-D4FB-4480-AAF2-64BFCAC7F661}" dt="2020-07-08T01:38:06.769" v="3159"/>
          <ac:spMkLst>
            <pc:docMk/>
            <pc:sldMk cId="0" sldId="427"/>
            <ac:spMk id="227344" creationId="{00000000-0000-0000-0000-000000000000}"/>
          </ac:spMkLst>
        </pc:spChg>
        <pc:graphicFrameChg chg="mod">
          <ac:chgData name="CAI JUN" userId="08ce88e1165b00db" providerId="LiveId" clId="{5E992DF9-D4FB-4480-AAF2-64BFCAC7F661}" dt="2020-07-08T01:38:53.304" v="3168"/>
          <ac:graphicFrameMkLst>
            <pc:docMk/>
            <pc:sldMk cId="0" sldId="427"/>
            <ac:graphicFrameMk id="30730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0:56:22.558" v="3063"/>
          <ac:graphicFrameMkLst>
            <pc:docMk/>
            <pc:sldMk cId="0" sldId="427"/>
            <ac:graphicFrameMk id="227345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0:56:22.542" v="3062"/>
          <ac:graphicFrameMkLst>
            <pc:docMk/>
            <pc:sldMk cId="0" sldId="427"/>
            <ac:graphicFrameMk id="227346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8T01:38:23.702" v="3162" actId="1076"/>
          <ac:graphicFrameMkLst>
            <pc:docMk/>
            <pc:sldMk cId="0" sldId="427"/>
            <ac:graphicFrameMk id="227347" creationId="{00000000-0000-0000-0000-000000000000}"/>
          </ac:graphicFrameMkLst>
        </pc:graphicFrameChg>
      </pc:sldChg>
      <pc:sldChg chg="addSp delSp modSp mod">
        <pc:chgData name="CAI JUN" userId="08ce88e1165b00db" providerId="LiveId" clId="{5E992DF9-D4FB-4480-AAF2-64BFCAC7F661}" dt="2020-07-07T07:59:08.552" v="902" actId="207"/>
        <pc:sldMkLst>
          <pc:docMk/>
          <pc:sldMk cId="0" sldId="430"/>
        </pc:sldMkLst>
        <pc:spChg chg="add mod">
          <ac:chgData name="CAI JUN" userId="08ce88e1165b00db" providerId="LiveId" clId="{5E992DF9-D4FB-4480-AAF2-64BFCAC7F661}" dt="2020-07-07T07:20:17.708" v="108"/>
          <ac:spMkLst>
            <pc:docMk/>
            <pc:sldMk cId="0" sldId="430"/>
            <ac:spMk id="11" creationId="{CE1F5DBD-0432-4270-BD13-535F469D4EE7}"/>
          </ac:spMkLst>
        </pc:spChg>
        <pc:spChg chg="del">
          <ac:chgData name="CAI JUN" userId="08ce88e1165b00db" providerId="LiveId" clId="{5E992DF9-D4FB-4480-AAF2-64BFCAC7F661}" dt="2020-07-07T07:20:17.208" v="107" actId="478"/>
          <ac:spMkLst>
            <pc:docMk/>
            <pc:sldMk cId="0" sldId="430"/>
            <ac:spMk id="17412" creationId="{00000000-0000-0000-0000-000000000000}"/>
          </ac:spMkLst>
        </pc:spChg>
        <pc:spChg chg="mod">
          <ac:chgData name="CAI JUN" userId="08ce88e1165b00db" providerId="LiveId" clId="{5E992DF9-D4FB-4480-AAF2-64BFCAC7F661}" dt="2020-07-07T07:59:08.552" v="902" actId="207"/>
          <ac:spMkLst>
            <pc:docMk/>
            <pc:sldMk cId="0" sldId="430"/>
            <ac:spMk id="17414" creationId="{00000000-0000-0000-0000-000000000000}"/>
          </ac:spMkLst>
        </pc:spChg>
        <pc:spChg chg="mod">
          <ac:chgData name="CAI JUN" userId="08ce88e1165b00db" providerId="LiveId" clId="{5E992DF9-D4FB-4480-AAF2-64BFCAC7F661}" dt="2020-07-07T07:58:35.255" v="895"/>
          <ac:spMkLst>
            <pc:docMk/>
            <pc:sldMk cId="0" sldId="430"/>
            <ac:spMk id="17416" creationId="{00000000-0000-0000-0000-000000000000}"/>
          </ac:spMkLst>
        </pc:spChg>
        <pc:grpChg chg="mod">
          <ac:chgData name="CAI JUN" userId="08ce88e1165b00db" providerId="LiveId" clId="{5E992DF9-D4FB-4480-AAF2-64BFCAC7F661}" dt="2020-07-07T07:58:35.255" v="895"/>
          <ac:grpSpMkLst>
            <pc:docMk/>
            <pc:sldMk cId="0" sldId="430"/>
            <ac:grpSpMk id="17415" creationId="{00000000-0000-0000-0000-000000000000}"/>
          </ac:grpSpMkLst>
        </pc:grpChg>
        <pc:graphicFrameChg chg="add mod">
          <ac:chgData name="CAI JUN" userId="08ce88e1165b00db" providerId="LiveId" clId="{5E992DF9-D4FB-4480-AAF2-64BFCAC7F661}" dt="2020-07-07T07:20:17.708" v="108"/>
          <ac:graphicFrameMkLst>
            <pc:docMk/>
            <pc:sldMk cId="0" sldId="430"/>
            <ac:graphicFrameMk id="10" creationId="{B00EAE00-2A53-4B89-AC90-7484D085148D}"/>
          </ac:graphicFrameMkLst>
        </pc:graphicFrameChg>
        <pc:graphicFrameChg chg="del">
          <ac:chgData name="CAI JUN" userId="08ce88e1165b00db" providerId="LiveId" clId="{5E992DF9-D4FB-4480-AAF2-64BFCAC7F661}" dt="2020-07-07T07:20:17.208" v="107" actId="478"/>
          <ac:graphicFrameMkLst>
            <pc:docMk/>
            <pc:sldMk cId="0" sldId="430"/>
            <ac:graphicFrameMk id="17411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8:56.818" v="898" actId="1076"/>
          <ac:graphicFrameMkLst>
            <pc:docMk/>
            <pc:sldMk cId="0" sldId="430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58:35.255" v="895"/>
          <ac:graphicFrameMkLst>
            <pc:docMk/>
            <pc:sldMk cId="0" sldId="430"/>
            <ac:graphicFrameMk id="17417" creationId="{00000000-0000-0000-0000-000000000000}"/>
          </ac:graphicFrameMkLst>
        </pc:graphicFrameChg>
      </pc:sldChg>
      <pc:sldChg chg="modSp mod">
        <pc:chgData name="CAI JUN" userId="08ce88e1165b00db" providerId="LiveId" clId="{5E992DF9-D4FB-4480-AAF2-64BFCAC7F661}" dt="2020-07-07T07:19:21.271" v="106" actId="1036"/>
        <pc:sldMkLst>
          <pc:docMk/>
          <pc:sldMk cId="0" sldId="431"/>
        </pc:sldMkLst>
        <pc:graphicFrameChg chg="mod">
          <ac:chgData name="CAI JUN" userId="08ce88e1165b00db" providerId="LiveId" clId="{5E992DF9-D4FB-4480-AAF2-64BFCAC7F661}" dt="2020-07-07T07:19:21.271" v="106" actId="1036"/>
          <ac:graphicFrameMkLst>
            <pc:docMk/>
            <pc:sldMk cId="0" sldId="431"/>
            <ac:graphicFrameMk id="11267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19:10.583" v="97" actId="1035"/>
          <ac:graphicFrameMkLst>
            <pc:docMk/>
            <pc:sldMk cId="0" sldId="431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19:15.286" v="103" actId="14100"/>
          <ac:graphicFrameMkLst>
            <pc:docMk/>
            <pc:sldMk cId="0" sldId="431"/>
            <ac:graphicFrameMk id="11270" creationId="{00000000-0000-0000-0000-000000000000}"/>
          </ac:graphicFrameMkLst>
        </pc:graphicFrameChg>
      </pc:sldChg>
      <pc:sldChg chg="addSp delSp modSp mod modAnim">
        <pc:chgData name="CAI JUN" userId="08ce88e1165b00db" providerId="LiveId" clId="{5E992DF9-D4FB-4480-AAF2-64BFCAC7F661}" dt="2020-07-08T01:33:15.448" v="3077"/>
        <pc:sldMkLst>
          <pc:docMk/>
          <pc:sldMk cId="0" sldId="432"/>
        </pc:sldMkLst>
        <pc:spChg chg="mod">
          <ac:chgData name="CAI JUN" userId="08ce88e1165b00db" providerId="LiveId" clId="{5E992DF9-D4FB-4480-AAF2-64BFCAC7F661}" dt="2020-07-07T08:28:22.623" v="1485" actId="1037"/>
          <ac:spMkLst>
            <pc:docMk/>
            <pc:sldMk cId="0" sldId="432"/>
            <ac:spMk id="2" creationId="{00000000-0000-0000-0000-000000000000}"/>
          </ac:spMkLst>
        </pc:spChg>
        <pc:spChg chg="mod">
          <ac:chgData name="CAI JUN" userId="08ce88e1165b00db" providerId="LiveId" clId="{5E992DF9-D4FB-4480-AAF2-64BFCAC7F661}" dt="2020-07-07T08:28:50.279" v="1541" actId="207"/>
          <ac:spMkLst>
            <pc:docMk/>
            <pc:sldMk cId="0" sldId="432"/>
            <ac:spMk id="7" creationId="{00000000-0000-0000-0000-000000000000}"/>
          </ac:spMkLst>
        </pc:spChg>
        <pc:spChg chg="add mod">
          <ac:chgData name="CAI JUN" userId="08ce88e1165b00db" providerId="LiveId" clId="{5E992DF9-D4FB-4480-AAF2-64BFCAC7F661}" dt="2020-07-07T09:00:16.562" v="2946" actId="6549"/>
          <ac:spMkLst>
            <pc:docMk/>
            <pc:sldMk cId="0" sldId="432"/>
            <ac:spMk id="10" creationId="{FB591FC9-B9D2-4299-9BE9-651B250ED011}"/>
          </ac:spMkLst>
        </pc:spChg>
        <pc:spChg chg="mod">
          <ac:chgData name="CAI JUN" userId="08ce88e1165b00db" providerId="LiveId" clId="{5E992DF9-D4FB-4480-AAF2-64BFCAC7F661}" dt="2020-07-07T08:26:51.248" v="1373"/>
          <ac:spMkLst>
            <pc:docMk/>
            <pc:sldMk cId="0" sldId="432"/>
            <ac:spMk id="18437" creationId="{00000000-0000-0000-0000-000000000000}"/>
          </ac:spMkLst>
        </pc:spChg>
        <pc:graphicFrameChg chg="add mod">
          <ac:chgData name="CAI JUN" userId="08ce88e1165b00db" providerId="LiveId" clId="{5E992DF9-D4FB-4480-AAF2-64BFCAC7F661}" dt="2020-07-07T08:26:27.529" v="1328" actId="1038"/>
          <ac:graphicFrameMkLst>
            <pc:docMk/>
            <pc:sldMk cId="0" sldId="432"/>
            <ac:graphicFrameMk id="9" creationId="{BB7A560D-E091-4743-B982-8F36897CE6DC}"/>
          </ac:graphicFrameMkLst>
        </pc:graphicFrameChg>
        <pc:graphicFrameChg chg="mod">
          <ac:chgData name="CAI JUN" userId="08ce88e1165b00db" providerId="LiveId" clId="{5E992DF9-D4FB-4480-AAF2-64BFCAC7F661}" dt="2020-07-07T08:59:25.609" v="2880" actId="1038"/>
          <ac:graphicFrameMkLst>
            <pc:docMk/>
            <pc:sldMk cId="0" sldId="432"/>
            <ac:graphicFrameMk id="17411" creationId="{00000000-0000-0000-0000-000000000000}"/>
          </ac:graphicFrameMkLst>
        </pc:graphicFrameChg>
        <pc:graphicFrameChg chg="del">
          <ac:chgData name="CAI JUN" userId="08ce88e1165b00db" providerId="LiveId" clId="{5E992DF9-D4FB-4480-AAF2-64BFCAC7F661}" dt="2020-07-07T08:26:22.295" v="1295" actId="478"/>
          <ac:graphicFrameMkLst>
            <pc:docMk/>
            <pc:sldMk cId="0" sldId="432"/>
            <ac:graphicFrameMk id="18436" creationId="{00000000-0000-0000-0000-000000000000}"/>
          </ac:graphicFrameMkLst>
        </pc:graphicFrameChg>
        <pc:cxnChg chg="del mod">
          <ac:chgData name="CAI JUN" userId="08ce88e1165b00db" providerId="LiveId" clId="{5E992DF9-D4FB-4480-AAF2-64BFCAC7F661}" dt="2020-07-07T08:27:19.201" v="1414" actId="478"/>
          <ac:cxnSpMkLst>
            <pc:docMk/>
            <pc:sldMk cId="0" sldId="432"/>
            <ac:cxnSpMk id="4" creationId="{00000000-0000-0000-0000-000000000000}"/>
          </ac:cxnSpMkLst>
        </pc:cxnChg>
      </pc:sldChg>
      <pc:sldChg chg="addSp delSp modSp mod">
        <pc:chgData name="CAI JUN" userId="08ce88e1165b00db" providerId="LiveId" clId="{5E992DF9-D4FB-4480-AAF2-64BFCAC7F661}" dt="2020-07-07T07:14:46.640" v="18"/>
        <pc:sldMkLst>
          <pc:docMk/>
          <pc:sldMk cId="0" sldId="433"/>
        </pc:sldMkLst>
        <pc:graphicFrameChg chg="add mod">
          <ac:chgData name="CAI JUN" userId="08ce88e1165b00db" providerId="LiveId" clId="{5E992DF9-D4FB-4480-AAF2-64BFCAC7F661}" dt="2020-07-07T07:14:46.640" v="18"/>
          <ac:graphicFrameMkLst>
            <pc:docMk/>
            <pc:sldMk cId="0" sldId="433"/>
            <ac:graphicFrameMk id="12" creationId="{1904B88F-4BFF-43D1-BA65-EF184C2A3523}"/>
          </ac:graphicFrameMkLst>
        </pc:graphicFrameChg>
        <pc:graphicFrameChg chg="del">
          <ac:chgData name="CAI JUN" userId="08ce88e1165b00db" providerId="LiveId" clId="{5E992DF9-D4FB-4480-AAF2-64BFCAC7F661}" dt="2020-07-07T07:14:46.155" v="17" actId="478"/>
          <ac:graphicFrameMkLst>
            <pc:docMk/>
            <pc:sldMk cId="0" sldId="433"/>
            <ac:graphicFrameMk id="5127" creationId="{00000000-0000-0000-0000-000000000000}"/>
          </ac:graphicFrameMkLst>
        </pc:graphicFrameChg>
      </pc:sldChg>
      <pc:sldChg chg="addSp delSp modSp add mod modAnim">
        <pc:chgData name="CAI JUN" userId="08ce88e1165b00db" providerId="LiveId" clId="{5E992DF9-D4FB-4480-AAF2-64BFCAC7F661}" dt="2020-07-07T08:16:16.663" v="1193" actId="20577"/>
        <pc:sldMkLst>
          <pc:docMk/>
          <pc:sldMk cId="133196544" sldId="434"/>
        </pc:sldMkLst>
        <pc:spChg chg="add del mod">
          <ac:chgData name="CAI JUN" userId="08ce88e1165b00db" providerId="LiveId" clId="{5E992DF9-D4FB-4480-AAF2-64BFCAC7F661}" dt="2020-07-07T07:33:37.363" v="462"/>
          <ac:spMkLst>
            <pc:docMk/>
            <pc:sldMk cId="133196544" sldId="434"/>
            <ac:spMk id="18" creationId="{0F27B940-21FF-4079-A5E1-A34C3D52CF80}"/>
          </ac:spMkLst>
        </pc:spChg>
        <pc:spChg chg="add mod">
          <ac:chgData name="CAI JUN" userId="08ce88e1165b00db" providerId="LiveId" clId="{5E992DF9-D4FB-4480-AAF2-64BFCAC7F661}" dt="2020-07-07T08:16:16.663" v="1193" actId="20577"/>
          <ac:spMkLst>
            <pc:docMk/>
            <pc:sldMk cId="133196544" sldId="434"/>
            <ac:spMk id="19" creationId="{0D0BF220-C1F5-4432-9393-622AB29089FF}"/>
          </ac:spMkLst>
        </pc:spChg>
        <pc:spChg chg="add mod">
          <ac:chgData name="CAI JUN" userId="08ce88e1165b00db" providerId="LiveId" clId="{5E992DF9-D4FB-4480-AAF2-64BFCAC7F661}" dt="2020-07-07T07:35:50.848" v="516" actId="1036"/>
          <ac:spMkLst>
            <pc:docMk/>
            <pc:sldMk cId="133196544" sldId="434"/>
            <ac:spMk id="21" creationId="{8206AED3-000E-4DD6-B6F2-0B2649A6DE05}"/>
          </ac:spMkLst>
        </pc:spChg>
        <pc:spChg chg="add del">
          <ac:chgData name="CAI JUN" userId="08ce88e1165b00db" providerId="LiveId" clId="{5E992DF9-D4FB-4480-AAF2-64BFCAC7F661}" dt="2020-07-07T07:33:49.566" v="468" actId="478"/>
          <ac:spMkLst>
            <pc:docMk/>
            <pc:sldMk cId="133196544" sldId="434"/>
            <ac:spMk id="9220" creationId="{00000000-0000-0000-0000-000000000000}"/>
          </ac:spMkLst>
        </pc:spChg>
        <pc:spChg chg="add del">
          <ac:chgData name="CAI JUN" userId="08ce88e1165b00db" providerId="LiveId" clId="{5E992DF9-D4FB-4480-AAF2-64BFCAC7F661}" dt="2020-07-07T07:33:49.566" v="468" actId="478"/>
          <ac:spMkLst>
            <pc:docMk/>
            <pc:sldMk cId="133196544" sldId="434"/>
            <ac:spMk id="9221" creationId="{00000000-0000-0000-0000-000000000000}"/>
          </ac:spMkLst>
        </pc:spChg>
        <pc:spChg chg="add del">
          <ac:chgData name="CAI JUN" userId="08ce88e1165b00db" providerId="LiveId" clId="{5E992DF9-D4FB-4480-AAF2-64BFCAC7F661}" dt="2020-07-07T07:33:49.566" v="468" actId="478"/>
          <ac:spMkLst>
            <pc:docMk/>
            <pc:sldMk cId="133196544" sldId="434"/>
            <ac:spMk id="9222" creationId="{00000000-0000-0000-0000-000000000000}"/>
          </ac:spMkLst>
        </pc:spChg>
        <pc:spChg chg="add del">
          <ac:chgData name="CAI JUN" userId="08ce88e1165b00db" providerId="LiveId" clId="{5E992DF9-D4FB-4480-AAF2-64BFCAC7F661}" dt="2020-07-07T07:33:49.566" v="468" actId="478"/>
          <ac:spMkLst>
            <pc:docMk/>
            <pc:sldMk cId="133196544" sldId="434"/>
            <ac:spMk id="9223" creationId="{00000000-0000-0000-0000-000000000000}"/>
          </ac:spMkLst>
        </pc:spChg>
        <pc:spChg chg="add del">
          <ac:chgData name="CAI JUN" userId="08ce88e1165b00db" providerId="LiveId" clId="{5E992DF9-D4FB-4480-AAF2-64BFCAC7F661}" dt="2020-07-07T07:33:49.566" v="468" actId="478"/>
          <ac:spMkLst>
            <pc:docMk/>
            <pc:sldMk cId="133196544" sldId="434"/>
            <ac:spMk id="9224" creationId="{00000000-0000-0000-0000-000000000000}"/>
          </ac:spMkLst>
        </pc:spChg>
        <pc:spChg chg="add del">
          <ac:chgData name="CAI JUN" userId="08ce88e1165b00db" providerId="LiveId" clId="{5E992DF9-D4FB-4480-AAF2-64BFCAC7F661}" dt="2020-07-07T07:33:44.082" v="466" actId="478"/>
          <ac:spMkLst>
            <pc:docMk/>
            <pc:sldMk cId="133196544" sldId="434"/>
            <ac:spMk id="9229" creationId="{00000000-0000-0000-0000-000000000000}"/>
          </ac:spMkLst>
        </pc:spChg>
        <pc:spChg chg="mod">
          <ac:chgData name="CAI JUN" userId="08ce88e1165b00db" providerId="LiveId" clId="{5E992DF9-D4FB-4480-AAF2-64BFCAC7F661}" dt="2020-07-07T07:35:44.833" v="508" actId="1036"/>
          <ac:spMkLst>
            <pc:docMk/>
            <pc:sldMk cId="133196544" sldId="434"/>
            <ac:spMk id="9232" creationId="{00000000-0000-0000-0000-000000000000}"/>
          </ac:spMkLst>
        </pc:spChg>
        <pc:spChg chg="add del">
          <ac:chgData name="CAI JUN" userId="08ce88e1165b00db" providerId="LiveId" clId="{5E992DF9-D4FB-4480-AAF2-64BFCAC7F661}" dt="2020-07-07T07:33:44.082" v="466" actId="478"/>
          <ac:spMkLst>
            <pc:docMk/>
            <pc:sldMk cId="133196544" sldId="434"/>
            <ac:spMk id="181254" creationId="{00000000-0000-0000-0000-000000000000}"/>
          </ac:spMkLst>
        </pc:spChg>
        <pc:grpChg chg="add del">
          <ac:chgData name="CAI JUN" userId="08ce88e1165b00db" providerId="LiveId" clId="{5E992DF9-D4FB-4480-AAF2-64BFCAC7F661}" dt="2020-07-07T07:33:51.894" v="469" actId="478"/>
          <ac:grpSpMkLst>
            <pc:docMk/>
            <pc:sldMk cId="133196544" sldId="434"/>
            <ac:grpSpMk id="9227" creationId="{00000000-0000-0000-0000-000000000000}"/>
          </ac:grpSpMkLst>
        </pc:grpChg>
        <pc:grpChg chg="mod">
          <ac:chgData name="CAI JUN" userId="08ce88e1165b00db" providerId="LiveId" clId="{5E992DF9-D4FB-4480-AAF2-64BFCAC7F661}" dt="2020-07-07T07:35:44.833" v="508" actId="1036"/>
          <ac:grpSpMkLst>
            <pc:docMk/>
            <pc:sldMk cId="133196544" sldId="434"/>
            <ac:grpSpMk id="181285" creationId="{00000000-0000-0000-0000-000000000000}"/>
          </ac:grpSpMkLst>
        </pc:grpChg>
        <pc:graphicFrameChg chg="add mod">
          <ac:chgData name="CAI JUN" userId="08ce88e1165b00db" providerId="LiveId" clId="{5E992DF9-D4FB-4480-AAF2-64BFCAC7F661}" dt="2020-07-07T07:35:34.708" v="500" actId="1076"/>
          <ac:graphicFrameMkLst>
            <pc:docMk/>
            <pc:sldMk cId="133196544" sldId="434"/>
            <ac:graphicFrameMk id="20" creationId="{30E9B048-12AC-4292-86D4-E5CA447A8AB1}"/>
          </ac:graphicFrameMkLst>
        </pc:graphicFrameChg>
        <pc:graphicFrameChg chg="add mod">
          <ac:chgData name="CAI JUN" userId="08ce88e1165b00db" providerId="LiveId" clId="{5E992DF9-D4FB-4480-AAF2-64BFCAC7F661}" dt="2020-07-07T07:36:07.098" v="530" actId="1036"/>
          <ac:graphicFrameMkLst>
            <pc:docMk/>
            <pc:sldMk cId="133196544" sldId="434"/>
            <ac:graphicFrameMk id="22" creationId="{A63C46E9-926C-4C2E-B635-23474338F5F7}"/>
          </ac:graphicFrameMkLst>
        </pc:graphicFrameChg>
        <pc:graphicFrameChg chg="add del">
          <ac:chgData name="CAI JUN" userId="08ce88e1165b00db" providerId="LiveId" clId="{5E992DF9-D4FB-4480-AAF2-64BFCAC7F661}" dt="2020-07-07T07:33:54.597" v="470" actId="478"/>
          <ac:graphicFrameMkLst>
            <pc:docMk/>
            <pc:sldMk cId="133196544" sldId="434"/>
            <ac:graphicFrameMk id="9226" creationId="{00000000-0000-0000-0000-000000000000}"/>
          </ac:graphicFrameMkLst>
        </pc:graphicFrameChg>
        <pc:graphicFrameChg chg="add del mod">
          <ac:chgData name="CAI JUN" userId="08ce88e1165b00db" providerId="LiveId" clId="{5E992DF9-D4FB-4480-AAF2-64BFCAC7F661}" dt="2020-07-07T07:34:45.411" v="479" actId="478"/>
          <ac:graphicFrameMkLst>
            <pc:docMk/>
            <pc:sldMk cId="133196544" sldId="434"/>
            <ac:graphicFrameMk id="9228" creationId="{00000000-0000-0000-0000-000000000000}"/>
          </ac:graphicFrameMkLst>
        </pc:graphicFrameChg>
        <pc:graphicFrameChg chg="mod">
          <ac:chgData name="CAI JUN" userId="08ce88e1165b00db" providerId="LiveId" clId="{5E992DF9-D4FB-4480-AAF2-64BFCAC7F661}" dt="2020-07-07T07:35:44.833" v="508" actId="1036"/>
          <ac:graphicFrameMkLst>
            <pc:docMk/>
            <pc:sldMk cId="133196544" sldId="434"/>
            <ac:graphicFrameMk id="9233" creationId="{00000000-0000-0000-0000-000000000000}"/>
          </ac:graphicFrameMkLst>
        </pc:graphicFrameChg>
        <pc:graphicFrameChg chg="del mod">
          <ac:chgData name="CAI JUN" userId="08ce88e1165b00db" providerId="LiveId" clId="{5E992DF9-D4FB-4480-AAF2-64BFCAC7F661}" dt="2020-07-07T07:34:54.130" v="482" actId="478"/>
          <ac:graphicFrameMkLst>
            <pc:docMk/>
            <pc:sldMk cId="133196544" sldId="434"/>
            <ac:graphicFrameMk id="181266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E2D70A03-797A-46F0-9F2F-1DC79973CB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17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BECF4CC-1218-4EFB-80EB-970B74FCC5C8}" type="slidenum">
              <a:rPr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344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E3BD4-557F-48E9-B903-BFE49B252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08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DD7A6-6B44-41BA-8B1E-F6CC77B62C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9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60406-7DB0-43BD-93FD-5CF893029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1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1AB81-0148-4392-8A7E-E9DE5235D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40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FF487-5F24-490D-9A39-EA94D9C60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5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77FC-03EB-42DE-9ED5-58A18B965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2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ED47F-F344-4A4B-82A4-57E5DE690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6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3A7E-E6DD-4BA8-AF1C-1F7F7B202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81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06E4A-0353-4FB7-93AE-B183E7E8B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9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BAFB6-DD33-450F-8CC1-305082EC1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0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12DCE-D052-4B89-AA61-92F79AFCF6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1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1C362530-B7A1-4489-9E46-CE0231BEE3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604963" y="1574800"/>
            <a:ext cx="6243637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1524000" indent="-1524000" algn="just" fontAlgn="t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12-6 </a:t>
            </a: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子配分函数</a:t>
            </a:r>
            <a:endParaRPr kumimoji="1"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871913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Molecular Partition 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056380"/>
              </p:ext>
            </p:extLst>
          </p:nvPr>
        </p:nvGraphicFramePr>
        <p:xfrm>
          <a:off x="696119" y="531813"/>
          <a:ext cx="264318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231560" imgH="1422360" progId="Equation.DSMT4">
                  <p:embed/>
                </p:oleObj>
              </mc:Choice>
              <mc:Fallback>
                <p:oleObj name="Equation" r:id="rId3" imgW="1231560" imgH="1422360" progId="Equation.DSMT4">
                  <p:embed/>
                  <p:pic>
                    <p:nvPicPr>
                      <p:cNvPr id="1331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9" y="531813"/>
                        <a:ext cx="2643187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603474" y="5027314"/>
            <a:ext cx="8174766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式中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zh-CN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，表示一个粒子可能活动的空间，若该分子是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分子中的一个，则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代表在指定温度和压力下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理想气体的体积。</a:t>
            </a:r>
          </a:p>
        </p:txBody>
      </p:sp>
      <p:graphicFrame>
        <p:nvGraphicFramePr>
          <p:cNvPr id="13318" name="Object 26"/>
          <p:cNvGraphicFramePr>
            <a:graphicFrameLocks noChangeAspect="1"/>
          </p:cNvGraphicFramePr>
          <p:nvPr/>
        </p:nvGraphicFramePr>
        <p:xfrm>
          <a:off x="4789488" y="3932238"/>
          <a:ext cx="8366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8201" imgH="0" progId="Equation.DSMT4">
                  <p:embed/>
                </p:oleObj>
              </mc:Choice>
              <mc:Fallback>
                <p:oleObj name="Equation" r:id="rId5" imgW="38201" imgH="0" progId="Equation.DSMT4">
                  <p:embed/>
                  <p:pic>
                    <p:nvPicPr>
                      <p:cNvPr id="133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932238"/>
                        <a:ext cx="8366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752014"/>
              </p:ext>
            </p:extLst>
          </p:nvPr>
        </p:nvGraphicFramePr>
        <p:xfrm>
          <a:off x="2842853" y="3648393"/>
          <a:ext cx="3221386" cy="128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180800" imgH="469800" progId="Equation.DSMT4">
                  <p:embed/>
                </p:oleObj>
              </mc:Choice>
              <mc:Fallback>
                <p:oleObj name="Equation" r:id="rId7" imgW="1180800" imgH="469800" progId="Equation.DSMT4">
                  <p:embed/>
                  <p:pic>
                    <p:nvPicPr>
                      <p:cNvPr id="1331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853" y="3648393"/>
                        <a:ext cx="3221386" cy="1282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696869"/>
              </p:ext>
            </p:extLst>
          </p:nvPr>
        </p:nvGraphicFramePr>
        <p:xfrm>
          <a:off x="4572000" y="665163"/>
          <a:ext cx="3287712" cy="28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371600" imgH="1193760" progId="Equation.DSMT4">
                  <p:embed/>
                </p:oleObj>
              </mc:Choice>
              <mc:Fallback>
                <p:oleObj name="Equation" r:id="rId9" imgW="1371600" imgH="1193760" progId="Equation.DSMT4">
                  <p:embed/>
                  <p:pic>
                    <p:nvPicPr>
                      <p:cNvPr id="13321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65163"/>
                        <a:ext cx="3287712" cy="286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590550"/>
            <a:ext cx="8096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若压力为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1.013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，温度为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，试计算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1mol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的平动配分函数。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514350" y="1562100"/>
            <a:ext cx="81343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分子的质量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=46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−27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。该条件下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可视为理想气体。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04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69945"/>
              </p:ext>
            </p:extLst>
          </p:nvPr>
        </p:nvGraphicFramePr>
        <p:xfrm>
          <a:off x="1342101" y="2540636"/>
          <a:ext cx="6226437" cy="97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717640" imgH="419040" progId="Equation.DSMT4">
                  <p:embed/>
                </p:oleObj>
              </mc:Choice>
              <mc:Fallback>
                <p:oleObj name="Equation" r:id="rId3" imgW="2717640" imgH="419040" progId="Equation.DSMT4">
                  <p:embed/>
                  <p:pic>
                    <p:nvPicPr>
                      <p:cNvPr id="20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101" y="2540636"/>
                        <a:ext cx="6226437" cy="97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926073"/>
              </p:ext>
            </p:extLst>
          </p:nvPr>
        </p:nvGraphicFramePr>
        <p:xfrm>
          <a:off x="1335088" y="3543300"/>
          <a:ext cx="26543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180800" imgH="469800" progId="Equation.DSMT4">
                  <p:embed/>
                </p:oleObj>
              </mc:Choice>
              <mc:Fallback>
                <p:oleObj name="Equation" r:id="rId5" imgW="1180800" imgH="469800" progId="Equation.DSMT4">
                  <p:embed/>
                  <p:pic>
                    <p:nvPicPr>
                      <p:cNvPr id="204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3543300"/>
                        <a:ext cx="26543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039495"/>
              </p:ext>
            </p:extLst>
          </p:nvPr>
        </p:nvGraphicFramePr>
        <p:xfrm>
          <a:off x="1687513" y="4556125"/>
          <a:ext cx="68230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035160" imgH="761760" progId="Equation.DSMT4">
                  <p:embed/>
                </p:oleObj>
              </mc:Choice>
              <mc:Fallback>
                <p:oleObj name="Equation" r:id="rId7" imgW="3035160" imgH="761760" progId="Equation.DSMT4">
                  <p:embed/>
                  <p:pic>
                    <p:nvPicPr>
                      <p:cNvPr id="2048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556125"/>
                        <a:ext cx="68230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30"/>
          <p:cNvSpPr>
            <a:spLocks noChangeArrowheads="1"/>
          </p:cNvSpPr>
          <p:nvPr/>
        </p:nvSpPr>
        <p:spPr bwMode="auto">
          <a:xfrm>
            <a:off x="1006955" y="4886325"/>
            <a:ext cx="4331976" cy="150495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84414" name="Text Box 94"/>
          <p:cNvSpPr txBox="1">
            <a:spLocks noChangeArrowheads="1"/>
          </p:cNvSpPr>
          <p:nvPr/>
        </p:nvSpPr>
        <p:spPr bwMode="auto">
          <a:xfrm>
            <a:off x="546552" y="575487"/>
            <a:ext cx="8049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转动配分函数 </a:t>
            </a:r>
            <a:r>
              <a:rPr kumimoji="1"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(rotational partition function)</a:t>
            </a:r>
            <a:endParaRPr kumimoji="1" lang="en-US" altLang="zh-CN" sz="28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5364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11952"/>
              </p:ext>
            </p:extLst>
          </p:nvPr>
        </p:nvGraphicFramePr>
        <p:xfrm>
          <a:off x="1155700" y="1683543"/>
          <a:ext cx="6413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920680" imgH="419040" progId="Equation.DSMT4">
                  <p:embed/>
                </p:oleObj>
              </mc:Choice>
              <mc:Fallback>
                <p:oleObj name="Equation" r:id="rId3" imgW="2920680" imgH="419040" progId="Equation.DSMT4">
                  <p:embed/>
                  <p:pic>
                    <p:nvPicPr>
                      <p:cNvPr id="15364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683543"/>
                        <a:ext cx="64135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107"/>
          <p:cNvSpPr txBox="1">
            <a:spLocks noChangeArrowheads="1"/>
          </p:cNvSpPr>
          <p:nvPr/>
        </p:nvSpPr>
        <p:spPr bwMode="auto">
          <a:xfrm>
            <a:off x="755138" y="1124158"/>
            <a:ext cx="558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双原子分子或线型多原子分子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5367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94236"/>
              </p:ext>
            </p:extLst>
          </p:nvPr>
        </p:nvGraphicFramePr>
        <p:xfrm>
          <a:off x="1336675" y="4905617"/>
          <a:ext cx="36703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460160" imgH="330120" progId="Equation.DSMT4">
                  <p:embed/>
                </p:oleObj>
              </mc:Choice>
              <mc:Fallback>
                <p:oleObj name="Equation" r:id="rId5" imgW="1460160" imgH="330120" progId="Equation.DSMT4">
                  <p:embed/>
                  <p:pic>
                    <p:nvPicPr>
                      <p:cNvPr id="15367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905617"/>
                        <a:ext cx="36703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795038"/>
              </p:ext>
            </p:extLst>
          </p:nvPr>
        </p:nvGraphicFramePr>
        <p:xfrm>
          <a:off x="1336675" y="5761521"/>
          <a:ext cx="1992285" cy="59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850680" imgH="253800" progId="Equation.DSMT4">
                  <p:embed/>
                </p:oleObj>
              </mc:Choice>
              <mc:Fallback>
                <p:oleObj name="Equation" r:id="rId7" imgW="850680" imgH="253800" progId="Equation.DSMT4">
                  <p:embed/>
                  <p:pic>
                    <p:nvPicPr>
                      <p:cNvPr id="15368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5761521"/>
                        <a:ext cx="1992285" cy="59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Group 16"/>
          <p:cNvGrpSpPr>
            <a:grpSpLocks/>
          </p:cNvGrpSpPr>
          <p:nvPr/>
        </p:nvGrpSpPr>
        <p:grpSpPr bwMode="auto">
          <a:xfrm>
            <a:off x="6006141" y="5005536"/>
            <a:ext cx="2881314" cy="1162050"/>
            <a:chOff x="4215" y="3132"/>
            <a:chExt cx="1815" cy="732"/>
          </a:xfrm>
        </p:grpSpPr>
        <p:sp>
          <p:nvSpPr>
            <p:cNvPr id="15373" name="AutoShape 129"/>
            <p:cNvSpPr>
              <a:spLocks noChangeArrowheads="1"/>
            </p:cNvSpPr>
            <p:nvPr/>
          </p:nvSpPr>
          <p:spPr bwMode="auto">
            <a:xfrm>
              <a:off x="4215" y="3132"/>
              <a:ext cx="1815" cy="732"/>
            </a:xfrm>
            <a:prstGeom prst="wedgeRoundRectCallout">
              <a:avLst>
                <a:gd name="adj1" fmla="val -72481"/>
                <a:gd name="adj2" fmla="val -139"/>
                <a:gd name="adj3" fmla="val 166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15374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627613"/>
                </p:ext>
              </p:extLst>
            </p:nvPr>
          </p:nvGraphicFramePr>
          <p:xfrm>
            <a:off x="4282" y="3216"/>
            <a:ext cx="1720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1320480" imgH="431640" progId="Equation.DSMT4">
                    <p:embed/>
                  </p:oleObj>
                </mc:Choice>
                <mc:Fallback>
                  <p:oleObj name="Equation" r:id="rId9" imgW="1320480" imgH="431640" progId="Equation.DSMT4">
                    <p:embed/>
                    <p:pic>
                      <p:nvPicPr>
                        <p:cNvPr id="15374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2" y="3216"/>
                          <a:ext cx="1720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40850"/>
              </p:ext>
            </p:extLst>
          </p:nvPr>
        </p:nvGraphicFramePr>
        <p:xfrm>
          <a:off x="2938463" y="3387725"/>
          <a:ext cx="24955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041120" imgH="241200" progId="Equation.DSMT4">
                  <p:embed/>
                </p:oleObj>
              </mc:Choice>
              <mc:Fallback>
                <p:oleObj name="Equation" r:id="rId11" imgW="1041120" imgH="241200" progId="Equation.DSMT4">
                  <p:embed/>
                  <p:pic>
                    <p:nvPicPr>
                      <p:cNvPr id="153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3387725"/>
                        <a:ext cx="24955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050084"/>
              </p:ext>
            </p:extLst>
          </p:nvPr>
        </p:nvGraphicFramePr>
        <p:xfrm>
          <a:off x="755138" y="4060746"/>
          <a:ext cx="7964094" cy="74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3530520" imgH="330120" progId="Equation.DSMT4">
                  <p:embed/>
                </p:oleObj>
              </mc:Choice>
              <mc:Fallback>
                <p:oleObj name="Equation" r:id="rId13" imgW="3530520" imgH="330120" progId="Equation.DSMT4">
                  <p:embed/>
                  <p:pic>
                    <p:nvPicPr>
                      <p:cNvPr id="1537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38" y="4060746"/>
                        <a:ext cx="7964094" cy="745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5">
            <a:extLst>
              <a:ext uri="{FF2B5EF4-FFF2-40B4-BE49-F238E27FC236}">
                <a16:creationId xmlns:a16="http://schemas.microsoft.com/office/drawing/2014/main" id="{9F38B995-12B2-4D6F-BEA5-2E0027DBD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33213"/>
              </p:ext>
            </p:extLst>
          </p:nvPr>
        </p:nvGraphicFramePr>
        <p:xfrm>
          <a:off x="1155700" y="2655887"/>
          <a:ext cx="68310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3111480" imgH="291960" progId="Equation.DSMT4">
                  <p:embed/>
                </p:oleObj>
              </mc:Choice>
              <mc:Fallback>
                <p:oleObj name="Equation" r:id="rId15" imgW="3111480" imgH="291960" progId="Equation.DSMT4">
                  <p:embed/>
                  <p:pic>
                    <p:nvPicPr>
                      <p:cNvPr id="15" name="Object 105">
                        <a:extLst>
                          <a:ext uri="{FF2B5EF4-FFF2-40B4-BE49-F238E27FC236}">
                            <a16:creationId xmlns:a16="http://schemas.microsoft.com/office/drawing/2014/main" id="{9F38B995-12B2-4D6F-BEA5-2E0027DBD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655887"/>
                        <a:ext cx="683101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7"/>
          <p:cNvSpPr>
            <a:spLocks noChangeArrowheads="1"/>
          </p:cNvSpPr>
          <p:nvPr/>
        </p:nvSpPr>
        <p:spPr bwMode="auto">
          <a:xfrm>
            <a:off x="896845" y="1274127"/>
            <a:ext cx="560159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双原子分子或线型多原子分子</a:t>
            </a:r>
          </a:p>
        </p:txBody>
      </p:sp>
      <p:graphicFrame>
        <p:nvGraphicFramePr>
          <p:cNvPr id="1638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842904"/>
              </p:ext>
            </p:extLst>
          </p:nvPr>
        </p:nvGraphicFramePr>
        <p:xfrm>
          <a:off x="1135063" y="1865313"/>
          <a:ext cx="329406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1638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1865313"/>
                        <a:ext cx="3294062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40349"/>
              </p:ext>
            </p:extLst>
          </p:nvPr>
        </p:nvGraphicFramePr>
        <p:xfrm>
          <a:off x="4999931" y="1833345"/>
          <a:ext cx="1746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749160" imgH="457200" progId="Equation.DSMT4">
                  <p:embed/>
                </p:oleObj>
              </mc:Choice>
              <mc:Fallback>
                <p:oleObj name="Equation" r:id="rId5" imgW="749160" imgH="457200" progId="Equation.DSMT4">
                  <p:embed/>
                  <p:pic>
                    <p:nvPicPr>
                      <p:cNvPr id="1639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931" y="1833345"/>
                        <a:ext cx="17462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896845" y="4503267"/>
            <a:ext cx="62677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了解一下：非线型刚性多原子分子</a:t>
            </a:r>
          </a:p>
        </p:txBody>
      </p:sp>
      <p:graphicFrame>
        <p:nvGraphicFramePr>
          <p:cNvPr id="1639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63916"/>
              </p:ext>
            </p:extLst>
          </p:nvPr>
        </p:nvGraphicFramePr>
        <p:xfrm>
          <a:off x="1570003" y="5038155"/>
          <a:ext cx="6859857" cy="112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124080" imgH="507960" progId="Equation.DSMT4">
                  <p:embed/>
                </p:oleObj>
              </mc:Choice>
              <mc:Fallback>
                <p:oleObj name="Equation" r:id="rId7" imgW="3124080" imgH="507960" progId="Equation.DSMT4">
                  <p:embed/>
                  <p:pic>
                    <p:nvPicPr>
                      <p:cNvPr id="1639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03" y="5038155"/>
                        <a:ext cx="6859857" cy="1123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4">
            <a:extLst>
              <a:ext uri="{FF2B5EF4-FFF2-40B4-BE49-F238E27FC236}">
                <a16:creationId xmlns:a16="http://schemas.microsoft.com/office/drawing/2014/main" id="{85070AFD-313C-4E0F-B07E-CF991492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52" y="575487"/>
            <a:ext cx="8049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转动配分函数 </a:t>
            </a:r>
            <a:r>
              <a:rPr kumimoji="1"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r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(rotational partition function)</a:t>
            </a:r>
            <a:endParaRPr kumimoji="1" lang="en-US" altLang="zh-CN" sz="28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1" name="Object 127">
            <a:extLst>
              <a:ext uri="{FF2B5EF4-FFF2-40B4-BE49-F238E27FC236}">
                <a16:creationId xmlns:a16="http://schemas.microsoft.com/office/drawing/2014/main" id="{B08A5CAA-1324-430C-BF42-9850B5DC5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145352"/>
              </p:ext>
            </p:extLst>
          </p:nvPr>
        </p:nvGraphicFramePr>
        <p:xfrm>
          <a:off x="2686917" y="3031473"/>
          <a:ext cx="29940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447560" imgH="431640" progId="Equation.DSMT4">
                  <p:embed/>
                </p:oleObj>
              </mc:Choice>
              <mc:Fallback>
                <p:oleObj name="Equation" r:id="rId9" imgW="1447560" imgH="431640" progId="Equation.DSMT4">
                  <p:embed/>
                  <p:pic>
                    <p:nvPicPr>
                      <p:cNvPr id="11" name="Object 127">
                        <a:extLst>
                          <a:ext uri="{FF2B5EF4-FFF2-40B4-BE49-F238E27FC236}">
                            <a16:creationId xmlns:a16="http://schemas.microsoft.com/office/drawing/2014/main" id="{B08A5CAA-1324-430C-BF42-9850B5DC5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917" y="3031473"/>
                        <a:ext cx="29940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了解一下：转动配分函数中的求和化为积分</a:t>
            </a:r>
          </a:p>
        </p:txBody>
      </p:sp>
      <p:graphicFrame>
        <p:nvGraphicFramePr>
          <p:cNvPr id="17413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215174"/>
              </p:ext>
            </p:extLst>
          </p:nvPr>
        </p:nvGraphicFramePr>
        <p:xfrm>
          <a:off x="717550" y="3562350"/>
          <a:ext cx="784225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365280" imgH="558720" progId="Equation.DSMT4">
                  <p:embed/>
                </p:oleObj>
              </mc:Choice>
              <mc:Fallback>
                <p:oleObj name="Equation" r:id="rId3" imgW="3365280" imgH="558720" progId="Equation.DSMT4">
                  <p:embed/>
                  <p:pic>
                    <p:nvPicPr>
                      <p:cNvPr id="17413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562350"/>
                        <a:ext cx="784225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41350" y="5010150"/>
            <a:ext cx="79089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当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</a:rPr>
              <a:t>远大于转动温度时，可以只用第一项，即由积分式算得的结果。当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</a:rPr>
              <a:t>趋近转动温度时，上述级数发散，</a:t>
            </a:r>
            <a:r>
              <a:rPr lang="en-US" altLang="zh-CN" sz="2800" b="1" dirty="0">
                <a:latin typeface="Times New Roman" pitchFamily="18" charset="0"/>
              </a:rPr>
              <a:t>Euler-Maclaurin</a:t>
            </a:r>
            <a:r>
              <a:rPr lang="zh-CN" altLang="en-US" sz="2800" b="1" dirty="0">
                <a:latin typeface="Times New Roman" pitchFamily="18" charset="0"/>
              </a:rPr>
              <a:t>公式失效。</a:t>
            </a:r>
          </a:p>
        </p:txBody>
      </p:sp>
      <p:grpSp>
        <p:nvGrpSpPr>
          <p:cNvPr id="17415" name="组合 2"/>
          <p:cNvGrpSpPr>
            <a:grpSpLocks/>
          </p:cNvGrpSpPr>
          <p:nvPr/>
        </p:nvGrpSpPr>
        <p:grpSpPr bwMode="auto">
          <a:xfrm>
            <a:off x="650875" y="2393950"/>
            <a:ext cx="7908925" cy="1027113"/>
            <a:chOff x="508000" y="2393167"/>
            <a:chExt cx="7908925" cy="1027915"/>
          </a:xfrm>
        </p:grpSpPr>
        <p:sp>
          <p:nvSpPr>
            <p:cNvPr id="17416" name="Text Box 4"/>
            <p:cNvSpPr txBox="1">
              <a:spLocks noChangeArrowheads="1"/>
            </p:cNvSpPr>
            <p:nvPr/>
          </p:nvSpPr>
          <p:spPr bwMode="auto">
            <a:xfrm>
              <a:off x="508000" y="2466975"/>
              <a:ext cx="790892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设                                                    ，则转动配分函数较为准确的表达式为：</a:t>
              </a:r>
            </a:p>
          </p:txBody>
        </p:sp>
        <p:graphicFrame>
          <p:nvGraphicFramePr>
            <p:cNvPr id="17417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354548"/>
                </p:ext>
              </p:extLst>
            </p:nvPr>
          </p:nvGraphicFramePr>
          <p:xfrm>
            <a:off x="1144588" y="2393167"/>
            <a:ext cx="4324350" cy="594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5" imgW="1854000" imgH="253800" progId="Equation.DSMT4">
                    <p:embed/>
                  </p:oleObj>
                </mc:Choice>
                <mc:Fallback>
                  <p:oleObj name="Equation" r:id="rId5" imgW="1854000" imgH="253800" progId="Equation.DSMT4">
                    <p:embed/>
                    <p:pic>
                      <p:nvPicPr>
                        <p:cNvPr id="17417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588" y="2393167"/>
                          <a:ext cx="4324350" cy="594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B00EAE00-2A53-4B89-AC90-7484D0851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682908"/>
              </p:ext>
            </p:extLst>
          </p:nvPr>
        </p:nvGraphicFramePr>
        <p:xfrm>
          <a:off x="370515" y="1146318"/>
          <a:ext cx="8637721" cy="91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4165560" imgH="444240" progId="Equation.DSMT4">
                  <p:embed/>
                </p:oleObj>
              </mc:Choice>
              <mc:Fallback>
                <p:oleObj name="Equation" r:id="rId7" imgW="4165560" imgH="44424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B00EAE00-2A53-4B89-AC90-7484D0851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15" y="1146318"/>
                        <a:ext cx="8637721" cy="91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CE1F5DBD-0432-4270-BD13-535F469D4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608013"/>
            <a:ext cx="606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Euler-Maclaurin</a:t>
            </a:r>
            <a:r>
              <a:rPr lang="zh-CN" altLang="en-US" sz="2800" b="1" dirty="0">
                <a:latin typeface="Times New Roman" pitchFamily="18" charset="0"/>
              </a:rPr>
              <a:t>公式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了解一下：转动配分函数中对称数</a:t>
            </a:r>
            <a:r>
              <a:rPr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  <a:ea typeface="楷体" panose="02010609060101010101" pitchFamily="49" charset="-122"/>
              </a:rPr>
              <a:t>s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的来源</a:t>
            </a:r>
          </a:p>
        </p:txBody>
      </p:sp>
      <p:graphicFrame>
        <p:nvGraphicFramePr>
          <p:cNvPr id="174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2533"/>
              </p:ext>
            </p:extLst>
          </p:nvPr>
        </p:nvGraphicFramePr>
        <p:xfrm>
          <a:off x="1227307" y="3090863"/>
          <a:ext cx="610393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2590560" imgH="1054080" progId="Equation.DSMT4">
                  <p:embed/>
                </p:oleObj>
              </mc:Choice>
              <mc:Fallback>
                <p:oleObj name="Equation" r:id="rId4" imgW="2590560" imgH="1054080" progId="Equation.DSMT4">
                  <p:embed/>
                  <p:pic>
                    <p:nvPicPr>
                      <p:cNvPr id="17411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307" y="3090863"/>
                        <a:ext cx="610393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71488" y="1730375"/>
            <a:ext cx="807878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对于同核双原子分子，由全同性原理可证得，转动能级</a:t>
            </a:r>
            <a:r>
              <a:rPr lang="en-US" altLang="zh-CN" sz="2800" b="1" i="1" dirty="0">
                <a:latin typeface="Times New Roman" pitchFamily="18" charset="0"/>
              </a:rPr>
              <a:t>J</a:t>
            </a:r>
            <a:r>
              <a:rPr lang="zh-CN" altLang="en-US" sz="2800" b="1" dirty="0">
                <a:latin typeface="Times New Roman" pitchFamily="18" charset="0"/>
              </a:rPr>
              <a:t>的取值还依赖核自旋状态，</a:t>
            </a:r>
            <a:r>
              <a:rPr lang="en-US" altLang="zh-CN" sz="2800" b="1" i="1" dirty="0">
                <a:latin typeface="Times New Roman" pitchFamily="18" charset="0"/>
              </a:rPr>
              <a:t> J</a:t>
            </a:r>
            <a:r>
              <a:rPr lang="zh-CN" altLang="en-US" sz="2800" b="1" dirty="0">
                <a:latin typeface="Times New Roman" pitchFamily="18" charset="0"/>
              </a:rPr>
              <a:t>要么只能取偶数要么只能取奇数，例如：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6602462" y="5124493"/>
            <a:ext cx="327859" cy="360458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27895" y="4669891"/>
            <a:ext cx="14240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对称数自动出现</a:t>
            </a:r>
          </a:p>
        </p:txBody>
      </p:sp>
      <p:graphicFrame>
        <p:nvGraphicFramePr>
          <p:cNvPr id="9" name="Object 105">
            <a:extLst>
              <a:ext uri="{FF2B5EF4-FFF2-40B4-BE49-F238E27FC236}">
                <a16:creationId xmlns:a16="http://schemas.microsoft.com/office/drawing/2014/main" id="{BB7A560D-E091-4743-B982-8F36897C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99139"/>
              </p:ext>
            </p:extLst>
          </p:nvPr>
        </p:nvGraphicFramePr>
        <p:xfrm>
          <a:off x="1198732" y="736869"/>
          <a:ext cx="64135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2920680" imgH="419040" progId="Equation.DSMT4">
                  <p:embed/>
                </p:oleObj>
              </mc:Choice>
              <mc:Fallback>
                <p:oleObj name="Equation" r:id="rId6" imgW="2920680" imgH="419040" progId="Equation.DSMT4">
                  <p:embed/>
                  <p:pic>
                    <p:nvPicPr>
                      <p:cNvPr id="9" name="Object 105">
                        <a:extLst>
                          <a:ext uri="{FF2B5EF4-FFF2-40B4-BE49-F238E27FC236}">
                            <a16:creationId xmlns:a16="http://schemas.microsoft.com/office/drawing/2014/main" id="{BB7A560D-E091-4743-B982-8F36897CE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732" y="736869"/>
                        <a:ext cx="64135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FB591FC9-B9D2-4299-9BE9-651B250E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27" y="5585865"/>
            <a:ext cx="82531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参考：百度网盘</a:t>
            </a:r>
            <a:r>
              <a:rPr lang="en-US" altLang="zh-CN" sz="2400" b="1" dirty="0">
                <a:latin typeface="Times New Roman" pitchFamily="18" charset="0"/>
              </a:rPr>
              <a:t>《</a:t>
            </a:r>
            <a:r>
              <a:rPr lang="zh-CN" altLang="en-US" sz="2400" b="1" dirty="0">
                <a:latin typeface="Times New Roman" pitchFamily="18" charset="0"/>
              </a:rPr>
              <a:t>统计力学</a:t>
            </a:r>
            <a:r>
              <a:rPr lang="en-US" altLang="zh-CN" sz="2400" b="1" dirty="0">
                <a:latin typeface="Times New Roman" pitchFamily="18" charset="0"/>
              </a:rPr>
              <a:t>》</a:t>
            </a:r>
            <a:r>
              <a:rPr lang="zh-CN" altLang="en-US" sz="2400" b="1" dirty="0">
                <a:latin typeface="Times New Roman" pitchFamily="18" charset="0"/>
              </a:rPr>
              <a:t>第四章第</a:t>
            </a:r>
            <a:r>
              <a:rPr lang="en-US" altLang="zh-CN" sz="2400" b="1" dirty="0">
                <a:latin typeface="Times New Roman" pitchFamily="18" charset="0"/>
              </a:rPr>
              <a:t>9</a:t>
            </a:r>
            <a:r>
              <a:rPr lang="zh-CN" altLang="en-US" sz="2400" b="1" dirty="0">
                <a:latin typeface="Times New Roman" pitchFamily="18" charset="0"/>
              </a:rPr>
              <a:t>节课件推导了同核双原子分子</a:t>
            </a:r>
            <a:r>
              <a:rPr lang="en-US" altLang="zh-CN" sz="2400" b="1" dirty="0">
                <a:latin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</a:rPr>
              <a:t>的转动配分函数。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90550" y="637966"/>
            <a:ext cx="741717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试计算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分子的转动配分函数。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590550" y="1276350"/>
            <a:ext cx="80391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分子是同核双原子分子，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，由表查得</a:t>
            </a:r>
            <a:endParaRPr kumimoji="1" lang="en-US" altLang="zh-CN" sz="2800" b="1" dirty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       </a:t>
            </a:r>
            <a:r>
              <a:rPr kumimoji="1" lang="en-US" altLang="zh-CN" sz="2800" i="1" dirty="0" err="1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Q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2.89K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274E985-30D4-4C22-B5D6-A924BC7E8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18754"/>
              </p:ext>
            </p:extLst>
          </p:nvPr>
        </p:nvGraphicFramePr>
        <p:xfrm>
          <a:off x="1969604" y="2684442"/>
          <a:ext cx="4011590" cy="1057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638000" imgH="431640" progId="Equation.DSMT4">
                  <p:embed/>
                </p:oleObj>
              </mc:Choice>
              <mc:Fallback>
                <p:oleObj name="Equation" r:id="rId3" imgW="1638000" imgH="431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274E985-30D4-4C22-B5D6-A924BC7E8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604" y="2684442"/>
                        <a:ext cx="4011590" cy="1057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20" name="Text Box 36"/>
          <p:cNvSpPr txBox="1">
            <a:spLocks noChangeArrowheads="1"/>
          </p:cNvSpPr>
          <p:nvPr/>
        </p:nvSpPr>
        <p:spPr bwMode="auto">
          <a:xfrm>
            <a:off x="583129" y="584659"/>
            <a:ext cx="79618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振动配分函数 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v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(vibrational partition function)</a:t>
            </a:r>
            <a:endParaRPr kumimoji="1" lang="en-US" altLang="zh-CN" sz="28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483" name="Text Box 38"/>
          <p:cNvSpPr txBox="1">
            <a:spLocks noChangeArrowheads="1"/>
          </p:cNvSpPr>
          <p:nvPr/>
        </p:nvSpPr>
        <p:spPr bwMode="auto">
          <a:xfrm>
            <a:off x="850564" y="1298478"/>
            <a:ext cx="2173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双原子分子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049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81992"/>
              </p:ext>
            </p:extLst>
          </p:nvPr>
        </p:nvGraphicFramePr>
        <p:xfrm>
          <a:off x="1175060" y="1919210"/>
          <a:ext cx="4539830" cy="1587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1955520" imgH="685800" progId="Equation.DSMT4">
                  <p:embed/>
                </p:oleObj>
              </mc:Choice>
              <mc:Fallback>
                <p:oleObj name="Equation" r:id="rId3" imgW="1955520" imgH="685800" progId="Equation.DSMT4">
                  <p:embed/>
                  <p:pic>
                    <p:nvPicPr>
                      <p:cNvPr id="2049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060" y="1919210"/>
                        <a:ext cx="4539830" cy="1587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909917"/>
              </p:ext>
            </p:extLst>
          </p:nvPr>
        </p:nvGraphicFramePr>
        <p:xfrm>
          <a:off x="1175060" y="3608253"/>
          <a:ext cx="7358918" cy="2842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908080" imgH="1130040" progId="Equation.DSMT4">
                  <p:embed/>
                </p:oleObj>
              </mc:Choice>
              <mc:Fallback>
                <p:oleObj name="Equation" r:id="rId5" imgW="2908080" imgH="1130040" progId="Equation.DSMT4">
                  <p:embed/>
                  <p:pic>
                    <p:nvPicPr>
                      <p:cNvPr id="2049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060" y="3608253"/>
                        <a:ext cx="7358918" cy="2842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6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25" y="1219201"/>
            <a:ext cx="2411412" cy="14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4AE0480-66BE-4F2F-A450-A647B1535DA6}"/>
              </a:ext>
            </a:extLst>
          </p:cNvPr>
          <p:cNvGrpSpPr/>
          <p:nvPr/>
        </p:nvGrpSpPr>
        <p:grpSpPr>
          <a:xfrm>
            <a:off x="1778616" y="5061276"/>
            <a:ext cx="6087256" cy="1090551"/>
            <a:chOff x="1602445" y="5202448"/>
            <a:chExt cx="6087256" cy="1090551"/>
          </a:xfrm>
        </p:grpSpPr>
        <p:sp>
          <p:nvSpPr>
            <p:cNvPr id="21507" name="AutoShape 37"/>
            <p:cNvSpPr>
              <a:spLocks noChangeArrowheads="1"/>
            </p:cNvSpPr>
            <p:nvPr/>
          </p:nvSpPr>
          <p:spPr bwMode="auto">
            <a:xfrm>
              <a:off x="1602445" y="5202448"/>
              <a:ext cx="6087256" cy="10905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151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3276542"/>
                </p:ext>
              </p:extLst>
            </p:nvPr>
          </p:nvGraphicFramePr>
          <p:xfrm>
            <a:off x="1860790" y="5233627"/>
            <a:ext cx="5599113" cy="982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Equation" r:id="rId3" imgW="2387520" imgH="393480" progId="Equation.DSMT4">
                    <p:embed/>
                  </p:oleObj>
                </mc:Choice>
                <mc:Fallback>
                  <p:oleObj name="Equation" r:id="rId3" imgW="2387520" imgH="393480" progId="Equation.DSMT4">
                    <p:embed/>
                    <p:pic>
                      <p:nvPicPr>
                        <p:cNvPr id="2151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790" y="5233627"/>
                          <a:ext cx="5599113" cy="982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1" name="Text Box 29"/>
          <p:cNvSpPr txBox="1">
            <a:spLocks noChangeArrowheads="1"/>
          </p:cNvSpPr>
          <p:nvPr/>
        </p:nvSpPr>
        <p:spPr bwMode="auto">
          <a:xfrm>
            <a:off x="792163" y="1222179"/>
            <a:ext cx="234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双原子分子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D3CEF7C-1688-492A-AB38-CE2D64D15F35}"/>
              </a:ext>
            </a:extLst>
          </p:cNvPr>
          <p:cNvGrpSpPr/>
          <p:nvPr/>
        </p:nvGrpSpPr>
        <p:grpSpPr>
          <a:xfrm>
            <a:off x="2036961" y="2162369"/>
            <a:ext cx="5137646" cy="1341282"/>
            <a:chOff x="1189630" y="2307155"/>
            <a:chExt cx="5137646" cy="1341282"/>
          </a:xfrm>
        </p:grpSpPr>
        <p:sp>
          <p:nvSpPr>
            <p:cNvPr id="21508" name="AutoShape 36"/>
            <p:cNvSpPr>
              <a:spLocks noChangeArrowheads="1"/>
            </p:cNvSpPr>
            <p:nvPr/>
          </p:nvSpPr>
          <p:spPr bwMode="auto">
            <a:xfrm>
              <a:off x="1189630" y="2307155"/>
              <a:ext cx="5137646" cy="1341282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1512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527038"/>
                </p:ext>
              </p:extLst>
            </p:nvPr>
          </p:nvGraphicFramePr>
          <p:xfrm>
            <a:off x="1593850" y="2379663"/>
            <a:ext cx="4352925" cy="117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1574640" imgH="419040" progId="Equation.DSMT4">
                    <p:embed/>
                  </p:oleObj>
                </mc:Choice>
                <mc:Fallback>
                  <p:oleObj name="Equation" r:id="rId5" imgW="1574640" imgH="419040" progId="Equation.DSMT4">
                    <p:embed/>
                    <p:pic>
                      <p:nvPicPr>
                        <p:cNvPr id="2151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3850" y="2379663"/>
                          <a:ext cx="4352925" cy="1174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36">
            <a:extLst>
              <a:ext uri="{FF2B5EF4-FFF2-40B4-BE49-F238E27FC236}">
                <a16:creationId xmlns:a16="http://schemas.microsoft.com/office/drawing/2014/main" id="{CE08A07D-10E6-4C42-AFC1-3C6D27BE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29" y="584659"/>
            <a:ext cx="79618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振动配分函数 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v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(vibrational partition function)</a:t>
            </a:r>
            <a:endParaRPr kumimoji="1" lang="en-US" altLang="zh-CN" sz="28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6AA8AA-26F7-457C-9919-71D4522A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492" y="3924730"/>
            <a:ext cx="78837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对于振动自由度，常温下分子几乎全部处于振动基态，这时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0</a:t>
            </a:r>
            <a:r>
              <a:rPr lang="zh-CN" altLang="en-US" sz="2800" b="1" dirty="0">
                <a:solidFill>
                  <a:srgbClr val="0000FF"/>
                </a:solidFill>
              </a:rPr>
              <a:t>，使用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</a:t>
            </a:r>
            <a:r>
              <a:rPr lang="zh-CN" altLang="en-US" sz="2800" b="1" dirty="0">
                <a:solidFill>
                  <a:srgbClr val="0000FF"/>
                </a:solidFill>
              </a:rPr>
              <a:t>更方便：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411830"/>
              </p:ext>
            </p:extLst>
          </p:nvPr>
        </p:nvGraphicFramePr>
        <p:xfrm>
          <a:off x="3371647" y="2794114"/>
          <a:ext cx="25892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104840" imgH="317160" progId="Equation.DSMT4">
                  <p:embed/>
                </p:oleObj>
              </mc:Choice>
              <mc:Fallback>
                <p:oleObj name="Equation" r:id="rId3" imgW="1104840" imgH="317160" progId="Equation.DSMT4">
                  <p:embed/>
                  <p:pic>
                    <p:nvPicPr>
                      <p:cNvPr id="2253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647" y="2794114"/>
                        <a:ext cx="25892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1"/>
          <p:cNvSpPr txBox="1">
            <a:spLocks noChangeArrowheads="1"/>
          </p:cNvSpPr>
          <p:nvPr/>
        </p:nvSpPr>
        <p:spPr bwMode="auto">
          <a:xfrm>
            <a:off x="918247" y="1238902"/>
            <a:ext cx="1938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双原子分子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25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05185"/>
              </p:ext>
            </p:extLst>
          </p:nvPr>
        </p:nvGraphicFramePr>
        <p:xfrm>
          <a:off x="2513004" y="1741801"/>
          <a:ext cx="3924448" cy="106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574640" imgH="419040" progId="Equation.DSMT4">
                  <p:embed/>
                </p:oleObj>
              </mc:Choice>
              <mc:Fallback>
                <p:oleObj name="Equation" r:id="rId5" imgW="1574640" imgH="419040" progId="Equation.DSMT4">
                  <p:embed/>
                  <p:pic>
                    <p:nvPicPr>
                      <p:cNvPr id="225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04" y="1741801"/>
                        <a:ext cx="3924448" cy="1060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50D9FAA6-1653-4290-A9AB-26647AF92482}"/>
              </a:ext>
            </a:extLst>
          </p:cNvPr>
          <p:cNvGrpSpPr/>
          <p:nvPr/>
        </p:nvGrpSpPr>
        <p:grpSpPr>
          <a:xfrm>
            <a:off x="1345238" y="3587864"/>
            <a:ext cx="6948376" cy="1432976"/>
            <a:chOff x="1737675" y="4940463"/>
            <a:chExt cx="6948376" cy="1432976"/>
          </a:xfrm>
        </p:grpSpPr>
        <p:sp>
          <p:nvSpPr>
            <p:cNvPr id="22531" name="AutoShape 20"/>
            <p:cNvSpPr>
              <a:spLocks noChangeArrowheads="1"/>
            </p:cNvSpPr>
            <p:nvPr/>
          </p:nvSpPr>
          <p:spPr bwMode="auto">
            <a:xfrm>
              <a:off x="1737675" y="4940463"/>
              <a:ext cx="6948376" cy="1432976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254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7023"/>
                </p:ext>
              </p:extLst>
            </p:nvPr>
          </p:nvGraphicFramePr>
          <p:xfrm>
            <a:off x="2173979" y="5065875"/>
            <a:ext cx="6264275" cy="1127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7" imgW="2857320" imgH="482400" progId="Equation.DSMT4">
                    <p:embed/>
                  </p:oleObj>
                </mc:Choice>
                <mc:Fallback>
                  <p:oleObj name="Equation" r:id="rId7" imgW="2857320" imgH="482400" progId="Equation.DSMT4">
                    <p:embed/>
                    <p:pic>
                      <p:nvPicPr>
                        <p:cNvPr id="2254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979" y="5065875"/>
                          <a:ext cx="6264275" cy="1127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36">
            <a:extLst>
              <a:ext uri="{FF2B5EF4-FFF2-40B4-BE49-F238E27FC236}">
                <a16:creationId xmlns:a16="http://schemas.microsoft.com/office/drawing/2014/main" id="{EE417D3C-8A05-4782-8D7C-A50287C3A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29" y="584659"/>
            <a:ext cx="79618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振动配分函数 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v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(vibrational partition function)</a:t>
            </a:r>
            <a:endParaRPr kumimoji="1" lang="en-US" altLang="zh-CN" sz="28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93614A86-2257-4610-8E15-A67A455F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08" y="5146252"/>
            <a:ext cx="62677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了解一下：多原子分子</a:t>
            </a:r>
          </a:p>
        </p:txBody>
      </p:sp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id="{4A09310D-3D21-4F75-91D7-6BC402D98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624298"/>
              </p:ext>
            </p:extLst>
          </p:nvPr>
        </p:nvGraphicFramePr>
        <p:xfrm>
          <a:off x="2707427" y="5566625"/>
          <a:ext cx="3098405" cy="980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358640" imgH="431640" progId="Equation.DSMT4">
                  <p:embed/>
                </p:oleObj>
              </mc:Choice>
              <mc:Fallback>
                <p:oleObj name="Equation" r:id="rId9" imgW="1358640" imgH="431640" progId="Equation.DSMT4">
                  <p:embed/>
                  <p:pic>
                    <p:nvPicPr>
                      <p:cNvPr id="22" name="Object 20">
                        <a:extLst>
                          <a:ext uri="{FF2B5EF4-FFF2-40B4-BE49-F238E27FC236}">
                            <a16:creationId xmlns:a16="http://schemas.microsoft.com/office/drawing/2014/main" id="{4A09310D-3D21-4F75-91D7-6BC402D98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427" y="5566625"/>
                        <a:ext cx="3098405" cy="980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6"/>
          <p:cNvSpPr txBox="1">
            <a:spLocks noChangeArrowheads="1"/>
          </p:cNvSpPr>
          <p:nvPr/>
        </p:nvSpPr>
        <p:spPr bwMode="auto">
          <a:xfrm>
            <a:off x="644525" y="831850"/>
            <a:ext cx="208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itchFamily="18" charset="0"/>
                <a:ea typeface="黑体" pitchFamily="49" charset="-122"/>
              </a:rPr>
              <a:t>MB</a:t>
            </a: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分布：</a:t>
            </a:r>
          </a:p>
        </p:txBody>
      </p:sp>
      <p:sp>
        <p:nvSpPr>
          <p:cNvPr id="4099" name="Text Box 57"/>
          <p:cNvSpPr txBox="1">
            <a:spLocks noChangeArrowheads="1"/>
          </p:cNvSpPr>
          <p:nvPr/>
        </p:nvSpPr>
        <p:spPr bwMode="auto">
          <a:xfrm>
            <a:off x="577850" y="2211388"/>
            <a:ext cx="2824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子配分函数：</a:t>
            </a:r>
          </a:p>
        </p:txBody>
      </p:sp>
      <p:sp>
        <p:nvSpPr>
          <p:cNvPr id="4100" name="Text Box 57"/>
          <p:cNvSpPr txBox="1">
            <a:spLocks noChangeArrowheads="1"/>
          </p:cNvSpPr>
          <p:nvPr/>
        </p:nvSpPr>
        <p:spPr bwMode="auto">
          <a:xfrm>
            <a:off x="811213" y="2925763"/>
            <a:ext cx="7929562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子配分函数由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zh-CN" altLang="en-US" sz="2800" b="1" dirty="0"/>
              <a:t>分布引入，因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MB</a:t>
            </a:r>
            <a:r>
              <a:rPr lang="zh-CN" altLang="en-US" sz="2800" b="1" dirty="0"/>
              <a:t>分布只对独立定域子系统或量子效应不显著的独立离域子系统成立，所以子配分函数也只有在上述系统中才有意义。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理想玻色气体、理想费米气体和相倚子系统没有</a:t>
            </a:r>
            <a:r>
              <a:rPr lang="zh-CN" altLang="en-US" sz="3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子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配分函数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，但有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配分函数</a:t>
            </a:r>
            <a:r>
              <a:rPr lang="zh-CN" altLang="en-US" sz="2800" b="1" dirty="0"/>
              <a:t>（第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2800" b="1" dirty="0"/>
              <a:t>章）。</a:t>
            </a:r>
          </a:p>
        </p:txBody>
      </p:sp>
      <p:graphicFrame>
        <p:nvGraphicFramePr>
          <p:cNvPr id="410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342004"/>
              </p:ext>
            </p:extLst>
          </p:nvPr>
        </p:nvGraphicFramePr>
        <p:xfrm>
          <a:off x="2887074" y="563429"/>
          <a:ext cx="4893853" cy="12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19240" imgH="507960" progId="Equation.DSMT4">
                  <p:embed/>
                </p:oleObj>
              </mc:Choice>
              <mc:Fallback>
                <p:oleObj name="Equation" r:id="rId3" imgW="2019240" imgH="507960" progId="Equation.DSMT4">
                  <p:embed/>
                  <p:pic>
                    <p:nvPicPr>
                      <p:cNvPr id="410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074" y="563429"/>
                        <a:ext cx="4893853" cy="12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214355"/>
              </p:ext>
            </p:extLst>
          </p:nvPr>
        </p:nvGraphicFramePr>
        <p:xfrm>
          <a:off x="3272215" y="2184476"/>
          <a:ext cx="2601158" cy="665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41120" imgH="266400" progId="Equation.DSMT4">
                  <p:embed/>
                </p:oleObj>
              </mc:Choice>
              <mc:Fallback>
                <p:oleObj name="Equation" r:id="rId5" imgW="1041120" imgH="266400" progId="Equation.DSMT4">
                  <p:embed/>
                  <p:pic>
                    <p:nvPicPr>
                      <p:cNvPr id="4102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215" y="2184476"/>
                        <a:ext cx="2601158" cy="665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458297"/>
              </p:ext>
            </p:extLst>
          </p:nvPr>
        </p:nvGraphicFramePr>
        <p:xfrm>
          <a:off x="1684338" y="5407025"/>
          <a:ext cx="59610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654280" imgH="457200" progId="Equation.DSMT4">
                  <p:embed/>
                </p:oleObj>
              </mc:Choice>
              <mc:Fallback>
                <p:oleObj name="Equation" r:id="rId7" imgW="2654280" imgH="457200" progId="Equation.DSMT4">
                  <p:embed/>
                  <p:pic>
                    <p:nvPicPr>
                      <p:cNvPr id="410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407025"/>
                        <a:ext cx="59610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95998" y="628650"/>
            <a:ext cx="753226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试计算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分子的振动配分函数。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514350" y="1238250"/>
            <a:ext cx="7277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由表查得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分子的振动温度</a:t>
            </a:r>
            <a:r>
              <a:rPr kumimoji="1"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  <a:ea typeface="黑体" pitchFamily="49" charset="-122"/>
              </a:rPr>
              <a:t>Q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v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= 3390K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graphicFrame>
        <p:nvGraphicFramePr>
          <p:cNvPr id="211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899663"/>
              </p:ext>
            </p:extLst>
          </p:nvPr>
        </p:nvGraphicFramePr>
        <p:xfrm>
          <a:off x="1541528" y="2076689"/>
          <a:ext cx="6054595" cy="102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2489040" imgH="419040" progId="Equation.DSMT4">
                  <p:embed/>
                </p:oleObj>
              </mc:Choice>
              <mc:Fallback>
                <p:oleObj name="Equation" r:id="rId3" imgW="2489040" imgH="419040" progId="Equation.DSMT4">
                  <p:embed/>
                  <p:pic>
                    <p:nvPicPr>
                      <p:cNvPr id="211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528" y="2076689"/>
                        <a:ext cx="6054595" cy="1028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24122"/>
              </p:ext>
            </p:extLst>
          </p:nvPr>
        </p:nvGraphicFramePr>
        <p:xfrm>
          <a:off x="1351280" y="3475989"/>
          <a:ext cx="6330315" cy="605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552400" imgH="241200" progId="Equation.DSMT4">
                  <p:embed/>
                </p:oleObj>
              </mc:Choice>
              <mc:Fallback>
                <p:oleObj name="Equation" r:id="rId5" imgW="2552400" imgH="241200" progId="Equation.DSMT4">
                  <p:embed/>
                  <p:pic>
                    <p:nvPicPr>
                      <p:cNvPr id="21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280" y="3475989"/>
                        <a:ext cx="6330315" cy="605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14350" y="4439517"/>
            <a:ext cx="8320088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分子经由热运动获得的能量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zh-CN" altLang="en-US" sz="2800" b="1" dirty="0">
                <a:solidFill>
                  <a:srgbClr val="0000FF"/>
                </a:solidFill>
              </a:rPr>
              <a:t>，而从振动基态跃迁到激发态所需的最小能量为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i="1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</a:rPr>
              <a:t>，常温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</a:t>
            </a:r>
            <a:r>
              <a:rPr lang="en-US" altLang="zh-CN" sz="2800" i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</a:rPr>
              <a:t>分子无法获得足够能量进行跃迁，几乎全部处于基态，这就是通常所说的室温下振动能级不开放。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utoUpdateAnimBg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669925" y="710733"/>
            <a:ext cx="7610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just"/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电子配分函数 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0e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(electronic partition function)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105277" y="2697600"/>
            <a:ext cx="181409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一般可取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669924" y="4164202"/>
            <a:ext cx="7844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lvl="0" algn="just"/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核运动配分函数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(nuclear partition function)</a:t>
            </a:r>
            <a:endParaRPr kumimoji="1" lang="zh-CN" altLang="en-US" sz="2400" dirty="0">
              <a:solidFill>
                <a:srgbClr val="0033C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2765" name="Text Box 13"/>
          <p:cNvSpPr txBox="1">
            <a:spLocks noChangeArrowheads="1"/>
          </p:cNvSpPr>
          <p:nvPr/>
        </p:nvSpPr>
        <p:spPr bwMode="auto">
          <a:xfrm>
            <a:off x="1169769" y="5351643"/>
            <a:ext cx="77141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一般忽略。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不可忽略的例子：低温下，仲氢（核自旋↑↓）和正氢（↑↑）的热容不同。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56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6860"/>
              </p:ext>
            </p:extLst>
          </p:nvPr>
        </p:nvGraphicFramePr>
        <p:xfrm>
          <a:off x="1214438" y="1392238"/>
          <a:ext cx="67167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2984400" imgH="558720" progId="Equation.DSMT4">
                  <p:embed/>
                </p:oleObj>
              </mc:Choice>
              <mc:Fallback>
                <p:oleObj name="Equation" r:id="rId3" imgW="2984400" imgH="558720" progId="Equation.DSMT4">
                  <p:embed/>
                  <p:pic>
                    <p:nvPicPr>
                      <p:cNvPr id="256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392238"/>
                        <a:ext cx="6716712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10728"/>
              </p:ext>
            </p:extLst>
          </p:nvPr>
        </p:nvGraphicFramePr>
        <p:xfrm>
          <a:off x="3319463" y="4776307"/>
          <a:ext cx="141446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2560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4776307"/>
                        <a:ext cx="141446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234321"/>
              </p:ext>
            </p:extLst>
          </p:nvPr>
        </p:nvGraphicFramePr>
        <p:xfrm>
          <a:off x="2332038" y="3216275"/>
          <a:ext cx="3892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1511280" imgH="266400" progId="Equation.DSMT4">
                  <p:embed/>
                </p:oleObj>
              </mc:Choice>
              <mc:Fallback>
                <p:oleObj name="Equation" r:id="rId7" imgW="1511280" imgH="266400" progId="Equation.DSMT4">
                  <p:embed/>
                  <p:pic>
                    <p:nvPicPr>
                      <p:cNvPr id="2560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3216275"/>
                        <a:ext cx="38925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747713" y="14176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endParaRPr kumimoji="1" lang="zh-CN" altLang="en-US" sz="2400" dirty="0">
              <a:latin typeface="宋体" pitchFamily="2" charset="-122"/>
            </a:endParaRPr>
          </a:p>
        </p:txBody>
      </p:sp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58424"/>
              </p:ext>
            </p:extLst>
          </p:nvPr>
        </p:nvGraphicFramePr>
        <p:xfrm>
          <a:off x="1685229" y="1465354"/>
          <a:ext cx="6276349" cy="124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552400" imgH="507960" progId="Equation.DSMT4">
                  <p:embed/>
                </p:oleObj>
              </mc:Choice>
              <mc:Fallback>
                <p:oleObj name="Equation" r:id="rId3" imgW="2552400" imgH="507960" progId="Equation.DSMT4">
                  <p:embed/>
                  <p:pic>
                    <p:nvPicPr>
                      <p:cNvPr id="2130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229" y="1465354"/>
                        <a:ext cx="6276349" cy="1248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722313" y="654050"/>
            <a:ext cx="64373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例：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试写出双原子分子的配分函数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q</a:t>
            </a:r>
            <a:r>
              <a:rPr kumimoji="1" lang="en-US" altLang="zh-CN" sz="2800" b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400">
              <a:latin typeface="宋体" pitchFamily="2" charset="-122"/>
            </a:endParaRP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083F5865-1BCD-4832-9F95-B819E915F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77789"/>
              </p:ext>
            </p:extLst>
          </p:nvPr>
        </p:nvGraphicFramePr>
        <p:xfrm>
          <a:off x="979440" y="2997290"/>
          <a:ext cx="7852100" cy="3131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213000" imgH="1282680" progId="Equation.DSMT4">
                  <p:embed/>
                </p:oleObj>
              </mc:Choice>
              <mc:Fallback>
                <p:oleObj name="Equation" r:id="rId5" imgW="3213000" imgH="1282680" progId="Equation.DSMT4">
                  <p:embed/>
                  <p:pic>
                    <p:nvPicPr>
                      <p:cNvPr id="6" name="Object 10">
                        <a:extLst>
                          <a:ext uri="{FF2B5EF4-FFF2-40B4-BE49-F238E27FC236}">
                            <a16:creationId xmlns:a16="http://schemas.microsoft.com/office/drawing/2014/main" id="{083F5865-1BCD-4832-9F95-B819E915F1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40" y="2997290"/>
                        <a:ext cx="7852100" cy="3131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3"/>
          <p:cNvSpPr txBox="1">
            <a:spLocks noChangeArrowheads="1"/>
          </p:cNvSpPr>
          <p:nvPr/>
        </p:nvSpPr>
        <p:spPr bwMode="auto">
          <a:xfrm>
            <a:off x="494950" y="533400"/>
            <a:ext cx="825476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试写出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两种分子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在室温下以基态能级为能量标度的零点的配分函数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，并指出在求算它们的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需要哪些有关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分子的数据？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34941" y="2062338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24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83774"/>
              </p:ext>
            </p:extLst>
          </p:nvPr>
        </p:nvGraphicFramePr>
        <p:xfrm>
          <a:off x="1979613" y="2857500"/>
          <a:ext cx="50641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1815840" imgH="469800" progId="Equation.DSMT4">
                  <p:embed/>
                </p:oleObj>
              </mc:Choice>
              <mc:Fallback>
                <p:oleObj name="Equation" r:id="rId3" imgW="1815840" imgH="469800" progId="Equation.DSMT4">
                  <p:embed/>
                  <p:pic>
                    <p:nvPicPr>
                      <p:cNvPr id="2242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57500"/>
                        <a:ext cx="50641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1676400" y="44958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需知道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的原子质量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。</a:t>
            </a:r>
          </a:p>
        </p:txBody>
      </p:sp>
      <p:grpSp>
        <p:nvGrpSpPr>
          <p:cNvPr id="224271" name="Group 15"/>
          <p:cNvGrpSpPr>
            <a:grpSpLocks/>
          </p:cNvGrpSpPr>
          <p:nvPr/>
        </p:nvGrpSpPr>
        <p:grpSpPr bwMode="auto">
          <a:xfrm>
            <a:off x="1447800" y="1990725"/>
            <a:ext cx="6896100" cy="649288"/>
            <a:chOff x="912" y="1254"/>
            <a:chExt cx="4344" cy="409"/>
          </a:xfrm>
        </p:grpSpPr>
        <p:sp>
          <p:nvSpPr>
            <p:cNvPr id="28679" name="Text Box 13"/>
            <p:cNvSpPr txBox="1">
              <a:spLocks noChangeArrowheads="1"/>
            </p:cNvSpPr>
            <p:nvPr/>
          </p:nvSpPr>
          <p:spPr bwMode="auto">
            <a:xfrm>
              <a:off x="912" y="1296"/>
              <a:ext cx="4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Ar </a:t>
              </a:r>
              <a:r>
                <a:rPr lang="zh-CN" altLang="en-US" sz="2800" b="1">
                  <a:solidFill>
                    <a:srgbClr val="0000FF"/>
                  </a:solidFill>
                </a:rPr>
                <a:t>视为一个三维平动子，且               </a:t>
              </a:r>
              <a:r>
                <a:rPr lang="zh-CN" altLang="en-US" sz="2800" b="1">
                  <a:solidFill>
                    <a:srgbClr val="0000FF"/>
                  </a:solidFill>
                  <a:sym typeface="Symbol" pitchFamily="18" charset="2"/>
                </a:rPr>
                <a:t>。</a:t>
              </a:r>
            </a:p>
          </p:txBody>
        </p:sp>
        <p:graphicFrame>
          <p:nvGraphicFramePr>
            <p:cNvPr id="2868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8118028"/>
                </p:ext>
              </p:extLst>
            </p:nvPr>
          </p:nvGraphicFramePr>
          <p:xfrm>
            <a:off x="3817" y="1254"/>
            <a:ext cx="79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469800" imgH="241200" progId="Equation.DSMT4">
                    <p:embed/>
                  </p:oleObj>
                </mc:Choice>
                <mc:Fallback>
                  <p:oleObj name="Equation" r:id="rId5" imgW="469800" imgH="241200" progId="Equation.DSMT4">
                    <p:embed/>
                    <p:pic>
                      <p:nvPicPr>
                        <p:cNvPr id="2868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1254"/>
                          <a:ext cx="79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 autoUpdateAnimBg="0"/>
      <p:bldP spid="22426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458773" y="2019300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</a:p>
        </p:txBody>
      </p:sp>
      <p:graphicFrame>
        <p:nvGraphicFramePr>
          <p:cNvPr id="221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505909"/>
              </p:ext>
            </p:extLst>
          </p:nvPr>
        </p:nvGraphicFramePr>
        <p:xfrm>
          <a:off x="959962" y="4477068"/>
          <a:ext cx="3944303" cy="12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511280" imgH="469800" progId="Equation.DSMT4">
                  <p:embed/>
                </p:oleObj>
              </mc:Choice>
              <mc:Fallback>
                <p:oleObj name="Equation" r:id="rId3" imgW="1511280" imgH="469800" progId="Equation.DSMT4">
                  <p:embed/>
                  <p:pic>
                    <p:nvPicPr>
                      <p:cNvPr id="221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962" y="4477068"/>
                        <a:ext cx="3944303" cy="1218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16267"/>
              </p:ext>
            </p:extLst>
          </p:nvPr>
        </p:nvGraphicFramePr>
        <p:xfrm>
          <a:off x="5273675" y="4554538"/>
          <a:ext cx="28781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155600" imgH="457200" progId="Equation.DSMT4">
                  <p:embed/>
                </p:oleObj>
              </mc:Choice>
              <mc:Fallback>
                <p:oleObj name="Equation" r:id="rId5" imgW="1155600" imgH="457200" progId="Equation.DSMT4">
                  <p:embed/>
                  <p:pic>
                    <p:nvPicPr>
                      <p:cNvPr id="221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4554538"/>
                        <a:ext cx="28781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1021"/>
              </p:ext>
            </p:extLst>
          </p:nvPr>
        </p:nvGraphicFramePr>
        <p:xfrm>
          <a:off x="1895474" y="3778250"/>
          <a:ext cx="20097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221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4" y="3778250"/>
                        <a:ext cx="20097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458773" y="5805095"/>
            <a:ext cx="85776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需知道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CO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分子的质量及由光谱数据得到的</a:t>
            </a:r>
            <a:r>
              <a:rPr kumimoji="1" lang="zh-CN" altLang="en-US" sz="2800" b="1" dirty="0">
                <a:solidFill>
                  <a:srgbClr val="000000"/>
                </a:solidFill>
                <a:ea typeface="黑体" pitchFamily="49" charset="-122"/>
              </a:rPr>
              <a:t>转动温度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。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9704" name="Text Box 15"/>
          <p:cNvSpPr txBox="1">
            <a:spLocks noChangeArrowheads="1"/>
          </p:cNvSpPr>
          <p:nvPr/>
        </p:nvSpPr>
        <p:spPr bwMode="auto">
          <a:xfrm>
            <a:off x="1275126" y="2019300"/>
            <a:ext cx="74497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CO</a:t>
            </a:r>
            <a:r>
              <a:rPr lang="zh-CN" altLang="en-US" sz="2800" b="1" dirty="0">
                <a:solidFill>
                  <a:srgbClr val="0000FF"/>
                </a:solidFill>
              </a:rPr>
              <a:t>：异核线型分子。视为一个三维平动子、一个线型刚体转子和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2–5 = 1 </a:t>
            </a:r>
            <a:r>
              <a:rPr lang="zh-CN" altLang="en-US" sz="2800" b="1" dirty="0">
                <a:solidFill>
                  <a:srgbClr val="0000FF"/>
                </a:solidFill>
              </a:rPr>
              <a:t>个单维简谐振子。振动：由于室温下振动能级不开放，分子的振动几乎全部处于基态，故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q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</a:rPr>
              <a:t>0v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94950" y="533400"/>
            <a:ext cx="825476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试写出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两种分子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在室温下以基态能级为能量标度的零点的配分函数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，并指出在求算它们的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时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需要哪些有关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CO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分子的数据？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471007" y="1368323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r>
              <a:rPr lang="zh-CN" altLang="en-US" sz="1800" dirty="0"/>
              <a:t> 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1252056" y="1406423"/>
            <a:ext cx="710663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Ne</a:t>
            </a:r>
            <a:r>
              <a:rPr lang="zh-CN" altLang="en-US" sz="2800" b="1" dirty="0">
                <a:solidFill>
                  <a:srgbClr val="0000FF"/>
                </a:solidFill>
              </a:rPr>
              <a:t>是单原子气体，视为三维平动子</a:t>
            </a:r>
            <a:endParaRPr lang="zh-CN" altLang="en-US" sz="1800" dirty="0"/>
          </a:p>
        </p:txBody>
      </p:sp>
      <p:graphicFrame>
        <p:nvGraphicFramePr>
          <p:cNvPr id="2273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862100"/>
              </p:ext>
            </p:extLst>
          </p:nvPr>
        </p:nvGraphicFramePr>
        <p:xfrm>
          <a:off x="875250" y="1887200"/>
          <a:ext cx="76200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3644640" imgH="1269720" progId="Equation.DSMT4">
                  <p:embed/>
                </p:oleObj>
              </mc:Choice>
              <mc:Fallback>
                <p:oleObj name="Equation" r:id="rId3" imgW="3644640" imgH="1269720" progId="Equation.DSMT4">
                  <p:embed/>
                  <p:pic>
                    <p:nvPicPr>
                      <p:cNvPr id="2273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250" y="1887200"/>
                        <a:ext cx="76200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29178"/>
              </p:ext>
            </p:extLst>
          </p:nvPr>
        </p:nvGraphicFramePr>
        <p:xfrm>
          <a:off x="256644" y="4687874"/>
          <a:ext cx="8676905" cy="825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4368600" imgH="419040" progId="Equation.DSMT4">
                  <p:embed/>
                </p:oleObj>
              </mc:Choice>
              <mc:Fallback>
                <p:oleObj name="Equation" r:id="rId5" imgW="4368600" imgH="419040" progId="Equation.DSMT4">
                  <p:embed/>
                  <p:pic>
                    <p:nvPicPr>
                      <p:cNvPr id="2273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44" y="4687874"/>
                        <a:ext cx="8676905" cy="825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22680"/>
              </p:ext>
            </p:extLst>
          </p:nvPr>
        </p:nvGraphicFramePr>
        <p:xfrm>
          <a:off x="2198207" y="5620049"/>
          <a:ext cx="39751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1765080" imgH="444240" progId="Equation.DSMT4">
                  <p:embed/>
                </p:oleObj>
              </mc:Choice>
              <mc:Fallback>
                <p:oleObj name="Equation" r:id="rId7" imgW="1765080" imgH="444240" progId="Equation.DSMT4">
                  <p:embed/>
                  <p:pic>
                    <p:nvPicPr>
                      <p:cNvPr id="2273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207" y="5620049"/>
                        <a:ext cx="39751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8" name="组合 2"/>
          <p:cNvGrpSpPr>
            <a:grpSpLocks/>
          </p:cNvGrpSpPr>
          <p:nvPr/>
        </p:nvGrpSpPr>
        <p:grpSpPr bwMode="auto">
          <a:xfrm>
            <a:off x="486561" y="466547"/>
            <a:ext cx="8397379" cy="954107"/>
            <a:chOff x="303344" y="457200"/>
            <a:chExt cx="8397379" cy="954107"/>
          </a:xfrm>
        </p:grpSpPr>
        <p:sp>
          <p:nvSpPr>
            <p:cNvPr id="30731" name="Text Box 4"/>
            <p:cNvSpPr txBox="1">
              <a:spLocks noChangeArrowheads="1"/>
            </p:cNvSpPr>
            <p:nvPr/>
          </p:nvSpPr>
          <p:spPr bwMode="auto">
            <a:xfrm>
              <a:off x="303344" y="457200"/>
              <a:ext cx="8397379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例：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 计算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300K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  下，体积为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1×10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–6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时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Ne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原子的配分函数，并求算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/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itchFamily="18" charset="0"/>
                </a:rPr>
                <a:t>q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的值。已知</a:t>
              </a:r>
              <a:r>
                <a:rPr lang="en-US" altLang="zh-CN" sz="2800" i="1" dirty="0" err="1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lang="en-US" altLang="zh-CN" sz="2800" baseline="-25000" dirty="0" err="1">
                  <a:solidFill>
                    <a:srgbClr val="000000"/>
                  </a:solidFill>
                  <a:latin typeface="Times New Roman" pitchFamily="18" charset="0"/>
                </a:rPr>
                <a:t>Ne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=20.17g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·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–1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。</a:t>
              </a:r>
            </a:p>
          </p:txBody>
        </p:sp>
        <p:graphicFrame>
          <p:nvGraphicFramePr>
            <p:cNvPr id="30730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339649"/>
                </p:ext>
              </p:extLst>
            </p:nvPr>
          </p:nvGraphicFramePr>
          <p:xfrm>
            <a:off x="2789473" y="497541"/>
            <a:ext cx="541446" cy="51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1" name="Equation" r:id="rId9" imgW="241200" imgH="228600" progId="Equation.DSMT4">
                    <p:embed/>
                  </p:oleObj>
                </mc:Choice>
                <mc:Fallback>
                  <p:oleObj name="Equation" r:id="rId9" imgW="241200" imgH="228600" progId="Equation.DSMT4">
                    <p:embed/>
                    <p:pic>
                      <p:nvPicPr>
                        <p:cNvPr id="3073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473" y="497541"/>
                          <a:ext cx="541446" cy="51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3" grpId="0"/>
      <p:bldP spid="2273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63" name="AutoShape 55"/>
          <p:cNvSpPr>
            <a:spLocks noChangeArrowheads="1"/>
          </p:cNvSpPr>
          <p:nvPr/>
        </p:nvSpPr>
        <p:spPr bwMode="auto">
          <a:xfrm>
            <a:off x="3692525" y="2489200"/>
            <a:ext cx="976313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23" name="Text Box 56"/>
          <p:cNvSpPr txBox="1">
            <a:spLocks noChangeArrowheads="1"/>
          </p:cNvSpPr>
          <p:nvPr/>
        </p:nvSpPr>
        <p:spPr bwMode="auto">
          <a:xfrm>
            <a:off x="644525" y="831850"/>
            <a:ext cx="2084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itchFamily="18" charset="0"/>
                <a:ea typeface="黑体" pitchFamily="49" charset="-122"/>
              </a:rPr>
              <a:t>MB</a:t>
            </a:r>
            <a:r>
              <a:rPr kumimoji="1" lang="zh-CN" altLang="en-US" sz="2800" b="1" dirty="0">
                <a:latin typeface="Times New Roman" pitchFamily="18" charset="0"/>
                <a:ea typeface="黑体" pitchFamily="49" charset="-122"/>
              </a:rPr>
              <a:t>分布：</a:t>
            </a:r>
          </a:p>
        </p:txBody>
      </p:sp>
      <p:sp>
        <p:nvSpPr>
          <p:cNvPr id="5124" name="Text Box 57"/>
          <p:cNvSpPr txBox="1">
            <a:spLocks noChangeArrowheads="1"/>
          </p:cNvSpPr>
          <p:nvPr/>
        </p:nvSpPr>
        <p:spPr bwMode="auto">
          <a:xfrm>
            <a:off x="577850" y="1889125"/>
            <a:ext cx="2824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子配分函数：</a:t>
            </a:r>
          </a:p>
        </p:txBody>
      </p:sp>
      <p:sp>
        <p:nvSpPr>
          <p:cNvPr id="5125" name="Text Box 59"/>
          <p:cNvSpPr txBox="1">
            <a:spLocks noChangeArrowheads="1"/>
          </p:cNvSpPr>
          <p:nvPr/>
        </p:nvSpPr>
        <p:spPr bwMode="auto">
          <a:xfrm>
            <a:off x="544513" y="4618533"/>
            <a:ext cx="81906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对于定域子，当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kumimoji="1"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&gt;&gt; 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itchFamily="18" charset="0"/>
              </a:rPr>
              <a:t>kT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时，子配分函数累加式中第一项占主导：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128" name="对象 2"/>
          <p:cNvGraphicFramePr>
            <a:graphicFrameLocks noChangeAspect="1"/>
          </p:cNvGraphicFramePr>
          <p:nvPr/>
        </p:nvGraphicFramePr>
        <p:xfrm>
          <a:off x="571500" y="2395538"/>
          <a:ext cx="2930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79032" imgH="266584" progId="Equation.DSMT4">
                  <p:embed/>
                </p:oleObj>
              </mc:Choice>
              <mc:Fallback>
                <p:oleObj name="Equation" r:id="rId3" imgW="1079032" imgH="266584" progId="Equation.DSMT4">
                  <p:embed/>
                  <p:pic>
                    <p:nvPicPr>
                      <p:cNvPr id="5128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95538"/>
                        <a:ext cx="29305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对象 3"/>
          <p:cNvGraphicFramePr>
            <a:graphicFrameLocks noChangeAspect="1"/>
          </p:cNvGraphicFramePr>
          <p:nvPr/>
        </p:nvGraphicFramePr>
        <p:xfrm>
          <a:off x="4797425" y="2319338"/>
          <a:ext cx="23098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850531" imgH="241195" progId="Equation.DSMT4">
                  <p:embed/>
                </p:oleObj>
              </mc:Choice>
              <mc:Fallback>
                <p:oleObj name="Equation" r:id="rId5" imgW="850531" imgH="241195" progId="Equation.DSMT4">
                  <p:embed/>
                  <p:pic>
                    <p:nvPicPr>
                      <p:cNvPr id="5129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2319338"/>
                        <a:ext cx="230981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对象 4"/>
          <p:cNvGraphicFramePr>
            <a:graphicFrameLocks noChangeAspect="1"/>
          </p:cNvGraphicFramePr>
          <p:nvPr/>
        </p:nvGraphicFramePr>
        <p:xfrm>
          <a:off x="4789488" y="3094038"/>
          <a:ext cx="36893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358900" imgH="508000" progId="Equation.DSMT4">
                  <p:embed/>
                </p:oleObj>
              </mc:Choice>
              <mc:Fallback>
                <p:oleObj name="Equation" r:id="rId7" imgW="1358900" imgH="508000" progId="Equation.DSMT4">
                  <p:embed/>
                  <p:pic>
                    <p:nvPicPr>
                      <p:cNvPr id="513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094038"/>
                        <a:ext cx="368935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04811"/>
              </p:ext>
            </p:extLst>
          </p:nvPr>
        </p:nvGraphicFramePr>
        <p:xfrm>
          <a:off x="1534690" y="5707001"/>
          <a:ext cx="586581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2159000" imgH="241300" progId="Equation.DSMT4">
                  <p:embed/>
                </p:oleObj>
              </mc:Choice>
              <mc:Fallback>
                <p:oleObj name="Equation" r:id="rId9" imgW="2159000" imgH="241300" progId="Equation.DSMT4">
                  <p:embed/>
                  <p:pic>
                    <p:nvPicPr>
                      <p:cNvPr id="5131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690" y="5707001"/>
                        <a:ext cx="586581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对象 6"/>
          <p:cNvGraphicFramePr>
            <a:graphicFrameLocks noChangeAspect="1"/>
          </p:cNvGraphicFramePr>
          <p:nvPr/>
        </p:nvGraphicFramePr>
        <p:xfrm>
          <a:off x="833438" y="3119438"/>
          <a:ext cx="231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850531" imgH="266584" progId="Equation.DSMT4">
                  <p:embed/>
                </p:oleObj>
              </mc:Choice>
              <mc:Fallback>
                <p:oleObj name="Equation" r:id="rId11" imgW="850531" imgH="266584" progId="Equation.DSMT4">
                  <p:embed/>
                  <p:pic>
                    <p:nvPicPr>
                      <p:cNvPr id="5132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119438"/>
                        <a:ext cx="2311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">
            <a:extLst>
              <a:ext uri="{FF2B5EF4-FFF2-40B4-BE49-F238E27FC236}">
                <a16:creationId xmlns:a16="http://schemas.microsoft.com/office/drawing/2014/main" id="{1904B88F-4BFF-43D1-BA65-EF184C2A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40409"/>
              </p:ext>
            </p:extLst>
          </p:nvPr>
        </p:nvGraphicFramePr>
        <p:xfrm>
          <a:off x="2887074" y="563429"/>
          <a:ext cx="4893853" cy="123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019240" imgH="507960" progId="Equation.DSMT4">
                  <p:embed/>
                </p:oleObj>
              </mc:Choice>
              <mc:Fallback>
                <p:oleObj name="Equation" r:id="rId13" imgW="2019240" imgH="507960" progId="Equation.DSMT4">
                  <p:embed/>
                  <p:pic>
                    <p:nvPicPr>
                      <p:cNvPr id="12" name="对象 1">
                        <a:extLst>
                          <a:ext uri="{FF2B5EF4-FFF2-40B4-BE49-F238E27FC236}">
                            <a16:creationId xmlns:a16="http://schemas.microsoft.com/office/drawing/2014/main" id="{1904B88F-4BFF-43D1-BA65-EF184C2A3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074" y="563429"/>
                        <a:ext cx="4893853" cy="123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701675" y="522288"/>
            <a:ext cx="7959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忽略各运动自由度之间的相互影响，子配分函数就具备了析因子性质：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241144"/>
              </p:ext>
            </p:extLst>
          </p:nvPr>
        </p:nvGraphicFramePr>
        <p:xfrm>
          <a:off x="1725606" y="1548943"/>
          <a:ext cx="4651051" cy="72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06" y="1548943"/>
                        <a:ext cx="4651051" cy="72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30580"/>
              </p:ext>
            </p:extLst>
          </p:nvPr>
        </p:nvGraphicFramePr>
        <p:xfrm>
          <a:off x="2199312" y="4221162"/>
          <a:ext cx="3703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307880" imgH="228600" progId="Equation.DSMT4">
                  <p:embed/>
                </p:oleObj>
              </mc:Choice>
              <mc:Fallback>
                <p:oleObj name="Equation" r:id="rId5" imgW="1307880" imgH="22860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312" y="4221162"/>
                        <a:ext cx="37036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2298700" y="2179638"/>
            <a:ext cx="403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平动   转动   振动   电子    核</a:t>
            </a:r>
          </a:p>
        </p:txBody>
      </p:sp>
      <p:graphicFrame>
        <p:nvGraphicFramePr>
          <p:cNvPr id="615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916882"/>
              </p:ext>
            </p:extLst>
          </p:nvPr>
        </p:nvGraphicFramePr>
        <p:xfrm>
          <a:off x="1327606" y="5179965"/>
          <a:ext cx="6270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311200" imgH="266400" progId="Equation.DSMT4">
                  <p:embed/>
                </p:oleObj>
              </mc:Choice>
              <mc:Fallback>
                <p:oleObj name="Equation" r:id="rId7" imgW="2311200" imgH="266400" progId="Equation.DSMT4">
                  <p:embed/>
                  <p:pic>
                    <p:nvPicPr>
                      <p:cNvPr id="615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606" y="5179965"/>
                        <a:ext cx="62706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447C3B8-8053-40BA-AB44-06D6CB869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08043"/>
              </p:ext>
            </p:extLst>
          </p:nvPr>
        </p:nvGraphicFramePr>
        <p:xfrm>
          <a:off x="1001855" y="2780834"/>
          <a:ext cx="7359363" cy="1296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603160" imgH="457200" progId="Equation.DSMT4">
                  <p:embed/>
                </p:oleObj>
              </mc:Choice>
              <mc:Fallback>
                <p:oleObj name="Equation" r:id="rId9" imgW="2603160" imgH="457200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D447C3B8-8053-40BA-AB44-06D6CB869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855" y="2780834"/>
                        <a:ext cx="7359363" cy="1296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28962"/>
              </p:ext>
            </p:extLst>
          </p:nvPr>
        </p:nvGraphicFramePr>
        <p:xfrm>
          <a:off x="340743" y="1227658"/>
          <a:ext cx="8567288" cy="346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4991040" imgH="2019240" progId="Equation.DSMT4">
                  <p:embed/>
                </p:oleObj>
              </mc:Choice>
              <mc:Fallback>
                <p:oleObj name="Equation" r:id="rId3" imgW="4991040" imgH="2019240" progId="Equation.DSMT4">
                  <p:embed/>
                  <p:pic>
                    <p:nvPicPr>
                      <p:cNvPr id="717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43" y="1227658"/>
                        <a:ext cx="8567288" cy="3467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605378" y="626192"/>
            <a:ext cx="8172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平动配分函数 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t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(translational partition function)</a:t>
            </a:r>
            <a:endParaRPr kumimoji="1" lang="en-US" altLang="zh-CN" sz="28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922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236327"/>
              </p:ext>
            </p:extLst>
          </p:nvPr>
        </p:nvGraphicFramePr>
        <p:xfrm>
          <a:off x="706588" y="4515055"/>
          <a:ext cx="7816887" cy="202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908080" imgH="761760" progId="Equation.DSMT4">
                  <p:embed/>
                </p:oleObj>
              </mc:Choice>
              <mc:Fallback>
                <p:oleObj name="Equation" r:id="rId3" imgW="2908080" imgH="761760" progId="Equation.DSMT4">
                  <p:embed/>
                  <p:pic>
                    <p:nvPicPr>
                      <p:cNvPr id="922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88" y="4515055"/>
                        <a:ext cx="7816887" cy="202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7" name="组合 1"/>
          <p:cNvGrpSpPr>
            <a:grpSpLocks/>
          </p:cNvGrpSpPr>
          <p:nvPr/>
        </p:nvGrpSpPr>
        <p:grpSpPr bwMode="auto">
          <a:xfrm>
            <a:off x="1133246" y="1200369"/>
            <a:ext cx="4607154" cy="2012311"/>
            <a:chOff x="1645409" y="794070"/>
            <a:chExt cx="4606412" cy="2012311"/>
          </a:xfrm>
        </p:grpSpPr>
        <p:sp>
          <p:nvSpPr>
            <p:cNvPr id="9230" name="AutoShape 45"/>
            <p:cNvSpPr>
              <a:spLocks noChangeArrowheads="1"/>
            </p:cNvSpPr>
            <p:nvPr/>
          </p:nvSpPr>
          <p:spPr bwMode="auto">
            <a:xfrm>
              <a:off x="1645409" y="794070"/>
              <a:ext cx="4606412" cy="20123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9231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777842"/>
                </p:ext>
              </p:extLst>
            </p:nvPr>
          </p:nvGraphicFramePr>
          <p:xfrm>
            <a:off x="1889196" y="878242"/>
            <a:ext cx="4042712" cy="182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1688760" imgH="761760" progId="Equation.DSMT4">
                    <p:embed/>
                  </p:oleObj>
                </mc:Choice>
                <mc:Fallback>
                  <p:oleObj name="Equation" r:id="rId5" imgW="1688760" imgH="761760" progId="Equation.DSMT4">
                    <p:embed/>
                    <p:pic>
                      <p:nvPicPr>
                        <p:cNvPr id="923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196" y="878242"/>
                          <a:ext cx="4042712" cy="182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2C2F3F-7E8C-4144-BB32-CD7451922A85}"/>
              </a:ext>
            </a:extLst>
          </p:cNvPr>
          <p:cNvGrpSpPr/>
          <p:nvPr/>
        </p:nvGrpSpPr>
        <p:grpSpPr>
          <a:xfrm>
            <a:off x="6322843" y="1397655"/>
            <a:ext cx="2279594" cy="1829246"/>
            <a:chOff x="6310090" y="723900"/>
            <a:chExt cx="2279594" cy="1829246"/>
          </a:xfrm>
        </p:grpSpPr>
        <p:sp>
          <p:nvSpPr>
            <p:cNvPr id="9220" name="AutoShape 19"/>
            <p:cNvSpPr>
              <a:spLocks noChangeArrowheads="1"/>
            </p:cNvSpPr>
            <p:nvPr/>
          </p:nvSpPr>
          <p:spPr bwMode="auto">
            <a:xfrm>
              <a:off x="6648450" y="723900"/>
              <a:ext cx="1676400" cy="1371600"/>
            </a:xfrm>
            <a:prstGeom prst="cube">
              <a:avLst>
                <a:gd name="adj" fmla="val 25000"/>
              </a:avLst>
            </a:prstGeom>
            <a:solidFill>
              <a:srgbClr val="FFFFCC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1" name="Text Box 20"/>
            <p:cNvSpPr txBox="1">
              <a:spLocks noChangeArrowheads="1"/>
            </p:cNvSpPr>
            <p:nvPr/>
          </p:nvSpPr>
          <p:spPr bwMode="auto">
            <a:xfrm>
              <a:off x="7116763" y="1714500"/>
              <a:ext cx="3190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x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22" name="Text Box 21"/>
            <p:cNvSpPr txBox="1">
              <a:spLocks noChangeArrowheads="1"/>
            </p:cNvSpPr>
            <p:nvPr/>
          </p:nvSpPr>
          <p:spPr bwMode="auto">
            <a:xfrm>
              <a:off x="7974013" y="1524000"/>
              <a:ext cx="3190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y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23" name="Text Box 22"/>
            <p:cNvSpPr txBox="1">
              <a:spLocks noChangeArrowheads="1"/>
            </p:cNvSpPr>
            <p:nvPr/>
          </p:nvSpPr>
          <p:spPr bwMode="auto">
            <a:xfrm>
              <a:off x="6629400" y="1276350"/>
              <a:ext cx="303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z</a:t>
              </a:r>
              <a:endParaRPr kumimoji="1" lang="en-US" altLang="zh-CN" sz="24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24" name="Oval 23"/>
            <p:cNvSpPr>
              <a:spLocks noChangeArrowheads="1"/>
            </p:cNvSpPr>
            <p:nvPr/>
          </p:nvSpPr>
          <p:spPr bwMode="auto">
            <a:xfrm>
              <a:off x="7258050" y="1447800"/>
              <a:ext cx="190500" cy="190500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422750B-72B6-48F1-B462-148FC637826D}"/>
                </a:ext>
              </a:extLst>
            </p:cNvPr>
            <p:cNvSpPr txBox="1"/>
            <p:nvPr/>
          </p:nvSpPr>
          <p:spPr>
            <a:xfrm>
              <a:off x="7116763" y="2091481"/>
              <a:ext cx="467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6E52C1C-1ADD-4B59-8006-FF2C965B0710}"/>
                </a:ext>
              </a:extLst>
            </p:cNvPr>
            <p:cNvSpPr txBox="1"/>
            <p:nvPr/>
          </p:nvSpPr>
          <p:spPr>
            <a:xfrm>
              <a:off x="8122305" y="1807518"/>
              <a:ext cx="467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255CF99-4DD5-4235-A5F9-C51F8F498829}"/>
                </a:ext>
              </a:extLst>
            </p:cNvPr>
            <p:cNvSpPr txBox="1"/>
            <p:nvPr/>
          </p:nvSpPr>
          <p:spPr>
            <a:xfrm>
              <a:off x="6310090" y="1345853"/>
              <a:ext cx="467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i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8297E32D-B826-44A5-947F-6BA1FBFF5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73282"/>
              </p:ext>
            </p:extLst>
          </p:nvPr>
        </p:nvGraphicFramePr>
        <p:xfrm>
          <a:off x="1076378" y="3296056"/>
          <a:ext cx="64230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793960" imgH="507960" progId="Equation.DSMT4">
                  <p:embed/>
                </p:oleObj>
              </mc:Choice>
              <mc:Fallback>
                <p:oleObj name="Equation" r:id="rId7" imgW="2793960" imgH="507960" progId="Equation.DSMT4">
                  <p:embed/>
                  <p:pic>
                    <p:nvPicPr>
                      <p:cNvPr id="22" name="Object 42">
                        <a:extLst>
                          <a:ext uri="{FF2B5EF4-FFF2-40B4-BE49-F238E27FC236}">
                            <a16:creationId xmlns:a16="http://schemas.microsoft.com/office/drawing/2014/main" id="{8297E32D-B826-44A5-947F-6BA1FBFF5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78" y="3296056"/>
                        <a:ext cx="64230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85" name="Group 37"/>
          <p:cNvGrpSpPr>
            <a:grpSpLocks/>
          </p:cNvGrpSpPr>
          <p:nvPr/>
        </p:nvGrpSpPr>
        <p:grpSpPr bwMode="auto">
          <a:xfrm>
            <a:off x="2131134" y="2190211"/>
            <a:ext cx="4038600" cy="1303337"/>
            <a:chOff x="1356" y="1375"/>
            <a:chExt cx="2544" cy="821"/>
          </a:xfrm>
        </p:grpSpPr>
        <p:sp>
          <p:nvSpPr>
            <p:cNvPr id="9232" name="AutoShape 31"/>
            <p:cNvSpPr>
              <a:spLocks noChangeArrowheads="1"/>
            </p:cNvSpPr>
            <p:nvPr/>
          </p:nvSpPr>
          <p:spPr bwMode="auto">
            <a:xfrm>
              <a:off x="1356" y="1375"/>
              <a:ext cx="2544" cy="82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9233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931539"/>
                </p:ext>
              </p:extLst>
            </p:nvPr>
          </p:nvGraphicFramePr>
          <p:xfrm>
            <a:off x="1496" y="1402"/>
            <a:ext cx="2215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1409400" imgH="482400" progId="Equation.DSMT4">
                    <p:embed/>
                  </p:oleObj>
                </mc:Choice>
                <mc:Fallback>
                  <p:oleObj name="Equation" r:id="rId3" imgW="1409400" imgH="482400" progId="Equation.DSMT4">
                    <p:embed/>
                    <p:pic>
                      <p:nvPicPr>
                        <p:cNvPr id="9233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1402"/>
                          <a:ext cx="2215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6">
            <a:extLst>
              <a:ext uri="{FF2B5EF4-FFF2-40B4-BE49-F238E27FC236}">
                <a16:creationId xmlns:a16="http://schemas.microsoft.com/office/drawing/2014/main" id="{0D0BF220-C1F5-4432-9393-622AB290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78" y="626192"/>
            <a:ext cx="8172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平动配分函数 </a:t>
            </a:r>
            <a:r>
              <a:rPr kumimoji="1"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t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(translational partition function)</a:t>
            </a:r>
            <a:endParaRPr kumimoji="1" lang="en-US" altLang="zh-CN" sz="28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0" name="Object 40">
            <a:extLst>
              <a:ext uri="{FF2B5EF4-FFF2-40B4-BE49-F238E27FC236}">
                <a16:creationId xmlns:a16="http://schemas.microsoft.com/office/drawing/2014/main" id="{30E9B048-12AC-4292-86D4-E5CA447A8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11720"/>
              </p:ext>
            </p:extLst>
          </p:nvPr>
        </p:nvGraphicFramePr>
        <p:xfrm>
          <a:off x="509587" y="1220774"/>
          <a:ext cx="81248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022560" imgH="393480" progId="Equation.DSMT4">
                  <p:embed/>
                </p:oleObj>
              </mc:Choice>
              <mc:Fallback>
                <p:oleObj name="Equation" r:id="rId5" imgW="3022560" imgH="393480" progId="Equation.DSMT4">
                  <p:embed/>
                  <p:pic>
                    <p:nvPicPr>
                      <p:cNvPr id="20" name="Object 40">
                        <a:extLst>
                          <a:ext uri="{FF2B5EF4-FFF2-40B4-BE49-F238E27FC236}">
                            <a16:creationId xmlns:a16="http://schemas.microsoft.com/office/drawing/2014/main" id="{30E9B048-12AC-4292-86D4-E5CA447A8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" y="1220774"/>
                        <a:ext cx="81248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3">
            <a:extLst>
              <a:ext uri="{FF2B5EF4-FFF2-40B4-BE49-F238E27FC236}">
                <a16:creationId xmlns:a16="http://schemas.microsoft.com/office/drawing/2014/main" id="{8206AED3-000E-4DD6-B6F2-0B2649A6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3549634"/>
            <a:ext cx="4987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累加可以近似用积分代替：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63C46E9-926C-4C2E-B635-23474338F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427904"/>
              </p:ext>
            </p:extLst>
          </p:nvPr>
        </p:nvGraphicFramePr>
        <p:xfrm>
          <a:off x="1315489" y="4084676"/>
          <a:ext cx="6819411" cy="241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933640" imgH="1041120" progId="Equation.DSMT4">
                  <p:embed/>
                </p:oleObj>
              </mc:Choice>
              <mc:Fallback>
                <p:oleObj name="Equation" r:id="rId7" imgW="2933640" imgH="104112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63C46E9-926C-4C2E-B635-23474338F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489" y="4084676"/>
                        <a:ext cx="6819411" cy="241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1965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31750" y="65088"/>
            <a:ext cx="8715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了解一下：平动配分函数中的求和化为积分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95654"/>
              </p:ext>
            </p:extLst>
          </p:nvPr>
        </p:nvGraphicFramePr>
        <p:xfrm>
          <a:off x="370515" y="1146318"/>
          <a:ext cx="8637721" cy="91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165560" imgH="444240" progId="Equation.DSMT4">
                  <p:embed/>
                </p:oleObj>
              </mc:Choice>
              <mc:Fallback>
                <p:oleObj name="Equation" r:id="rId3" imgW="4165560" imgH="444240" progId="Equation.DSMT4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15" y="1146318"/>
                        <a:ext cx="8637721" cy="91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46088" y="608013"/>
            <a:ext cx="606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itchFamily="18" charset="0"/>
              </a:rPr>
              <a:t>Euler-Maclaurin</a:t>
            </a:r>
            <a:r>
              <a:rPr lang="zh-CN" altLang="en-US" sz="2800" b="1" dirty="0">
                <a:latin typeface="Times New Roman" pitchFamily="18" charset="0"/>
              </a:rPr>
              <a:t>公式</a:t>
            </a:r>
          </a:p>
        </p:txBody>
      </p:sp>
      <p:graphicFrame>
        <p:nvGraphicFramePr>
          <p:cNvPr id="1126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273213"/>
              </p:ext>
            </p:extLst>
          </p:nvPr>
        </p:nvGraphicFramePr>
        <p:xfrm>
          <a:off x="1147986" y="3266716"/>
          <a:ext cx="7217916" cy="195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263760" imgH="888840" progId="Equation.DSMT4">
                  <p:embed/>
                </p:oleObj>
              </mc:Choice>
              <mc:Fallback>
                <p:oleObj name="Equation" r:id="rId5" imgW="3263760" imgH="888840" progId="Equation.DSMT4">
                  <p:embed/>
                  <p:pic>
                    <p:nvPicPr>
                      <p:cNvPr id="11269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986" y="3266716"/>
                        <a:ext cx="7217916" cy="1956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933453"/>
              </p:ext>
            </p:extLst>
          </p:nvPr>
        </p:nvGraphicFramePr>
        <p:xfrm>
          <a:off x="466080" y="2161160"/>
          <a:ext cx="3449341" cy="105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574640" imgH="482400" progId="Equation.DSMT4">
                  <p:embed/>
                </p:oleObj>
              </mc:Choice>
              <mc:Fallback>
                <p:oleObj name="Equation" r:id="rId7" imgW="1574640" imgH="482400" progId="Equation.DSMT4">
                  <p:embed/>
                  <p:pic>
                    <p:nvPicPr>
                      <p:cNvPr id="1127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80" y="2161160"/>
                        <a:ext cx="3449341" cy="1052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1" name="直接箭头连接符 4"/>
          <p:cNvCxnSpPr>
            <a:cxnSpLocks noChangeShapeType="1"/>
          </p:cNvCxnSpPr>
          <p:nvPr/>
        </p:nvCxnSpPr>
        <p:spPr bwMode="auto">
          <a:xfrm flipV="1">
            <a:off x="2128838" y="5186363"/>
            <a:ext cx="0" cy="50006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72" name="直接箭头连接符 12"/>
          <p:cNvCxnSpPr>
            <a:cxnSpLocks noChangeShapeType="1"/>
          </p:cNvCxnSpPr>
          <p:nvPr/>
        </p:nvCxnSpPr>
        <p:spPr bwMode="auto">
          <a:xfrm flipV="1">
            <a:off x="3795713" y="5238750"/>
            <a:ext cx="0" cy="500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3" name="TextBox 6"/>
          <p:cNvSpPr txBox="1">
            <a:spLocks noChangeArrowheads="1"/>
          </p:cNvSpPr>
          <p:nvPr/>
        </p:nvSpPr>
        <p:spPr bwMode="auto">
          <a:xfrm>
            <a:off x="1343025" y="5757863"/>
            <a:ext cx="6157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 b="1"/>
              <a:t>量级            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1/2 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是偶函数，在原点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                                     处的奇数阶导数为零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74" name="直接箭头连接符 14"/>
          <p:cNvCxnSpPr>
            <a:cxnSpLocks noChangeShapeType="1"/>
          </p:cNvCxnSpPr>
          <p:nvPr/>
        </p:nvCxnSpPr>
        <p:spPr bwMode="auto">
          <a:xfrm flipV="1">
            <a:off x="4848225" y="5248275"/>
            <a:ext cx="0" cy="5000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707370"/>
              </p:ext>
            </p:extLst>
          </p:nvPr>
        </p:nvGraphicFramePr>
        <p:xfrm>
          <a:off x="1062038" y="3378200"/>
          <a:ext cx="7237412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060360" imgH="965160" progId="Equation.DSMT4">
                  <p:embed/>
                </p:oleObj>
              </mc:Choice>
              <mc:Fallback>
                <p:oleObj name="Equation" r:id="rId3" imgW="3060360" imgH="965160" progId="Equation.DSMT4">
                  <p:embed/>
                  <p:pic>
                    <p:nvPicPr>
                      <p:cNvPr id="1229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378200"/>
                        <a:ext cx="7237412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60"/>
          <p:cNvSpPr txBox="1">
            <a:spLocks noChangeArrowheads="1"/>
          </p:cNvSpPr>
          <p:nvPr/>
        </p:nvSpPr>
        <p:spPr bwMode="auto">
          <a:xfrm>
            <a:off x="631563" y="1207229"/>
            <a:ext cx="5662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单原子理想气体的内能：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800" baseline="-25000" dirty="0">
              <a:solidFill>
                <a:srgbClr val="000000"/>
              </a:solidFill>
            </a:endParaRPr>
          </a:p>
        </p:txBody>
      </p:sp>
      <p:sp>
        <p:nvSpPr>
          <p:cNvPr id="12292" name="Text Box 60"/>
          <p:cNvSpPr txBox="1">
            <a:spLocks noChangeArrowheads="1"/>
          </p:cNvSpPr>
          <p:nvPr/>
        </p:nvSpPr>
        <p:spPr bwMode="auto">
          <a:xfrm>
            <a:off x="679655" y="5814008"/>
            <a:ext cx="671943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两者比较，说明拉氏乘子</a:t>
            </a:r>
            <a:r>
              <a:rPr lang="en-US" altLang="zh-CN" sz="2800" i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b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1/</a:t>
            </a:r>
            <a:r>
              <a:rPr lang="en-US" altLang="zh-CN" sz="2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kT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29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847917"/>
              </p:ext>
            </p:extLst>
          </p:nvPr>
        </p:nvGraphicFramePr>
        <p:xfrm>
          <a:off x="922338" y="1822450"/>
          <a:ext cx="77628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238200" imgH="507960" progId="Equation.DSMT4">
                  <p:embed/>
                </p:oleObj>
              </mc:Choice>
              <mc:Fallback>
                <p:oleObj name="Equation" r:id="rId5" imgW="3238200" imgH="507960" progId="Equation.DSMT4">
                  <p:embed/>
                  <p:pic>
                    <p:nvPicPr>
                      <p:cNvPr id="1229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822450"/>
                        <a:ext cx="776287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303263"/>
              </p:ext>
            </p:extLst>
          </p:nvPr>
        </p:nvGraphicFramePr>
        <p:xfrm>
          <a:off x="4694238" y="4681538"/>
          <a:ext cx="39290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638000" imgH="393480" progId="Equation.DSMT4">
                  <p:embed/>
                </p:oleObj>
              </mc:Choice>
              <mc:Fallback>
                <p:oleObj name="Equation" r:id="rId7" imgW="1638000" imgH="393480" progId="Equation.DSMT4">
                  <p:embed/>
                  <p:pic>
                    <p:nvPicPr>
                      <p:cNvPr id="1229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4681538"/>
                        <a:ext cx="39290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0"/>
          <p:cNvSpPr txBox="1">
            <a:spLocks noChangeArrowheads="1"/>
          </p:cNvSpPr>
          <p:nvPr/>
        </p:nvSpPr>
        <p:spPr bwMode="auto">
          <a:xfrm>
            <a:off x="571996" y="597454"/>
            <a:ext cx="67194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分布推导中拉氏乘子</a:t>
            </a:r>
            <a:r>
              <a:rPr lang="en-US" altLang="zh-CN" sz="2800" i="1" dirty="0">
                <a:solidFill>
                  <a:srgbClr val="00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800" b="1" i="1" dirty="0">
                <a:solidFill>
                  <a:srgbClr val="0000FF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的确定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3011</TotalTime>
  <Words>903</Words>
  <Application>Microsoft Office PowerPoint</Application>
  <PresentationFormat>全屏显示(4:3)</PresentationFormat>
  <Paragraphs>74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247</cp:revision>
  <dcterms:created xsi:type="dcterms:W3CDTF">1999-10-07T02:58:10Z</dcterms:created>
  <dcterms:modified xsi:type="dcterms:W3CDTF">2020-07-08T01:40:45Z</dcterms:modified>
</cp:coreProperties>
</file>