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sldIdLst>
    <p:sldId id="443" r:id="rId2"/>
    <p:sldId id="409" r:id="rId3"/>
    <p:sldId id="408" r:id="rId4"/>
    <p:sldId id="424" r:id="rId5"/>
    <p:sldId id="425" r:id="rId6"/>
    <p:sldId id="427" r:id="rId7"/>
    <p:sldId id="428" r:id="rId8"/>
    <p:sldId id="429" r:id="rId9"/>
    <p:sldId id="433" r:id="rId10"/>
    <p:sldId id="434" r:id="rId11"/>
    <p:sldId id="43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339933"/>
    <a:srgbClr val="777777"/>
    <a:srgbClr val="FF5050"/>
    <a:srgbClr val="FF0000"/>
    <a:srgbClr val="99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237E7-9795-472F-93A3-BD04C1F3A50F}" v="116" dt="2020-07-06T05:46:09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36" autoAdjust="0"/>
  </p:normalViewPr>
  <p:slideViewPr>
    <p:cSldViewPr snapToGrid="0">
      <p:cViewPr varScale="1">
        <p:scale>
          <a:sx n="85" d="100"/>
          <a:sy n="85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2DC237E7-9795-472F-93A3-BD04C1F3A50F}"/>
    <pc:docChg chg="undo custSel delSld modSld">
      <pc:chgData name="CAI JUN" userId="08ce88e1165b00db" providerId="LiveId" clId="{2DC237E7-9795-472F-93A3-BD04C1F3A50F}" dt="2020-07-06T05:46:09.690" v="214"/>
      <pc:docMkLst>
        <pc:docMk/>
      </pc:docMkLst>
      <pc:sldChg chg="modSp">
        <pc:chgData name="CAI JUN" userId="08ce88e1165b00db" providerId="LiveId" clId="{2DC237E7-9795-472F-93A3-BD04C1F3A50F}" dt="2020-07-06T05:36:59.234" v="58"/>
        <pc:sldMkLst>
          <pc:docMk/>
          <pc:sldMk cId="0" sldId="408"/>
        </pc:sldMkLst>
        <pc:graphicFrameChg chg="mod">
          <ac:chgData name="CAI JUN" userId="08ce88e1165b00db" providerId="LiveId" clId="{2DC237E7-9795-472F-93A3-BD04C1F3A50F}" dt="2020-07-06T05:35:31.828" v="47"/>
          <ac:graphicFrameMkLst>
            <pc:docMk/>
            <pc:sldMk cId="0" sldId="408"/>
            <ac:graphicFrameMk id="12290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5:43.062" v="49"/>
          <ac:graphicFrameMkLst>
            <pc:docMk/>
            <pc:sldMk cId="0" sldId="408"/>
            <ac:graphicFrameMk id="12291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6:20.015" v="52"/>
          <ac:graphicFrameMkLst>
            <pc:docMk/>
            <pc:sldMk cId="0" sldId="408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6:38.390" v="55"/>
          <ac:graphicFrameMkLst>
            <pc:docMk/>
            <pc:sldMk cId="0" sldId="408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6:59.234" v="58"/>
          <ac:graphicFrameMkLst>
            <pc:docMk/>
            <pc:sldMk cId="0" sldId="408"/>
            <ac:graphicFrameMk id="12294" creationId="{00000000-0000-0000-0000-000000000000}"/>
          </ac:graphicFrameMkLst>
        </pc:graphicFrameChg>
      </pc:sldChg>
      <pc:sldChg chg="modSp">
        <pc:chgData name="CAI JUN" userId="08ce88e1165b00db" providerId="LiveId" clId="{2DC237E7-9795-472F-93A3-BD04C1F3A50F}" dt="2020-07-06T05:34:59.734" v="45" actId="1037"/>
        <pc:sldMkLst>
          <pc:docMk/>
          <pc:sldMk cId="0" sldId="409"/>
        </pc:sldMkLst>
        <pc:spChg chg="mod">
          <ac:chgData name="CAI JUN" userId="08ce88e1165b00db" providerId="LiveId" clId="{2DC237E7-9795-472F-93A3-BD04C1F3A50F}" dt="2020-07-06T05:34:59.734" v="45" actId="1037"/>
          <ac:spMkLst>
            <pc:docMk/>
            <pc:sldMk cId="0" sldId="409"/>
            <ac:spMk id="11280" creationId="{00000000-0000-0000-0000-000000000000}"/>
          </ac:spMkLst>
        </pc:spChg>
        <pc:spChg chg="mod">
          <ac:chgData name="CAI JUN" userId="08ce88e1165b00db" providerId="LiveId" clId="{2DC237E7-9795-472F-93A3-BD04C1F3A50F}" dt="2020-07-06T05:34:59.734" v="45" actId="1037"/>
          <ac:spMkLst>
            <pc:docMk/>
            <pc:sldMk cId="0" sldId="409"/>
            <ac:spMk id="11282" creationId="{00000000-0000-0000-0000-000000000000}"/>
          </ac:spMkLst>
        </pc:spChg>
        <pc:spChg chg="mod">
          <ac:chgData name="CAI JUN" userId="08ce88e1165b00db" providerId="LiveId" clId="{2DC237E7-9795-472F-93A3-BD04C1F3A50F}" dt="2020-07-06T05:34:59.734" v="45" actId="1037"/>
          <ac:spMkLst>
            <pc:docMk/>
            <pc:sldMk cId="0" sldId="409"/>
            <ac:spMk id="11284" creationId="{00000000-0000-0000-0000-000000000000}"/>
          </ac:spMkLst>
        </pc:spChg>
        <pc:spChg chg="mod">
          <ac:chgData name="CAI JUN" userId="08ce88e1165b00db" providerId="LiveId" clId="{2DC237E7-9795-472F-93A3-BD04C1F3A50F}" dt="2020-07-06T05:34:59.734" v="45" actId="1037"/>
          <ac:spMkLst>
            <pc:docMk/>
            <pc:sldMk cId="0" sldId="409"/>
            <ac:spMk id="11285" creationId="{00000000-0000-0000-0000-000000000000}"/>
          </ac:spMkLst>
        </pc:spChg>
        <pc:spChg chg="mod">
          <ac:chgData name="CAI JUN" userId="08ce88e1165b00db" providerId="LiveId" clId="{2DC237E7-9795-472F-93A3-BD04C1F3A50F}" dt="2020-07-06T05:34:59.734" v="45" actId="1037"/>
          <ac:spMkLst>
            <pc:docMk/>
            <pc:sldMk cId="0" sldId="409"/>
            <ac:spMk id="11286" creationId="{00000000-0000-0000-0000-000000000000}"/>
          </ac:spMkLst>
        </pc:spChg>
        <pc:grpChg chg="mod">
          <ac:chgData name="CAI JUN" userId="08ce88e1165b00db" providerId="LiveId" clId="{2DC237E7-9795-472F-93A3-BD04C1F3A50F}" dt="2020-07-06T05:34:59.734" v="45" actId="1037"/>
          <ac:grpSpMkLst>
            <pc:docMk/>
            <pc:sldMk cId="0" sldId="409"/>
            <ac:grpSpMk id="16" creationId="{00000000-0000-0000-0000-000000000000}"/>
          </ac:grpSpMkLst>
        </pc:grpChg>
        <pc:grpChg chg="mod">
          <ac:chgData name="CAI JUN" userId="08ce88e1165b00db" providerId="LiveId" clId="{2DC237E7-9795-472F-93A3-BD04C1F3A50F}" dt="2020-07-06T05:34:59.734" v="45" actId="1037"/>
          <ac:grpSpMkLst>
            <pc:docMk/>
            <pc:sldMk cId="0" sldId="409"/>
            <ac:grpSpMk id="11279" creationId="{00000000-0000-0000-0000-000000000000}"/>
          </ac:grpSpMkLst>
        </pc:grpChg>
        <pc:graphicFrameChg chg="mod">
          <ac:chgData name="CAI JUN" userId="08ce88e1165b00db" providerId="LiveId" clId="{2DC237E7-9795-472F-93A3-BD04C1F3A50F}" dt="2020-07-06T05:33:49.171" v="21"/>
          <ac:graphicFrameMkLst>
            <pc:docMk/>
            <pc:sldMk cId="0" sldId="409"/>
            <ac:graphicFrameMk id="10242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3:59.437" v="23"/>
          <ac:graphicFrameMkLst>
            <pc:docMk/>
            <pc:sldMk cId="0" sldId="409"/>
            <ac:graphicFrameMk id="10245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4:08.281" v="25"/>
          <ac:graphicFrameMkLst>
            <pc:docMk/>
            <pc:sldMk cId="0" sldId="409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3:38.625" v="15"/>
          <ac:graphicFrameMkLst>
            <pc:docMk/>
            <pc:sldMk cId="0" sldId="409"/>
            <ac:graphicFrameMk id="11267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3:43.734" v="19"/>
          <ac:graphicFrameMkLst>
            <pc:docMk/>
            <pc:sldMk cId="0" sldId="409"/>
            <ac:graphicFrameMk id="11268" creationId="{00000000-0000-0000-0000-000000000000}"/>
          </ac:graphicFrameMkLst>
        </pc:graphicFrameChg>
        <pc:cxnChg chg="mod">
          <ac:chgData name="CAI JUN" userId="08ce88e1165b00db" providerId="LiveId" clId="{2DC237E7-9795-472F-93A3-BD04C1F3A50F}" dt="2020-07-06T05:34:59.734" v="45" actId="1037"/>
          <ac:cxnSpMkLst>
            <pc:docMk/>
            <pc:sldMk cId="0" sldId="409"/>
            <ac:cxnSpMk id="11281" creationId="{00000000-0000-0000-0000-000000000000}"/>
          </ac:cxnSpMkLst>
        </pc:cxnChg>
        <pc:cxnChg chg="mod">
          <ac:chgData name="CAI JUN" userId="08ce88e1165b00db" providerId="LiveId" clId="{2DC237E7-9795-472F-93A3-BD04C1F3A50F}" dt="2020-07-06T05:34:59.734" v="45" actId="1037"/>
          <ac:cxnSpMkLst>
            <pc:docMk/>
            <pc:sldMk cId="0" sldId="409"/>
            <ac:cxnSpMk id="11283" creationId="{00000000-0000-0000-0000-000000000000}"/>
          </ac:cxnSpMkLst>
        </pc:cxnChg>
        <pc:cxnChg chg="mod">
          <ac:chgData name="CAI JUN" userId="08ce88e1165b00db" providerId="LiveId" clId="{2DC237E7-9795-472F-93A3-BD04C1F3A50F}" dt="2020-07-06T05:34:59.734" v="45" actId="1037"/>
          <ac:cxnSpMkLst>
            <pc:docMk/>
            <pc:sldMk cId="0" sldId="409"/>
            <ac:cxnSpMk id="11287" creationId="{00000000-0000-0000-0000-000000000000}"/>
          </ac:cxnSpMkLst>
        </pc:cxnChg>
        <pc:cxnChg chg="mod">
          <ac:chgData name="CAI JUN" userId="08ce88e1165b00db" providerId="LiveId" clId="{2DC237E7-9795-472F-93A3-BD04C1F3A50F}" dt="2020-07-06T05:34:59.734" v="45" actId="1037"/>
          <ac:cxnSpMkLst>
            <pc:docMk/>
            <pc:sldMk cId="0" sldId="409"/>
            <ac:cxnSpMk id="11288" creationId="{00000000-0000-0000-0000-000000000000}"/>
          </ac:cxnSpMkLst>
        </pc:cxnChg>
      </pc:sldChg>
      <pc:sldChg chg="delSp modSp mod">
        <pc:chgData name="CAI JUN" userId="08ce88e1165b00db" providerId="LiveId" clId="{2DC237E7-9795-472F-93A3-BD04C1F3A50F}" dt="2020-07-06T05:39:13.918" v="124" actId="478"/>
        <pc:sldMkLst>
          <pc:docMk/>
          <pc:sldMk cId="0" sldId="424"/>
        </pc:sldMkLst>
        <pc:spChg chg="mod">
          <ac:chgData name="CAI JUN" userId="08ce88e1165b00db" providerId="LiveId" clId="{2DC237E7-9795-472F-93A3-BD04C1F3A50F}" dt="2020-07-06T05:38:07.387" v="71"/>
          <ac:spMkLst>
            <pc:docMk/>
            <pc:sldMk cId="0" sldId="424"/>
            <ac:spMk id="13320" creationId="{00000000-0000-0000-0000-000000000000}"/>
          </ac:spMkLst>
        </pc:spChg>
        <pc:spChg chg="mod">
          <ac:chgData name="CAI JUN" userId="08ce88e1165b00db" providerId="LiveId" clId="{2DC237E7-9795-472F-93A3-BD04C1F3A50F}" dt="2020-07-06T05:38:07.387" v="71"/>
          <ac:spMkLst>
            <pc:docMk/>
            <pc:sldMk cId="0" sldId="424"/>
            <ac:spMk id="13321" creationId="{00000000-0000-0000-0000-000000000000}"/>
          </ac:spMkLst>
        </pc:spChg>
        <pc:spChg chg="mod">
          <ac:chgData name="CAI JUN" userId="08ce88e1165b00db" providerId="LiveId" clId="{2DC237E7-9795-472F-93A3-BD04C1F3A50F}" dt="2020-07-06T05:39:08.449" v="123" actId="947"/>
          <ac:spMkLst>
            <pc:docMk/>
            <pc:sldMk cId="0" sldId="424"/>
            <ac:spMk id="13322" creationId="{00000000-0000-0000-0000-000000000000}"/>
          </ac:spMkLst>
        </pc:spChg>
        <pc:grpChg chg="mod">
          <ac:chgData name="CAI JUN" userId="08ce88e1165b00db" providerId="LiveId" clId="{2DC237E7-9795-472F-93A3-BD04C1F3A50F}" dt="2020-07-06T05:38:07.387" v="71"/>
          <ac:grpSpMkLst>
            <pc:docMk/>
            <pc:sldMk cId="0" sldId="424"/>
            <ac:grpSpMk id="13318" creationId="{00000000-0000-0000-0000-000000000000}"/>
          </ac:grpSpMkLst>
        </pc:grpChg>
        <pc:grpChg chg="mod">
          <ac:chgData name="CAI JUN" userId="08ce88e1165b00db" providerId="LiveId" clId="{2DC237E7-9795-472F-93A3-BD04C1F3A50F}" dt="2020-07-06T05:38:07.387" v="71"/>
          <ac:grpSpMkLst>
            <pc:docMk/>
            <pc:sldMk cId="0" sldId="424"/>
            <ac:grpSpMk id="13319" creationId="{00000000-0000-0000-0000-000000000000}"/>
          </ac:grpSpMkLst>
        </pc:grpChg>
        <pc:graphicFrameChg chg="mod">
          <ac:chgData name="CAI JUN" userId="08ce88e1165b00db" providerId="LiveId" clId="{2DC237E7-9795-472F-93A3-BD04C1F3A50F}" dt="2020-07-06T05:38:07.387" v="71"/>
          <ac:graphicFrameMkLst>
            <pc:docMk/>
            <pc:sldMk cId="0" sldId="424"/>
            <ac:graphicFrameMk id="13323" creationId="{00000000-0000-0000-0000-000000000000}"/>
          </ac:graphicFrameMkLst>
        </pc:graphicFrameChg>
        <pc:graphicFrameChg chg="del mod">
          <ac:chgData name="CAI JUN" userId="08ce88e1165b00db" providerId="LiveId" clId="{2DC237E7-9795-472F-93A3-BD04C1F3A50F}" dt="2020-07-06T05:39:13.918" v="124" actId="478"/>
          <ac:graphicFrameMkLst>
            <pc:docMk/>
            <pc:sldMk cId="0" sldId="424"/>
            <ac:graphicFrameMk id="13324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7:16.343" v="63"/>
          <ac:graphicFrameMkLst>
            <pc:docMk/>
            <pc:sldMk cId="0" sldId="424"/>
            <ac:graphicFrameMk id="233483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7:38.968" v="65"/>
          <ac:graphicFrameMkLst>
            <pc:docMk/>
            <pc:sldMk cId="0" sldId="424"/>
            <ac:graphicFrameMk id="233486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7:10.781" v="61"/>
          <ac:graphicFrameMkLst>
            <pc:docMk/>
            <pc:sldMk cId="0" sldId="424"/>
            <ac:graphicFrameMk id="233488" creationId="{00000000-0000-0000-0000-000000000000}"/>
          </ac:graphicFrameMkLst>
        </pc:graphicFrameChg>
      </pc:sldChg>
      <pc:sldChg chg="addSp delSp modSp">
        <pc:chgData name="CAI JUN" userId="08ce88e1165b00db" providerId="LiveId" clId="{2DC237E7-9795-472F-93A3-BD04C1F3A50F}" dt="2020-07-06T05:39:44.356" v="131"/>
        <pc:sldMkLst>
          <pc:docMk/>
          <pc:sldMk cId="0" sldId="425"/>
        </pc:sldMkLst>
        <pc:spChg chg="mod">
          <ac:chgData name="CAI JUN" userId="08ce88e1165b00db" providerId="LiveId" clId="{2DC237E7-9795-472F-93A3-BD04C1F3A50F}" dt="2020-07-06T05:39:25.278" v="126"/>
          <ac:spMkLst>
            <pc:docMk/>
            <pc:sldMk cId="0" sldId="425"/>
            <ac:spMk id="14" creationId="{F828DB55-983D-4D34-AF7A-5DF6C201DF85}"/>
          </ac:spMkLst>
        </pc:spChg>
        <pc:spChg chg="mod">
          <ac:chgData name="CAI JUN" userId="08ce88e1165b00db" providerId="LiveId" clId="{2DC237E7-9795-472F-93A3-BD04C1F3A50F}" dt="2020-07-06T05:39:25.278" v="126"/>
          <ac:spMkLst>
            <pc:docMk/>
            <pc:sldMk cId="0" sldId="425"/>
            <ac:spMk id="15" creationId="{C5E87F89-B5FA-4786-9081-0FD666E32F6C}"/>
          </ac:spMkLst>
        </pc:spChg>
        <pc:spChg chg="mod">
          <ac:chgData name="CAI JUN" userId="08ce88e1165b00db" providerId="LiveId" clId="{2DC237E7-9795-472F-93A3-BD04C1F3A50F}" dt="2020-07-06T05:39:25.278" v="126"/>
          <ac:spMkLst>
            <pc:docMk/>
            <pc:sldMk cId="0" sldId="425"/>
            <ac:spMk id="16" creationId="{AA4B47AB-FDAD-4C6C-8D01-A81D7B699E51}"/>
          </ac:spMkLst>
        </pc:spChg>
        <pc:grpChg chg="add mod">
          <ac:chgData name="CAI JUN" userId="08ce88e1165b00db" providerId="LiveId" clId="{2DC237E7-9795-472F-93A3-BD04C1F3A50F}" dt="2020-07-06T05:39:25.278" v="126"/>
          <ac:grpSpMkLst>
            <pc:docMk/>
            <pc:sldMk cId="0" sldId="425"/>
            <ac:grpSpMk id="12" creationId="{875C5262-766F-4C07-9415-01E9F9365CA1}"/>
          </ac:grpSpMkLst>
        </pc:grpChg>
        <pc:grpChg chg="mod">
          <ac:chgData name="CAI JUN" userId="08ce88e1165b00db" providerId="LiveId" clId="{2DC237E7-9795-472F-93A3-BD04C1F3A50F}" dt="2020-07-06T05:39:25.278" v="126"/>
          <ac:grpSpMkLst>
            <pc:docMk/>
            <pc:sldMk cId="0" sldId="425"/>
            <ac:grpSpMk id="13" creationId="{2574B499-A4DD-4487-9F79-36D40C0C52C5}"/>
          </ac:grpSpMkLst>
        </pc:grpChg>
        <pc:grpChg chg="del">
          <ac:chgData name="CAI JUN" userId="08ce88e1165b00db" providerId="LiveId" clId="{2DC237E7-9795-472F-93A3-BD04C1F3A50F}" dt="2020-07-06T05:39:24.731" v="125" actId="478"/>
          <ac:grpSpMkLst>
            <pc:docMk/>
            <pc:sldMk cId="0" sldId="425"/>
            <ac:grpSpMk id="14341" creationId="{00000000-0000-0000-0000-000000000000}"/>
          </ac:grpSpMkLst>
        </pc:grpChg>
        <pc:graphicFrameChg chg="mod">
          <ac:chgData name="CAI JUN" userId="08ce88e1165b00db" providerId="LiveId" clId="{2DC237E7-9795-472F-93A3-BD04C1F3A50F}" dt="2020-07-06T05:39:25.278" v="126"/>
          <ac:graphicFrameMkLst>
            <pc:docMk/>
            <pc:sldMk cId="0" sldId="425"/>
            <ac:graphicFrameMk id="17" creationId="{782205CA-B7BE-4FD5-BE7F-C2D9DB0E5A54}"/>
          </ac:graphicFrameMkLst>
        </pc:graphicFrameChg>
        <pc:graphicFrameChg chg="mod">
          <ac:chgData name="CAI JUN" userId="08ce88e1165b00db" providerId="LiveId" clId="{2DC237E7-9795-472F-93A3-BD04C1F3A50F}" dt="2020-07-06T05:39:34.449" v="128"/>
          <ac:graphicFrameMkLst>
            <pc:docMk/>
            <pc:sldMk cId="0" sldId="425"/>
            <ac:graphicFrameMk id="14339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39:44.356" v="131"/>
          <ac:graphicFrameMkLst>
            <pc:docMk/>
            <pc:sldMk cId="0" sldId="425"/>
            <ac:graphicFrameMk id="14340" creationId="{00000000-0000-0000-0000-000000000000}"/>
          </ac:graphicFrameMkLst>
        </pc:graphicFrameChg>
      </pc:sldChg>
      <pc:sldChg chg="modSp mod">
        <pc:chgData name="CAI JUN" userId="08ce88e1165b00db" providerId="LiveId" clId="{2DC237E7-9795-472F-93A3-BD04C1F3A50F}" dt="2020-07-06T05:41:40.246" v="174"/>
        <pc:sldMkLst>
          <pc:docMk/>
          <pc:sldMk cId="0" sldId="427"/>
        </pc:sldMkLst>
        <pc:spChg chg="mod">
          <ac:chgData name="CAI JUN" userId="08ce88e1165b00db" providerId="LiveId" clId="{2DC237E7-9795-472F-93A3-BD04C1F3A50F}" dt="2020-07-06T05:41:07.168" v="167"/>
          <ac:spMkLst>
            <pc:docMk/>
            <pc:sldMk cId="0" sldId="427"/>
            <ac:spMk id="15367" creationId="{00000000-0000-0000-0000-000000000000}"/>
          </ac:spMkLst>
        </pc:spChg>
        <pc:grpChg chg="mod">
          <ac:chgData name="CAI JUN" userId="08ce88e1165b00db" providerId="LiveId" clId="{2DC237E7-9795-472F-93A3-BD04C1F3A50F}" dt="2020-07-06T05:41:07.168" v="167"/>
          <ac:grpSpMkLst>
            <pc:docMk/>
            <pc:sldMk cId="0" sldId="427"/>
            <ac:grpSpMk id="15362" creationId="{00000000-0000-0000-0000-000000000000}"/>
          </ac:grpSpMkLst>
        </pc:grpChg>
        <pc:graphicFrameChg chg="mod">
          <ac:chgData name="CAI JUN" userId="08ce88e1165b00db" providerId="LiveId" clId="{2DC237E7-9795-472F-93A3-BD04C1F3A50F}" dt="2020-07-06T05:41:07.168" v="167"/>
          <ac:graphicFrameMkLst>
            <pc:docMk/>
            <pc:sldMk cId="0" sldId="427"/>
            <ac:graphicFrameMk id="15368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1:07.168" v="167"/>
          <ac:graphicFrameMkLst>
            <pc:docMk/>
            <pc:sldMk cId="0" sldId="427"/>
            <ac:graphicFrameMk id="15370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1:07.168" v="167"/>
          <ac:graphicFrameMkLst>
            <pc:docMk/>
            <pc:sldMk cId="0" sldId="427"/>
            <ac:graphicFrameMk id="15371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1:28.434" v="172"/>
          <ac:graphicFrameMkLst>
            <pc:docMk/>
            <pc:sldMk cId="0" sldId="427"/>
            <ac:graphicFrameMk id="240658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1:40.246" v="174"/>
          <ac:graphicFrameMkLst>
            <pc:docMk/>
            <pc:sldMk cId="0" sldId="427"/>
            <ac:graphicFrameMk id="240660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1:19.965" v="170"/>
          <ac:graphicFrameMkLst>
            <pc:docMk/>
            <pc:sldMk cId="0" sldId="427"/>
            <ac:graphicFrameMk id="240670" creationId="{00000000-0000-0000-0000-000000000000}"/>
          </ac:graphicFrameMkLst>
        </pc:graphicFrameChg>
      </pc:sldChg>
      <pc:sldChg chg="addSp delSp modSp">
        <pc:chgData name="CAI JUN" userId="08ce88e1165b00db" providerId="LiveId" clId="{2DC237E7-9795-472F-93A3-BD04C1F3A50F}" dt="2020-07-06T05:43:33.340" v="183"/>
        <pc:sldMkLst>
          <pc:docMk/>
          <pc:sldMk cId="0" sldId="428"/>
        </pc:sldMkLst>
        <pc:spChg chg="mod">
          <ac:chgData name="CAI JUN" userId="08ce88e1165b00db" providerId="LiveId" clId="{2DC237E7-9795-472F-93A3-BD04C1F3A50F}" dt="2020-07-06T05:41:53.199" v="176"/>
          <ac:spMkLst>
            <pc:docMk/>
            <pc:sldMk cId="0" sldId="428"/>
            <ac:spMk id="17" creationId="{BE5D28B2-3396-470D-ACBD-9FB7D2D0DD14}"/>
          </ac:spMkLst>
        </pc:spChg>
        <pc:grpChg chg="add mod">
          <ac:chgData name="CAI JUN" userId="08ce88e1165b00db" providerId="LiveId" clId="{2DC237E7-9795-472F-93A3-BD04C1F3A50F}" dt="2020-07-06T05:41:53.199" v="176"/>
          <ac:grpSpMkLst>
            <pc:docMk/>
            <pc:sldMk cId="0" sldId="428"/>
            <ac:grpSpMk id="11" creationId="{7DC2E3A5-49EE-4168-A093-1AF981DAE1B0}"/>
          </ac:grpSpMkLst>
        </pc:grpChg>
        <pc:grpChg chg="del">
          <ac:chgData name="CAI JUN" userId="08ce88e1165b00db" providerId="LiveId" clId="{2DC237E7-9795-472F-93A3-BD04C1F3A50F}" dt="2020-07-06T05:41:52.621" v="175" actId="478"/>
          <ac:grpSpMkLst>
            <pc:docMk/>
            <pc:sldMk cId="0" sldId="428"/>
            <ac:grpSpMk id="12" creationId="{00000000-0000-0000-0000-000000000000}"/>
          </ac:grpSpMkLst>
        </pc:grpChg>
        <pc:graphicFrameChg chg="mod">
          <ac:chgData name="CAI JUN" userId="08ce88e1165b00db" providerId="LiveId" clId="{2DC237E7-9795-472F-93A3-BD04C1F3A50F}" dt="2020-07-06T05:41:53.199" v="176"/>
          <ac:graphicFrameMkLst>
            <pc:docMk/>
            <pc:sldMk cId="0" sldId="428"/>
            <ac:graphicFrameMk id="18" creationId="{4BB3EFC2-837C-4A28-AC10-921ED4B7DCAD}"/>
          </ac:graphicFrameMkLst>
        </pc:graphicFrameChg>
        <pc:graphicFrameChg chg="mod">
          <ac:chgData name="CAI JUN" userId="08ce88e1165b00db" providerId="LiveId" clId="{2DC237E7-9795-472F-93A3-BD04C1F3A50F}" dt="2020-07-06T05:41:53.199" v="176"/>
          <ac:graphicFrameMkLst>
            <pc:docMk/>
            <pc:sldMk cId="0" sldId="428"/>
            <ac:graphicFrameMk id="19" creationId="{013C75DD-09CD-483D-9E52-A66B99F95E91}"/>
          </ac:graphicFrameMkLst>
        </pc:graphicFrameChg>
        <pc:graphicFrameChg chg="mod">
          <ac:chgData name="CAI JUN" userId="08ce88e1165b00db" providerId="LiveId" clId="{2DC237E7-9795-472F-93A3-BD04C1F3A50F}" dt="2020-07-06T05:41:53.199" v="176"/>
          <ac:graphicFrameMkLst>
            <pc:docMk/>
            <pc:sldMk cId="0" sldId="428"/>
            <ac:graphicFrameMk id="20" creationId="{4714E625-3575-44F6-A0E6-BFD22D1986A4}"/>
          </ac:graphicFrameMkLst>
        </pc:graphicFrameChg>
        <pc:graphicFrameChg chg="mod">
          <ac:chgData name="CAI JUN" userId="08ce88e1165b00db" providerId="LiveId" clId="{2DC237E7-9795-472F-93A3-BD04C1F3A50F}" dt="2020-07-06T05:42:05.778" v="178"/>
          <ac:graphicFrameMkLst>
            <pc:docMk/>
            <pc:sldMk cId="0" sldId="428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3:33.340" v="183"/>
          <ac:graphicFrameMkLst>
            <pc:docMk/>
            <pc:sldMk cId="0" sldId="428"/>
            <ac:graphicFrameMk id="241676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3:26.246" v="181"/>
          <ac:graphicFrameMkLst>
            <pc:docMk/>
            <pc:sldMk cId="0" sldId="428"/>
            <ac:graphicFrameMk id="241677" creationId="{00000000-0000-0000-0000-000000000000}"/>
          </ac:graphicFrameMkLst>
        </pc:graphicFrameChg>
      </pc:sldChg>
      <pc:sldChg chg="addSp delSp modSp mod">
        <pc:chgData name="CAI JUN" userId="08ce88e1165b00db" providerId="LiveId" clId="{2DC237E7-9795-472F-93A3-BD04C1F3A50F}" dt="2020-07-06T05:44:56.028" v="202" actId="1038"/>
        <pc:sldMkLst>
          <pc:docMk/>
          <pc:sldMk cId="0" sldId="429"/>
        </pc:sldMkLst>
        <pc:spChg chg="mod">
          <ac:chgData name="CAI JUN" userId="08ce88e1165b00db" providerId="LiveId" clId="{2DC237E7-9795-472F-93A3-BD04C1F3A50F}" dt="2020-07-06T05:44:13.090" v="185"/>
          <ac:spMkLst>
            <pc:docMk/>
            <pc:sldMk cId="0" sldId="429"/>
            <ac:spMk id="18" creationId="{96A87881-8727-4901-AB99-51F31E82F19E}"/>
          </ac:spMkLst>
        </pc:spChg>
        <pc:grpChg chg="add mod">
          <ac:chgData name="CAI JUN" userId="08ce88e1165b00db" providerId="LiveId" clId="{2DC237E7-9795-472F-93A3-BD04C1F3A50F}" dt="2020-07-06T05:44:13.090" v="185"/>
          <ac:grpSpMkLst>
            <pc:docMk/>
            <pc:sldMk cId="0" sldId="429"/>
            <ac:grpSpMk id="12" creationId="{06EA6B2E-5037-4222-B9EA-9A8CBAE3112E}"/>
          </ac:grpSpMkLst>
        </pc:grpChg>
        <pc:grpChg chg="del">
          <ac:chgData name="CAI JUN" userId="08ce88e1165b00db" providerId="LiveId" clId="{2DC237E7-9795-472F-93A3-BD04C1F3A50F}" dt="2020-07-06T05:44:12.543" v="184" actId="478"/>
          <ac:grpSpMkLst>
            <pc:docMk/>
            <pc:sldMk cId="0" sldId="429"/>
            <ac:grpSpMk id="13" creationId="{00000000-0000-0000-0000-000000000000}"/>
          </ac:grpSpMkLst>
        </pc:grpChg>
        <pc:graphicFrameChg chg="mod">
          <ac:chgData name="CAI JUN" userId="08ce88e1165b00db" providerId="LiveId" clId="{2DC237E7-9795-472F-93A3-BD04C1F3A50F}" dt="2020-07-06T05:44:13.090" v="185"/>
          <ac:graphicFrameMkLst>
            <pc:docMk/>
            <pc:sldMk cId="0" sldId="429"/>
            <ac:graphicFrameMk id="19" creationId="{1F3462AE-44A7-439A-B758-BB85DD35DDC4}"/>
          </ac:graphicFrameMkLst>
        </pc:graphicFrameChg>
        <pc:graphicFrameChg chg="mod">
          <ac:chgData name="CAI JUN" userId="08ce88e1165b00db" providerId="LiveId" clId="{2DC237E7-9795-472F-93A3-BD04C1F3A50F}" dt="2020-07-06T05:44:13.090" v="185"/>
          <ac:graphicFrameMkLst>
            <pc:docMk/>
            <pc:sldMk cId="0" sldId="429"/>
            <ac:graphicFrameMk id="20" creationId="{330FF5DA-3C06-4FD3-8685-AF862D3F7206}"/>
          </ac:graphicFrameMkLst>
        </pc:graphicFrameChg>
        <pc:graphicFrameChg chg="mod">
          <ac:chgData name="CAI JUN" userId="08ce88e1165b00db" providerId="LiveId" clId="{2DC237E7-9795-472F-93A3-BD04C1F3A50F}" dt="2020-07-06T05:44:13.090" v="185"/>
          <ac:graphicFrameMkLst>
            <pc:docMk/>
            <pc:sldMk cId="0" sldId="429"/>
            <ac:graphicFrameMk id="21" creationId="{6C70079A-CFBE-489C-94C3-206D4FCEC89E}"/>
          </ac:graphicFrameMkLst>
        </pc:graphicFrameChg>
        <pc:graphicFrameChg chg="mod">
          <ac:chgData name="CAI JUN" userId="08ce88e1165b00db" providerId="LiveId" clId="{2DC237E7-9795-472F-93A3-BD04C1F3A50F}" dt="2020-07-06T05:44:49.949" v="194"/>
          <ac:graphicFrameMkLst>
            <pc:docMk/>
            <pc:sldMk cId="0" sldId="429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4:22.528" v="187"/>
          <ac:graphicFrameMkLst>
            <pc:docMk/>
            <pc:sldMk cId="0" sldId="429"/>
            <ac:graphicFrameMk id="17413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4:31.059" v="189"/>
          <ac:graphicFrameMkLst>
            <pc:docMk/>
            <pc:sldMk cId="0" sldId="429"/>
            <ac:graphicFrameMk id="17414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4:56.028" v="202" actId="1038"/>
          <ac:graphicFrameMkLst>
            <pc:docMk/>
            <pc:sldMk cId="0" sldId="429"/>
            <ac:graphicFrameMk id="17415" creationId="{00000000-0000-0000-0000-000000000000}"/>
          </ac:graphicFrameMkLst>
        </pc:graphicFrameChg>
      </pc:sldChg>
      <pc:sldChg chg="modSp">
        <pc:chgData name="CAI JUN" userId="08ce88e1165b00db" providerId="LiveId" clId="{2DC237E7-9795-472F-93A3-BD04C1F3A50F}" dt="2020-07-06T05:46:09.690" v="214"/>
        <pc:sldMkLst>
          <pc:docMk/>
          <pc:sldMk cId="0" sldId="433"/>
        </pc:sldMkLst>
        <pc:graphicFrameChg chg="mod">
          <ac:chgData name="CAI JUN" userId="08ce88e1165b00db" providerId="LiveId" clId="{2DC237E7-9795-472F-93A3-BD04C1F3A50F}" dt="2020-07-06T05:45:08.809" v="204"/>
          <ac:graphicFrameMkLst>
            <pc:docMk/>
            <pc:sldMk cId="0" sldId="433"/>
            <ac:graphicFrameMk id="18434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5:13.543" v="206"/>
          <ac:graphicFrameMkLst>
            <pc:docMk/>
            <pc:sldMk cId="0" sldId="433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5:45.206" v="209"/>
          <ac:graphicFrameMkLst>
            <pc:docMk/>
            <pc:sldMk cId="0" sldId="433"/>
            <ac:graphicFrameMk id="18436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5:51.190" v="211"/>
          <ac:graphicFrameMkLst>
            <pc:docMk/>
            <pc:sldMk cId="0" sldId="433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2DC237E7-9795-472F-93A3-BD04C1F3A50F}" dt="2020-07-06T05:46:09.690" v="214"/>
          <ac:graphicFrameMkLst>
            <pc:docMk/>
            <pc:sldMk cId="0" sldId="433"/>
            <ac:graphicFrameMk id="18438" creationId="{00000000-0000-0000-0000-000000000000}"/>
          </ac:graphicFrameMkLst>
        </pc:graphicFrameChg>
      </pc:sldChg>
      <pc:sldChg chg="del">
        <pc:chgData name="CAI JUN" userId="08ce88e1165b00db" providerId="LiveId" clId="{2DC237E7-9795-472F-93A3-BD04C1F3A50F}" dt="2020-07-06T05:33:16.406" v="0" actId="47"/>
        <pc:sldMkLst>
          <pc:docMk/>
          <pc:sldMk cId="0" sldId="438"/>
        </pc:sldMkLst>
      </pc:sldChg>
      <pc:sldChg chg="del">
        <pc:chgData name="CAI JUN" userId="08ce88e1165b00db" providerId="LiveId" clId="{2DC237E7-9795-472F-93A3-BD04C1F3A50F}" dt="2020-07-06T05:33:17.046" v="3" actId="47"/>
        <pc:sldMkLst>
          <pc:docMk/>
          <pc:sldMk cId="0" sldId="444"/>
        </pc:sldMkLst>
      </pc:sldChg>
      <pc:sldChg chg="del">
        <pc:chgData name="CAI JUN" userId="08ce88e1165b00db" providerId="LiveId" clId="{2DC237E7-9795-472F-93A3-BD04C1F3A50F}" dt="2020-07-06T05:33:17.625" v="5" actId="47"/>
        <pc:sldMkLst>
          <pc:docMk/>
          <pc:sldMk cId="0" sldId="446"/>
        </pc:sldMkLst>
      </pc:sldChg>
      <pc:sldChg chg="del">
        <pc:chgData name="CAI JUN" userId="08ce88e1165b00db" providerId="LiveId" clId="{2DC237E7-9795-472F-93A3-BD04C1F3A50F}" dt="2020-07-06T05:33:18.234" v="6" actId="47"/>
        <pc:sldMkLst>
          <pc:docMk/>
          <pc:sldMk cId="0" sldId="447"/>
        </pc:sldMkLst>
      </pc:sldChg>
      <pc:sldChg chg="del">
        <pc:chgData name="CAI JUN" userId="08ce88e1165b00db" providerId="LiveId" clId="{2DC237E7-9795-472F-93A3-BD04C1F3A50F}" dt="2020-07-06T05:33:24.937" v="8" actId="47"/>
        <pc:sldMkLst>
          <pc:docMk/>
          <pc:sldMk cId="0" sldId="449"/>
        </pc:sldMkLst>
      </pc:sldChg>
      <pc:sldChg chg="del">
        <pc:chgData name="CAI JUN" userId="08ce88e1165b00db" providerId="LiveId" clId="{2DC237E7-9795-472F-93A3-BD04C1F3A50F}" dt="2020-07-06T05:33:25.593" v="10" actId="47"/>
        <pc:sldMkLst>
          <pc:docMk/>
          <pc:sldMk cId="0" sldId="450"/>
        </pc:sldMkLst>
      </pc:sldChg>
      <pc:sldChg chg="del">
        <pc:chgData name="CAI JUN" userId="08ce88e1165b00db" providerId="LiveId" clId="{2DC237E7-9795-472F-93A3-BD04C1F3A50F}" dt="2020-07-06T05:33:25.781" v="11" actId="47"/>
        <pc:sldMkLst>
          <pc:docMk/>
          <pc:sldMk cId="0" sldId="451"/>
        </pc:sldMkLst>
      </pc:sldChg>
      <pc:sldChg chg="del">
        <pc:chgData name="CAI JUN" userId="08ce88e1165b00db" providerId="LiveId" clId="{2DC237E7-9795-472F-93A3-BD04C1F3A50F}" dt="2020-07-06T05:33:25.234" v="9" actId="47"/>
        <pc:sldMkLst>
          <pc:docMk/>
          <pc:sldMk cId="0" sldId="452"/>
        </pc:sldMkLst>
      </pc:sldChg>
      <pc:sldChg chg="del">
        <pc:chgData name="CAI JUN" userId="08ce88e1165b00db" providerId="LiveId" clId="{2DC237E7-9795-472F-93A3-BD04C1F3A50F}" dt="2020-07-06T05:33:25.875" v="12" actId="47"/>
        <pc:sldMkLst>
          <pc:docMk/>
          <pc:sldMk cId="0" sldId="453"/>
        </pc:sldMkLst>
      </pc:sldChg>
      <pc:sldChg chg="del">
        <pc:chgData name="CAI JUN" userId="08ce88e1165b00db" providerId="LiveId" clId="{2DC237E7-9795-472F-93A3-BD04C1F3A50F}" dt="2020-07-06T05:33:18.734" v="7" actId="47"/>
        <pc:sldMkLst>
          <pc:docMk/>
          <pc:sldMk cId="0" sldId="454"/>
        </pc:sldMkLst>
      </pc:sldChg>
      <pc:sldChg chg="del">
        <pc:chgData name="CAI JUN" userId="08ce88e1165b00db" providerId="LiveId" clId="{2DC237E7-9795-472F-93A3-BD04C1F3A50F}" dt="2020-07-06T05:33:16.906" v="1" actId="47"/>
        <pc:sldMkLst>
          <pc:docMk/>
          <pc:sldMk cId="401082015" sldId="456"/>
        </pc:sldMkLst>
      </pc:sldChg>
      <pc:sldChg chg="del">
        <pc:chgData name="CAI JUN" userId="08ce88e1165b00db" providerId="LiveId" clId="{2DC237E7-9795-472F-93A3-BD04C1F3A50F}" dt="2020-07-06T05:33:16.937" v="2" actId="47"/>
        <pc:sldMkLst>
          <pc:docMk/>
          <pc:sldMk cId="702575377" sldId="457"/>
        </pc:sldMkLst>
      </pc:sldChg>
      <pc:sldChg chg="del">
        <pc:chgData name="CAI JUN" userId="08ce88e1165b00db" providerId="LiveId" clId="{2DC237E7-9795-472F-93A3-BD04C1F3A50F}" dt="2020-07-06T05:33:17.265" v="4" actId="47"/>
        <pc:sldMkLst>
          <pc:docMk/>
          <pc:sldMk cId="3575762802" sldId="45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2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fld id="{5CCBFADC-5B01-4D6A-955F-A6EF64AD7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17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19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DA5C3-9F73-4A8B-B31F-A45EC92F8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89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78EE-F9E5-4C4D-AFC6-AE52F7CA0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8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C5F81-1C28-4F64-A83E-4AEF1142E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2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F1C5F-569E-456A-8637-6DA498967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46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A35CB-51FD-4B82-8233-55BECE0AB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5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35B8-1373-43CF-9B41-0B9806DF0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74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FB5CB-61F6-4E20-929F-99282D6D3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7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2C955-22EA-42B8-A9A5-A5FA7B3DA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01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122E5-F0A1-4FD1-BA60-ED56C254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8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B81D-17AC-47AA-B801-029E41704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9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B454-6BC0-4511-AB46-4C4B096F6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18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96F88E21-A77A-4348-9FBF-26D016501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1641655" y="1593850"/>
            <a:ext cx="6125104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2571750" indent="-2571750" algn="just" fontAlgn="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12-10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气体的标</a:t>
            </a:r>
            <a:b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准摩尔熵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628775" y="3871913"/>
            <a:ext cx="6251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Standard Molar Entropy of Gases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3362325" y="4505325"/>
            <a:ext cx="1781175" cy="12096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933450" y="819150"/>
          <a:ext cx="821055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文档" r:id="rId3" imgW="2387600" imgH="1092200" progId="Word.Document.8">
                  <p:embed/>
                </p:oleObj>
              </mc:Choice>
              <mc:Fallback>
                <p:oleObj name="文档" r:id="rId3" imgW="2387600" imgH="1092200" progId="Word.Document.8">
                  <p:embed/>
                  <p:pic>
                    <p:nvPicPr>
                      <p:cNvPr id="194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819150"/>
                        <a:ext cx="821055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609600" y="3771900"/>
          <a:ext cx="821055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文档" r:id="rId5" imgW="2651760" imgH="838200" progId="Word.Document.8">
                  <p:embed/>
                </p:oleObj>
              </mc:Choice>
              <mc:Fallback>
                <p:oleObj name="文档" r:id="rId5" imgW="2651760" imgH="838200" progId="Word.Document.8">
                  <p:embed/>
                  <p:pic>
                    <p:nvPicPr>
                      <p:cNvPr id="1946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71900"/>
                        <a:ext cx="8210550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1201738" y="2511425"/>
            <a:ext cx="2894012" cy="5794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NNONNONNO</a:t>
            </a:r>
            <a:endParaRPr kumimoji="1" lang="en-US" altLang="zh-CN" sz="320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3536950" y="1057275"/>
            <a:ext cx="1916113" cy="588963"/>
          </a:xfrm>
          <a:prstGeom prst="rect">
            <a:avLst/>
          </a:prstGeom>
          <a:solidFill>
            <a:srgbClr val="CCFFFF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N≡N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＝</a:t>
            </a: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O</a:t>
            </a:r>
            <a:endParaRPr kumimoji="1" lang="en-US" altLang="zh-CN" sz="2400" b="0">
              <a:ea typeface="宋体" charset="-122"/>
            </a:endParaRP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4992688" y="2511425"/>
            <a:ext cx="2894012" cy="5794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NNONNO</a:t>
            </a: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O</a:t>
            </a: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NN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6489700" y="3105150"/>
            <a:ext cx="1916113" cy="1474788"/>
            <a:chOff x="4088" y="1956"/>
            <a:chExt cx="1207" cy="929"/>
          </a:xfrm>
        </p:grpSpPr>
        <p:sp>
          <p:nvSpPr>
            <p:cNvPr id="248838" name="Text Box 6"/>
            <p:cNvSpPr txBox="1">
              <a:spLocks noChangeArrowheads="1"/>
            </p:cNvSpPr>
            <p:nvPr/>
          </p:nvSpPr>
          <p:spPr bwMode="auto">
            <a:xfrm>
              <a:off x="4088" y="2514"/>
              <a:ext cx="1207" cy="37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32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O</a:t>
              </a:r>
              <a:r>
                <a:rPr kumimoji="1" lang="zh-CN" altLang="en-US" sz="32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＝</a:t>
              </a:r>
              <a:r>
                <a:rPr kumimoji="1" lang="en-US" altLang="zh-CN" sz="32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N≡N</a:t>
              </a:r>
              <a:endParaRPr kumimoji="1" lang="en-US" altLang="zh-CN" sz="2400" b="0">
                <a:ea typeface="宋体" charset="-122"/>
              </a:endParaRPr>
            </a:p>
          </p:txBody>
        </p:sp>
        <p:sp>
          <p:nvSpPr>
            <p:cNvPr id="20491" name="Line 7"/>
            <p:cNvSpPr>
              <a:spLocks noChangeShapeType="1"/>
            </p:cNvSpPr>
            <p:nvPr/>
          </p:nvSpPr>
          <p:spPr bwMode="auto">
            <a:xfrm>
              <a:off x="4452" y="1956"/>
              <a:ext cx="228" cy="49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6" name="Line 10"/>
          <p:cNvSpPr>
            <a:spLocks noChangeShapeType="1"/>
          </p:cNvSpPr>
          <p:nvPr/>
        </p:nvSpPr>
        <p:spPr bwMode="auto">
          <a:xfrm flipH="1">
            <a:off x="6324600" y="4781550"/>
            <a:ext cx="666750" cy="55245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13"/>
          <p:cNvSpPr>
            <a:spLocks noChangeShapeType="1"/>
          </p:cNvSpPr>
          <p:nvPr/>
        </p:nvSpPr>
        <p:spPr bwMode="auto">
          <a:xfrm>
            <a:off x="2800350" y="3314700"/>
            <a:ext cx="590550" cy="78105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8" name="对象 1"/>
          <p:cNvGraphicFramePr>
            <a:graphicFrameLocks noChangeAspect="1"/>
          </p:cNvGraphicFramePr>
          <p:nvPr/>
        </p:nvGraphicFramePr>
        <p:xfrm>
          <a:off x="1187450" y="4105275"/>
          <a:ext cx="3176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307532" imgH="177723" progId="Equation.DSMT4">
                  <p:embed/>
                </p:oleObj>
              </mc:Choice>
              <mc:Fallback>
                <p:oleObj name="Equation" r:id="rId3" imgW="1307532" imgH="177723" progId="Equation.DSMT4">
                  <p:embed/>
                  <p:pic>
                    <p:nvPicPr>
                      <p:cNvPr id="2048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05275"/>
                        <a:ext cx="3176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"/>
          <p:cNvGraphicFramePr>
            <a:graphicFrameLocks noChangeAspect="1"/>
          </p:cNvGraphicFramePr>
          <p:nvPr/>
        </p:nvGraphicFramePr>
        <p:xfrm>
          <a:off x="973138" y="5334000"/>
          <a:ext cx="71897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959100" imgH="203200" progId="Equation.DSMT4">
                  <p:embed/>
                </p:oleObj>
              </mc:Choice>
              <mc:Fallback>
                <p:oleObj name="Equation" r:id="rId5" imgW="2959100" imgH="203200" progId="Equation.DSMT4">
                  <p:embed/>
                  <p:pic>
                    <p:nvPicPr>
                      <p:cNvPr id="2048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334000"/>
                        <a:ext cx="71897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19160"/>
              </p:ext>
            </p:extLst>
          </p:nvPr>
        </p:nvGraphicFramePr>
        <p:xfrm>
          <a:off x="1401763" y="2863850"/>
          <a:ext cx="49085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133360" imgH="482400" progId="Equation.DSMT4">
                  <p:embed/>
                </p:oleObj>
              </mc:Choice>
              <mc:Fallback>
                <p:oleObj name="Equation" r:id="rId3" imgW="2133360" imgH="482400" progId="Equation.DSMT4">
                  <p:embed/>
                  <p:pic>
                    <p:nvPicPr>
                      <p:cNvPr id="1024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863850"/>
                        <a:ext cx="49085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950812"/>
              </p:ext>
            </p:extLst>
          </p:nvPr>
        </p:nvGraphicFramePr>
        <p:xfrm>
          <a:off x="722313" y="825500"/>
          <a:ext cx="482123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095200" imgH="482400" progId="Equation.DSMT4">
                  <p:embed/>
                </p:oleObj>
              </mc:Choice>
              <mc:Fallback>
                <p:oleObj name="Equation" r:id="rId5" imgW="2095200" imgH="482400" progId="Equation.DSMT4">
                  <p:embed/>
                  <p:pic>
                    <p:nvPicPr>
                      <p:cNvPr id="1126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825500"/>
                        <a:ext cx="482123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09115"/>
              </p:ext>
            </p:extLst>
          </p:nvPr>
        </p:nvGraphicFramePr>
        <p:xfrm>
          <a:off x="6270625" y="990600"/>
          <a:ext cx="1639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634680" imgH="228600" progId="Equation.DSMT4">
                  <p:embed/>
                </p:oleObj>
              </mc:Choice>
              <mc:Fallback>
                <p:oleObj name="Equation" r:id="rId7" imgW="634680" imgH="228600" progId="Equation.DSMT4">
                  <p:embed/>
                  <p:pic>
                    <p:nvPicPr>
                      <p:cNvPr id="1126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990600"/>
                        <a:ext cx="16398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37922"/>
              </p:ext>
            </p:extLst>
          </p:nvPr>
        </p:nvGraphicFramePr>
        <p:xfrm>
          <a:off x="1743075" y="4044950"/>
          <a:ext cx="36814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600200" imgH="482400" progId="Equation.DSMT4">
                  <p:embed/>
                </p:oleObj>
              </mc:Choice>
              <mc:Fallback>
                <p:oleObj name="Equation" r:id="rId9" imgW="1600200" imgH="482400" progId="Equation.DSMT4">
                  <p:embed/>
                  <p:pic>
                    <p:nvPicPr>
                      <p:cNvPr id="102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044950"/>
                        <a:ext cx="368141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06050"/>
              </p:ext>
            </p:extLst>
          </p:nvPr>
        </p:nvGraphicFramePr>
        <p:xfrm>
          <a:off x="1781175" y="5126038"/>
          <a:ext cx="37401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625400" imgH="482400" progId="Equation.DSMT4">
                  <p:embed/>
                </p:oleObj>
              </mc:Choice>
              <mc:Fallback>
                <p:oleObj name="Equation" r:id="rId11" imgW="1625400" imgH="482400" progId="Equation.DSMT4">
                  <p:embed/>
                  <p:pic>
                    <p:nvPicPr>
                      <p:cNvPr id="1024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126038"/>
                        <a:ext cx="374015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AutoShape 26"/>
          <p:cNvSpPr>
            <a:spLocks noChangeArrowheads="1"/>
          </p:cNvSpPr>
          <p:nvPr/>
        </p:nvSpPr>
        <p:spPr bwMode="auto">
          <a:xfrm rot="2698139">
            <a:off x="1982081" y="2217738"/>
            <a:ext cx="950912" cy="3381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AutoShape 27"/>
          <p:cNvSpPr>
            <a:spLocks noChangeArrowheads="1"/>
          </p:cNvSpPr>
          <p:nvPr/>
        </p:nvSpPr>
        <p:spPr bwMode="auto">
          <a:xfrm rot="18901861" flipH="1">
            <a:off x="6230231" y="2217738"/>
            <a:ext cx="950912" cy="3381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3300"/>
          </a:solidFill>
          <a:ln>
            <a:noFill/>
          </a:ln>
          <a:effectLst>
            <a:prstShdw prst="shdw17" dist="17961" dir="2700000">
              <a:srgbClr val="5C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64389"/>
              </p:ext>
            </p:extLst>
          </p:nvPr>
        </p:nvGraphicFramePr>
        <p:xfrm>
          <a:off x="4368093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13" imgW="114151" imgH="215619" progId="Equation.3">
                  <p:embed/>
                </p:oleObj>
              </mc:Choice>
              <mc:Fallback>
                <p:oleObj name="公式" r:id="rId13" imgW="114151" imgH="215619" progId="Equation.3">
                  <p:embed/>
                  <p:pic>
                    <p:nvPicPr>
                      <p:cNvPr id="112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093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30220"/>
              </p:ext>
            </p:extLst>
          </p:nvPr>
        </p:nvGraphicFramePr>
        <p:xfrm>
          <a:off x="4368093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15" imgW="114151" imgH="215619" progId="Equation.3">
                  <p:embed/>
                </p:oleObj>
              </mc:Choice>
              <mc:Fallback>
                <p:oleObj name="公式" r:id="rId15" imgW="114151" imgH="215619" progId="Equation.3">
                  <p:embed/>
                  <p:pic>
                    <p:nvPicPr>
                      <p:cNvPr id="1127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093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574718" y="3170238"/>
            <a:ext cx="1398588" cy="522287"/>
            <a:chOff x="6721731" y="3169513"/>
            <a:chExt cx="1398331" cy="523220"/>
          </a:xfrm>
        </p:grpSpPr>
        <p:sp>
          <p:nvSpPr>
            <p:cNvPr id="11293" name="Line 21"/>
            <p:cNvSpPr>
              <a:spLocks noChangeShapeType="1"/>
            </p:cNvSpPr>
            <p:nvPr/>
          </p:nvSpPr>
          <p:spPr bwMode="auto">
            <a:xfrm>
              <a:off x="6721731" y="3431123"/>
              <a:ext cx="7620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TextBox 1"/>
            <p:cNvSpPr txBox="1">
              <a:spLocks noChangeArrowheads="1"/>
            </p:cNvSpPr>
            <p:nvPr/>
          </p:nvSpPr>
          <p:spPr bwMode="auto">
            <a:xfrm>
              <a:off x="7505700" y="3169513"/>
              <a:ext cx="6143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endParaRPr lang="zh-CN" altLang="en-US" sz="2800" baseline="-25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596943" y="4294188"/>
            <a:ext cx="1428750" cy="522287"/>
            <a:chOff x="6743700" y="4293497"/>
            <a:chExt cx="1428746" cy="523220"/>
          </a:xfrm>
        </p:grpSpPr>
        <p:sp>
          <p:nvSpPr>
            <p:cNvPr id="11291" name="Line 23"/>
            <p:cNvSpPr>
              <a:spLocks noChangeShapeType="1"/>
            </p:cNvSpPr>
            <p:nvPr/>
          </p:nvSpPr>
          <p:spPr bwMode="auto">
            <a:xfrm>
              <a:off x="6743700" y="4552950"/>
              <a:ext cx="7620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TextBox 20"/>
            <p:cNvSpPr txBox="1">
              <a:spLocks noChangeArrowheads="1"/>
            </p:cNvSpPr>
            <p:nvPr/>
          </p:nvSpPr>
          <p:spPr bwMode="auto">
            <a:xfrm>
              <a:off x="7558084" y="4293497"/>
              <a:ext cx="6143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endParaRPr lang="zh-CN" altLang="en-US" sz="2800" baseline="-25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596943" y="5360988"/>
            <a:ext cx="1438275" cy="522287"/>
            <a:chOff x="6743700" y="5360329"/>
            <a:chExt cx="1438266" cy="523220"/>
          </a:xfrm>
        </p:grpSpPr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6743700" y="5619750"/>
              <a:ext cx="7620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TextBox 21"/>
            <p:cNvSpPr txBox="1">
              <a:spLocks noChangeArrowheads="1"/>
            </p:cNvSpPr>
            <p:nvPr/>
          </p:nvSpPr>
          <p:spPr bwMode="auto">
            <a:xfrm>
              <a:off x="7567604" y="5360329"/>
              <a:ext cx="6143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endParaRPr lang="zh-CN" altLang="en-US" sz="2800" baseline="-25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090031" y="1038225"/>
            <a:ext cx="4282017" cy="2820988"/>
            <a:chOff x="2237299" y="1038224"/>
            <a:chExt cx="4281512" cy="2820537"/>
          </a:xfrm>
        </p:grpSpPr>
        <p:grpSp>
          <p:nvGrpSpPr>
            <p:cNvPr id="11279" name="组合 8"/>
            <p:cNvGrpSpPr>
              <a:grpSpLocks/>
            </p:cNvGrpSpPr>
            <p:nvPr/>
          </p:nvGrpSpPr>
          <p:grpSpPr bwMode="auto">
            <a:xfrm>
              <a:off x="2890579" y="2128832"/>
              <a:ext cx="3628232" cy="1729929"/>
              <a:chOff x="2890579" y="2128832"/>
              <a:chExt cx="3628232" cy="1729929"/>
            </a:xfrm>
          </p:grpSpPr>
          <p:sp>
            <p:nvSpPr>
              <p:cNvPr id="11284" name="椭圆 2"/>
              <p:cNvSpPr>
                <a:spLocks noChangeArrowheads="1"/>
              </p:cNvSpPr>
              <p:nvPr/>
            </p:nvSpPr>
            <p:spPr bwMode="auto">
              <a:xfrm>
                <a:off x="5918736" y="3091387"/>
                <a:ext cx="600075" cy="635208"/>
              </a:xfrm>
              <a:prstGeom prst="ellipse">
                <a:avLst/>
              </a:prstGeom>
              <a:noFill/>
              <a:ln w="3810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1285" name="椭圆 23"/>
              <p:cNvSpPr>
                <a:spLocks noChangeArrowheads="1"/>
              </p:cNvSpPr>
              <p:nvPr/>
            </p:nvSpPr>
            <p:spPr bwMode="auto">
              <a:xfrm>
                <a:off x="2890579" y="3424906"/>
                <a:ext cx="409859" cy="433855"/>
              </a:xfrm>
              <a:prstGeom prst="ellipse">
                <a:avLst/>
              </a:prstGeom>
              <a:noFill/>
              <a:ln w="3810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1286" name="TextBox 3"/>
              <p:cNvSpPr txBox="1">
                <a:spLocks noChangeArrowheads="1"/>
              </p:cNvSpPr>
              <p:nvPr/>
            </p:nvSpPr>
            <p:spPr bwMode="auto">
              <a:xfrm>
                <a:off x="3886198" y="2128832"/>
                <a:ext cx="1757365" cy="461665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rgbClr val="FFFF00"/>
                    </a:solidFill>
                    <a:latin typeface="Times New Roman" pitchFamily="18" charset="0"/>
                  </a:rPr>
                  <a:t>全同性修正</a:t>
                </a:r>
              </a:p>
            </p:txBody>
          </p:sp>
          <p:cxnSp>
            <p:nvCxnSpPr>
              <p:cNvPr id="11287" name="直接箭头连接符 5"/>
              <p:cNvCxnSpPr>
                <a:cxnSpLocks noChangeShapeType="1"/>
                <a:stCxn id="11285" idx="7"/>
              </p:cNvCxnSpPr>
              <p:nvPr/>
            </p:nvCxnSpPr>
            <p:spPr bwMode="auto">
              <a:xfrm flipV="1">
                <a:off x="3240416" y="2590497"/>
                <a:ext cx="645782" cy="897946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8" name="直接箭头连接符 28"/>
              <p:cNvCxnSpPr>
                <a:cxnSpLocks noChangeShapeType="1"/>
                <a:stCxn id="11284" idx="1"/>
              </p:cNvCxnSpPr>
              <p:nvPr/>
            </p:nvCxnSpPr>
            <p:spPr bwMode="auto">
              <a:xfrm flipH="1" flipV="1">
                <a:off x="5643562" y="2590497"/>
                <a:ext cx="363052" cy="593914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280" name="椭圆 34"/>
            <p:cNvSpPr>
              <a:spLocks noChangeArrowheads="1"/>
            </p:cNvSpPr>
            <p:nvPr/>
          </p:nvSpPr>
          <p:spPr bwMode="auto">
            <a:xfrm>
              <a:off x="5127334" y="1038224"/>
              <a:ext cx="600075" cy="635208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cxnSp>
          <p:nvCxnSpPr>
            <p:cNvPr id="11281" name="直接箭头连接符 35"/>
            <p:cNvCxnSpPr>
              <a:cxnSpLocks noChangeShapeType="1"/>
              <a:stCxn id="11280" idx="4"/>
            </p:cNvCxnSpPr>
            <p:nvPr/>
          </p:nvCxnSpPr>
          <p:spPr bwMode="auto">
            <a:xfrm>
              <a:off x="5427372" y="1673432"/>
              <a:ext cx="0" cy="4516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2" name="椭圆 38"/>
            <p:cNvSpPr>
              <a:spLocks noChangeArrowheads="1"/>
            </p:cNvSpPr>
            <p:nvPr/>
          </p:nvSpPr>
          <p:spPr bwMode="auto">
            <a:xfrm>
              <a:off x="2237299" y="1395837"/>
              <a:ext cx="409859" cy="433855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cxnSp>
          <p:nvCxnSpPr>
            <p:cNvPr id="11283" name="直接箭头连接符 39"/>
            <p:cNvCxnSpPr>
              <a:cxnSpLocks noChangeShapeType="1"/>
            </p:cNvCxnSpPr>
            <p:nvPr/>
          </p:nvCxnSpPr>
          <p:spPr bwMode="auto">
            <a:xfrm>
              <a:off x="2647158" y="1673432"/>
              <a:ext cx="1257156" cy="45163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7978773" y="3183466"/>
            <a:ext cx="10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离域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84416" y="4295431"/>
            <a:ext cx="10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定域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84416" y="5367886"/>
            <a:ext cx="10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定域</a:t>
            </a: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8" grpId="0" animBg="1"/>
      <p:bldP spid="2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24980"/>
              </p:ext>
            </p:extLst>
          </p:nvPr>
        </p:nvGraphicFramePr>
        <p:xfrm>
          <a:off x="2228850" y="685800"/>
          <a:ext cx="3779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892160" imgH="419040" progId="Equation.DSMT4">
                  <p:embed/>
                </p:oleObj>
              </mc:Choice>
              <mc:Fallback>
                <p:oleObj name="Equation" r:id="rId3" imgW="1892160" imgH="419040" progId="Equation.DSMT4">
                  <p:embed/>
                  <p:pic>
                    <p:nvPicPr>
                      <p:cNvPr id="122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685800"/>
                        <a:ext cx="37798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417652"/>
              </p:ext>
            </p:extLst>
          </p:nvPr>
        </p:nvGraphicFramePr>
        <p:xfrm>
          <a:off x="2241550" y="1766888"/>
          <a:ext cx="383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122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766888"/>
                        <a:ext cx="3835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400853"/>
              </p:ext>
            </p:extLst>
          </p:nvPr>
        </p:nvGraphicFramePr>
        <p:xfrm>
          <a:off x="2216150" y="2876550"/>
          <a:ext cx="47513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374560" imgH="583920" progId="Equation.DSMT4">
                  <p:embed/>
                </p:oleObj>
              </mc:Choice>
              <mc:Fallback>
                <p:oleObj name="Equation" r:id="rId7" imgW="2374560" imgH="583920" progId="Equation.DSMT4">
                  <p:embed/>
                  <p:pic>
                    <p:nvPicPr>
                      <p:cNvPr id="122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876550"/>
                        <a:ext cx="47513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4716"/>
              </p:ext>
            </p:extLst>
          </p:nvPr>
        </p:nvGraphicFramePr>
        <p:xfrm>
          <a:off x="2197100" y="4248150"/>
          <a:ext cx="46196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2311200" imgH="431640" progId="Equation.DSMT4">
                  <p:embed/>
                </p:oleObj>
              </mc:Choice>
              <mc:Fallback>
                <p:oleObj name="Equation" r:id="rId9" imgW="2311200" imgH="431640" progId="Equation.DSMT4">
                  <p:embed/>
                  <p:pic>
                    <p:nvPicPr>
                      <p:cNvPr id="122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248150"/>
                        <a:ext cx="46196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22263"/>
              </p:ext>
            </p:extLst>
          </p:nvPr>
        </p:nvGraphicFramePr>
        <p:xfrm>
          <a:off x="2171700" y="5187950"/>
          <a:ext cx="5307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654280" imgH="457200" progId="Equation.DSMT4">
                  <p:embed/>
                </p:oleObj>
              </mc:Choice>
              <mc:Fallback>
                <p:oleObj name="Equation" r:id="rId11" imgW="2654280" imgH="457200" progId="Equation.DSMT4">
                  <p:embed/>
                  <p:pic>
                    <p:nvPicPr>
                      <p:cNvPr id="122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187950"/>
                        <a:ext cx="5307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23"/>
          <p:cNvSpPr txBox="1">
            <a:spLocks noChangeArrowheads="1"/>
          </p:cNvSpPr>
          <p:nvPr/>
        </p:nvSpPr>
        <p:spPr bwMode="auto">
          <a:xfrm>
            <a:off x="587375" y="827088"/>
            <a:ext cx="124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平动熵</a:t>
            </a:r>
            <a:endParaRPr kumimoji="1" lang="zh-CN" altLang="en-US" sz="2400" b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6" name="Text Box 24"/>
          <p:cNvSpPr txBox="1">
            <a:spLocks noChangeArrowheads="1"/>
          </p:cNvSpPr>
          <p:nvPr/>
        </p:nvSpPr>
        <p:spPr bwMode="auto">
          <a:xfrm>
            <a:off x="587375" y="1989138"/>
            <a:ext cx="124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转动熵</a:t>
            </a:r>
            <a:endParaRPr kumimoji="1" lang="zh-CN" altLang="en-US" sz="2400" b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7" name="Text Box 25"/>
          <p:cNvSpPr txBox="1">
            <a:spLocks noChangeArrowheads="1"/>
          </p:cNvSpPr>
          <p:nvPr/>
        </p:nvSpPr>
        <p:spPr bwMode="auto">
          <a:xfrm>
            <a:off x="587375" y="4370388"/>
            <a:ext cx="124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振动熵</a:t>
            </a:r>
            <a:endParaRPr kumimoji="1" lang="zh-CN" altLang="en-US" sz="2400" b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8" name="Text Box 26"/>
          <p:cNvSpPr txBox="1">
            <a:spLocks noChangeArrowheads="1"/>
          </p:cNvSpPr>
          <p:nvPr/>
        </p:nvSpPr>
        <p:spPr bwMode="auto">
          <a:xfrm>
            <a:off x="7178675" y="4427538"/>
            <a:ext cx="143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双原子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9" name="Text Box 27"/>
          <p:cNvSpPr txBox="1">
            <a:spLocks noChangeArrowheads="1"/>
          </p:cNvSpPr>
          <p:nvPr/>
        </p:nvSpPr>
        <p:spPr bwMode="auto">
          <a:xfrm>
            <a:off x="7464425" y="5380038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多原子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0" name="Text Box 30"/>
          <p:cNvSpPr txBox="1">
            <a:spLocks noChangeArrowheads="1"/>
          </p:cNvSpPr>
          <p:nvPr/>
        </p:nvSpPr>
        <p:spPr bwMode="auto">
          <a:xfrm>
            <a:off x="7178675" y="1951038"/>
            <a:ext cx="1071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线型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1" name="Text Box 31"/>
          <p:cNvSpPr txBox="1">
            <a:spLocks noChangeArrowheads="1"/>
          </p:cNvSpPr>
          <p:nvPr/>
        </p:nvSpPr>
        <p:spPr bwMode="auto">
          <a:xfrm>
            <a:off x="7178675" y="3151188"/>
            <a:ext cx="137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非线型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2" name="矩形 1"/>
          <p:cNvSpPr>
            <a:spLocks noChangeArrowheads="1"/>
          </p:cNvSpPr>
          <p:nvPr/>
        </p:nvSpPr>
        <p:spPr bwMode="auto">
          <a:xfrm>
            <a:off x="608013" y="1212850"/>
            <a:ext cx="1992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(translational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entropy)</a:t>
            </a:r>
            <a:endParaRPr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303" name="矩形 14"/>
          <p:cNvSpPr>
            <a:spLocks noChangeArrowheads="1"/>
          </p:cNvSpPr>
          <p:nvPr/>
        </p:nvSpPr>
        <p:spPr bwMode="auto">
          <a:xfrm>
            <a:off x="560388" y="2365375"/>
            <a:ext cx="1568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(rotational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entropy)</a:t>
            </a:r>
            <a:endParaRPr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304" name="矩形 15"/>
          <p:cNvSpPr>
            <a:spLocks noChangeArrowheads="1"/>
          </p:cNvSpPr>
          <p:nvPr/>
        </p:nvSpPr>
        <p:spPr bwMode="auto">
          <a:xfrm>
            <a:off x="627063" y="4760913"/>
            <a:ext cx="1773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(vibrational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entropy)</a:t>
            </a:r>
            <a:endParaRPr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75637"/>
              </p:ext>
            </p:extLst>
          </p:nvPr>
        </p:nvGraphicFramePr>
        <p:xfrm>
          <a:off x="1460500" y="4219575"/>
          <a:ext cx="64992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781000" imgH="482400" progId="Equation.DSMT4">
                  <p:embed/>
                </p:oleObj>
              </mc:Choice>
              <mc:Fallback>
                <p:oleObj name="Equation" r:id="rId3" imgW="2781000" imgH="482400" progId="Equation.DSMT4">
                  <p:embed/>
                  <p:pic>
                    <p:nvPicPr>
                      <p:cNvPr id="233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219575"/>
                        <a:ext cx="649922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685800" y="200025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  <a:r>
              <a:rPr lang="zh-CN" altLang="en-US" sz="1800" b="0"/>
              <a:t> </a:t>
            </a:r>
          </a:p>
        </p:txBody>
      </p:sp>
      <p:graphicFrame>
        <p:nvGraphicFramePr>
          <p:cNvPr id="2334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92015"/>
              </p:ext>
            </p:extLst>
          </p:nvPr>
        </p:nvGraphicFramePr>
        <p:xfrm>
          <a:off x="434975" y="5480050"/>
          <a:ext cx="836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848040" imgH="431640" progId="Equation.DSMT4">
                  <p:embed/>
                </p:oleObj>
              </mc:Choice>
              <mc:Fallback>
                <p:oleObj name="Equation" r:id="rId5" imgW="3848040" imgH="431640" progId="Equation.DSMT4">
                  <p:embed/>
                  <p:pic>
                    <p:nvPicPr>
                      <p:cNvPr id="2334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480050"/>
                        <a:ext cx="8369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07828"/>
              </p:ext>
            </p:extLst>
          </p:nvPr>
        </p:nvGraphicFramePr>
        <p:xfrm>
          <a:off x="1712913" y="1735138"/>
          <a:ext cx="6588125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641320" imgH="965160" progId="Equation.DSMT4">
                  <p:embed/>
                </p:oleObj>
              </mc:Choice>
              <mc:Fallback>
                <p:oleObj name="Equation" r:id="rId7" imgW="2641320" imgH="965160" progId="Equation.DSMT4">
                  <p:embed/>
                  <p:pic>
                    <p:nvPicPr>
                      <p:cNvPr id="233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735138"/>
                        <a:ext cx="6588125" cy="24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组合 2"/>
          <p:cNvGrpSpPr>
            <a:grpSpLocks/>
          </p:cNvGrpSpPr>
          <p:nvPr/>
        </p:nvGrpSpPr>
        <p:grpSpPr bwMode="auto">
          <a:xfrm>
            <a:off x="590550" y="647700"/>
            <a:ext cx="8210550" cy="954088"/>
            <a:chOff x="590550" y="647700"/>
            <a:chExt cx="8210550" cy="954088"/>
          </a:xfrm>
        </p:grpSpPr>
        <p:grpSp>
          <p:nvGrpSpPr>
            <p:cNvPr id="13319" name="Group 18"/>
            <p:cNvGrpSpPr>
              <a:grpSpLocks/>
            </p:cNvGrpSpPr>
            <p:nvPr/>
          </p:nvGrpSpPr>
          <p:grpSpPr bwMode="auto">
            <a:xfrm>
              <a:off x="590550" y="647700"/>
              <a:ext cx="8210550" cy="954088"/>
              <a:chOff x="372" y="408"/>
              <a:chExt cx="5172" cy="601"/>
            </a:xfrm>
          </p:grpSpPr>
          <p:sp>
            <p:nvSpPr>
              <p:cNvPr id="13322" name="Text Box 4"/>
              <p:cNvSpPr txBox="1">
                <a:spLocks noChangeArrowheads="1"/>
              </p:cNvSpPr>
              <p:nvPr/>
            </p:nvSpPr>
            <p:spPr bwMode="auto">
              <a:xfrm>
                <a:off x="372" y="408"/>
                <a:ext cx="5172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例 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试计算</a:t>
                </a:r>
                <a:r>
                  <a:rPr lang="en-US" altLang="zh-CN" sz="2800" dirty="0" err="1">
                    <a:solidFill>
                      <a:srgbClr val="0000FF"/>
                    </a:solidFill>
                    <a:latin typeface="Times New Roman" pitchFamily="18" charset="0"/>
                  </a:rPr>
                  <a:t>Ar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在正常沸点下的标准摩尔熵     ，已知</a:t>
                </a:r>
                <a:r>
                  <a:rPr lang="en-US" altLang="zh-CN" sz="2800" dirty="0" err="1">
                    <a:solidFill>
                      <a:srgbClr val="0000FF"/>
                    </a:solidFill>
                    <a:latin typeface="Times New Roman" pitchFamily="18" charset="0"/>
                  </a:rPr>
                  <a:t>Ar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的正常沸点为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87.3K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摩尔质量为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39.95g∙mol</a:t>
                </a:r>
                <a:r>
                  <a:rPr lang="en-US" altLang="zh-CN" sz="2800" b="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。 </a:t>
                </a:r>
              </a:p>
            </p:txBody>
          </p:sp>
          <p:graphicFrame>
            <p:nvGraphicFramePr>
              <p:cNvPr id="1332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2209062"/>
                  </p:ext>
                </p:extLst>
              </p:nvPr>
            </p:nvGraphicFramePr>
            <p:xfrm>
              <a:off x="4435" y="408"/>
              <a:ext cx="354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Equation" r:id="rId9" imgW="241200" imgH="241200" progId="Equation.DSMT4">
                      <p:embed/>
                    </p:oleObj>
                  </mc:Choice>
                  <mc:Fallback>
                    <p:oleObj name="Equation" r:id="rId9" imgW="241200" imgH="241200" progId="Equation.DSMT4">
                      <p:embed/>
                      <p:pic>
                        <p:nvPicPr>
                          <p:cNvPr id="13323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5" y="408"/>
                            <a:ext cx="354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20" name="椭圆 1"/>
            <p:cNvSpPr>
              <a:spLocks noChangeArrowheads="1"/>
            </p:cNvSpPr>
            <p:nvPr/>
          </p:nvSpPr>
          <p:spPr bwMode="auto">
            <a:xfrm>
              <a:off x="3108959" y="647700"/>
              <a:ext cx="717453" cy="47704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1" name="椭圆 10"/>
            <p:cNvSpPr>
              <a:spLocks noChangeArrowheads="1"/>
            </p:cNvSpPr>
            <p:nvPr/>
          </p:nvSpPr>
          <p:spPr bwMode="auto">
            <a:xfrm>
              <a:off x="5287151" y="673488"/>
              <a:ext cx="717453" cy="47704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685800" y="200025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  <a:r>
              <a:rPr lang="zh-CN" altLang="en-US" sz="1800" b="0"/>
              <a:t> </a:t>
            </a:r>
          </a:p>
        </p:txBody>
      </p:sp>
      <p:graphicFrame>
        <p:nvGraphicFramePr>
          <p:cNvPr id="143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608036"/>
              </p:ext>
            </p:extLst>
          </p:nvPr>
        </p:nvGraphicFramePr>
        <p:xfrm>
          <a:off x="1660525" y="1571625"/>
          <a:ext cx="64071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476440" imgH="533160" progId="Equation.DSMT4">
                  <p:embed/>
                </p:oleObj>
              </mc:Choice>
              <mc:Fallback>
                <p:oleObj name="Equation" r:id="rId3" imgW="2476440" imgH="533160" progId="Equation.DSMT4">
                  <p:embed/>
                  <p:pic>
                    <p:nvPicPr>
                      <p:cNvPr id="1433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571625"/>
                        <a:ext cx="640715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269869"/>
              </p:ext>
            </p:extLst>
          </p:nvPr>
        </p:nvGraphicFramePr>
        <p:xfrm>
          <a:off x="373063" y="2867025"/>
          <a:ext cx="8291512" cy="29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670200" imgH="1320480" progId="Equation.DSMT4">
                  <p:embed/>
                </p:oleObj>
              </mc:Choice>
              <mc:Fallback>
                <p:oleObj name="Equation" r:id="rId5" imgW="3670200" imgH="1320480" progId="Equation.DSMT4">
                  <p:embed/>
                  <p:pic>
                    <p:nvPicPr>
                      <p:cNvPr id="1434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2867025"/>
                        <a:ext cx="8291512" cy="297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2">
            <a:extLst>
              <a:ext uri="{FF2B5EF4-FFF2-40B4-BE49-F238E27FC236}">
                <a16:creationId xmlns:a16="http://schemas.microsoft.com/office/drawing/2014/main" id="{875C5262-766F-4C07-9415-01E9F9365CA1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647700"/>
            <a:ext cx="8210550" cy="954088"/>
            <a:chOff x="590550" y="647700"/>
            <a:chExt cx="8210550" cy="954088"/>
          </a:xfrm>
        </p:grpSpPr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574B499-A4DD-4487-9F79-36D40C0C5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550" y="647700"/>
              <a:ext cx="8210550" cy="954088"/>
              <a:chOff x="372" y="408"/>
              <a:chExt cx="5172" cy="601"/>
            </a:xfrm>
          </p:grpSpPr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AA4B47AB-FDAD-4C6C-8D01-A81D7B699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408"/>
                <a:ext cx="5172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例 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试计算</a:t>
                </a:r>
                <a:r>
                  <a:rPr lang="en-US" altLang="zh-CN" sz="2800" dirty="0" err="1">
                    <a:solidFill>
                      <a:srgbClr val="0000FF"/>
                    </a:solidFill>
                    <a:latin typeface="Times New Roman" pitchFamily="18" charset="0"/>
                  </a:rPr>
                  <a:t>Ar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在正常沸点下的标准摩尔熵     ，已知</a:t>
                </a:r>
                <a:r>
                  <a:rPr lang="en-US" altLang="zh-CN" sz="2800" dirty="0" err="1">
                    <a:solidFill>
                      <a:srgbClr val="0000FF"/>
                    </a:solidFill>
                    <a:latin typeface="Times New Roman" pitchFamily="18" charset="0"/>
                  </a:rPr>
                  <a:t>Ar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的正常沸点为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87.3K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摩尔质量为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39.95g∙mol</a:t>
                </a:r>
                <a:r>
                  <a:rPr lang="en-US" altLang="zh-CN" sz="2800" b="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</a:rPr>
                  <a:t>。 </a:t>
                </a:r>
              </a:p>
            </p:txBody>
          </p:sp>
          <p:graphicFrame>
            <p:nvGraphicFramePr>
              <p:cNvPr id="17" name="Object 5">
                <a:extLst>
                  <a:ext uri="{FF2B5EF4-FFF2-40B4-BE49-F238E27FC236}">
                    <a16:creationId xmlns:a16="http://schemas.microsoft.com/office/drawing/2014/main" id="{782205CA-B7BE-4FD5-BE7F-C2D9DB0E5A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3047581"/>
                  </p:ext>
                </p:extLst>
              </p:nvPr>
            </p:nvGraphicFramePr>
            <p:xfrm>
              <a:off x="4435" y="408"/>
              <a:ext cx="354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" name="Equation" r:id="rId7" imgW="241200" imgH="241200" progId="Equation.DSMT4">
                      <p:embed/>
                    </p:oleObj>
                  </mc:Choice>
                  <mc:Fallback>
                    <p:oleObj name="Equation" r:id="rId7" imgW="241200" imgH="241200" progId="Equation.DSMT4">
                      <p:embed/>
                      <p:pic>
                        <p:nvPicPr>
                          <p:cNvPr id="17" name="Object 5">
                            <a:extLst>
                              <a:ext uri="{FF2B5EF4-FFF2-40B4-BE49-F238E27FC236}">
                                <a16:creationId xmlns:a16="http://schemas.microsoft.com/office/drawing/2014/main" id="{782205CA-B7BE-4FD5-BE7F-C2D9DB0E5A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5" y="408"/>
                            <a:ext cx="354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椭圆 1">
              <a:extLst>
                <a:ext uri="{FF2B5EF4-FFF2-40B4-BE49-F238E27FC236}">
                  <a16:creationId xmlns:a16="http://schemas.microsoft.com/office/drawing/2014/main" id="{F828DB55-983D-4D34-AF7A-5DF6C201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59" y="647700"/>
              <a:ext cx="717453" cy="47704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椭圆 10">
              <a:extLst>
                <a:ext uri="{FF2B5EF4-FFF2-40B4-BE49-F238E27FC236}">
                  <a16:creationId xmlns:a16="http://schemas.microsoft.com/office/drawing/2014/main" id="{C5E87F89-B5FA-4786-9081-0FD666E3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7151" y="673488"/>
              <a:ext cx="717453" cy="47704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6"/>
          <p:cNvGrpSpPr>
            <a:grpSpLocks/>
          </p:cNvGrpSpPr>
          <p:nvPr/>
        </p:nvGrpSpPr>
        <p:grpSpPr bwMode="auto">
          <a:xfrm>
            <a:off x="386646" y="381000"/>
            <a:ext cx="8407400" cy="1427163"/>
            <a:chOff x="144" y="408"/>
            <a:chExt cx="5296" cy="899"/>
          </a:xfrm>
        </p:grpSpPr>
        <p:sp>
          <p:nvSpPr>
            <p:cNvPr id="15367" name="Text Box 4"/>
            <p:cNvSpPr txBox="1">
              <a:spLocks noChangeArrowheads="1"/>
            </p:cNvSpPr>
            <p:nvPr/>
          </p:nvSpPr>
          <p:spPr bwMode="auto">
            <a:xfrm>
              <a:off x="144" y="408"/>
              <a:ext cx="529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 </a:t>
              </a:r>
              <a:r>
                <a:rPr lang="zh-CN" altLang="en-US" sz="2800" dirty="0"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试用统计力学方法计算</a:t>
              </a:r>
              <a:r>
                <a:rPr lang="en-US" altLang="zh-CN" sz="2800" dirty="0" err="1">
                  <a:solidFill>
                    <a:srgbClr val="0000FF"/>
                  </a:solidFill>
                  <a:latin typeface="Times New Roman" pitchFamily="18" charset="0"/>
                </a:rPr>
                <a:t>HCl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气体在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298.15K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时的标准摩尔熵      。已知</a:t>
              </a:r>
              <a:r>
                <a:rPr lang="en-US" altLang="zh-CN" sz="2800" dirty="0" err="1">
                  <a:solidFill>
                    <a:srgbClr val="0000FF"/>
                  </a:solidFill>
                  <a:latin typeface="Times New Roman" pitchFamily="18" charset="0"/>
                </a:rPr>
                <a:t>HCl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的摩尔质量为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36.45g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∙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–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endParaRPr lang="en-US" altLang="zh-CN" sz="28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6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695269"/>
                </p:ext>
              </p:extLst>
            </p:nvPr>
          </p:nvGraphicFramePr>
          <p:xfrm>
            <a:off x="1118" y="666"/>
            <a:ext cx="36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241200" imgH="241200" progId="Equation.DSMT4">
                    <p:embed/>
                  </p:oleObj>
                </mc:Choice>
                <mc:Fallback>
                  <p:oleObj name="Equation" r:id="rId3" imgW="241200" imgH="241200" progId="Equation.DSMT4">
                    <p:embed/>
                    <p:pic>
                      <p:nvPicPr>
                        <p:cNvPr id="1536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666"/>
                          <a:ext cx="36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0805894"/>
                </p:ext>
              </p:extLst>
            </p:nvPr>
          </p:nvGraphicFramePr>
          <p:xfrm>
            <a:off x="250" y="980"/>
            <a:ext cx="107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761760" imgH="228600" progId="Equation.DSMT4">
                    <p:embed/>
                  </p:oleObj>
                </mc:Choice>
                <mc:Fallback>
                  <p:oleObj name="Equation" r:id="rId5" imgW="761760" imgH="228600" progId="Equation.DSMT4">
                    <p:embed/>
                    <p:pic>
                      <p:nvPicPr>
                        <p:cNvPr id="1537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980"/>
                          <a:ext cx="107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265081"/>
                </p:ext>
              </p:extLst>
            </p:nvPr>
          </p:nvGraphicFramePr>
          <p:xfrm>
            <a:off x="1394" y="963"/>
            <a:ext cx="123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850680" imgH="228600" progId="Equation.DSMT4">
                    <p:embed/>
                  </p:oleObj>
                </mc:Choice>
                <mc:Fallback>
                  <p:oleObj name="Equation" r:id="rId7" imgW="850680" imgH="228600" progId="Equation.DSMT4">
                    <p:embed/>
                    <p:pic>
                      <p:nvPicPr>
                        <p:cNvPr id="1537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963"/>
                          <a:ext cx="123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342900" y="187325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  <a:r>
              <a:rPr lang="zh-CN" altLang="en-US" sz="1800" b="0"/>
              <a:t> </a:t>
            </a:r>
          </a:p>
        </p:txBody>
      </p:sp>
      <p:graphicFrame>
        <p:nvGraphicFramePr>
          <p:cNvPr id="2406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02217"/>
              </p:ext>
            </p:extLst>
          </p:nvPr>
        </p:nvGraphicFramePr>
        <p:xfrm>
          <a:off x="1739900" y="2593975"/>
          <a:ext cx="52911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933640" imgH="431640" progId="Equation.DSMT4">
                  <p:embed/>
                </p:oleObj>
              </mc:Choice>
              <mc:Fallback>
                <p:oleObj name="Equation" r:id="rId9" imgW="2933640" imgH="431640" progId="Equation.DSMT4">
                  <p:embed/>
                  <p:pic>
                    <p:nvPicPr>
                      <p:cNvPr id="2406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593975"/>
                        <a:ext cx="52911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64415"/>
              </p:ext>
            </p:extLst>
          </p:nvPr>
        </p:nvGraphicFramePr>
        <p:xfrm>
          <a:off x="263525" y="3254375"/>
          <a:ext cx="8753475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4406760" imgH="1650960" progId="Equation.DSMT4">
                  <p:embed/>
                </p:oleObj>
              </mc:Choice>
              <mc:Fallback>
                <p:oleObj name="Equation" r:id="rId11" imgW="4406760" imgH="1650960" progId="Equation.DSMT4">
                  <p:embed/>
                  <p:pic>
                    <p:nvPicPr>
                      <p:cNvPr id="2406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3254375"/>
                        <a:ext cx="8753475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217393"/>
              </p:ext>
            </p:extLst>
          </p:nvPr>
        </p:nvGraphicFramePr>
        <p:xfrm>
          <a:off x="1841500" y="1681163"/>
          <a:ext cx="53625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2781000" imgH="482400" progId="Equation.DSMT4">
                  <p:embed/>
                </p:oleObj>
              </mc:Choice>
              <mc:Fallback>
                <p:oleObj name="Equation" r:id="rId13" imgW="2781000" imgH="482400" progId="Equation.DSMT4">
                  <p:embed/>
                  <p:pic>
                    <p:nvPicPr>
                      <p:cNvPr id="2406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681163"/>
                        <a:ext cx="53625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4766"/>
              </p:ext>
            </p:extLst>
          </p:nvPr>
        </p:nvGraphicFramePr>
        <p:xfrm>
          <a:off x="800100" y="3841750"/>
          <a:ext cx="756126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809880" imgH="1269720" progId="Equation.DSMT4">
                  <p:embed/>
                </p:oleObj>
              </mc:Choice>
              <mc:Fallback>
                <p:oleObj name="Equation" r:id="rId3" imgW="3809880" imgH="1269720" progId="Equation.DSMT4">
                  <p:embed/>
                  <p:pic>
                    <p:nvPicPr>
                      <p:cNvPr id="2416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841750"/>
                        <a:ext cx="756126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8"/>
          <p:cNvSpPr txBox="1">
            <a:spLocks noChangeArrowheads="1"/>
          </p:cNvSpPr>
          <p:nvPr/>
        </p:nvSpPr>
        <p:spPr bwMode="auto">
          <a:xfrm>
            <a:off x="254000" y="172085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  <a:r>
              <a:rPr lang="zh-CN" altLang="en-US" sz="1800" b="0"/>
              <a:t> </a:t>
            </a:r>
          </a:p>
        </p:txBody>
      </p:sp>
      <p:graphicFrame>
        <p:nvGraphicFramePr>
          <p:cNvPr id="1638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22833"/>
              </p:ext>
            </p:extLst>
          </p:nvPr>
        </p:nvGraphicFramePr>
        <p:xfrm>
          <a:off x="1189038" y="1822450"/>
          <a:ext cx="7459662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606480" imgH="965160" progId="Equation.DSMT4">
                  <p:embed/>
                </p:oleObj>
              </mc:Choice>
              <mc:Fallback>
                <p:oleObj name="Equation" r:id="rId5" imgW="3606480" imgH="965160" progId="Equation.DSMT4">
                  <p:embed/>
                  <p:pic>
                    <p:nvPicPr>
                      <p:cNvPr id="1638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822450"/>
                        <a:ext cx="7459662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70003"/>
              </p:ext>
            </p:extLst>
          </p:nvPr>
        </p:nvGraphicFramePr>
        <p:xfrm>
          <a:off x="5764213" y="4949825"/>
          <a:ext cx="17510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888840" imgH="228600" progId="Equation.DSMT4">
                  <p:embed/>
                </p:oleObj>
              </mc:Choice>
              <mc:Fallback>
                <p:oleObj name="Equation" r:id="rId7" imgW="888840" imgH="228600" progId="Equation.DSMT4">
                  <p:embed/>
                  <p:pic>
                    <p:nvPicPr>
                      <p:cNvPr id="241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4949825"/>
                        <a:ext cx="17510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6">
            <a:extLst>
              <a:ext uri="{FF2B5EF4-FFF2-40B4-BE49-F238E27FC236}">
                <a16:creationId xmlns:a16="http://schemas.microsoft.com/office/drawing/2014/main" id="{7DC2E3A5-49EE-4168-A093-1AF981DAE1B0}"/>
              </a:ext>
            </a:extLst>
          </p:cNvPr>
          <p:cNvGrpSpPr>
            <a:grpSpLocks/>
          </p:cNvGrpSpPr>
          <p:nvPr/>
        </p:nvGrpSpPr>
        <p:grpSpPr bwMode="auto">
          <a:xfrm>
            <a:off x="386646" y="381000"/>
            <a:ext cx="8407400" cy="1427163"/>
            <a:chOff x="144" y="408"/>
            <a:chExt cx="5296" cy="899"/>
          </a:xfrm>
        </p:grpSpPr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BE5D28B2-3396-470D-ACBD-9FB7D2D0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08"/>
              <a:ext cx="529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 </a:t>
              </a:r>
              <a:r>
                <a:rPr lang="zh-CN" altLang="en-US" sz="2800" dirty="0"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试用统计力学方法计算</a:t>
              </a:r>
              <a:r>
                <a:rPr lang="en-US" altLang="zh-CN" sz="2800" dirty="0" err="1">
                  <a:solidFill>
                    <a:srgbClr val="0000FF"/>
                  </a:solidFill>
                  <a:latin typeface="Times New Roman" pitchFamily="18" charset="0"/>
                </a:rPr>
                <a:t>HCl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气体在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298.15K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时的标准摩尔熵      。已知</a:t>
              </a:r>
              <a:r>
                <a:rPr lang="en-US" altLang="zh-CN" sz="2800" dirty="0" err="1">
                  <a:solidFill>
                    <a:srgbClr val="0000FF"/>
                  </a:solidFill>
                  <a:latin typeface="Times New Roman" pitchFamily="18" charset="0"/>
                </a:rPr>
                <a:t>HCl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的摩尔质量为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36.45g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∙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–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endParaRPr lang="en-US" altLang="zh-CN" sz="28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8" name="Object 9">
              <a:extLst>
                <a:ext uri="{FF2B5EF4-FFF2-40B4-BE49-F238E27FC236}">
                  <a16:creationId xmlns:a16="http://schemas.microsoft.com/office/drawing/2014/main" id="{4BB3EFC2-837C-4A28-AC10-921ED4B7DC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374330"/>
                </p:ext>
              </p:extLst>
            </p:nvPr>
          </p:nvGraphicFramePr>
          <p:xfrm>
            <a:off x="1118" y="666"/>
            <a:ext cx="36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241200" imgH="241200" progId="Equation.DSMT4">
                    <p:embed/>
                  </p:oleObj>
                </mc:Choice>
                <mc:Fallback>
                  <p:oleObj name="Equation" r:id="rId9" imgW="241200" imgH="241200" progId="Equation.DSMT4">
                    <p:embed/>
                    <p:pic>
                      <p:nvPicPr>
                        <p:cNvPr id="18" name="Object 9">
                          <a:extLst>
                            <a:ext uri="{FF2B5EF4-FFF2-40B4-BE49-F238E27FC236}">
                              <a16:creationId xmlns:a16="http://schemas.microsoft.com/office/drawing/2014/main" id="{4BB3EFC2-837C-4A28-AC10-921ED4B7DC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666"/>
                          <a:ext cx="36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id="{013C75DD-09CD-483D-9E52-A66B99F95E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6111760"/>
                </p:ext>
              </p:extLst>
            </p:nvPr>
          </p:nvGraphicFramePr>
          <p:xfrm>
            <a:off x="250" y="980"/>
            <a:ext cx="107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761760" imgH="228600" progId="Equation.DSMT4">
                    <p:embed/>
                  </p:oleObj>
                </mc:Choice>
                <mc:Fallback>
                  <p:oleObj name="Equation" r:id="rId11" imgW="761760" imgH="228600" progId="Equation.DSMT4">
                    <p:embed/>
                    <p:pic>
                      <p:nvPicPr>
                        <p:cNvPr id="19" name="Object 12">
                          <a:extLst>
                            <a:ext uri="{FF2B5EF4-FFF2-40B4-BE49-F238E27FC236}">
                              <a16:creationId xmlns:a16="http://schemas.microsoft.com/office/drawing/2014/main" id="{013C75DD-09CD-483D-9E52-A66B99F95E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980"/>
                          <a:ext cx="107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4">
              <a:extLst>
                <a:ext uri="{FF2B5EF4-FFF2-40B4-BE49-F238E27FC236}">
                  <a16:creationId xmlns:a16="http://schemas.microsoft.com/office/drawing/2014/main" id="{4714E625-3575-44F6-A0E6-BFD22D1986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7217653"/>
                </p:ext>
              </p:extLst>
            </p:nvPr>
          </p:nvGraphicFramePr>
          <p:xfrm>
            <a:off x="1394" y="963"/>
            <a:ext cx="123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3" imgW="850680" imgH="228600" progId="Equation.DSMT4">
                    <p:embed/>
                  </p:oleObj>
                </mc:Choice>
                <mc:Fallback>
                  <p:oleObj name="Equation" r:id="rId13" imgW="850680" imgH="228600" progId="Equation.DSMT4">
                    <p:embed/>
                    <p:pic>
                      <p:nvPicPr>
                        <p:cNvPr id="20" name="Object 14">
                          <a:extLst>
                            <a:ext uri="{FF2B5EF4-FFF2-40B4-BE49-F238E27FC236}">
                              <a16:creationId xmlns:a16="http://schemas.microsoft.com/office/drawing/2014/main" id="{4714E625-3575-44F6-A0E6-BFD22D1986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963"/>
                          <a:ext cx="123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342900" y="2000250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  <a:r>
              <a:rPr lang="zh-CN" altLang="en-US" sz="1800" b="0"/>
              <a:t> </a:t>
            </a:r>
          </a:p>
        </p:txBody>
      </p:sp>
      <p:graphicFrame>
        <p:nvGraphicFramePr>
          <p:cNvPr id="17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052009"/>
              </p:ext>
            </p:extLst>
          </p:nvPr>
        </p:nvGraphicFramePr>
        <p:xfrm>
          <a:off x="1019175" y="4124325"/>
          <a:ext cx="73342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009600" imgH="507960" progId="Equation.DSMT4">
                  <p:embed/>
                </p:oleObj>
              </mc:Choice>
              <mc:Fallback>
                <p:oleObj name="Equation" r:id="rId3" imgW="3009600" imgH="507960" progId="Equation.DSMT4">
                  <p:embed/>
                  <p:pic>
                    <p:nvPicPr>
                      <p:cNvPr id="174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124325"/>
                        <a:ext cx="73342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74202"/>
              </p:ext>
            </p:extLst>
          </p:nvPr>
        </p:nvGraphicFramePr>
        <p:xfrm>
          <a:off x="1265238" y="2084388"/>
          <a:ext cx="31988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511280" imgH="253800" progId="Equation.DSMT4">
                  <p:embed/>
                </p:oleObj>
              </mc:Choice>
              <mc:Fallback>
                <p:oleObj name="Equation" r:id="rId5" imgW="1511280" imgH="253800" progId="Equation.DSMT4">
                  <p:embed/>
                  <p:pic>
                    <p:nvPicPr>
                      <p:cNvPr id="174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084388"/>
                        <a:ext cx="31988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2563"/>
              </p:ext>
            </p:extLst>
          </p:nvPr>
        </p:nvGraphicFramePr>
        <p:xfrm>
          <a:off x="1260475" y="2741613"/>
          <a:ext cx="31337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434960" imgH="253800" progId="Equation.DSMT4">
                  <p:embed/>
                </p:oleObj>
              </mc:Choice>
              <mc:Fallback>
                <p:oleObj name="Equation" r:id="rId7" imgW="1434960" imgH="253800" progId="Equation.DSMT4">
                  <p:embed/>
                  <p:pic>
                    <p:nvPicPr>
                      <p:cNvPr id="174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741613"/>
                        <a:ext cx="31337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62047"/>
              </p:ext>
            </p:extLst>
          </p:nvPr>
        </p:nvGraphicFramePr>
        <p:xfrm>
          <a:off x="1261887" y="3357563"/>
          <a:ext cx="11033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507960" imgH="253800" progId="Equation.DSMT4">
                  <p:embed/>
                </p:oleObj>
              </mc:Choice>
              <mc:Fallback>
                <p:oleObj name="Equation" r:id="rId9" imgW="507960" imgH="253800" progId="Equation.DSMT4">
                  <p:embed/>
                  <p:pic>
                    <p:nvPicPr>
                      <p:cNvPr id="174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887" y="3357563"/>
                        <a:ext cx="11033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6">
            <a:extLst>
              <a:ext uri="{FF2B5EF4-FFF2-40B4-BE49-F238E27FC236}">
                <a16:creationId xmlns:a16="http://schemas.microsoft.com/office/drawing/2014/main" id="{06EA6B2E-5037-4222-B9EA-9A8CBAE3112E}"/>
              </a:ext>
            </a:extLst>
          </p:cNvPr>
          <p:cNvGrpSpPr>
            <a:grpSpLocks/>
          </p:cNvGrpSpPr>
          <p:nvPr/>
        </p:nvGrpSpPr>
        <p:grpSpPr bwMode="auto">
          <a:xfrm>
            <a:off x="386646" y="381000"/>
            <a:ext cx="8407400" cy="1427163"/>
            <a:chOff x="144" y="408"/>
            <a:chExt cx="5296" cy="899"/>
          </a:xfrm>
        </p:grpSpPr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96A87881-8727-4901-AB99-51F31E82F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08"/>
              <a:ext cx="529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例 </a:t>
              </a:r>
              <a:r>
                <a:rPr lang="zh-CN" altLang="en-US" sz="2800" dirty="0">
                  <a:latin typeface="Times New Roman" pitchFamily="18" charset="0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试用统计力学方法计算</a:t>
              </a:r>
              <a:r>
                <a:rPr lang="en-US" altLang="zh-CN" sz="2800" dirty="0" err="1">
                  <a:solidFill>
                    <a:srgbClr val="0000FF"/>
                  </a:solidFill>
                  <a:latin typeface="Times New Roman" pitchFamily="18" charset="0"/>
                </a:rPr>
                <a:t>HCl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气体在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298.15K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时的标准摩尔熵      。已知</a:t>
              </a:r>
              <a:r>
                <a:rPr lang="en-US" altLang="zh-CN" sz="2800" dirty="0" err="1">
                  <a:solidFill>
                    <a:srgbClr val="0000FF"/>
                  </a:solidFill>
                  <a:latin typeface="Times New Roman" pitchFamily="18" charset="0"/>
                </a:rPr>
                <a:t>HCl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的摩尔质量为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36.45g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∙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–</a:t>
              </a:r>
              <a:r>
                <a:rPr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endParaRPr lang="en-US" altLang="zh-CN" sz="28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9" name="Object 9">
              <a:extLst>
                <a:ext uri="{FF2B5EF4-FFF2-40B4-BE49-F238E27FC236}">
                  <a16:creationId xmlns:a16="http://schemas.microsoft.com/office/drawing/2014/main" id="{1F3462AE-44A7-439A-B758-BB85DD35DD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651417"/>
                </p:ext>
              </p:extLst>
            </p:nvPr>
          </p:nvGraphicFramePr>
          <p:xfrm>
            <a:off x="1118" y="666"/>
            <a:ext cx="36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1" imgW="241200" imgH="241200" progId="Equation.DSMT4">
                    <p:embed/>
                  </p:oleObj>
                </mc:Choice>
                <mc:Fallback>
                  <p:oleObj name="Equation" r:id="rId11" imgW="241200" imgH="241200" progId="Equation.DSMT4">
                    <p:embed/>
                    <p:pic>
                      <p:nvPicPr>
                        <p:cNvPr id="19" name="Object 9">
                          <a:extLst>
                            <a:ext uri="{FF2B5EF4-FFF2-40B4-BE49-F238E27FC236}">
                              <a16:creationId xmlns:a16="http://schemas.microsoft.com/office/drawing/2014/main" id="{1F3462AE-44A7-439A-B758-BB85DD35DD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666"/>
                          <a:ext cx="36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2">
              <a:extLst>
                <a:ext uri="{FF2B5EF4-FFF2-40B4-BE49-F238E27FC236}">
                  <a16:creationId xmlns:a16="http://schemas.microsoft.com/office/drawing/2014/main" id="{330FF5DA-3C06-4FD3-8685-AF862D3F72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076602"/>
                </p:ext>
              </p:extLst>
            </p:nvPr>
          </p:nvGraphicFramePr>
          <p:xfrm>
            <a:off x="250" y="980"/>
            <a:ext cx="107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13" imgW="761760" imgH="228600" progId="Equation.DSMT4">
                    <p:embed/>
                  </p:oleObj>
                </mc:Choice>
                <mc:Fallback>
                  <p:oleObj name="Equation" r:id="rId13" imgW="761760" imgH="228600" progId="Equation.DSMT4">
                    <p:embed/>
                    <p:pic>
                      <p:nvPicPr>
                        <p:cNvPr id="20" name="Object 12">
                          <a:extLst>
                            <a:ext uri="{FF2B5EF4-FFF2-40B4-BE49-F238E27FC236}">
                              <a16:creationId xmlns:a16="http://schemas.microsoft.com/office/drawing/2014/main" id="{330FF5DA-3C06-4FD3-8685-AF862D3F72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980"/>
                          <a:ext cx="107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4">
              <a:extLst>
                <a:ext uri="{FF2B5EF4-FFF2-40B4-BE49-F238E27FC236}">
                  <a16:creationId xmlns:a16="http://schemas.microsoft.com/office/drawing/2014/main" id="{6C70079A-CFBE-489C-94C3-206D4FCEC8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126324"/>
                </p:ext>
              </p:extLst>
            </p:nvPr>
          </p:nvGraphicFramePr>
          <p:xfrm>
            <a:off x="1394" y="963"/>
            <a:ext cx="123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15" imgW="850680" imgH="228600" progId="Equation.DSMT4">
                    <p:embed/>
                  </p:oleObj>
                </mc:Choice>
                <mc:Fallback>
                  <p:oleObj name="Equation" r:id="rId15" imgW="850680" imgH="228600" progId="Equation.DSMT4">
                    <p:embed/>
                    <p:pic>
                      <p:nvPicPr>
                        <p:cNvPr id="21" name="Object 14">
                          <a:extLst>
                            <a:ext uri="{FF2B5EF4-FFF2-40B4-BE49-F238E27FC236}">
                              <a16:creationId xmlns:a16="http://schemas.microsoft.com/office/drawing/2014/main" id="{6C70079A-CFBE-489C-94C3-206D4FCEC8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963"/>
                          <a:ext cx="123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86624"/>
              </p:ext>
            </p:extLst>
          </p:nvPr>
        </p:nvGraphicFramePr>
        <p:xfrm>
          <a:off x="2228850" y="685800"/>
          <a:ext cx="3779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892160" imgH="419040" progId="Equation.DSMT4">
                  <p:embed/>
                </p:oleObj>
              </mc:Choice>
              <mc:Fallback>
                <p:oleObj name="Equation" r:id="rId3" imgW="1892160" imgH="419040" progId="Equation.DSMT4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685800"/>
                        <a:ext cx="37798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55114"/>
              </p:ext>
            </p:extLst>
          </p:nvPr>
        </p:nvGraphicFramePr>
        <p:xfrm>
          <a:off x="2120900" y="1790700"/>
          <a:ext cx="256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282680" imgH="482400" progId="Equation.DSMT4">
                  <p:embed/>
                </p:oleObj>
              </mc:Choice>
              <mc:Fallback>
                <p:oleObj name="Equation" r:id="rId5" imgW="1282680" imgH="482400" progId="Equation.DSMT4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790700"/>
                        <a:ext cx="2565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38585"/>
              </p:ext>
            </p:extLst>
          </p:nvPr>
        </p:nvGraphicFramePr>
        <p:xfrm>
          <a:off x="2216150" y="2876550"/>
          <a:ext cx="47513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374560" imgH="583920" progId="Equation.DSMT4">
                  <p:embed/>
                </p:oleObj>
              </mc:Choice>
              <mc:Fallback>
                <p:oleObj name="Equation" r:id="rId7" imgW="2374560" imgH="583920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876550"/>
                        <a:ext cx="47513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09057"/>
              </p:ext>
            </p:extLst>
          </p:nvPr>
        </p:nvGraphicFramePr>
        <p:xfrm>
          <a:off x="2184400" y="4248150"/>
          <a:ext cx="46450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323800" imgH="431640" progId="Equation.DSMT4">
                  <p:embed/>
                </p:oleObj>
              </mc:Choice>
              <mc:Fallback>
                <p:oleObj name="Equation" r:id="rId9" imgW="2323800" imgH="43164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248150"/>
                        <a:ext cx="46450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09559"/>
              </p:ext>
            </p:extLst>
          </p:nvPr>
        </p:nvGraphicFramePr>
        <p:xfrm>
          <a:off x="2171700" y="5187950"/>
          <a:ext cx="5307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654280" imgH="457200" progId="Equation.DSMT4">
                  <p:embed/>
                </p:oleObj>
              </mc:Choice>
              <mc:Fallback>
                <p:oleObj name="Equation" r:id="rId11" imgW="2654280" imgH="457200" progId="Equation.DSMT4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187950"/>
                        <a:ext cx="5307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87375" y="827088"/>
            <a:ext cx="124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平动熵</a:t>
            </a:r>
            <a:endParaRPr kumimoji="1" lang="zh-CN" altLang="en-US" sz="2400" b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87375" y="1989138"/>
            <a:ext cx="124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转动熵</a:t>
            </a:r>
            <a:endParaRPr kumimoji="1" lang="zh-CN" altLang="en-US" sz="2400" b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87375" y="4370388"/>
            <a:ext cx="124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振动熵</a:t>
            </a:r>
            <a:endParaRPr kumimoji="1" lang="zh-CN" altLang="en-US" sz="2400" b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178675" y="442753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双原子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464425" y="538003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多原子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178675" y="19510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线型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178675" y="31511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非线型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 rot="5400000">
            <a:off x="843756" y="1377157"/>
            <a:ext cx="5921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 rot="5400000">
            <a:off x="812800" y="3003550"/>
            <a:ext cx="590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Times New Roman" pitchFamily="18" charset="0"/>
              </a:rPr>
              <a:t>&gt;</a:t>
            </a:r>
          </a:p>
        </p:txBody>
      </p:sp>
      <p:grpSp>
        <p:nvGrpSpPr>
          <p:cNvPr id="246800" name="Group 16"/>
          <p:cNvGrpSpPr>
            <a:grpSpLocks/>
          </p:cNvGrpSpPr>
          <p:nvPr/>
        </p:nvGrpSpPr>
        <p:grpSpPr bwMode="auto">
          <a:xfrm>
            <a:off x="6057900" y="476250"/>
            <a:ext cx="3067050" cy="1466850"/>
            <a:chOff x="3816" y="300"/>
            <a:chExt cx="1932" cy="924"/>
          </a:xfrm>
        </p:grpSpPr>
        <p:sp>
          <p:nvSpPr>
            <p:cNvPr id="18449" name="AutoShape 17"/>
            <p:cNvSpPr>
              <a:spLocks noChangeArrowheads="1"/>
            </p:cNvSpPr>
            <p:nvPr/>
          </p:nvSpPr>
          <p:spPr bwMode="auto">
            <a:xfrm>
              <a:off x="3816" y="300"/>
              <a:ext cx="1932" cy="924"/>
            </a:xfrm>
            <a:prstGeom prst="cloudCallout">
              <a:avLst>
                <a:gd name="adj1" fmla="val -48139"/>
                <a:gd name="adj2" fmla="val 67426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itchFamily="18" charset="0"/>
              </a:endParaRPr>
            </a:p>
          </p:txBody>
        </p:sp>
        <p:graphicFrame>
          <p:nvGraphicFramePr>
            <p:cNvPr id="18450" name="Object 18"/>
            <p:cNvGraphicFramePr>
              <a:graphicFrameLocks noChangeAspect="1"/>
            </p:cNvGraphicFramePr>
            <p:nvPr/>
          </p:nvGraphicFramePr>
          <p:xfrm>
            <a:off x="4000" y="396"/>
            <a:ext cx="1502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3" imgW="1269449" imgH="495085" progId="Equation.DSMT4">
                    <p:embed/>
                  </p:oleObj>
                </mc:Choice>
                <mc:Fallback>
                  <p:oleObj name="Equation" r:id="rId13" imgW="1269449" imgH="495085" progId="Equation.DSMT4">
                    <p:embed/>
                    <p:pic>
                      <p:nvPicPr>
                        <p:cNvPr id="1845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396"/>
                          <a:ext cx="1502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2569</TotalTime>
  <Words>222</Words>
  <Application>Microsoft Office PowerPoint</Application>
  <PresentationFormat>全屏显示(4:3)</PresentationFormat>
  <Paragraphs>45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黑体</vt:lpstr>
      <vt:lpstr>楷体</vt:lpstr>
      <vt:lpstr>Arial</vt:lpstr>
      <vt:lpstr>Times New Roman</vt:lpstr>
      <vt:lpstr>Wingdings</vt:lpstr>
      <vt:lpstr>古瓶荷花</vt:lpstr>
      <vt:lpstr>MathType 6.0 Equation</vt:lpstr>
      <vt:lpstr>公式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243</cp:revision>
  <dcterms:created xsi:type="dcterms:W3CDTF">1999-10-07T02:58:10Z</dcterms:created>
  <dcterms:modified xsi:type="dcterms:W3CDTF">2020-07-06T05:46:11Z</dcterms:modified>
</cp:coreProperties>
</file>