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8"/>
  </p:notesMasterIdLst>
  <p:sldIdLst>
    <p:sldId id="436" r:id="rId2"/>
    <p:sldId id="453" r:id="rId3"/>
    <p:sldId id="476" r:id="rId4"/>
    <p:sldId id="470" r:id="rId5"/>
    <p:sldId id="694" r:id="rId6"/>
    <p:sldId id="451" r:id="rId7"/>
    <p:sldId id="437" r:id="rId8"/>
    <p:sldId id="450" r:id="rId9"/>
    <p:sldId id="448" r:id="rId10"/>
    <p:sldId id="449" r:id="rId11"/>
    <p:sldId id="697" r:id="rId12"/>
    <p:sldId id="698" r:id="rId13"/>
    <p:sldId id="699" r:id="rId14"/>
    <p:sldId id="708" r:id="rId15"/>
    <p:sldId id="706" r:id="rId16"/>
    <p:sldId id="709" r:id="rId17"/>
    <p:sldId id="705" r:id="rId18"/>
    <p:sldId id="711" r:id="rId19"/>
    <p:sldId id="710" r:id="rId20"/>
    <p:sldId id="712" r:id="rId21"/>
    <p:sldId id="701" r:id="rId22"/>
    <p:sldId id="452" r:id="rId23"/>
    <p:sldId id="702" r:id="rId24"/>
    <p:sldId id="713" r:id="rId25"/>
    <p:sldId id="443" r:id="rId26"/>
    <p:sldId id="703" r:id="rId27"/>
  </p:sldIdLst>
  <p:sldSz cx="9144000" cy="6858000" type="screen4x3"/>
  <p:notesSz cx="6858000" cy="9144000"/>
  <p:defaultTextStyle>
    <a:defPPr>
      <a:defRPr lang="zh-CN"/>
    </a:defPPr>
    <a:lvl1pPr algn="l" rtl="0" fontAlgn="base">
      <a:spcBef>
        <a:spcPct val="0"/>
      </a:spcBef>
      <a:spcAft>
        <a:spcPct val="0"/>
      </a:spcAft>
      <a:defRPr sz="28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sz="28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FF0000"/>
    <a:srgbClr val="66FFFF"/>
    <a:srgbClr val="FFFFCC"/>
    <a:srgbClr val="008000"/>
    <a:srgbClr val="969696"/>
    <a:srgbClr val="CCECFF"/>
    <a:srgbClr val="33CC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0FE30A-86B0-4CF7-A5E8-B93B1FB7CF13}" v="312" dt="2021-05-10T05:58:38.9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1" autoAdjust="0"/>
    <p:restoredTop sz="94613" autoAdjust="0"/>
  </p:normalViewPr>
  <p:slideViewPr>
    <p:cSldViewPr snapToGrid="0">
      <p:cViewPr varScale="1">
        <p:scale>
          <a:sx n="89" d="100"/>
          <a:sy n="89" d="100"/>
        </p:scale>
        <p:origin x="103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37" d="100"/>
          <a:sy n="37" d="100"/>
        </p:scale>
        <p:origin x="-14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3-210" userId="08ce88e1165b00db" providerId="LiveId" clId="{4663EBBB-1BF3-4F99-A9B6-5403481BB03B}"/>
    <pc:docChg chg="undo custSel addSld modSld">
      <pc:chgData name="3-210" userId="08ce88e1165b00db" providerId="LiveId" clId="{4663EBBB-1BF3-4F99-A9B6-5403481BB03B}" dt="2021-01-07T03:58:37.911" v="1748" actId="1035"/>
      <pc:docMkLst>
        <pc:docMk/>
      </pc:docMkLst>
      <pc:sldChg chg="modSp">
        <pc:chgData name="3-210" userId="08ce88e1165b00db" providerId="LiveId" clId="{4663EBBB-1BF3-4F99-A9B6-5403481BB03B}" dt="2021-01-07T03:57:47.325" v="1696"/>
        <pc:sldMkLst>
          <pc:docMk/>
          <pc:sldMk cId="0" sldId="452"/>
        </pc:sldMkLst>
        <pc:graphicFrameChg chg="mod">
          <ac:chgData name="3-210" userId="08ce88e1165b00db" providerId="LiveId" clId="{4663EBBB-1BF3-4F99-A9B6-5403481BB03B}" dt="2021-01-07T03:57:47.325" v="1696"/>
          <ac:graphicFrameMkLst>
            <pc:docMk/>
            <pc:sldMk cId="0" sldId="452"/>
            <ac:graphicFrameMk id="12" creationId="{1E365F89-1F18-4AB0-A6B3-CB3ABC290A24}"/>
          </ac:graphicFrameMkLst>
        </pc:graphicFrameChg>
      </pc:sldChg>
      <pc:sldChg chg="modSp mod">
        <pc:chgData name="3-210" userId="08ce88e1165b00db" providerId="LiveId" clId="{4663EBBB-1BF3-4F99-A9B6-5403481BB03B}" dt="2021-01-07T03:58:37.911" v="1748" actId="1035"/>
        <pc:sldMkLst>
          <pc:docMk/>
          <pc:sldMk cId="1836221574" sldId="702"/>
        </pc:sldMkLst>
        <pc:spChg chg="mod">
          <ac:chgData name="3-210" userId="08ce88e1165b00db" providerId="LiveId" clId="{4663EBBB-1BF3-4F99-A9B6-5403481BB03B}" dt="2021-01-07T03:58:29.961" v="1737" actId="14100"/>
          <ac:spMkLst>
            <pc:docMk/>
            <pc:sldMk cId="1836221574" sldId="702"/>
            <ac:spMk id="41995" creationId="{00000000-0000-0000-0000-000000000000}"/>
          </ac:spMkLst>
        </pc:spChg>
        <pc:graphicFrameChg chg="mod">
          <ac:chgData name="3-210" userId="08ce88e1165b00db" providerId="LiveId" clId="{4663EBBB-1BF3-4F99-A9B6-5403481BB03B}" dt="2021-01-07T03:58:37.911" v="1748" actId="1035"/>
          <ac:graphicFrameMkLst>
            <pc:docMk/>
            <pc:sldMk cId="1836221574" sldId="702"/>
            <ac:graphicFrameMk id="11278" creationId="{00000000-0000-0000-0000-000000000000}"/>
          </ac:graphicFrameMkLst>
        </pc:graphicFrameChg>
      </pc:sldChg>
      <pc:sldChg chg="modSp">
        <pc:chgData name="3-210" userId="08ce88e1165b00db" providerId="LiveId" clId="{4663EBBB-1BF3-4F99-A9B6-5403481BB03B}" dt="2020-12-15T02:09:56.047" v="1668"/>
        <pc:sldMkLst>
          <pc:docMk/>
          <pc:sldMk cId="0" sldId="703"/>
        </pc:sldMkLst>
        <pc:graphicFrameChg chg="mod">
          <ac:chgData name="3-210" userId="08ce88e1165b00db" providerId="LiveId" clId="{4663EBBB-1BF3-4F99-A9B6-5403481BB03B}" dt="2020-12-15T02:09:56.047" v="1668"/>
          <ac:graphicFrameMkLst>
            <pc:docMk/>
            <pc:sldMk cId="0" sldId="703"/>
            <ac:graphicFrameMk id="20" creationId="{A4BBA553-7CC2-4F42-9A53-78ACCF7ACA48}"/>
          </ac:graphicFrameMkLst>
        </pc:graphicFrameChg>
      </pc:sldChg>
      <pc:sldChg chg="modSp mod">
        <pc:chgData name="3-210" userId="08ce88e1165b00db" providerId="LiveId" clId="{4663EBBB-1BF3-4F99-A9B6-5403481BB03B}" dt="2020-12-14T02:55:22.759" v="1410" actId="6549"/>
        <pc:sldMkLst>
          <pc:docMk/>
          <pc:sldMk cId="2417085349" sldId="706"/>
        </pc:sldMkLst>
        <pc:spChg chg="mod">
          <ac:chgData name="3-210" userId="08ce88e1165b00db" providerId="LiveId" clId="{4663EBBB-1BF3-4F99-A9B6-5403481BB03B}" dt="2020-12-14T02:55:22.759" v="1410" actId="6549"/>
          <ac:spMkLst>
            <pc:docMk/>
            <pc:sldMk cId="2417085349" sldId="706"/>
            <ac:spMk id="5" creationId="{E7C39265-8A7B-492B-9A22-1E4F2FE1871E}"/>
          </ac:spMkLst>
        </pc:spChg>
      </pc:sldChg>
      <pc:sldChg chg="modSp mod">
        <pc:chgData name="3-210" userId="08ce88e1165b00db" providerId="LiveId" clId="{4663EBBB-1BF3-4F99-A9B6-5403481BB03B}" dt="2020-12-14T01:33:45.908" v="120"/>
        <pc:sldMkLst>
          <pc:docMk/>
          <pc:sldMk cId="1119264725" sldId="708"/>
        </pc:sldMkLst>
        <pc:spChg chg="mod">
          <ac:chgData name="3-210" userId="08ce88e1165b00db" providerId="LiveId" clId="{4663EBBB-1BF3-4F99-A9B6-5403481BB03B}" dt="2020-12-14T01:33:21.348" v="115" actId="6549"/>
          <ac:spMkLst>
            <pc:docMk/>
            <pc:sldMk cId="1119264725" sldId="708"/>
            <ac:spMk id="8" creationId="{5E01BACD-7D7E-4EF8-A111-145DCC693A30}"/>
          </ac:spMkLst>
        </pc:spChg>
        <pc:spChg chg="mod">
          <ac:chgData name="3-210" userId="08ce88e1165b00db" providerId="LiveId" clId="{4663EBBB-1BF3-4F99-A9B6-5403481BB03B}" dt="2020-12-14T01:33:30.321" v="118" actId="20577"/>
          <ac:spMkLst>
            <pc:docMk/>
            <pc:sldMk cId="1119264725" sldId="708"/>
            <ac:spMk id="16" creationId="{830CEC0E-09A2-4EF2-B1AF-E69C80C43B64}"/>
          </ac:spMkLst>
        </pc:spChg>
        <pc:graphicFrameChg chg="mod">
          <ac:chgData name="3-210" userId="08ce88e1165b00db" providerId="LiveId" clId="{4663EBBB-1BF3-4F99-A9B6-5403481BB03B}" dt="2020-12-14T01:33:45.908" v="120"/>
          <ac:graphicFrameMkLst>
            <pc:docMk/>
            <pc:sldMk cId="1119264725" sldId="708"/>
            <ac:graphicFrameMk id="14" creationId="{50D5E050-D7DB-44E6-9818-B3D1E2D308ED}"/>
          </ac:graphicFrameMkLst>
        </pc:graphicFrameChg>
      </pc:sldChg>
      <pc:sldChg chg="modSp mod">
        <pc:chgData name="3-210" userId="08ce88e1165b00db" providerId="LiveId" clId="{4663EBBB-1BF3-4F99-A9B6-5403481BB03B}" dt="2020-12-14T02:56:59.777" v="1413" actId="6549"/>
        <pc:sldMkLst>
          <pc:docMk/>
          <pc:sldMk cId="539198779" sldId="709"/>
        </pc:sldMkLst>
        <pc:spChg chg="mod">
          <ac:chgData name="3-210" userId="08ce88e1165b00db" providerId="LiveId" clId="{4663EBBB-1BF3-4F99-A9B6-5403481BB03B}" dt="2020-12-14T01:41:22.178" v="210" actId="6549"/>
          <ac:spMkLst>
            <pc:docMk/>
            <pc:sldMk cId="539198779" sldId="709"/>
            <ac:spMk id="3" creationId="{C1547999-B5FA-40C7-9482-206367CD0A32}"/>
          </ac:spMkLst>
        </pc:spChg>
        <pc:spChg chg="mod">
          <ac:chgData name="3-210" userId="08ce88e1165b00db" providerId="LiveId" clId="{4663EBBB-1BF3-4F99-A9B6-5403481BB03B}" dt="2020-12-14T01:35:21.679" v="127" actId="114"/>
          <ac:spMkLst>
            <pc:docMk/>
            <pc:sldMk cId="539198779" sldId="709"/>
            <ac:spMk id="6" creationId="{09843CD5-F65E-4E5A-89BB-F965997E705C}"/>
          </ac:spMkLst>
        </pc:spChg>
        <pc:spChg chg="mod">
          <ac:chgData name="3-210" userId="08ce88e1165b00db" providerId="LiveId" clId="{4663EBBB-1BF3-4F99-A9B6-5403481BB03B}" dt="2020-12-14T01:35:28.800" v="130" actId="6549"/>
          <ac:spMkLst>
            <pc:docMk/>
            <pc:sldMk cId="539198779" sldId="709"/>
            <ac:spMk id="12" creationId="{DCBD9D92-70CC-4295-9C8D-9A838178CC79}"/>
          </ac:spMkLst>
        </pc:spChg>
        <pc:spChg chg="mod">
          <ac:chgData name="3-210" userId="08ce88e1165b00db" providerId="LiveId" clId="{4663EBBB-1BF3-4F99-A9B6-5403481BB03B}" dt="2020-12-14T02:56:59.777" v="1413" actId="6549"/>
          <ac:spMkLst>
            <pc:docMk/>
            <pc:sldMk cId="539198779" sldId="709"/>
            <ac:spMk id="21" creationId="{D6EB46F9-EB3A-434B-9672-14EA03437304}"/>
          </ac:spMkLst>
        </pc:spChg>
        <pc:graphicFrameChg chg="mod">
          <ac:chgData name="3-210" userId="08ce88e1165b00db" providerId="LiveId" clId="{4663EBBB-1BF3-4F99-A9B6-5403481BB03B}" dt="2020-12-14T01:40:55.226" v="206"/>
          <ac:graphicFrameMkLst>
            <pc:docMk/>
            <pc:sldMk cId="539198779" sldId="709"/>
            <ac:graphicFrameMk id="2" creationId="{024EDE9D-841F-4CE4-AAE3-7544C6A0FC2D}"/>
          </ac:graphicFrameMkLst>
        </pc:graphicFrameChg>
        <pc:graphicFrameChg chg="mod">
          <ac:chgData name="3-210" userId="08ce88e1165b00db" providerId="LiveId" clId="{4663EBBB-1BF3-4F99-A9B6-5403481BB03B}" dt="2020-12-14T01:35:11.817" v="123"/>
          <ac:graphicFrameMkLst>
            <pc:docMk/>
            <pc:sldMk cId="539198779" sldId="709"/>
            <ac:graphicFrameMk id="4" creationId="{268BB894-D17E-4ECD-834E-9A5FF12028B5}"/>
          </ac:graphicFrameMkLst>
        </pc:graphicFrameChg>
      </pc:sldChg>
      <pc:sldChg chg="modSp mod">
        <pc:chgData name="3-210" userId="08ce88e1165b00db" providerId="LiveId" clId="{4663EBBB-1BF3-4F99-A9B6-5403481BB03B}" dt="2020-12-14T03:00:35.746" v="1509" actId="6549"/>
        <pc:sldMkLst>
          <pc:docMk/>
          <pc:sldMk cId="858898399" sldId="710"/>
        </pc:sldMkLst>
        <pc:spChg chg="mod">
          <ac:chgData name="3-210" userId="08ce88e1165b00db" providerId="LiveId" clId="{4663EBBB-1BF3-4F99-A9B6-5403481BB03B}" dt="2020-12-14T02:58:45.130" v="1431" actId="1036"/>
          <ac:spMkLst>
            <pc:docMk/>
            <pc:sldMk cId="858898399" sldId="710"/>
            <ac:spMk id="5" creationId="{6BA2D708-7924-44DC-BA4D-354544185C3C}"/>
          </ac:spMkLst>
        </pc:spChg>
        <pc:spChg chg="mod">
          <ac:chgData name="3-210" userId="08ce88e1165b00db" providerId="LiveId" clId="{4663EBBB-1BF3-4F99-A9B6-5403481BB03B}" dt="2020-12-14T02:58:45.130" v="1431" actId="1036"/>
          <ac:spMkLst>
            <pc:docMk/>
            <pc:sldMk cId="858898399" sldId="710"/>
            <ac:spMk id="6" creationId="{F744B885-9BFB-47AC-8C8A-546684D5D28D}"/>
          </ac:spMkLst>
        </pc:spChg>
        <pc:spChg chg="mod">
          <ac:chgData name="3-210" userId="08ce88e1165b00db" providerId="LiveId" clId="{4663EBBB-1BF3-4F99-A9B6-5403481BB03B}" dt="2020-12-14T03:00:35.746" v="1509" actId="6549"/>
          <ac:spMkLst>
            <pc:docMk/>
            <pc:sldMk cId="858898399" sldId="710"/>
            <ac:spMk id="36" creationId="{22731E66-C944-4BE7-9E5C-3644651D8079}"/>
          </ac:spMkLst>
        </pc:spChg>
        <pc:graphicFrameChg chg="mod">
          <ac:chgData name="3-210" userId="08ce88e1165b00db" providerId="LiveId" clId="{4663EBBB-1BF3-4F99-A9B6-5403481BB03B}" dt="2020-12-14T01:37:40.904" v="138"/>
          <ac:graphicFrameMkLst>
            <pc:docMk/>
            <pc:sldMk cId="858898399" sldId="710"/>
            <ac:graphicFrameMk id="4" creationId="{139A089F-E763-4863-9B46-F503B1A7071A}"/>
          </ac:graphicFrameMkLst>
        </pc:graphicFrameChg>
        <pc:graphicFrameChg chg="mod">
          <ac:chgData name="3-210" userId="08ce88e1165b00db" providerId="LiveId" clId="{4663EBBB-1BF3-4F99-A9B6-5403481BB03B}" dt="2020-12-14T02:58:45.130" v="1431" actId="1036"/>
          <ac:graphicFrameMkLst>
            <pc:docMk/>
            <pc:sldMk cId="858898399" sldId="710"/>
            <ac:graphicFrameMk id="7" creationId="{CFBDCF0B-44A7-4C0F-9AC7-EF605DE058E8}"/>
          </ac:graphicFrameMkLst>
        </pc:graphicFrameChg>
      </pc:sldChg>
      <pc:sldChg chg="modSp mod">
        <pc:chgData name="3-210" userId="08ce88e1165b00db" providerId="LiveId" clId="{4663EBBB-1BF3-4F99-A9B6-5403481BB03B}" dt="2020-12-14T01:39:42.256" v="204" actId="20577"/>
        <pc:sldMkLst>
          <pc:docMk/>
          <pc:sldMk cId="2119063918" sldId="711"/>
        </pc:sldMkLst>
        <pc:spChg chg="mod">
          <ac:chgData name="3-210" userId="08ce88e1165b00db" providerId="LiveId" clId="{4663EBBB-1BF3-4F99-A9B6-5403481BB03B}" dt="2020-12-14T01:39:02.445" v="194"/>
          <ac:spMkLst>
            <pc:docMk/>
            <pc:sldMk cId="2119063918" sldId="711"/>
            <ac:spMk id="8" creationId="{60BE1F73-37FC-4C52-AAEB-C03F7D122599}"/>
          </ac:spMkLst>
        </pc:spChg>
        <pc:spChg chg="mod">
          <ac:chgData name="3-210" userId="08ce88e1165b00db" providerId="LiveId" clId="{4663EBBB-1BF3-4F99-A9B6-5403481BB03B}" dt="2020-12-14T01:39:42.256" v="204" actId="20577"/>
          <ac:spMkLst>
            <pc:docMk/>
            <pc:sldMk cId="2119063918" sldId="711"/>
            <ac:spMk id="10" creationId="{79AE2EC2-CF19-4B81-833E-1FF0AC64A52F}"/>
          </ac:spMkLst>
        </pc:spChg>
        <pc:grpChg chg="mod">
          <ac:chgData name="3-210" userId="08ce88e1165b00db" providerId="LiveId" clId="{4663EBBB-1BF3-4F99-A9B6-5403481BB03B}" dt="2020-12-14T01:38:27.574" v="145"/>
          <ac:grpSpMkLst>
            <pc:docMk/>
            <pc:sldMk cId="2119063918" sldId="711"/>
            <ac:grpSpMk id="9" creationId="{20F38EFB-9E12-4DAA-A84E-0F753F5C6F9E}"/>
          </ac:grpSpMkLst>
        </pc:grpChg>
        <pc:graphicFrameChg chg="mod">
          <ac:chgData name="3-210" userId="08ce88e1165b00db" providerId="LiveId" clId="{4663EBBB-1BF3-4F99-A9B6-5403481BB03B}" dt="2020-12-14T01:38:54.215" v="193" actId="1038"/>
          <ac:graphicFrameMkLst>
            <pc:docMk/>
            <pc:sldMk cId="2119063918" sldId="711"/>
            <ac:graphicFrameMk id="12" creationId="{1831AB50-2340-48E1-9CCC-51CE35F7C0E0}"/>
          </ac:graphicFrameMkLst>
        </pc:graphicFrameChg>
        <pc:graphicFrameChg chg="mod">
          <ac:chgData name="3-210" userId="08ce88e1165b00db" providerId="LiveId" clId="{4663EBBB-1BF3-4F99-A9B6-5403481BB03B}" dt="2020-12-14T01:38:19.309" v="143"/>
          <ac:graphicFrameMkLst>
            <pc:docMk/>
            <pc:sldMk cId="2119063918" sldId="711"/>
            <ac:graphicFrameMk id="14" creationId="{607941DB-D610-4993-8816-C4CD4BBB1082}"/>
          </ac:graphicFrameMkLst>
        </pc:graphicFrameChg>
        <pc:graphicFrameChg chg="mod">
          <ac:chgData name="3-210" userId="08ce88e1165b00db" providerId="LiveId" clId="{4663EBBB-1BF3-4F99-A9B6-5403481BB03B}" dt="2020-12-14T01:38:01.005" v="141"/>
          <ac:graphicFrameMkLst>
            <pc:docMk/>
            <pc:sldMk cId="2119063918" sldId="711"/>
            <ac:graphicFrameMk id="17" creationId="{F2610866-B1DD-42A6-B567-261ADE02E82D}"/>
          </ac:graphicFrameMkLst>
        </pc:graphicFrameChg>
      </pc:sldChg>
      <pc:sldChg chg="addSp modSp new mod">
        <pc:chgData name="3-210" userId="08ce88e1165b00db" providerId="LiveId" clId="{4663EBBB-1BF3-4F99-A9B6-5403481BB03B}" dt="2020-12-15T02:10:34.112" v="1694" actId="20577"/>
        <pc:sldMkLst>
          <pc:docMk/>
          <pc:sldMk cId="3082946065" sldId="712"/>
        </pc:sldMkLst>
        <pc:spChg chg="add mod">
          <ac:chgData name="3-210" userId="08ce88e1165b00db" providerId="LiveId" clId="{4663EBBB-1BF3-4F99-A9B6-5403481BB03B}" dt="2020-12-14T02:23:11.124" v="389"/>
          <ac:spMkLst>
            <pc:docMk/>
            <pc:sldMk cId="3082946065" sldId="712"/>
            <ac:spMk id="2" creationId="{94655C0D-752C-4E6D-A380-CEA1054878C2}"/>
          </ac:spMkLst>
        </pc:spChg>
        <pc:spChg chg="add mod">
          <ac:chgData name="3-210" userId="08ce88e1165b00db" providerId="LiveId" clId="{4663EBBB-1BF3-4F99-A9B6-5403481BB03B}" dt="2020-12-15T02:10:34.112" v="1694" actId="20577"/>
          <ac:spMkLst>
            <pc:docMk/>
            <pc:sldMk cId="3082946065" sldId="712"/>
            <ac:spMk id="3" creationId="{10A7E7C4-6D6A-4568-8325-4D59D8FA3212}"/>
          </ac:spMkLst>
        </pc:spChg>
      </pc:sldChg>
    </pc:docChg>
  </pc:docChgLst>
  <pc:docChgLst>
    <pc:chgData name="3-210" userId="08ce88e1165b00db" providerId="LiveId" clId="{206F90F5-A2F7-45B0-A458-9735B834BDD0}"/>
    <pc:docChg chg="undo custSel addSld delSld modSld sldOrd">
      <pc:chgData name="3-210" userId="08ce88e1165b00db" providerId="LiveId" clId="{206F90F5-A2F7-45B0-A458-9735B834BDD0}" dt="2020-11-16T08:45:40.026" v="15166" actId="1038"/>
      <pc:docMkLst>
        <pc:docMk/>
      </pc:docMkLst>
      <pc:sldChg chg="addSp delSp modSp del mod">
        <pc:chgData name="3-210" userId="08ce88e1165b00db" providerId="LiveId" clId="{206F90F5-A2F7-45B0-A458-9735B834BDD0}" dt="2020-10-22T02:58:40.340" v="8115" actId="47"/>
        <pc:sldMkLst>
          <pc:docMk/>
          <pc:sldMk cId="0" sldId="444"/>
        </pc:sldMkLst>
        <pc:spChg chg="mod">
          <ac:chgData name="3-210" userId="08ce88e1165b00db" providerId="LiveId" clId="{206F90F5-A2F7-45B0-A458-9735B834BDD0}" dt="2020-10-20T08:33:36.076" v="7436" actId="20577"/>
          <ac:spMkLst>
            <pc:docMk/>
            <pc:sldMk cId="0" sldId="444"/>
            <ac:spMk id="2" creationId="{F8682F94-1F26-4073-AC2B-AF7D55C9CED1}"/>
          </ac:spMkLst>
        </pc:spChg>
        <pc:spChg chg="del mod">
          <ac:chgData name="3-210" userId="08ce88e1165b00db" providerId="LiveId" clId="{206F90F5-A2F7-45B0-A458-9735B834BDD0}" dt="2020-10-13T08:47:14.421" v="1436" actId="478"/>
          <ac:spMkLst>
            <pc:docMk/>
            <pc:sldMk cId="0" sldId="444"/>
            <ac:spMk id="18" creationId="{7CAEBA61-6C5B-4F96-AFBA-57465F35F0C0}"/>
          </ac:spMkLst>
        </pc:spChg>
        <pc:spChg chg="mod">
          <ac:chgData name="3-210" userId="08ce88e1165b00db" providerId="LiveId" clId="{206F90F5-A2F7-45B0-A458-9735B834BDD0}" dt="2020-10-20T05:53:40.097" v="4740" actId="20577"/>
          <ac:spMkLst>
            <pc:docMk/>
            <pc:sldMk cId="0" sldId="444"/>
            <ac:spMk id="212998" creationId="{00000000-0000-0000-0000-000000000000}"/>
          </ac:spMkLst>
        </pc:spChg>
        <pc:grpChg chg="add del mod">
          <ac:chgData name="3-210" userId="08ce88e1165b00db" providerId="LiveId" clId="{206F90F5-A2F7-45B0-A458-9735B834BDD0}" dt="2020-10-13T08:47:14.421" v="1436" actId="478"/>
          <ac:grpSpMkLst>
            <pc:docMk/>
            <pc:sldMk cId="0" sldId="444"/>
            <ac:grpSpMk id="17" creationId="{9EFB26B3-C3EB-460C-B4A3-378FE7006F83}"/>
          </ac:grpSpMkLst>
        </pc:grpChg>
        <pc:grpChg chg="del">
          <ac:chgData name="3-210" userId="08ce88e1165b00db" providerId="LiveId" clId="{206F90F5-A2F7-45B0-A458-9735B834BDD0}" dt="2020-10-13T07:42:29.705" v="12" actId="478"/>
          <ac:grpSpMkLst>
            <pc:docMk/>
            <pc:sldMk cId="0" sldId="444"/>
            <ac:grpSpMk id="19459" creationId="{00000000-0000-0000-0000-000000000000}"/>
          </ac:grpSpMkLst>
        </pc:grpChg>
        <pc:grpChg chg="del">
          <ac:chgData name="3-210" userId="08ce88e1165b00db" providerId="LiveId" clId="{206F90F5-A2F7-45B0-A458-9735B834BDD0}" dt="2020-10-13T07:42:29.705" v="12" actId="478"/>
          <ac:grpSpMkLst>
            <pc:docMk/>
            <pc:sldMk cId="0" sldId="444"/>
            <ac:grpSpMk id="19460" creationId="{00000000-0000-0000-0000-000000000000}"/>
          </ac:grpSpMkLst>
        </pc:grpChg>
        <pc:grpChg chg="del">
          <ac:chgData name="3-210" userId="08ce88e1165b00db" providerId="LiveId" clId="{206F90F5-A2F7-45B0-A458-9735B834BDD0}" dt="2020-10-13T07:42:29.705" v="12" actId="478"/>
          <ac:grpSpMkLst>
            <pc:docMk/>
            <pc:sldMk cId="0" sldId="444"/>
            <ac:grpSpMk id="19461" creationId="{00000000-0000-0000-0000-000000000000}"/>
          </ac:grpSpMkLst>
        </pc:grpChg>
        <pc:grpChg chg="del">
          <ac:chgData name="3-210" userId="08ce88e1165b00db" providerId="LiveId" clId="{206F90F5-A2F7-45B0-A458-9735B834BDD0}" dt="2020-10-13T07:42:29.705" v="12" actId="478"/>
          <ac:grpSpMkLst>
            <pc:docMk/>
            <pc:sldMk cId="0" sldId="444"/>
            <ac:grpSpMk id="19462" creationId="{00000000-0000-0000-0000-000000000000}"/>
          </ac:grpSpMkLst>
        </pc:grpChg>
        <pc:graphicFrameChg chg="del mod">
          <ac:chgData name="3-210" userId="08ce88e1165b00db" providerId="LiveId" clId="{206F90F5-A2F7-45B0-A458-9735B834BDD0}" dt="2020-10-13T08:46:48.343" v="1348" actId="478"/>
          <ac:graphicFrameMkLst>
            <pc:docMk/>
            <pc:sldMk cId="0" sldId="444"/>
            <ac:graphicFrameMk id="19" creationId="{DB4C7769-DC49-42AF-B722-59B70CCBFC2C}"/>
          </ac:graphicFrameMkLst>
        </pc:graphicFrameChg>
        <pc:graphicFrameChg chg="mod">
          <ac:chgData name="3-210" userId="08ce88e1165b00db" providerId="LiveId" clId="{206F90F5-A2F7-45B0-A458-9735B834BDD0}" dt="2020-10-13T08:56:05.651" v="1688" actId="1035"/>
          <ac:graphicFrameMkLst>
            <pc:docMk/>
            <pc:sldMk cId="0" sldId="444"/>
            <ac:graphicFrameMk id="20" creationId="{A4BBA553-7CC2-4F42-9A53-78ACCF7ACA48}"/>
          </ac:graphicFrameMkLst>
        </pc:graphicFrameChg>
      </pc:sldChg>
      <pc:sldChg chg="addSp delSp mod">
        <pc:chgData name="3-210" userId="08ce88e1165b00db" providerId="LiveId" clId="{206F90F5-A2F7-45B0-A458-9735B834BDD0}" dt="2020-10-22T01:50:51.187" v="7899" actId="22"/>
        <pc:sldMkLst>
          <pc:docMk/>
          <pc:sldMk cId="0" sldId="448"/>
        </pc:sldMkLst>
        <pc:spChg chg="add del">
          <ac:chgData name="3-210" userId="08ce88e1165b00db" providerId="LiveId" clId="{206F90F5-A2F7-45B0-A458-9735B834BDD0}" dt="2020-10-22T01:50:36.936" v="7897" actId="22"/>
          <ac:spMkLst>
            <pc:docMk/>
            <pc:sldMk cId="0" sldId="448"/>
            <ac:spMk id="12" creationId="{1100A379-8482-4DB6-AD79-EB8900FE8FF0}"/>
          </ac:spMkLst>
        </pc:spChg>
        <pc:spChg chg="add del">
          <ac:chgData name="3-210" userId="08ce88e1165b00db" providerId="LiveId" clId="{206F90F5-A2F7-45B0-A458-9735B834BDD0}" dt="2020-10-22T01:50:51.187" v="7899" actId="22"/>
          <ac:spMkLst>
            <pc:docMk/>
            <pc:sldMk cId="0" sldId="448"/>
            <ac:spMk id="13" creationId="{4B1083FC-7134-407C-85D0-D0B7D7A35DD0}"/>
          </ac:spMkLst>
        </pc:spChg>
      </pc:sldChg>
      <pc:sldChg chg="modSp mod ord">
        <pc:chgData name="3-210" userId="08ce88e1165b00db" providerId="LiveId" clId="{206F90F5-A2F7-45B0-A458-9735B834BDD0}" dt="2020-10-22T01:52:47.428" v="7933" actId="20577"/>
        <pc:sldMkLst>
          <pc:docMk/>
          <pc:sldMk cId="0" sldId="449"/>
        </pc:sldMkLst>
        <pc:spChg chg="mod">
          <ac:chgData name="3-210" userId="08ce88e1165b00db" providerId="LiveId" clId="{206F90F5-A2F7-45B0-A458-9735B834BDD0}" dt="2020-10-22T01:52:47.428" v="7933" actId="20577"/>
          <ac:spMkLst>
            <pc:docMk/>
            <pc:sldMk cId="0" sldId="449"/>
            <ac:spMk id="12293" creationId="{00000000-0000-0000-0000-000000000000}"/>
          </ac:spMkLst>
        </pc:spChg>
        <pc:spChg chg="mod">
          <ac:chgData name="3-210" userId="08ce88e1165b00db" providerId="LiveId" clId="{206F90F5-A2F7-45B0-A458-9735B834BDD0}" dt="2020-10-22T01:51:40.764" v="7914" actId="6549"/>
          <ac:spMkLst>
            <pc:docMk/>
            <pc:sldMk cId="0" sldId="449"/>
            <ac:spMk id="209922" creationId="{00000000-0000-0000-0000-000000000000}"/>
          </ac:spMkLst>
        </pc:spChg>
        <pc:graphicFrameChg chg="mod">
          <ac:chgData name="3-210" userId="08ce88e1165b00db" providerId="LiveId" clId="{206F90F5-A2F7-45B0-A458-9735B834BDD0}" dt="2020-10-22T01:52:35.147" v="7924"/>
          <ac:graphicFrameMkLst>
            <pc:docMk/>
            <pc:sldMk cId="0" sldId="449"/>
            <ac:graphicFrameMk id="12291" creationId="{00000000-0000-0000-0000-000000000000}"/>
          </ac:graphicFrameMkLst>
        </pc:graphicFrameChg>
        <pc:graphicFrameChg chg="mod">
          <ac:chgData name="3-210" userId="08ce88e1165b00db" providerId="LiveId" clId="{206F90F5-A2F7-45B0-A458-9735B834BDD0}" dt="2020-10-22T01:52:20.506" v="7921"/>
          <ac:graphicFrameMkLst>
            <pc:docMk/>
            <pc:sldMk cId="0" sldId="449"/>
            <ac:graphicFrameMk id="12294" creationId="{00000000-0000-0000-0000-000000000000}"/>
          </ac:graphicFrameMkLst>
        </pc:graphicFrameChg>
        <pc:graphicFrameChg chg="mod">
          <ac:chgData name="3-210" userId="08ce88e1165b00db" providerId="LiveId" clId="{206F90F5-A2F7-45B0-A458-9735B834BDD0}" dt="2020-10-22T01:52:38.053" v="7925" actId="1076"/>
          <ac:graphicFrameMkLst>
            <pc:docMk/>
            <pc:sldMk cId="0" sldId="449"/>
            <ac:graphicFrameMk id="12295" creationId="{00000000-0000-0000-0000-000000000000}"/>
          </ac:graphicFrameMkLst>
        </pc:graphicFrameChg>
      </pc:sldChg>
      <pc:sldChg chg="modSp mod">
        <pc:chgData name="3-210" userId="08ce88e1165b00db" providerId="LiveId" clId="{206F90F5-A2F7-45B0-A458-9735B834BDD0}" dt="2020-10-20T03:33:19.316" v="2144" actId="20577"/>
        <pc:sldMkLst>
          <pc:docMk/>
          <pc:sldMk cId="0" sldId="450"/>
        </pc:sldMkLst>
        <pc:spChg chg="mod">
          <ac:chgData name="3-210" userId="08ce88e1165b00db" providerId="LiveId" clId="{206F90F5-A2F7-45B0-A458-9735B834BDD0}" dt="2020-10-20T03:33:19.316" v="2144" actId="20577"/>
          <ac:spMkLst>
            <pc:docMk/>
            <pc:sldMk cId="0" sldId="450"/>
            <ac:spMk id="22" creationId="{00000000-0000-0000-0000-000000000000}"/>
          </ac:spMkLst>
        </pc:spChg>
      </pc:sldChg>
      <pc:sldChg chg="addSp delSp modSp mod modAnim">
        <pc:chgData name="3-210" userId="08ce88e1165b00db" providerId="LiveId" clId="{206F90F5-A2F7-45B0-A458-9735B834BDD0}" dt="2020-10-20T04:13:55.493" v="2243" actId="207"/>
        <pc:sldMkLst>
          <pc:docMk/>
          <pc:sldMk cId="0" sldId="451"/>
        </pc:sldMkLst>
        <pc:spChg chg="del">
          <ac:chgData name="3-210" userId="08ce88e1165b00db" providerId="LiveId" clId="{206F90F5-A2F7-45B0-A458-9735B834BDD0}" dt="2020-10-20T04:12:19.510" v="2234" actId="478"/>
          <ac:spMkLst>
            <pc:docMk/>
            <pc:sldMk cId="0" sldId="451"/>
            <ac:spMk id="7179" creationId="{00000000-0000-0000-0000-000000000000}"/>
          </ac:spMkLst>
        </pc:spChg>
        <pc:spChg chg="mod">
          <ac:chgData name="3-210" userId="08ce88e1165b00db" providerId="LiveId" clId="{206F90F5-A2F7-45B0-A458-9735B834BDD0}" dt="2020-10-20T04:13:55.493" v="2243" actId="207"/>
          <ac:spMkLst>
            <pc:docMk/>
            <pc:sldMk cId="0" sldId="451"/>
            <ac:spMk id="38921" creationId="{00000000-0000-0000-0000-000000000000}"/>
          </ac:spMkLst>
        </pc:spChg>
        <pc:cxnChg chg="add mod">
          <ac:chgData name="3-210" userId="08ce88e1165b00db" providerId="LiveId" clId="{206F90F5-A2F7-45B0-A458-9735B834BDD0}" dt="2020-10-20T04:13:06.177" v="2239" actId="208"/>
          <ac:cxnSpMkLst>
            <pc:docMk/>
            <pc:sldMk cId="0" sldId="451"/>
            <ac:cxnSpMk id="5" creationId="{E12883A2-1B82-4521-A4D9-AED9D662EB8F}"/>
          </ac:cxnSpMkLst>
        </pc:cxnChg>
      </pc:sldChg>
      <pc:sldChg chg="addSp delSp modSp mod delAnim modAnim">
        <pc:chgData name="3-210" userId="08ce88e1165b00db" providerId="LiveId" clId="{206F90F5-A2F7-45B0-A458-9735B834BDD0}" dt="2020-11-05T01:41:39.838" v="13613" actId="20577"/>
        <pc:sldMkLst>
          <pc:docMk/>
          <pc:sldMk cId="0" sldId="452"/>
        </pc:sldMkLst>
        <pc:spChg chg="add mod">
          <ac:chgData name="3-210" userId="08ce88e1165b00db" providerId="LiveId" clId="{206F90F5-A2F7-45B0-A458-9735B834BDD0}" dt="2020-11-05T01:41:34.360" v="13605" actId="20577"/>
          <ac:spMkLst>
            <pc:docMk/>
            <pc:sldMk cId="0" sldId="452"/>
            <ac:spMk id="9" creationId="{A80974CB-9942-4B74-A809-6D5542DB7B91}"/>
          </ac:spMkLst>
        </pc:spChg>
        <pc:spChg chg="del">
          <ac:chgData name="3-210" userId="08ce88e1165b00db" providerId="LiveId" clId="{206F90F5-A2F7-45B0-A458-9735B834BDD0}" dt="2020-10-20T05:34:44.115" v="4085" actId="478"/>
          <ac:spMkLst>
            <pc:docMk/>
            <pc:sldMk cId="0" sldId="452"/>
            <ac:spMk id="10" creationId="{00000000-0000-0000-0000-000000000000}"/>
          </ac:spMkLst>
        </pc:spChg>
        <pc:spChg chg="add mod">
          <ac:chgData name="3-210" userId="08ce88e1165b00db" providerId="LiveId" clId="{206F90F5-A2F7-45B0-A458-9735B834BDD0}" dt="2020-11-05T01:41:39.838" v="13613" actId="20577"/>
          <ac:spMkLst>
            <pc:docMk/>
            <pc:sldMk cId="0" sldId="452"/>
            <ac:spMk id="10" creationId="{7D4A22E7-65CE-464A-9CC8-2BA09C13B273}"/>
          </ac:spMkLst>
        </pc:spChg>
        <pc:spChg chg="del mod">
          <ac:chgData name="3-210" userId="08ce88e1165b00db" providerId="LiveId" clId="{206F90F5-A2F7-45B0-A458-9735B834BDD0}" dt="2020-10-20T07:15:16.077" v="4742" actId="478"/>
          <ac:spMkLst>
            <pc:docMk/>
            <pc:sldMk cId="0" sldId="452"/>
            <ac:spMk id="11" creationId="{00000000-0000-0000-0000-000000000000}"/>
          </ac:spMkLst>
        </pc:spChg>
        <pc:spChg chg="del">
          <ac:chgData name="3-210" userId="08ce88e1165b00db" providerId="LiveId" clId="{206F90F5-A2F7-45B0-A458-9735B834BDD0}" dt="2020-10-20T03:34:41.265" v="2175" actId="21"/>
          <ac:spMkLst>
            <pc:docMk/>
            <pc:sldMk cId="0" sldId="452"/>
            <ac:spMk id="12" creationId="{00000000-0000-0000-0000-000000000000}"/>
          </ac:spMkLst>
        </pc:spChg>
        <pc:spChg chg="add del mod">
          <ac:chgData name="3-210" userId="08ce88e1165b00db" providerId="LiveId" clId="{206F90F5-A2F7-45B0-A458-9735B834BDD0}" dt="2020-10-20T05:32:43.942" v="3974" actId="478"/>
          <ac:spMkLst>
            <pc:docMk/>
            <pc:sldMk cId="0" sldId="452"/>
            <ac:spMk id="12" creationId="{2BAB749E-B74D-48BA-85E7-2AB245A33E2D}"/>
          </ac:spMkLst>
        </pc:spChg>
        <pc:spChg chg="add del mod">
          <ac:chgData name="3-210" userId="08ce88e1165b00db" providerId="LiveId" clId="{206F90F5-A2F7-45B0-A458-9735B834BDD0}" dt="2020-10-20T07:15:23.907" v="4744" actId="478"/>
          <ac:spMkLst>
            <pc:docMk/>
            <pc:sldMk cId="0" sldId="452"/>
            <ac:spMk id="13" creationId="{744298DC-5CB1-4E5B-BEA9-2615D2C93432}"/>
          </ac:spMkLst>
        </pc:spChg>
        <pc:spChg chg="del">
          <ac:chgData name="3-210" userId="08ce88e1165b00db" providerId="LiveId" clId="{206F90F5-A2F7-45B0-A458-9735B834BDD0}" dt="2020-10-20T05:34:44.115" v="4085" actId="478"/>
          <ac:spMkLst>
            <pc:docMk/>
            <pc:sldMk cId="0" sldId="452"/>
            <ac:spMk id="14" creationId="{00000000-0000-0000-0000-000000000000}"/>
          </ac:spMkLst>
        </pc:spChg>
        <pc:spChg chg="add del mod">
          <ac:chgData name="3-210" userId="08ce88e1165b00db" providerId="LiveId" clId="{206F90F5-A2F7-45B0-A458-9735B834BDD0}" dt="2020-10-22T02:48:45.232" v="8096" actId="478"/>
          <ac:spMkLst>
            <pc:docMk/>
            <pc:sldMk cId="0" sldId="452"/>
            <ac:spMk id="15" creationId="{9BCD43BE-B08D-484E-9102-6D7596011B35}"/>
          </ac:spMkLst>
        </pc:spChg>
        <pc:spChg chg="del mod">
          <ac:chgData name="3-210" userId="08ce88e1165b00db" providerId="LiveId" clId="{206F90F5-A2F7-45B0-A458-9735B834BDD0}" dt="2020-10-20T07:15:16.077" v="4742" actId="478"/>
          <ac:spMkLst>
            <pc:docMk/>
            <pc:sldMk cId="0" sldId="452"/>
            <ac:spMk id="16" creationId="{00000000-0000-0000-0000-000000000000}"/>
          </ac:spMkLst>
        </pc:spChg>
        <pc:spChg chg="del mod">
          <ac:chgData name="3-210" userId="08ce88e1165b00db" providerId="LiveId" clId="{206F90F5-A2F7-45B0-A458-9735B834BDD0}" dt="2020-10-20T07:15:16.077" v="4742" actId="478"/>
          <ac:spMkLst>
            <pc:docMk/>
            <pc:sldMk cId="0" sldId="452"/>
            <ac:spMk id="41993" creationId="{00000000-0000-0000-0000-000000000000}"/>
          </ac:spMkLst>
        </pc:spChg>
        <pc:spChg chg="del mod">
          <ac:chgData name="3-210" userId="08ce88e1165b00db" providerId="LiveId" clId="{206F90F5-A2F7-45B0-A458-9735B834BDD0}" dt="2020-10-20T07:15:20.948" v="4743" actId="478"/>
          <ac:spMkLst>
            <pc:docMk/>
            <pc:sldMk cId="0" sldId="452"/>
            <ac:spMk id="41995" creationId="{00000000-0000-0000-0000-000000000000}"/>
          </ac:spMkLst>
        </pc:spChg>
        <pc:graphicFrameChg chg="del">
          <ac:chgData name="3-210" userId="08ce88e1165b00db" providerId="LiveId" clId="{206F90F5-A2F7-45B0-A458-9735B834BDD0}" dt="2020-10-20T05:34:39.665" v="4084" actId="478"/>
          <ac:graphicFrameMkLst>
            <pc:docMk/>
            <pc:sldMk cId="0" sldId="452"/>
            <ac:graphicFrameMk id="3" creationId="{00000000-0000-0000-0000-000000000000}"/>
          </ac:graphicFrameMkLst>
        </pc:graphicFrameChg>
        <pc:graphicFrameChg chg="del">
          <ac:chgData name="3-210" userId="08ce88e1165b00db" providerId="LiveId" clId="{206F90F5-A2F7-45B0-A458-9735B834BDD0}" dt="2020-10-20T05:34:39.665" v="4084" actId="478"/>
          <ac:graphicFrameMkLst>
            <pc:docMk/>
            <pc:sldMk cId="0" sldId="452"/>
            <ac:graphicFrameMk id="4" creationId="{00000000-0000-0000-0000-000000000000}"/>
          </ac:graphicFrameMkLst>
        </pc:graphicFrameChg>
        <pc:graphicFrameChg chg="add del mod">
          <ac:chgData name="3-210" userId="08ce88e1165b00db" providerId="LiveId" clId="{206F90F5-A2F7-45B0-A458-9735B834BDD0}" dt="2020-10-20T07:35:41.378" v="5575" actId="478"/>
          <ac:graphicFrameMkLst>
            <pc:docMk/>
            <pc:sldMk cId="0" sldId="452"/>
            <ac:graphicFrameMk id="8" creationId="{B9EB1627-3906-4181-89C5-881A9593388F}"/>
          </ac:graphicFrameMkLst>
        </pc:graphicFrameChg>
        <pc:graphicFrameChg chg="add mod">
          <ac:chgData name="3-210" userId="08ce88e1165b00db" providerId="LiveId" clId="{206F90F5-A2F7-45B0-A458-9735B834BDD0}" dt="2020-10-22T07:44:33.865" v="8459" actId="1036"/>
          <ac:graphicFrameMkLst>
            <pc:docMk/>
            <pc:sldMk cId="0" sldId="452"/>
            <ac:graphicFrameMk id="12" creationId="{1E365F89-1F18-4AB0-A6B3-CB3ABC290A24}"/>
          </ac:graphicFrameMkLst>
        </pc:graphicFrameChg>
        <pc:graphicFrameChg chg="add mod">
          <ac:chgData name="3-210" userId="08ce88e1165b00db" providerId="LiveId" clId="{206F90F5-A2F7-45B0-A458-9735B834BDD0}" dt="2020-10-22T07:41:23.862" v="8301" actId="1076"/>
          <ac:graphicFrameMkLst>
            <pc:docMk/>
            <pc:sldMk cId="0" sldId="452"/>
            <ac:graphicFrameMk id="14" creationId="{A7C7D55F-DCF4-4271-BDC9-45FBEBE1025B}"/>
          </ac:graphicFrameMkLst>
        </pc:graphicFrameChg>
        <pc:graphicFrameChg chg="del mod">
          <ac:chgData name="3-210" userId="08ce88e1165b00db" providerId="LiveId" clId="{206F90F5-A2F7-45B0-A458-9735B834BDD0}" dt="2020-10-20T07:29:41.612" v="5518" actId="478"/>
          <ac:graphicFrameMkLst>
            <pc:docMk/>
            <pc:sldMk cId="0" sldId="452"/>
            <ac:graphicFrameMk id="11278" creationId="{00000000-0000-0000-0000-000000000000}"/>
          </ac:graphicFrameMkLst>
        </pc:graphicFrameChg>
        <pc:graphicFrameChg chg="del">
          <ac:chgData name="3-210" userId="08ce88e1165b00db" providerId="LiveId" clId="{206F90F5-A2F7-45B0-A458-9735B834BDD0}" dt="2020-10-20T05:34:39.665" v="4084" actId="478"/>
          <ac:graphicFrameMkLst>
            <pc:docMk/>
            <pc:sldMk cId="0" sldId="452"/>
            <ac:graphicFrameMk id="41986" creationId="{00000000-0000-0000-0000-000000000000}"/>
          </ac:graphicFrameMkLst>
        </pc:graphicFrameChg>
      </pc:sldChg>
      <pc:sldChg chg="modSp mod">
        <pc:chgData name="3-210" userId="08ce88e1165b00db" providerId="LiveId" clId="{206F90F5-A2F7-45B0-A458-9735B834BDD0}" dt="2020-10-20T04:10:58.544" v="2233" actId="20577"/>
        <pc:sldMkLst>
          <pc:docMk/>
          <pc:sldMk cId="0" sldId="453"/>
        </pc:sldMkLst>
        <pc:spChg chg="mod">
          <ac:chgData name="3-210" userId="08ce88e1165b00db" providerId="LiveId" clId="{206F90F5-A2F7-45B0-A458-9735B834BDD0}" dt="2020-10-20T04:10:58.544" v="2233" actId="20577"/>
          <ac:spMkLst>
            <pc:docMk/>
            <pc:sldMk cId="0" sldId="453"/>
            <ac:spMk id="9" creationId="{00000000-0000-0000-0000-000000000000}"/>
          </ac:spMkLst>
        </pc:spChg>
      </pc:sldChg>
      <pc:sldChg chg="modSp del mod">
        <pc:chgData name="3-210" userId="08ce88e1165b00db" providerId="LiveId" clId="{206F90F5-A2F7-45B0-A458-9735B834BDD0}" dt="2020-10-22T01:54:39.081" v="7966" actId="47"/>
        <pc:sldMkLst>
          <pc:docMk/>
          <pc:sldMk cId="0" sldId="455"/>
        </pc:sldMkLst>
        <pc:spChg chg="mod">
          <ac:chgData name="3-210" userId="08ce88e1165b00db" providerId="LiveId" clId="{206F90F5-A2F7-45B0-A458-9735B834BDD0}" dt="2020-10-13T07:40:55.654" v="10" actId="20577"/>
          <ac:spMkLst>
            <pc:docMk/>
            <pc:sldMk cId="0" sldId="455"/>
            <ac:spMk id="9" creationId="{00000000-0000-0000-0000-000000000000}"/>
          </ac:spMkLst>
        </pc:spChg>
      </pc:sldChg>
      <pc:sldChg chg="del">
        <pc:chgData name="3-210" userId="08ce88e1165b00db" providerId="LiveId" clId="{206F90F5-A2F7-45B0-A458-9735B834BDD0}" dt="2020-10-22T01:54:39.081" v="7966" actId="47"/>
        <pc:sldMkLst>
          <pc:docMk/>
          <pc:sldMk cId="0" sldId="456"/>
        </pc:sldMkLst>
      </pc:sldChg>
      <pc:sldChg chg="del">
        <pc:chgData name="3-210" userId="08ce88e1165b00db" providerId="LiveId" clId="{206F90F5-A2F7-45B0-A458-9735B834BDD0}" dt="2020-10-22T01:54:39.081" v="7966" actId="47"/>
        <pc:sldMkLst>
          <pc:docMk/>
          <pc:sldMk cId="0" sldId="458"/>
        </pc:sldMkLst>
      </pc:sldChg>
      <pc:sldChg chg="del">
        <pc:chgData name="3-210" userId="08ce88e1165b00db" providerId="LiveId" clId="{206F90F5-A2F7-45B0-A458-9735B834BDD0}" dt="2020-10-22T03:24:31.174" v="8237" actId="47"/>
        <pc:sldMkLst>
          <pc:docMk/>
          <pc:sldMk cId="0" sldId="464"/>
        </pc:sldMkLst>
      </pc:sldChg>
      <pc:sldChg chg="modSp mod">
        <pc:chgData name="3-210" userId="08ce88e1165b00db" providerId="LiveId" clId="{206F90F5-A2F7-45B0-A458-9735B834BDD0}" dt="2020-10-16T07:06:13.907" v="2063" actId="20577"/>
        <pc:sldMkLst>
          <pc:docMk/>
          <pc:sldMk cId="0" sldId="470"/>
        </pc:sldMkLst>
        <pc:spChg chg="mod">
          <ac:chgData name="3-210" userId="08ce88e1165b00db" providerId="LiveId" clId="{206F90F5-A2F7-45B0-A458-9735B834BDD0}" dt="2020-10-16T07:02:04.217" v="1751" actId="6549"/>
          <ac:spMkLst>
            <pc:docMk/>
            <pc:sldMk cId="0" sldId="470"/>
            <ac:spMk id="8" creationId="{00000000-0000-0000-0000-000000000000}"/>
          </ac:spMkLst>
        </pc:spChg>
        <pc:spChg chg="mod">
          <ac:chgData name="3-210" userId="08ce88e1165b00db" providerId="LiveId" clId="{206F90F5-A2F7-45B0-A458-9735B834BDD0}" dt="2020-10-16T07:04:58.359" v="2026" actId="1036"/>
          <ac:spMkLst>
            <pc:docMk/>
            <pc:sldMk cId="0" sldId="470"/>
            <ac:spMk id="10" creationId="{00000000-0000-0000-0000-000000000000}"/>
          </ac:spMkLst>
        </pc:spChg>
        <pc:spChg chg="mod">
          <ac:chgData name="3-210" userId="08ce88e1165b00db" providerId="LiveId" clId="{206F90F5-A2F7-45B0-A458-9735B834BDD0}" dt="2020-10-16T07:06:13.907" v="2063" actId="20577"/>
          <ac:spMkLst>
            <pc:docMk/>
            <pc:sldMk cId="0" sldId="470"/>
            <ac:spMk id="12" creationId="{00000000-0000-0000-0000-000000000000}"/>
          </ac:spMkLst>
        </pc:spChg>
        <pc:spChg chg="mod">
          <ac:chgData name="3-210" userId="08ce88e1165b00db" providerId="LiveId" clId="{206F90F5-A2F7-45B0-A458-9735B834BDD0}" dt="2020-10-16T07:04:52.301" v="2015" actId="1035"/>
          <ac:spMkLst>
            <pc:docMk/>
            <pc:sldMk cId="0" sldId="470"/>
            <ac:spMk id="16" creationId="{00000000-0000-0000-0000-000000000000}"/>
          </ac:spMkLst>
        </pc:spChg>
        <pc:spChg chg="mod">
          <ac:chgData name="3-210" userId="08ce88e1165b00db" providerId="LiveId" clId="{206F90F5-A2F7-45B0-A458-9735B834BDD0}" dt="2020-10-16T07:04:52.301" v="2015" actId="1035"/>
          <ac:spMkLst>
            <pc:docMk/>
            <pc:sldMk cId="0" sldId="470"/>
            <ac:spMk id="5132" creationId="{00000000-0000-0000-0000-000000000000}"/>
          </ac:spMkLst>
        </pc:spChg>
        <pc:grpChg chg="mod">
          <ac:chgData name="3-210" userId="08ce88e1165b00db" providerId="LiveId" clId="{206F90F5-A2F7-45B0-A458-9735B834BDD0}" dt="2020-10-16T07:04:52.301" v="2015" actId="1035"/>
          <ac:grpSpMkLst>
            <pc:docMk/>
            <pc:sldMk cId="0" sldId="470"/>
            <ac:grpSpMk id="5131" creationId="{00000000-0000-0000-0000-000000000000}"/>
          </ac:grpSpMkLst>
        </pc:grpChg>
        <pc:graphicFrameChg chg="mod">
          <ac:chgData name="3-210" userId="08ce88e1165b00db" providerId="LiveId" clId="{206F90F5-A2F7-45B0-A458-9735B834BDD0}" dt="2020-10-16T07:02:15.018" v="1780" actId="1036"/>
          <ac:graphicFrameMkLst>
            <pc:docMk/>
            <pc:sldMk cId="0" sldId="470"/>
            <ac:graphicFrameMk id="5125" creationId="{00000000-0000-0000-0000-000000000000}"/>
          </ac:graphicFrameMkLst>
        </pc:graphicFrameChg>
        <pc:graphicFrameChg chg="mod">
          <ac:chgData name="3-210" userId="08ce88e1165b00db" providerId="LiveId" clId="{206F90F5-A2F7-45B0-A458-9735B834BDD0}" dt="2020-10-16T07:04:58.359" v="2026" actId="1036"/>
          <ac:graphicFrameMkLst>
            <pc:docMk/>
            <pc:sldMk cId="0" sldId="470"/>
            <ac:graphicFrameMk id="5127" creationId="{00000000-0000-0000-0000-000000000000}"/>
          </ac:graphicFrameMkLst>
        </pc:graphicFrameChg>
        <pc:graphicFrameChg chg="mod">
          <ac:chgData name="3-210" userId="08ce88e1165b00db" providerId="LiveId" clId="{206F90F5-A2F7-45B0-A458-9735B834BDD0}" dt="2020-10-16T07:05:16.741" v="2029" actId="1076"/>
          <ac:graphicFrameMkLst>
            <pc:docMk/>
            <pc:sldMk cId="0" sldId="470"/>
            <ac:graphicFrameMk id="5129" creationId="{00000000-0000-0000-0000-000000000000}"/>
          </ac:graphicFrameMkLst>
        </pc:graphicFrameChg>
      </pc:sldChg>
      <pc:sldChg chg="del">
        <pc:chgData name="3-210" userId="08ce88e1165b00db" providerId="LiveId" clId="{206F90F5-A2F7-45B0-A458-9735B834BDD0}" dt="2020-10-13T07:04:19.223" v="0" actId="2696"/>
        <pc:sldMkLst>
          <pc:docMk/>
          <pc:sldMk cId="2294089553" sldId="695"/>
        </pc:sldMkLst>
      </pc:sldChg>
      <pc:sldChg chg="delSp modSp add del">
        <pc:chgData name="3-210" userId="08ce88e1165b00db" providerId="LiveId" clId="{206F90F5-A2F7-45B0-A458-9735B834BDD0}" dt="2020-10-13T08:49:01.162" v="1455" actId="47"/>
        <pc:sldMkLst>
          <pc:docMk/>
          <pc:sldMk cId="2825791840" sldId="695"/>
        </pc:sldMkLst>
        <pc:spChg chg="mod">
          <ac:chgData name="3-210" userId="08ce88e1165b00db" providerId="LiveId" clId="{206F90F5-A2F7-45B0-A458-9735B834BDD0}" dt="2020-10-13T08:18:30.113" v="1342" actId="1036"/>
          <ac:spMkLst>
            <pc:docMk/>
            <pc:sldMk cId="2825791840" sldId="695"/>
            <ac:spMk id="19465" creationId="{00000000-0000-0000-0000-000000000000}"/>
          </ac:spMkLst>
        </pc:spChg>
        <pc:grpChg chg="del">
          <ac:chgData name="3-210" userId="08ce88e1165b00db" providerId="LiveId" clId="{206F90F5-A2F7-45B0-A458-9735B834BDD0}" dt="2020-10-13T08:18:25.336" v="1320" actId="478"/>
          <ac:grpSpMkLst>
            <pc:docMk/>
            <pc:sldMk cId="2825791840" sldId="695"/>
            <ac:grpSpMk id="19459" creationId="{00000000-0000-0000-0000-000000000000}"/>
          </ac:grpSpMkLst>
        </pc:grpChg>
        <pc:grpChg chg="del mod">
          <ac:chgData name="3-210" userId="08ce88e1165b00db" providerId="LiveId" clId="{206F90F5-A2F7-45B0-A458-9735B834BDD0}" dt="2020-10-13T08:18:32.572" v="1343" actId="21"/>
          <ac:grpSpMkLst>
            <pc:docMk/>
            <pc:sldMk cId="2825791840" sldId="695"/>
            <ac:grpSpMk id="19461" creationId="{00000000-0000-0000-0000-000000000000}"/>
          </ac:grpSpMkLst>
        </pc:grpChg>
        <pc:graphicFrameChg chg="mod">
          <ac:chgData name="3-210" userId="08ce88e1165b00db" providerId="LiveId" clId="{206F90F5-A2F7-45B0-A458-9735B834BDD0}" dt="2020-10-13T08:18:30.113" v="1342" actId="1036"/>
          <ac:graphicFrameMkLst>
            <pc:docMk/>
            <pc:sldMk cId="2825791840" sldId="695"/>
            <ac:graphicFrameMk id="19466" creationId="{00000000-0000-0000-0000-000000000000}"/>
          </ac:graphicFrameMkLst>
        </pc:graphicFrameChg>
        <pc:graphicFrameChg chg="mod">
          <ac:chgData name="3-210" userId="08ce88e1165b00db" providerId="LiveId" clId="{206F90F5-A2F7-45B0-A458-9735B834BDD0}" dt="2020-10-13T08:18:30.113" v="1342" actId="1036"/>
          <ac:graphicFrameMkLst>
            <pc:docMk/>
            <pc:sldMk cId="2825791840" sldId="695"/>
            <ac:graphicFrameMk id="19467" creationId="{00000000-0000-0000-0000-000000000000}"/>
          </ac:graphicFrameMkLst>
        </pc:graphicFrameChg>
      </pc:sldChg>
      <pc:sldChg chg="addSp modSp new del mod modAnim">
        <pc:chgData name="3-210" userId="08ce88e1165b00db" providerId="LiveId" clId="{206F90F5-A2F7-45B0-A458-9735B834BDD0}" dt="2020-10-22T02:45:00.426" v="8033" actId="47"/>
        <pc:sldMkLst>
          <pc:docMk/>
          <pc:sldMk cId="3970268162" sldId="695"/>
        </pc:sldMkLst>
        <pc:spChg chg="add mod">
          <ac:chgData name="3-210" userId="08ce88e1165b00db" providerId="LiveId" clId="{206F90F5-A2F7-45B0-A458-9735B834BDD0}" dt="2020-10-22T01:37:02.932" v="7606" actId="1037"/>
          <ac:spMkLst>
            <pc:docMk/>
            <pc:sldMk cId="3970268162" sldId="695"/>
            <ac:spMk id="2" creationId="{2DB33C19-FF0C-420A-8B12-0BC1676FA596}"/>
          </ac:spMkLst>
        </pc:spChg>
        <pc:spChg chg="add mod">
          <ac:chgData name="3-210" userId="08ce88e1165b00db" providerId="LiveId" clId="{206F90F5-A2F7-45B0-A458-9735B834BDD0}" dt="2020-10-20T05:53:26.106" v="4739" actId="20577"/>
          <ac:spMkLst>
            <pc:docMk/>
            <pc:sldMk cId="3970268162" sldId="695"/>
            <ac:spMk id="3" creationId="{2BE7A01A-D744-4FD9-AA08-045805173B97}"/>
          </ac:spMkLst>
        </pc:spChg>
        <pc:spChg chg="add mod">
          <ac:chgData name="3-210" userId="08ce88e1165b00db" providerId="LiveId" clId="{206F90F5-A2F7-45B0-A458-9735B834BDD0}" dt="2020-10-22T01:39:08.179" v="7665" actId="6549"/>
          <ac:spMkLst>
            <pc:docMk/>
            <pc:sldMk cId="3970268162" sldId="695"/>
            <ac:spMk id="4" creationId="{A69CC487-8682-45B5-B53B-6605CAA8EBEA}"/>
          </ac:spMkLst>
        </pc:spChg>
        <pc:spChg chg="add mod ord">
          <ac:chgData name="3-210" userId="08ce88e1165b00db" providerId="LiveId" clId="{206F90F5-A2F7-45B0-A458-9735B834BDD0}" dt="2020-10-22T01:37:02.932" v="7606" actId="1037"/>
          <ac:spMkLst>
            <pc:docMk/>
            <pc:sldMk cId="3970268162" sldId="695"/>
            <ac:spMk id="6" creationId="{1F7FA8C2-6115-4B5A-9529-72584696513D}"/>
          </ac:spMkLst>
        </pc:spChg>
        <pc:spChg chg="add mod">
          <ac:chgData name="3-210" userId="08ce88e1165b00db" providerId="LiveId" clId="{206F90F5-A2F7-45B0-A458-9735B834BDD0}" dt="2020-10-22T01:37:02.932" v="7606" actId="1037"/>
          <ac:spMkLst>
            <pc:docMk/>
            <pc:sldMk cId="3970268162" sldId="695"/>
            <ac:spMk id="7" creationId="{ED564AE1-1223-4777-9B8E-298DF98EC8DF}"/>
          </ac:spMkLst>
        </pc:spChg>
        <pc:spChg chg="add mod">
          <ac:chgData name="3-210" userId="08ce88e1165b00db" providerId="LiveId" clId="{206F90F5-A2F7-45B0-A458-9735B834BDD0}" dt="2020-10-22T01:37:02.932" v="7606" actId="1037"/>
          <ac:spMkLst>
            <pc:docMk/>
            <pc:sldMk cId="3970268162" sldId="695"/>
            <ac:spMk id="10" creationId="{900A5949-2928-43AA-BF5F-6FA99377246F}"/>
          </ac:spMkLst>
        </pc:spChg>
        <pc:spChg chg="add mod">
          <ac:chgData name="3-210" userId="08ce88e1165b00db" providerId="LiveId" clId="{206F90F5-A2F7-45B0-A458-9735B834BDD0}" dt="2020-10-22T01:37:02.932" v="7606" actId="1037"/>
          <ac:spMkLst>
            <pc:docMk/>
            <pc:sldMk cId="3970268162" sldId="695"/>
            <ac:spMk id="12" creationId="{32010519-66DC-4BDB-923B-2FCF0154C2BB}"/>
          </ac:spMkLst>
        </pc:spChg>
        <pc:spChg chg="add mod">
          <ac:chgData name="3-210" userId="08ce88e1165b00db" providerId="LiveId" clId="{206F90F5-A2F7-45B0-A458-9735B834BDD0}" dt="2020-10-22T01:37:02.932" v="7606" actId="1037"/>
          <ac:spMkLst>
            <pc:docMk/>
            <pc:sldMk cId="3970268162" sldId="695"/>
            <ac:spMk id="14" creationId="{F17AA61F-3A71-4E84-A485-918AE57549FB}"/>
          </ac:spMkLst>
        </pc:spChg>
        <pc:spChg chg="add mod">
          <ac:chgData name="3-210" userId="08ce88e1165b00db" providerId="LiveId" clId="{206F90F5-A2F7-45B0-A458-9735B834BDD0}" dt="2020-10-22T01:37:02.932" v="7606" actId="1037"/>
          <ac:spMkLst>
            <pc:docMk/>
            <pc:sldMk cId="3970268162" sldId="695"/>
            <ac:spMk id="17" creationId="{FF07C55A-98C0-4C72-8E58-D714DC693C04}"/>
          </ac:spMkLst>
        </pc:spChg>
        <pc:spChg chg="add mod">
          <ac:chgData name="3-210" userId="08ce88e1165b00db" providerId="LiveId" clId="{206F90F5-A2F7-45B0-A458-9735B834BDD0}" dt="2020-10-22T01:37:02.932" v="7606" actId="1037"/>
          <ac:spMkLst>
            <pc:docMk/>
            <pc:sldMk cId="3970268162" sldId="695"/>
            <ac:spMk id="21" creationId="{54121D26-3217-4287-8DF1-450C80581F37}"/>
          </ac:spMkLst>
        </pc:spChg>
        <pc:spChg chg="add mod">
          <ac:chgData name="3-210" userId="08ce88e1165b00db" providerId="LiveId" clId="{206F90F5-A2F7-45B0-A458-9735B834BDD0}" dt="2020-10-22T01:47:07.430" v="7868" actId="6549"/>
          <ac:spMkLst>
            <pc:docMk/>
            <pc:sldMk cId="3970268162" sldId="695"/>
            <ac:spMk id="22" creationId="{73FBBB13-5A18-4D31-A002-1C060997F069}"/>
          </ac:spMkLst>
        </pc:spChg>
        <pc:spChg chg="add mod">
          <ac:chgData name="3-210" userId="08ce88e1165b00db" providerId="LiveId" clId="{206F90F5-A2F7-45B0-A458-9735B834BDD0}" dt="2020-10-22T01:37:02.932" v="7606" actId="1037"/>
          <ac:spMkLst>
            <pc:docMk/>
            <pc:sldMk cId="3970268162" sldId="695"/>
            <ac:spMk id="25" creationId="{6353547D-A44F-4C62-92AD-886AB2F66611}"/>
          </ac:spMkLst>
        </pc:spChg>
        <pc:spChg chg="add mod">
          <ac:chgData name="3-210" userId="08ce88e1165b00db" providerId="LiveId" clId="{206F90F5-A2F7-45B0-A458-9735B834BDD0}" dt="2020-10-20T08:22:30.417" v="7343" actId="1035"/>
          <ac:spMkLst>
            <pc:docMk/>
            <pc:sldMk cId="3970268162" sldId="695"/>
            <ac:spMk id="33" creationId="{52998A75-07E1-41EB-953D-CEC9A10CDBE6}"/>
          </ac:spMkLst>
        </pc:spChg>
        <pc:grpChg chg="add mod">
          <ac:chgData name="3-210" userId="08ce88e1165b00db" providerId="LiveId" clId="{206F90F5-A2F7-45B0-A458-9735B834BDD0}" dt="2020-10-22T01:37:02.932" v="7606" actId="1037"/>
          <ac:grpSpMkLst>
            <pc:docMk/>
            <pc:sldMk cId="3970268162" sldId="695"/>
            <ac:grpSpMk id="8" creationId="{294E9B7E-8C76-44B6-8003-13A96F3776FE}"/>
          </ac:grpSpMkLst>
        </pc:grpChg>
        <pc:grpChg chg="add mod">
          <ac:chgData name="3-210" userId="08ce88e1165b00db" providerId="LiveId" clId="{206F90F5-A2F7-45B0-A458-9735B834BDD0}" dt="2020-10-22T01:37:02.932" v="7606" actId="1037"/>
          <ac:grpSpMkLst>
            <pc:docMk/>
            <pc:sldMk cId="3970268162" sldId="695"/>
            <ac:grpSpMk id="23" creationId="{50C56DCA-DA96-42A8-8601-6DE0E3A4D31E}"/>
          </ac:grpSpMkLst>
        </pc:grpChg>
        <pc:grpChg chg="add mod">
          <ac:chgData name="3-210" userId="08ce88e1165b00db" providerId="LiveId" clId="{206F90F5-A2F7-45B0-A458-9735B834BDD0}" dt="2020-10-22T01:37:02.932" v="7606" actId="1037"/>
          <ac:grpSpMkLst>
            <pc:docMk/>
            <pc:sldMk cId="3970268162" sldId="695"/>
            <ac:grpSpMk id="28" creationId="{3B601553-A990-48B0-A965-83734FE451C5}"/>
          </ac:grpSpMkLst>
        </pc:grpChg>
        <pc:graphicFrameChg chg="add mod">
          <ac:chgData name="3-210" userId="08ce88e1165b00db" providerId="LiveId" clId="{206F90F5-A2F7-45B0-A458-9735B834BDD0}" dt="2020-10-20T08:22:36.191" v="7352" actId="1035"/>
          <ac:graphicFrameMkLst>
            <pc:docMk/>
            <pc:sldMk cId="3970268162" sldId="695"/>
            <ac:graphicFrameMk id="16" creationId="{C1E2EB6E-2889-467A-AA31-FD0CF94F8A10}"/>
          </ac:graphicFrameMkLst>
        </pc:graphicFrameChg>
        <pc:cxnChg chg="add mod">
          <ac:chgData name="3-210" userId="08ce88e1165b00db" providerId="LiveId" clId="{206F90F5-A2F7-45B0-A458-9735B834BDD0}" dt="2020-10-22T01:37:02.932" v="7606" actId="1037"/>
          <ac:cxnSpMkLst>
            <pc:docMk/>
            <pc:sldMk cId="3970268162" sldId="695"/>
            <ac:cxnSpMk id="19" creationId="{F3395260-1051-44E9-B213-0A8F960156B6}"/>
          </ac:cxnSpMkLst>
        </pc:cxnChg>
        <pc:cxnChg chg="add mod">
          <ac:chgData name="3-210" userId="08ce88e1165b00db" providerId="LiveId" clId="{206F90F5-A2F7-45B0-A458-9735B834BDD0}" dt="2020-10-22T01:37:02.932" v="7606" actId="1037"/>
          <ac:cxnSpMkLst>
            <pc:docMk/>
            <pc:sldMk cId="3970268162" sldId="695"/>
            <ac:cxnSpMk id="27" creationId="{69375AC9-423B-4D11-A692-4E3D62BC20F4}"/>
          </ac:cxnSpMkLst>
        </pc:cxnChg>
      </pc:sldChg>
      <pc:sldChg chg="addSp delSp modSp add del mod modAnim">
        <pc:chgData name="3-210" userId="08ce88e1165b00db" providerId="LiveId" clId="{206F90F5-A2F7-45B0-A458-9735B834BDD0}" dt="2020-10-22T02:57:47.107" v="8111" actId="47"/>
        <pc:sldMkLst>
          <pc:docMk/>
          <pc:sldMk cId="875966213" sldId="696"/>
        </pc:sldMkLst>
        <pc:spChg chg="mod">
          <ac:chgData name="3-210" userId="08ce88e1165b00db" providerId="LiveId" clId="{206F90F5-A2F7-45B0-A458-9735B834BDD0}" dt="2020-10-22T02:46:42.283" v="8069" actId="20577"/>
          <ac:spMkLst>
            <pc:docMk/>
            <pc:sldMk cId="875966213" sldId="696"/>
            <ac:spMk id="11" creationId="{00000000-0000-0000-0000-000000000000}"/>
          </ac:spMkLst>
        </pc:spChg>
        <pc:spChg chg="mod">
          <ac:chgData name="3-210" userId="08ce88e1165b00db" providerId="LiveId" clId="{206F90F5-A2F7-45B0-A458-9735B834BDD0}" dt="2020-10-22T02:57:33.404" v="8109" actId="20577"/>
          <ac:spMkLst>
            <pc:docMk/>
            <pc:sldMk cId="875966213" sldId="696"/>
            <ac:spMk id="13" creationId="{744298DC-5CB1-4E5B-BEA9-2615D2C93432}"/>
          </ac:spMkLst>
        </pc:spChg>
        <pc:spChg chg="mod">
          <ac:chgData name="3-210" userId="08ce88e1165b00db" providerId="LiveId" clId="{206F90F5-A2F7-45B0-A458-9735B834BDD0}" dt="2020-10-20T07:57:01.418" v="6621" actId="1036"/>
          <ac:spMkLst>
            <pc:docMk/>
            <pc:sldMk cId="875966213" sldId="696"/>
            <ac:spMk id="16" creationId="{00000000-0000-0000-0000-000000000000}"/>
          </ac:spMkLst>
        </pc:spChg>
        <pc:spChg chg="mod">
          <ac:chgData name="3-210" userId="08ce88e1165b00db" providerId="LiveId" clId="{206F90F5-A2F7-45B0-A458-9735B834BDD0}" dt="2020-10-20T07:57:01.418" v="6621" actId="1036"/>
          <ac:spMkLst>
            <pc:docMk/>
            <pc:sldMk cId="875966213" sldId="696"/>
            <ac:spMk id="41993" creationId="{00000000-0000-0000-0000-000000000000}"/>
          </ac:spMkLst>
        </pc:spChg>
        <pc:spChg chg="mod">
          <ac:chgData name="3-210" userId="08ce88e1165b00db" providerId="LiveId" clId="{206F90F5-A2F7-45B0-A458-9735B834BDD0}" dt="2020-10-20T07:57:01.418" v="6621" actId="1036"/>
          <ac:spMkLst>
            <pc:docMk/>
            <pc:sldMk cId="875966213" sldId="696"/>
            <ac:spMk id="41995" creationId="{00000000-0000-0000-0000-000000000000}"/>
          </ac:spMkLst>
        </pc:spChg>
        <pc:grpChg chg="del">
          <ac:chgData name="3-210" userId="08ce88e1165b00db" providerId="LiveId" clId="{206F90F5-A2F7-45B0-A458-9735B834BDD0}" dt="2020-10-22T02:20:10.516" v="8007" actId="478"/>
          <ac:grpSpMkLst>
            <pc:docMk/>
            <pc:sldMk cId="875966213" sldId="696"/>
            <ac:grpSpMk id="2" creationId="{FC12CA46-209A-45CB-982A-59F5A1AAC7BB}"/>
          </ac:grpSpMkLst>
        </pc:grpChg>
        <pc:graphicFrameChg chg="add mod">
          <ac:chgData name="3-210" userId="08ce88e1165b00db" providerId="LiveId" clId="{206F90F5-A2F7-45B0-A458-9735B834BDD0}" dt="2020-10-22T02:47:23.563" v="8072" actId="1076"/>
          <ac:graphicFrameMkLst>
            <pc:docMk/>
            <pc:sldMk cId="875966213" sldId="696"/>
            <ac:graphicFrameMk id="8" creationId="{EEE7B64B-B611-4228-BF67-F911E3959803}"/>
          </ac:graphicFrameMkLst>
        </pc:graphicFrameChg>
        <pc:graphicFrameChg chg="mod">
          <ac:chgData name="3-210" userId="08ce88e1165b00db" providerId="LiveId" clId="{206F90F5-A2F7-45B0-A458-9735B834BDD0}" dt="2020-10-20T07:57:01.418" v="6621" actId="1036"/>
          <ac:graphicFrameMkLst>
            <pc:docMk/>
            <pc:sldMk cId="875966213" sldId="696"/>
            <ac:graphicFrameMk id="11278" creationId="{00000000-0000-0000-0000-000000000000}"/>
          </ac:graphicFrameMkLst>
        </pc:graphicFrameChg>
      </pc:sldChg>
      <pc:sldChg chg="add del">
        <pc:chgData name="3-210" userId="08ce88e1165b00db" providerId="LiveId" clId="{206F90F5-A2F7-45B0-A458-9735B834BDD0}" dt="2020-10-20T05:52:09.908" v="4714" actId="47"/>
        <pc:sldMkLst>
          <pc:docMk/>
          <pc:sldMk cId="3205681507" sldId="696"/>
        </pc:sldMkLst>
      </pc:sldChg>
      <pc:sldChg chg="modSp add mod">
        <pc:chgData name="3-210" userId="08ce88e1165b00db" providerId="LiveId" clId="{206F90F5-A2F7-45B0-A458-9735B834BDD0}" dt="2020-10-22T01:53:07.130" v="7941" actId="20577"/>
        <pc:sldMkLst>
          <pc:docMk/>
          <pc:sldMk cId="2215259382" sldId="697"/>
        </pc:sldMkLst>
        <pc:spChg chg="mod">
          <ac:chgData name="3-210" userId="08ce88e1165b00db" providerId="LiveId" clId="{206F90F5-A2F7-45B0-A458-9735B834BDD0}" dt="2020-10-22T01:53:07.130" v="7941" actId="20577"/>
          <ac:spMkLst>
            <pc:docMk/>
            <pc:sldMk cId="2215259382" sldId="697"/>
            <ac:spMk id="13319" creationId="{00000000-0000-0000-0000-000000000000}"/>
          </ac:spMkLst>
        </pc:spChg>
      </pc:sldChg>
      <pc:sldChg chg="modSp add mod">
        <pc:chgData name="3-210" userId="08ce88e1165b00db" providerId="LiveId" clId="{206F90F5-A2F7-45B0-A458-9735B834BDD0}" dt="2020-10-22T01:53:57.301" v="7954" actId="20577"/>
        <pc:sldMkLst>
          <pc:docMk/>
          <pc:sldMk cId="2195850016" sldId="698"/>
        </pc:sldMkLst>
        <pc:spChg chg="mod">
          <ac:chgData name="3-210" userId="08ce88e1165b00db" providerId="LiveId" clId="{206F90F5-A2F7-45B0-A458-9735B834BDD0}" dt="2020-10-22T01:53:57.301" v="7954" actId="20577"/>
          <ac:spMkLst>
            <pc:docMk/>
            <pc:sldMk cId="2195850016" sldId="698"/>
            <ac:spMk id="9" creationId="{00000000-0000-0000-0000-000000000000}"/>
          </ac:spMkLst>
        </pc:spChg>
        <pc:graphicFrameChg chg="mod">
          <ac:chgData name="3-210" userId="08ce88e1165b00db" providerId="LiveId" clId="{206F90F5-A2F7-45B0-A458-9735B834BDD0}" dt="2020-10-22T01:53:24.020" v="7944" actId="1076"/>
          <ac:graphicFrameMkLst>
            <pc:docMk/>
            <pc:sldMk cId="2195850016" sldId="698"/>
            <ac:graphicFrameMk id="14340" creationId="{00000000-0000-0000-0000-000000000000}"/>
          </ac:graphicFrameMkLst>
        </pc:graphicFrameChg>
      </pc:sldChg>
      <pc:sldChg chg="modSp add mod">
        <pc:chgData name="3-210" userId="08ce88e1165b00db" providerId="LiveId" clId="{206F90F5-A2F7-45B0-A458-9735B834BDD0}" dt="2020-10-22T01:54:20.409" v="7965" actId="1076"/>
        <pc:sldMkLst>
          <pc:docMk/>
          <pc:sldMk cId="3393572877" sldId="699"/>
        </pc:sldMkLst>
        <pc:spChg chg="mod">
          <ac:chgData name="3-210" userId="08ce88e1165b00db" providerId="LiveId" clId="{206F90F5-A2F7-45B0-A458-9735B834BDD0}" dt="2020-10-22T01:54:20.409" v="7965" actId="1076"/>
          <ac:spMkLst>
            <pc:docMk/>
            <pc:sldMk cId="3393572877" sldId="699"/>
            <ac:spMk id="6" creationId="{00000000-0000-0000-0000-000000000000}"/>
          </ac:spMkLst>
        </pc:spChg>
      </pc:sldChg>
      <pc:sldChg chg="modSp add del mod">
        <pc:chgData name="3-210" userId="08ce88e1165b00db" providerId="LiveId" clId="{206F90F5-A2F7-45B0-A458-9735B834BDD0}" dt="2020-10-22T03:04:15.315" v="8174" actId="47"/>
        <pc:sldMkLst>
          <pc:docMk/>
          <pc:sldMk cId="1997015471" sldId="700"/>
        </pc:sldMkLst>
        <pc:spChg chg="mod">
          <ac:chgData name="3-210" userId="08ce88e1165b00db" providerId="LiveId" clId="{206F90F5-A2F7-45B0-A458-9735B834BDD0}" dt="2020-10-22T01:54:56.096" v="7973" actId="20577"/>
          <ac:spMkLst>
            <pc:docMk/>
            <pc:sldMk cId="1997015471" sldId="700"/>
            <ac:spMk id="209922" creationId="{00000000-0000-0000-0000-000000000000}"/>
          </ac:spMkLst>
        </pc:spChg>
        <pc:graphicFrameChg chg="mod">
          <ac:chgData name="3-210" userId="08ce88e1165b00db" providerId="LiveId" clId="{206F90F5-A2F7-45B0-A458-9735B834BDD0}" dt="2020-10-22T01:55:13.736" v="7975"/>
          <ac:graphicFrameMkLst>
            <pc:docMk/>
            <pc:sldMk cId="1997015471" sldId="700"/>
            <ac:graphicFrameMk id="12291" creationId="{00000000-0000-0000-0000-000000000000}"/>
          </ac:graphicFrameMkLst>
        </pc:graphicFrameChg>
        <pc:graphicFrameChg chg="mod">
          <ac:chgData name="3-210" userId="08ce88e1165b00db" providerId="LiveId" clId="{206F90F5-A2F7-45B0-A458-9735B834BDD0}" dt="2020-10-22T01:55:33.574" v="7978"/>
          <ac:graphicFrameMkLst>
            <pc:docMk/>
            <pc:sldMk cId="1997015471" sldId="700"/>
            <ac:graphicFrameMk id="12294" creationId="{00000000-0000-0000-0000-000000000000}"/>
          </ac:graphicFrameMkLst>
        </pc:graphicFrameChg>
      </pc:sldChg>
      <pc:sldChg chg="modSp add mod">
        <pc:chgData name="3-210" userId="08ce88e1165b00db" providerId="LiveId" clId="{206F90F5-A2F7-45B0-A458-9735B834BDD0}" dt="2020-11-16T08:45:40.026" v="15166" actId="1038"/>
        <pc:sldMkLst>
          <pc:docMk/>
          <pc:sldMk cId="1938213749" sldId="701"/>
        </pc:sldMkLst>
        <pc:spChg chg="mod">
          <ac:chgData name="3-210" userId="08ce88e1165b00db" providerId="LiveId" clId="{206F90F5-A2F7-45B0-A458-9735B834BDD0}" dt="2020-11-16T08:45:20.320" v="15161" actId="1037"/>
          <ac:spMkLst>
            <pc:docMk/>
            <pc:sldMk cId="1938213749" sldId="701"/>
            <ac:spMk id="2" creationId="{2DB33C19-FF0C-420A-8B12-0BC1676FA596}"/>
          </ac:spMkLst>
        </pc:spChg>
        <pc:spChg chg="mod">
          <ac:chgData name="3-210" userId="08ce88e1165b00db" providerId="LiveId" clId="{206F90F5-A2F7-45B0-A458-9735B834BDD0}" dt="2020-10-22T02:44:56.457" v="8032"/>
          <ac:spMkLst>
            <pc:docMk/>
            <pc:sldMk cId="1938213749" sldId="701"/>
            <ac:spMk id="3" creationId="{2BE7A01A-D744-4FD9-AA08-045805173B97}"/>
          </ac:spMkLst>
        </pc:spChg>
        <pc:spChg chg="mod">
          <ac:chgData name="3-210" userId="08ce88e1165b00db" providerId="LiveId" clId="{206F90F5-A2F7-45B0-A458-9735B834BDD0}" dt="2020-10-22T04:05:35.315" v="8245" actId="20577"/>
          <ac:spMkLst>
            <pc:docMk/>
            <pc:sldMk cId="1938213749" sldId="701"/>
            <ac:spMk id="4" creationId="{A69CC487-8682-45B5-B53B-6605CAA8EBEA}"/>
          </ac:spMkLst>
        </pc:spChg>
        <pc:spChg chg="mod">
          <ac:chgData name="3-210" userId="08ce88e1165b00db" providerId="LiveId" clId="{206F90F5-A2F7-45B0-A458-9735B834BDD0}" dt="2020-11-16T08:45:20.320" v="15161" actId="1037"/>
          <ac:spMkLst>
            <pc:docMk/>
            <pc:sldMk cId="1938213749" sldId="701"/>
            <ac:spMk id="6" creationId="{1F7FA8C2-6115-4B5A-9529-72584696513D}"/>
          </ac:spMkLst>
        </pc:spChg>
        <pc:spChg chg="mod">
          <ac:chgData name="3-210" userId="08ce88e1165b00db" providerId="LiveId" clId="{206F90F5-A2F7-45B0-A458-9735B834BDD0}" dt="2020-11-16T08:45:20.320" v="15161" actId="1037"/>
          <ac:spMkLst>
            <pc:docMk/>
            <pc:sldMk cId="1938213749" sldId="701"/>
            <ac:spMk id="7" creationId="{ED564AE1-1223-4777-9B8E-298DF98EC8DF}"/>
          </ac:spMkLst>
        </pc:spChg>
        <pc:spChg chg="mod">
          <ac:chgData name="3-210" userId="08ce88e1165b00db" providerId="LiveId" clId="{206F90F5-A2F7-45B0-A458-9735B834BDD0}" dt="2020-11-16T08:45:20.320" v="15161" actId="1037"/>
          <ac:spMkLst>
            <pc:docMk/>
            <pc:sldMk cId="1938213749" sldId="701"/>
            <ac:spMk id="10" creationId="{900A5949-2928-43AA-BF5F-6FA99377246F}"/>
          </ac:spMkLst>
        </pc:spChg>
        <pc:spChg chg="mod">
          <ac:chgData name="3-210" userId="08ce88e1165b00db" providerId="LiveId" clId="{206F90F5-A2F7-45B0-A458-9735B834BDD0}" dt="2020-11-16T08:45:20.320" v="15161" actId="1037"/>
          <ac:spMkLst>
            <pc:docMk/>
            <pc:sldMk cId="1938213749" sldId="701"/>
            <ac:spMk id="12" creationId="{32010519-66DC-4BDB-923B-2FCF0154C2BB}"/>
          </ac:spMkLst>
        </pc:spChg>
        <pc:spChg chg="mod">
          <ac:chgData name="3-210" userId="08ce88e1165b00db" providerId="LiveId" clId="{206F90F5-A2F7-45B0-A458-9735B834BDD0}" dt="2020-11-16T08:45:20.320" v="15161" actId="1037"/>
          <ac:spMkLst>
            <pc:docMk/>
            <pc:sldMk cId="1938213749" sldId="701"/>
            <ac:spMk id="14" creationId="{F17AA61F-3A71-4E84-A485-918AE57549FB}"/>
          </ac:spMkLst>
        </pc:spChg>
        <pc:spChg chg="mod">
          <ac:chgData name="3-210" userId="08ce88e1165b00db" providerId="LiveId" clId="{206F90F5-A2F7-45B0-A458-9735B834BDD0}" dt="2020-11-16T08:45:20.320" v="15161" actId="1037"/>
          <ac:spMkLst>
            <pc:docMk/>
            <pc:sldMk cId="1938213749" sldId="701"/>
            <ac:spMk id="17" creationId="{FF07C55A-98C0-4C72-8E58-D714DC693C04}"/>
          </ac:spMkLst>
        </pc:spChg>
        <pc:spChg chg="mod">
          <ac:chgData name="3-210" userId="08ce88e1165b00db" providerId="LiveId" clId="{206F90F5-A2F7-45B0-A458-9735B834BDD0}" dt="2020-11-16T08:45:20.320" v="15161" actId="1037"/>
          <ac:spMkLst>
            <pc:docMk/>
            <pc:sldMk cId="1938213749" sldId="701"/>
            <ac:spMk id="21" creationId="{54121D26-3217-4287-8DF1-450C80581F37}"/>
          </ac:spMkLst>
        </pc:spChg>
        <pc:spChg chg="mod">
          <ac:chgData name="3-210" userId="08ce88e1165b00db" providerId="LiveId" clId="{206F90F5-A2F7-45B0-A458-9735B834BDD0}" dt="2020-11-16T08:21:35.243" v="15153" actId="14100"/>
          <ac:spMkLst>
            <pc:docMk/>
            <pc:sldMk cId="1938213749" sldId="701"/>
            <ac:spMk id="22" creationId="{73FBBB13-5A18-4D31-A002-1C060997F069}"/>
          </ac:spMkLst>
        </pc:spChg>
        <pc:spChg chg="mod">
          <ac:chgData name="3-210" userId="08ce88e1165b00db" providerId="LiveId" clId="{206F90F5-A2F7-45B0-A458-9735B834BDD0}" dt="2020-11-16T08:45:20.320" v="15161" actId="1037"/>
          <ac:spMkLst>
            <pc:docMk/>
            <pc:sldMk cId="1938213749" sldId="701"/>
            <ac:spMk id="25" creationId="{6353547D-A44F-4C62-92AD-886AB2F66611}"/>
          </ac:spMkLst>
        </pc:spChg>
        <pc:grpChg chg="mod">
          <ac:chgData name="3-210" userId="08ce88e1165b00db" providerId="LiveId" clId="{206F90F5-A2F7-45B0-A458-9735B834BDD0}" dt="2020-11-16T08:45:20.320" v="15161" actId="1037"/>
          <ac:grpSpMkLst>
            <pc:docMk/>
            <pc:sldMk cId="1938213749" sldId="701"/>
            <ac:grpSpMk id="8" creationId="{294E9B7E-8C76-44B6-8003-13A96F3776FE}"/>
          </ac:grpSpMkLst>
        </pc:grpChg>
        <pc:grpChg chg="mod">
          <ac:chgData name="3-210" userId="08ce88e1165b00db" providerId="LiveId" clId="{206F90F5-A2F7-45B0-A458-9735B834BDD0}" dt="2020-11-16T08:45:20.320" v="15161" actId="1037"/>
          <ac:grpSpMkLst>
            <pc:docMk/>
            <pc:sldMk cId="1938213749" sldId="701"/>
            <ac:grpSpMk id="23" creationId="{50C56DCA-DA96-42A8-8601-6DE0E3A4D31E}"/>
          </ac:grpSpMkLst>
        </pc:grpChg>
        <pc:grpChg chg="mod">
          <ac:chgData name="3-210" userId="08ce88e1165b00db" providerId="LiveId" clId="{206F90F5-A2F7-45B0-A458-9735B834BDD0}" dt="2020-11-16T08:45:20.320" v="15161" actId="1037"/>
          <ac:grpSpMkLst>
            <pc:docMk/>
            <pc:sldMk cId="1938213749" sldId="701"/>
            <ac:grpSpMk id="28" creationId="{3B601553-A990-48B0-A965-83734FE451C5}"/>
          </ac:grpSpMkLst>
        </pc:grpChg>
        <pc:graphicFrameChg chg="mod">
          <ac:chgData name="3-210" userId="08ce88e1165b00db" providerId="LiveId" clId="{206F90F5-A2F7-45B0-A458-9735B834BDD0}" dt="2020-11-16T08:45:40.026" v="15166" actId="1038"/>
          <ac:graphicFrameMkLst>
            <pc:docMk/>
            <pc:sldMk cId="1938213749" sldId="701"/>
            <ac:graphicFrameMk id="16" creationId="{C1E2EB6E-2889-467A-AA31-FD0CF94F8A10}"/>
          </ac:graphicFrameMkLst>
        </pc:graphicFrameChg>
        <pc:cxnChg chg="mod">
          <ac:chgData name="3-210" userId="08ce88e1165b00db" providerId="LiveId" clId="{206F90F5-A2F7-45B0-A458-9735B834BDD0}" dt="2020-11-16T08:45:20.320" v="15161" actId="1037"/>
          <ac:cxnSpMkLst>
            <pc:docMk/>
            <pc:sldMk cId="1938213749" sldId="701"/>
            <ac:cxnSpMk id="19" creationId="{F3395260-1051-44E9-B213-0A8F960156B6}"/>
          </ac:cxnSpMkLst>
        </pc:cxnChg>
        <pc:cxnChg chg="mod">
          <ac:chgData name="3-210" userId="08ce88e1165b00db" providerId="LiveId" clId="{206F90F5-A2F7-45B0-A458-9735B834BDD0}" dt="2020-11-16T08:45:20.320" v="15161" actId="1037"/>
          <ac:cxnSpMkLst>
            <pc:docMk/>
            <pc:sldMk cId="1938213749" sldId="701"/>
            <ac:cxnSpMk id="27" creationId="{69375AC9-423B-4D11-A692-4E3D62BC20F4}"/>
          </ac:cxnSpMkLst>
        </pc:cxnChg>
      </pc:sldChg>
      <pc:sldChg chg="modSp add mod">
        <pc:chgData name="3-210" userId="08ce88e1165b00db" providerId="LiveId" clId="{206F90F5-A2F7-45B0-A458-9735B834BDD0}" dt="2020-10-22T07:46:02.465" v="8476" actId="1036"/>
        <pc:sldMkLst>
          <pc:docMk/>
          <pc:sldMk cId="1836221574" sldId="702"/>
        </pc:sldMkLst>
        <pc:spChg chg="mod">
          <ac:chgData name="3-210" userId="08ce88e1165b00db" providerId="LiveId" clId="{206F90F5-A2F7-45B0-A458-9735B834BDD0}" dt="2020-10-22T07:45:51.403" v="8473" actId="20577"/>
          <ac:spMkLst>
            <pc:docMk/>
            <pc:sldMk cId="1836221574" sldId="702"/>
            <ac:spMk id="13" creationId="{744298DC-5CB1-4E5B-BEA9-2615D2C93432}"/>
          </ac:spMkLst>
        </pc:spChg>
        <pc:spChg chg="mod">
          <ac:chgData name="3-210" userId="08ce88e1165b00db" providerId="LiveId" clId="{206F90F5-A2F7-45B0-A458-9735B834BDD0}" dt="2020-10-22T02:59:26.448" v="8173" actId="20577"/>
          <ac:spMkLst>
            <pc:docMk/>
            <pc:sldMk cId="1836221574" sldId="702"/>
            <ac:spMk id="16" creationId="{00000000-0000-0000-0000-000000000000}"/>
          </ac:spMkLst>
        </pc:spChg>
        <pc:graphicFrameChg chg="mod">
          <ac:chgData name="3-210" userId="08ce88e1165b00db" providerId="LiveId" clId="{206F90F5-A2F7-45B0-A458-9735B834BDD0}" dt="2020-10-22T07:46:02.465" v="8476" actId="1036"/>
          <ac:graphicFrameMkLst>
            <pc:docMk/>
            <pc:sldMk cId="1836221574" sldId="702"/>
            <ac:graphicFrameMk id="8" creationId="{EEE7B64B-B611-4228-BF67-F911E3959803}"/>
          </ac:graphicFrameMkLst>
        </pc:graphicFrameChg>
      </pc:sldChg>
      <pc:sldChg chg="modSp add mod">
        <pc:chgData name="3-210" userId="08ce88e1165b00db" providerId="LiveId" clId="{206F90F5-A2F7-45B0-A458-9735B834BDD0}" dt="2020-11-03T07:56:08.390" v="12521" actId="20577"/>
        <pc:sldMkLst>
          <pc:docMk/>
          <pc:sldMk cId="0" sldId="703"/>
        </pc:sldMkLst>
        <pc:spChg chg="mod">
          <ac:chgData name="3-210" userId="08ce88e1165b00db" providerId="LiveId" clId="{206F90F5-A2F7-45B0-A458-9735B834BDD0}" dt="2020-11-03T07:56:08.390" v="12521" actId="20577"/>
          <ac:spMkLst>
            <pc:docMk/>
            <pc:sldMk cId="0" sldId="703"/>
            <ac:spMk id="2" creationId="{F8682F94-1F26-4073-AC2B-AF7D55C9CED1}"/>
          </ac:spMkLst>
        </pc:spChg>
        <pc:spChg chg="mod">
          <ac:chgData name="3-210" userId="08ce88e1165b00db" providerId="LiveId" clId="{206F90F5-A2F7-45B0-A458-9735B834BDD0}" dt="2020-10-22T02:58:31.840" v="8114" actId="20577"/>
          <ac:spMkLst>
            <pc:docMk/>
            <pc:sldMk cId="0" sldId="703"/>
            <ac:spMk id="212998" creationId="{00000000-0000-0000-0000-000000000000}"/>
          </ac:spMkLst>
        </pc:spChg>
      </pc:sldChg>
      <pc:sldChg chg="modSp mod">
        <pc:chgData name="3-210" userId="08ce88e1165b00db" providerId="LiveId" clId="{206F90F5-A2F7-45B0-A458-9735B834BDD0}" dt="2020-11-05T02:04:38.083" v="13937"/>
        <pc:sldMkLst>
          <pc:docMk/>
          <pc:sldMk cId="4171509926" sldId="705"/>
        </pc:sldMkLst>
        <pc:spChg chg="mod">
          <ac:chgData name="3-210" userId="08ce88e1165b00db" providerId="LiveId" clId="{206F90F5-A2F7-45B0-A458-9735B834BDD0}" dt="2020-11-03T08:28:39.917" v="12530" actId="20577"/>
          <ac:spMkLst>
            <pc:docMk/>
            <pc:sldMk cId="4171509926" sldId="705"/>
            <ac:spMk id="10" creationId="{302E01B9-1AEA-4C92-A58B-8BE1DBEBBE8D}"/>
          </ac:spMkLst>
        </pc:spChg>
        <pc:spChg chg="mod">
          <ac:chgData name="3-210" userId="08ce88e1165b00db" providerId="LiveId" clId="{206F90F5-A2F7-45B0-A458-9735B834BDD0}" dt="2020-11-05T01:56:48.820" v="13723" actId="1036"/>
          <ac:spMkLst>
            <pc:docMk/>
            <pc:sldMk cId="4171509926" sldId="705"/>
            <ac:spMk id="16" creationId="{D25FC795-AE09-46F2-8273-A739E3439BA4}"/>
          </ac:spMkLst>
        </pc:spChg>
        <pc:spChg chg="mod">
          <ac:chgData name="3-210" userId="08ce88e1165b00db" providerId="LiveId" clId="{206F90F5-A2F7-45B0-A458-9735B834BDD0}" dt="2020-11-05T01:56:14.178" v="13706" actId="1036"/>
          <ac:spMkLst>
            <pc:docMk/>
            <pc:sldMk cId="4171509926" sldId="705"/>
            <ac:spMk id="18" creationId="{9BBCC191-5CB4-4AFB-A94C-EE1E23D8B577}"/>
          </ac:spMkLst>
        </pc:spChg>
        <pc:graphicFrameChg chg="mod">
          <ac:chgData name="3-210" userId="08ce88e1165b00db" providerId="LiveId" clId="{206F90F5-A2F7-45B0-A458-9735B834BDD0}" dt="2020-11-05T02:04:38.083" v="13937"/>
          <ac:graphicFrameMkLst>
            <pc:docMk/>
            <pc:sldMk cId="4171509926" sldId="705"/>
            <ac:graphicFrameMk id="20" creationId="{345D32C0-4068-456D-A761-CCFCC1D558E2}"/>
          </ac:graphicFrameMkLst>
        </pc:graphicFrameChg>
      </pc:sldChg>
      <pc:sldChg chg="addSp delSp modSp mod">
        <pc:chgData name="3-210" userId="08ce88e1165b00db" providerId="LiveId" clId="{206F90F5-A2F7-45B0-A458-9735B834BDD0}" dt="2020-11-05T02:35:36.636" v="15054" actId="120"/>
        <pc:sldMkLst>
          <pc:docMk/>
          <pc:sldMk cId="2417085349" sldId="706"/>
        </pc:sldMkLst>
        <pc:spChg chg="del">
          <ac:chgData name="3-210" userId="08ce88e1165b00db" providerId="LiveId" clId="{206F90F5-A2F7-45B0-A458-9735B834BDD0}" dt="2020-11-03T05:57:16.168" v="10037" actId="478"/>
          <ac:spMkLst>
            <pc:docMk/>
            <pc:sldMk cId="2417085349" sldId="706"/>
            <ac:spMk id="3" creationId="{CD7135DB-EA13-410D-8221-0FA9C3FF8DF6}"/>
          </ac:spMkLst>
        </pc:spChg>
        <pc:spChg chg="mod">
          <ac:chgData name="3-210" userId="08ce88e1165b00db" providerId="LiveId" clId="{206F90F5-A2F7-45B0-A458-9735B834BDD0}" dt="2020-11-03T07:08:19" v="11675" actId="6549"/>
          <ac:spMkLst>
            <pc:docMk/>
            <pc:sldMk cId="2417085349" sldId="706"/>
            <ac:spMk id="5" creationId="{E7C39265-8A7B-492B-9A22-1E4F2FE1871E}"/>
          </ac:spMkLst>
        </pc:spChg>
        <pc:spChg chg="mod">
          <ac:chgData name="3-210" userId="08ce88e1165b00db" providerId="LiveId" clId="{206F90F5-A2F7-45B0-A458-9735B834BDD0}" dt="2020-11-03T06:05:14.435" v="10244" actId="1035"/>
          <ac:spMkLst>
            <pc:docMk/>
            <pc:sldMk cId="2417085349" sldId="706"/>
            <ac:spMk id="13" creationId="{E389D7AE-51FA-45F8-9803-17CDE1567524}"/>
          </ac:spMkLst>
        </pc:spChg>
        <pc:spChg chg="mod">
          <ac:chgData name="3-210" userId="08ce88e1165b00db" providerId="LiveId" clId="{206F90F5-A2F7-45B0-A458-9735B834BDD0}" dt="2020-11-05T02:35:36.636" v="15054" actId="120"/>
          <ac:spMkLst>
            <pc:docMk/>
            <pc:sldMk cId="2417085349" sldId="706"/>
            <ac:spMk id="17" creationId="{33394027-514F-4B0C-ADDD-35CFCBF2FCCC}"/>
          </ac:spMkLst>
        </pc:spChg>
        <pc:spChg chg="mod">
          <ac:chgData name="3-210" userId="08ce88e1165b00db" providerId="LiveId" clId="{206F90F5-A2F7-45B0-A458-9735B834BDD0}" dt="2020-11-03T06:01:47.676" v="10216" actId="1076"/>
          <ac:spMkLst>
            <pc:docMk/>
            <pc:sldMk cId="2417085349" sldId="706"/>
            <ac:spMk id="21" creationId="{D6EB46F9-EB3A-434B-9672-14EA03437304}"/>
          </ac:spMkLst>
        </pc:spChg>
        <pc:graphicFrameChg chg="add mod">
          <ac:chgData name="3-210" userId="08ce88e1165b00db" providerId="LiveId" clId="{206F90F5-A2F7-45B0-A458-9735B834BDD0}" dt="2020-11-03T06:14:17.880" v="10291" actId="1076"/>
          <ac:graphicFrameMkLst>
            <pc:docMk/>
            <pc:sldMk cId="2417085349" sldId="706"/>
            <ac:graphicFrameMk id="2" creationId="{4F600267-F372-431E-B0FF-B5275419AF1E}"/>
          </ac:graphicFrameMkLst>
        </pc:graphicFrameChg>
        <pc:graphicFrameChg chg="mod">
          <ac:chgData name="3-210" userId="08ce88e1165b00db" providerId="LiveId" clId="{206F90F5-A2F7-45B0-A458-9735B834BDD0}" dt="2020-11-03T06:05:07.151" v="10228" actId="1076"/>
          <ac:graphicFrameMkLst>
            <pc:docMk/>
            <pc:sldMk cId="2417085349" sldId="706"/>
            <ac:graphicFrameMk id="7" creationId="{41111104-C1C9-4CD8-B3C1-F4783E0D1933}"/>
          </ac:graphicFrameMkLst>
        </pc:graphicFrameChg>
        <pc:graphicFrameChg chg="mod">
          <ac:chgData name="3-210" userId="08ce88e1165b00db" providerId="LiveId" clId="{206F90F5-A2F7-45B0-A458-9735B834BDD0}" dt="2020-11-03T06:04:35.909" v="10224"/>
          <ac:graphicFrameMkLst>
            <pc:docMk/>
            <pc:sldMk cId="2417085349" sldId="706"/>
            <ac:graphicFrameMk id="9" creationId="{277A8CA7-8188-4405-A4BA-2B59EED1B3CC}"/>
          </ac:graphicFrameMkLst>
        </pc:graphicFrameChg>
        <pc:graphicFrameChg chg="mod">
          <ac:chgData name="3-210" userId="08ce88e1165b00db" providerId="LiveId" clId="{206F90F5-A2F7-45B0-A458-9735B834BDD0}" dt="2020-11-03T06:05:18.863" v="10245" actId="1076"/>
          <ac:graphicFrameMkLst>
            <pc:docMk/>
            <pc:sldMk cId="2417085349" sldId="706"/>
            <ac:graphicFrameMk id="15" creationId="{F031A33D-85C3-4F53-B137-BA347664D97F}"/>
          </ac:graphicFrameMkLst>
        </pc:graphicFrameChg>
        <pc:graphicFrameChg chg="mod">
          <ac:chgData name="3-210" userId="08ce88e1165b00db" providerId="LiveId" clId="{206F90F5-A2F7-45B0-A458-9735B834BDD0}" dt="2020-11-03T06:14:19.256" v="10292" actId="1076"/>
          <ac:graphicFrameMkLst>
            <pc:docMk/>
            <pc:sldMk cId="2417085349" sldId="706"/>
            <ac:graphicFrameMk id="19" creationId="{C23F3C35-253D-4E86-8D06-5023B1198D52}"/>
          </ac:graphicFrameMkLst>
        </pc:graphicFrameChg>
      </pc:sldChg>
      <pc:sldChg chg="addSp delSp modSp del mod">
        <pc:chgData name="3-210" userId="08ce88e1165b00db" providerId="LiveId" clId="{206F90F5-A2F7-45B0-A458-9735B834BDD0}" dt="2020-11-05T02:31:36.232" v="15023" actId="47"/>
        <pc:sldMkLst>
          <pc:docMk/>
          <pc:sldMk cId="1947947374" sldId="707"/>
        </pc:sldMkLst>
        <pc:spChg chg="mod">
          <ac:chgData name="3-210" userId="08ce88e1165b00db" providerId="LiveId" clId="{206F90F5-A2F7-45B0-A458-9735B834BDD0}" dt="2020-11-05T01:32:55.820" v="13502" actId="20577"/>
          <ac:spMkLst>
            <pc:docMk/>
            <pc:sldMk cId="1947947374" sldId="707"/>
            <ac:spMk id="3" creationId="{9F30C701-60B5-44ED-A5CE-364509152F46}"/>
          </ac:spMkLst>
        </pc:spChg>
        <pc:spChg chg="del">
          <ac:chgData name="3-210" userId="08ce88e1165b00db" providerId="LiveId" clId="{206F90F5-A2F7-45B0-A458-9735B834BDD0}" dt="2020-11-03T06:59:34.749" v="11318" actId="478"/>
          <ac:spMkLst>
            <pc:docMk/>
            <pc:sldMk cId="1947947374" sldId="707"/>
            <ac:spMk id="7" creationId="{E7991D13-7DA5-4224-96CF-69C149D58492}"/>
          </ac:spMkLst>
        </pc:spChg>
        <pc:spChg chg="add del mod">
          <ac:chgData name="3-210" userId="08ce88e1165b00db" providerId="LiveId" clId="{206F90F5-A2F7-45B0-A458-9735B834BDD0}" dt="2020-11-05T02:19:24.789" v="14555" actId="478"/>
          <ac:spMkLst>
            <pc:docMk/>
            <pc:sldMk cId="1947947374" sldId="707"/>
            <ac:spMk id="7" creationId="{E7B6B783-B5ED-4A12-B73F-A0ED6EED28B8}"/>
          </ac:spMkLst>
        </pc:spChg>
        <pc:spChg chg="del mod">
          <ac:chgData name="3-210" userId="08ce88e1165b00db" providerId="LiveId" clId="{206F90F5-A2F7-45B0-A458-9735B834BDD0}" dt="2020-11-05T02:22:11.574" v="14743" actId="21"/>
          <ac:spMkLst>
            <pc:docMk/>
            <pc:sldMk cId="1947947374" sldId="707"/>
            <ac:spMk id="11" creationId="{5C407785-C6D7-4162-8432-BD278366F118}"/>
          </ac:spMkLst>
        </pc:spChg>
        <pc:grpChg chg="del">
          <ac:chgData name="3-210" userId="08ce88e1165b00db" providerId="LiveId" clId="{206F90F5-A2F7-45B0-A458-9735B834BDD0}" dt="2020-11-03T06:59:34.749" v="11318" actId="478"/>
          <ac:grpSpMkLst>
            <pc:docMk/>
            <pc:sldMk cId="1947947374" sldId="707"/>
            <ac:grpSpMk id="10" creationId="{7E6EA098-6F4A-4BA6-8093-583B6385F96E}"/>
          </ac:grpSpMkLst>
        </pc:grpChg>
        <pc:graphicFrameChg chg="add del mod">
          <ac:chgData name="3-210" userId="08ce88e1165b00db" providerId="LiveId" clId="{206F90F5-A2F7-45B0-A458-9735B834BDD0}" dt="2020-11-05T02:19:21.758" v="14554" actId="478"/>
          <ac:graphicFrameMkLst>
            <pc:docMk/>
            <pc:sldMk cId="1947947374" sldId="707"/>
            <ac:graphicFrameMk id="2" creationId="{1E839BFA-6211-4D32-A005-AB1095F7385D}"/>
          </ac:graphicFrameMkLst>
        </pc:graphicFrameChg>
        <pc:graphicFrameChg chg="add del mod">
          <ac:chgData name="3-210" userId="08ce88e1165b00db" providerId="LiveId" clId="{206F90F5-A2F7-45B0-A458-9735B834BDD0}" dt="2020-11-05T02:22:11.574" v="14743" actId="21"/>
          <ac:graphicFrameMkLst>
            <pc:docMk/>
            <pc:sldMk cId="1947947374" sldId="707"/>
            <ac:graphicFrameMk id="4" creationId="{1C028FD8-58EC-4185-B9B6-A233ED2B45E8}"/>
          </ac:graphicFrameMkLst>
        </pc:graphicFrameChg>
        <pc:graphicFrameChg chg="add del mod">
          <ac:chgData name="3-210" userId="08ce88e1165b00db" providerId="LiveId" clId="{206F90F5-A2F7-45B0-A458-9735B834BDD0}" dt="2020-11-05T02:19:21.758" v="14554" actId="478"/>
          <ac:graphicFrameMkLst>
            <pc:docMk/>
            <pc:sldMk cId="1947947374" sldId="707"/>
            <ac:graphicFrameMk id="5" creationId="{4C690490-0F9D-457A-BB10-78B36B0FFD14}"/>
          </ac:graphicFrameMkLst>
        </pc:graphicFrameChg>
        <pc:graphicFrameChg chg="add del mod">
          <ac:chgData name="3-210" userId="08ce88e1165b00db" providerId="LiveId" clId="{206F90F5-A2F7-45B0-A458-9735B834BDD0}" dt="2020-11-03T07:01:35.442" v="11432" actId="478"/>
          <ac:graphicFrameMkLst>
            <pc:docMk/>
            <pc:sldMk cId="1947947374" sldId="707"/>
            <ac:graphicFrameMk id="6" creationId="{8F4B639E-C4E5-4BE2-91EB-0ED1546CB58E}"/>
          </ac:graphicFrameMkLst>
        </pc:graphicFrameChg>
        <pc:graphicFrameChg chg="del">
          <ac:chgData name="3-210" userId="08ce88e1165b00db" providerId="LiveId" clId="{206F90F5-A2F7-45B0-A458-9735B834BDD0}" dt="2020-11-03T06:59:34.749" v="11318" actId="478"/>
          <ac:graphicFrameMkLst>
            <pc:docMk/>
            <pc:sldMk cId="1947947374" sldId="707"/>
            <ac:graphicFrameMk id="8" creationId="{4BEA2545-F610-4445-B193-C71339BB8F4B}"/>
          </ac:graphicFrameMkLst>
        </pc:graphicFrameChg>
        <pc:graphicFrameChg chg="del">
          <ac:chgData name="3-210" userId="08ce88e1165b00db" providerId="LiveId" clId="{206F90F5-A2F7-45B0-A458-9735B834BDD0}" dt="2020-11-03T06:59:34.749" v="11318" actId="478"/>
          <ac:graphicFrameMkLst>
            <pc:docMk/>
            <pc:sldMk cId="1947947374" sldId="707"/>
            <ac:graphicFrameMk id="9" creationId="{A4251A44-02A5-4F1B-ABB2-C186B9DB7B0C}"/>
          </ac:graphicFrameMkLst>
        </pc:graphicFrameChg>
        <pc:graphicFrameChg chg="add del mod">
          <ac:chgData name="3-210" userId="08ce88e1165b00db" providerId="LiveId" clId="{206F90F5-A2F7-45B0-A458-9735B834BDD0}" dt="2020-11-03T07:01:39.076" v="11433" actId="478"/>
          <ac:graphicFrameMkLst>
            <pc:docMk/>
            <pc:sldMk cId="1947947374" sldId="707"/>
            <ac:graphicFrameMk id="16" creationId="{6AC71A44-B9E3-4A9D-ADB3-F890407302BC}"/>
          </ac:graphicFrameMkLst>
        </pc:graphicFrameChg>
      </pc:sldChg>
      <pc:sldChg chg="addSp delSp modSp new mod ord">
        <pc:chgData name="3-210" userId="08ce88e1165b00db" providerId="LiveId" clId="{206F90F5-A2F7-45B0-A458-9735B834BDD0}" dt="2020-11-05T02:35:14.172" v="15053" actId="1035"/>
        <pc:sldMkLst>
          <pc:docMk/>
          <pc:sldMk cId="1119264725" sldId="708"/>
        </pc:sldMkLst>
        <pc:spChg chg="add mod">
          <ac:chgData name="3-210" userId="08ce88e1165b00db" providerId="LiveId" clId="{206F90F5-A2F7-45B0-A458-9735B834BDD0}" dt="2020-11-05T02:34:59.487" v="15037" actId="1035"/>
          <ac:spMkLst>
            <pc:docMk/>
            <pc:sldMk cId="1119264725" sldId="708"/>
            <ac:spMk id="2" creationId="{27F0634A-0240-427E-8A07-A522012FACC4}"/>
          </ac:spMkLst>
        </pc:spChg>
        <pc:spChg chg="add mod">
          <ac:chgData name="3-210" userId="08ce88e1165b00db" providerId="LiveId" clId="{206F90F5-A2F7-45B0-A458-9735B834BDD0}" dt="2020-11-05T02:35:09.400" v="15050" actId="1035"/>
          <ac:spMkLst>
            <pc:docMk/>
            <pc:sldMk cId="1119264725" sldId="708"/>
            <ac:spMk id="8" creationId="{5E01BACD-7D7E-4EF8-A111-145DCC693A30}"/>
          </ac:spMkLst>
        </pc:spChg>
        <pc:spChg chg="add mod">
          <ac:chgData name="3-210" userId="08ce88e1165b00db" providerId="LiveId" clId="{206F90F5-A2F7-45B0-A458-9735B834BDD0}" dt="2020-11-05T02:34:52.584" v="15030" actId="1035"/>
          <ac:spMkLst>
            <pc:docMk/>
            <pc:sldMk cId="1119264725" sldId="708"/>
            <ac:spMk id="10" creationId="{8CBAF101-AE38-4C31-B16E-9B3E2202F6BB}"/>
          </ac:spMkLst>
        </pc:spChg>
        <pc:spChg chg="add">
          <ac:chgData name="3-210" userId="08ce88e1165b00db" providerId="LiveId" clId="{206F90F5-A2F7-45B0-A458-9735B834BDD0}" dt="2020-11-03T05:48:12.633" v="9498" actId="22"/>
          <ac:spMkLst>
            <pc:docMk/>
            <pc:sldMk cId="1119264725" sldId="708"/>
            <ac:spMk id="12" creationId="{2FD67B8E-F843-4484-8671-65F861D8D6BB}"/>
          </ac:spMkLst>
        </pc:spChg>
        <pc:spChg chg="add mod">
          <ac:chgData name="3-210" userId="08ce88e1165b00db" providerId="LiveId" clId="{206F90F5-A2F7-45B0-A458-9735B834BDD0}" dt="2020-11-05T01:49:44.703" v="13655" actId="6549"/>
          <ac:spMkLst>
            <pc:docMk/>
            <pc:sldMk cId="1119264725" sldId="708"/>
            <ac:spMk id="16" creationId="{830CEC0E-09A2-4EF2-B1AF-E69C80C43B64}"/>
          </ac:spMkLst>
        </pc:spChg>
        <pc:graphicFrameChg chg="add del mod">
          <ac:chgData name="3-210" userId="08ce88e1165b00db" providerId="LiveId" clId="{206F90F5-A2F7-45B0-A458-9735B834BDD0}" dt="2020-11-03T05:22:30.344" v="8483" actId="478"/>
          <ac:graphicFrameMkLst>
            <pc:docMk/>
            <pc:sldMk cId="1119264725" sldId="708"/>
            <ac:graphicFrameMk id="3" creationId="{26FD8B65-A9BE-4854-B2D3-49094D180790}"/>
          </ac:graphicFrameMkLst>
        </pc:graphicFrameChg>
        <pc:graphicFrameChg chg="add mod">
          <ac:chgData name="3-210" userId="08ce88e1165b00db" providerId="LiveId" clId="{206F90F5-A2F7-45B0-A458-9735B834BDD0}" dt="2020-11-05T02:35:03.225" v="15043" actId="1035"/>
          <ac:graphicFrameMkLst>
            <pc:docMk/>
            <pc:sldMk cId="1119264725" sldId="708"/>
            <ac:graphicFrameMk id="6" creationId="{FED9B2E3-2FA0-4B75-B7BD-403101A42178}"/>
          </ac:graphicFrameMkLst>
        </pc:graphicFrameChg>
        <pc:graphicFrameChg chg="add mod">
          <ac:chgData name="3-210" userId="08ce88e1165b00db" providerId="LiveId" clId="{206F90F5-A2F7-45B0-A458-9735B834BDD0}" dt="2020-11-05T02:35:14.172" v="15053" actId="1035"/>
          <ac:graphicFrameMkLst>
            <pc:docMk/>
            <pc:sldMk cId="1119264725" sldId="708"/>
            <ac:graphicFrameMk id="14" creationId="{50D5E050-D7DB-44E6-9818-B3D1E2D308ED}"/>
          </ac:graphicFrameMkLst>
        </pc:graphicFrameChg>
      </pc:sldChg>
      <pc:sldChg chg="addSp delSp modSp add mod">
        <pc:chgData name="3-210" userId="08ce88e1165b00db" providerId="LiveId" clId="{206F90F5-A2F7-45B0-A458-9735B834BDD0}" dt="2020-11-05T01:08:23.608" v="12819" actId="120"/>
        <pc:sldMkLst>
          <pc:docMk/>
          <pc:sldMk cId="539198779" sldId="709"/>
        </pc:sldMkLst>
        <pc:spChg chg="add mod">
          <ac:chgData name="3-210" userId="08ce88e1165b00db" providerId="LiveId" clId="{206F90F5-A2F7-45B0-A458-9735B834BDD0}" dt="2020-11-05T01:08:23.608" v="12819" actId="120"/>
          <ac:spMkLst>
            <pc:docMk/>
            <pc:sldMk cId="539198779" sldId="709"/>
            <ac:spMk id="3" creationId="{C1547999-B5FA-40C7-9482-206367CD0A32}"/>
          </ac:spMkLst>
        </pc:spChg>
        <pc:spChg chg="del">
          <ac:chgData name="3-210" userId="08ce88e1165b00db" providerId="LiveId" clId="{206F90F5-A2F7-45B0-A458-9735B834BDD0}" dt="2020-11-03T06:10:26.398" v="10265" actId="478"/>
          <ac:spMkLst>
            <pc:docMk/>
            <pc:sldMk cId="539198779" sldId="709"/>
            <ac:spMk id="5" creationId="{E7C39265-8A7B-492B-9A22-1E4F2FE1871E}"/>
          </ac:spMkLst>
        </pc:spChg>
        <pc:spChg chg="add mod">
          <ac:chgData name="3-210" userId="08ce88e1165b00db" providerId="LiveId" clId="{206F90F5-A2F7-45B0-A458-9735B834BDD0}" dt="2020-11-05T01:05:28.464" v="12746" actId="20577"/>
          <ac:spMkLst>
            <pc:docMk/>
            <pc:sldMk cId="539198779" sldId="709"/>
            <ac:spMk id="6" creationId="{09843CD5-F65E-4E5A-89BB-F965997E705C}"/>
          </ac:spMkLst>
        </pc:spChg>
        <pc:spChg chg="del mod">
          <ac:chgData name="3-210" userId="08ce88e1165b00db" providerId="LiveId" clId="{206F90F5-A2F7-45B0-A458-9735B834BDD0}" dt="2020-11-03T06:26:24.139" v="10624" actId="478"/>
          <ac:spMkLst>
            <pc:docMk/>
            <pc:sldMk cId="539198779" sldId="709"/>
            <ac:spMk id="11" creationId="{DC277B5F-3463-48BF-A360-E9CD5567ADE5}"/>
          </ac:spMkLst>
        </pc:spChg>
        <pc:spChg chg="add mod">
          <ac:chgData name="3-210" userId="08ce88e1165b00db" providerId="LiveId" clId="{206F90F5-A2F7-45B0-A458-9735B834BDD0}" dt="2020-11-05T01:05:38.017" v="12758" actId="20577"/>
          <ac:spMkLst>
            <pc:docMk/>
            <pc:sldMk cId="539198779" sldId="709"/>
            <ac:spMk id="12" creationId="{DCBD9D92-70CC-4295-9C8D-9A838178CC79}"/>
          </ac:spMkLst>
        </pc:spChg>
        <pc:spChg chg="del mod">
          <ac:chgData name="3-210" userId="08ce88e1165b00db" providerId="LiveId" clId="{206F90F5-A2F7-45B0-A458-9735B834BDD0}" dt="2020-11-03T06:26:24.139" v="10624" actId="478"/>
          <ac:spMkLst>
            <pc:docMk/>
            <pc:sldMk cId="539198779" sldId="709"/>
            <ac:spMk id="13" creationId="{E389D7AE-51FA-45F8-9803-17CDE1567524}"/>
          </ac:spMkLst>
        </pc:spChg>
        <pc:spChg chg="del mod">
          <ac:chgData name="3-210" userId="08ce88e1165b00db" providerId="LiveId" clId="{206F90F5-A2F7-45B0-A458-9735B834BDD0}" dt="2020-11-03T06:34:22.353" v="10651" actId="478"/>
          <ac:spMkLst>
            <pc:docMk/>
            <pc:sldMk cId="539198779" sldId="709"/>
            <ac:spMk id="17" creationId="{33394027-514F-4B0C-ADDD-35CFCBF2FCCC}"/>
          </ac:spMkLst>
        </pc:spChg>
        <pc:spChg chg="mod">
          <ac:chgData name="3-210" userId="08ce88e1165b00db" providerId="LiveId" clId="{206F90F5-A2F7-45B0-A458-9735B834BDD0}" dt="2020-11-03T07:25:17.990" v="12077" actId="1035"/>
          <ac:spMkLst>
            <pc:docMk/>
            <pc:sldMk cId="539198779" sldId="709"/>
            <ac:spMk id="21" creationId="{D6EB46F9-EB3A-434B-9672-14EA03437304}"/>
          </ac:spMkLst>
        </pc:spChg>
        <pc:graphicFrameChg chg="add mod">
          <ac:chgData name="3-210" userId="08ce88e1165b00db" providerId="LiveId" clId="{206F90F5-A2F7-45B0-A458-9735B834BDD0}" dt="2020-11-03T07:25:17.990" v="12077" actId="1035"/>
          <ac:graphicFrameMkLst>
            <pc:docMk/>
            <pc:sldMk cId="539198779" sldId="709"/>
            <ac:graphicFrameMk id="2" creationId="{024EDE9D-841F-4CE4-AAE3-7544C6A0FC2D}"/>
          </ac:graphicFrameMkLst>
        </pc:graphicFrameChg>
        <pc:graphicFrameChg chg="add mod">
          <ac:chgData name="3-210" userId="08ce88e1165b00db" providerId="LiveId" clId="{206F90F5-A2F7-45B0-A458-9735B834BDD0}" dt="2020-11-05T01:05:18.271" v="12738" actId="1037"/>
          <ac:graphicFrameMkLst>
            <pc:docMk/>
            <pc:sldMk cId="539198779" sldId="709"/>
            <ac:graphicFrameMk id="4" creationId="{268BB894-D17E-4ECD-834E-9A5FF12028B5}"/>
          </ac:graphicFrameMkLst>
        </pc:graphicFrameChg>
        <pc:graphicFrameChg chg="del mod">
          <ac:chgData name="3-210" userId="08ce88e1165b00db" providerId="LiveId" clId="{206F90F5-A2F7-45B0-A458-9735B834BDD0}" dt="2020-11-03T06:26:24.139" v="10624" actId="478"/>
          <ac:graphicFrameMkLst>
            <pc:docMk/>
            <pc:sldMk cId="539198779" sldId="709"/>
            <ac:graphicFrameMk id="7" creationId="{41111104-C1C9-4CD8-B3C1-F4783E0D1933}"/>
          </ac:graphicFrameMkLst>
        </pc:graphicFrameChg>
        <pc:graphicFrameChg chg="del mod">
          <ac:chgData name="3-210" userId="08ce88e1165b00db" providerId="LiveId" clId="{206F90F5-A2F7-45B0-A458-9735B834BDD0}" dt="2020-11-03T06:15:39.255" v="10354" actId="478"/>
          <ac:graphicFrameMkLst>
            <pc:docMk/>
            <pc:sldMk cId="539198779" sldId="709"/>
            <ac:graphicFrameMk id="9" creationId="{277A8CA7-8188-4405-A4BA-2B59EED1B3CC}"/>
          </ac:graphicFrameMkLst>
        </pc:graphicFrameChg>
        <pc:graphicFrameChg chg="del mod">
          <ac:chgData name="3-210" userId="08ce88e1165b00db" providerId="LiveId" clId="{206F90F5-A2F7-45B0-A458-9735B834BDD0}" dt="2020-11-03T06:26:24.139" v="10624" actId="478"/>
          <ac:graphicFrameMkLst>
            <pc:docMk/>
            <pc:sldMk cId="539198779" sldId="709"/>
            <ac:graphicFrameMk id="15" creationId="{F031A33D-85C3-4F53-B137-BA347664D97F}"/>
          </ac:graphicFrameMkLst>
        </pc:graphicFrameChg>
        <pc:graphicFrameChg chg="mod">
          <ac:chgData name="3-210" userId="08ce88e1165b00db" providerId="LiveId" clId="{206F90F5-A2F7-45B0-A458-9735B834BDD0}" dt="2020-11-03T07:25:05.446" v="12062" actId="1076"/>
          <ac:graphicFrameMkLst>
            <pc:docMk/>
            <pc:sldMk cId="539198779" sldId="709"/>
            <ac:graphicFrameMk id="19" creationId="{C23F3C35-253D-4E86-8D06-5023B1198D52}"/>
          </ac:graphicFrameMkLst>
        </pc:graphicFrameChg>
        <pc:cxnChg chg="add mod">
          <ac:chgData name="3-210" userId="08ce88e1165b00db" providerId="LiveId" clId="{206F90F5-A2F7-45B0-A458-9735B834BDD0}" dt="2020-11-05T01:05:18.271" v="12738" actId="1037"/>
          <ac:cxnSpMkLst>
            <pc:docMk/>
            <pc:sldMk cId="539198779" sldId="709"/>
            <ac:cxnSpMk id="10" creationId="{AD05AED7-7775-49E4-BD97-A5C65FEF6CBD}"/>
          </ac:cxnSpMkLst>
        </pc:cxnChg>
        <pc:cxnChg chg="add mod">
          <ac:chgData name="3-210" userId="08ce88e1165b00db" providerId="LiveId" clId="{206F90F5-A2F7-45B0-A458-9735B834BDD0}" dt="2020-11-05T01:05:50.188" v="12759" actId="14100"/>
          <ac:cxnSpMkLst>
            <pc:docMk/>
            <pc:sldMk cId="539198779" sldId="709"/>
            <ac:cxnSpMk id="24" creationId="{07C9D2F3-255B-4314-A830-3D9FA30E3B0D}"/>
          </ac:cxnSpMkLst>
        </pc:cxnChg>
      </pc:sldChg>
      <pc:sldChg chg="addSp delSp modSp add mod">
        <pc:chgData name="3-210" userId="08ce88e1165b00db" providerId="LiveId" clId="{206F90F5-A2F7-45B0-A458-9735B834BDD0}" dt="2020-11-05T02:38:10.759" v="15103" actId="6549"/>
        <pc:sldMkLst>
          <pc:docMk/>
          <pc:sldMk cId="858898399" sldId="710"/>
        </pc:sldMkLst>
        <pc:spChg chg="add mod">
          <ac:chgData name="3-210" userId="08ce88e1165b00db" providerId="LiveId" clId="{206F90F5-A2F7-45B0-A458-9735B834BDD0}" dt="2020-11-05T02:31:09.467" v="15017" actId="1035"/>
          <ac:spMkLst>
            <pc:docMk/>
            <pc:sldMk cId="858898399" sldId="710"/>
            <ac:spMk id="5" creationId="{6BA2D708-7924-44DC-BA4D-354544185C3C}"/>
          </ac:spMkLst>
        </pc:spChg>
        <pc:spChg chg="add mod">
          <ac:chgData name="3-210" userId="08ce88e1165b00db" providerId="LiveId" clId="{206F90F5-A2F7-45B0-A458-9735B834BDD0}" dt="2020-11-05T02:38:10.759" v="15103" actId="6549"/>
          <ac:spMkLst>
            <pc:docMk/>
            <pc:sldMk cId="858898399" sldId="710"/>
            <ac:spMk id="6" creationId="{F744B885-9BFB-47AC-8C8A-546684D5D28D}"/>
          </ac:spMkLst>
        </pc:spChg>
        <pc:spChg chg="del">
          <ac:chgData name="3-210" userId="08ce88e1165b00db" providerId="LiveId" clId="{206F90F5-A2F7-45B0-A458-9735B834BDD0}" dt="2020-11-03T06:41:05.485" v="10743" actId="478"/>
          <ac:spMkLst>
            <pc:docMk/>
            <pc:sldMk cId="858898399" sldId="710"/>
            <ac:spMk id="10" creationId="{302E01B9-1AEA-4C92-A58B-8BE1DBEBBE8D}"/>
          </ac:spMkLst>
        </pc:spChg>
        <pc:spChg chg="add mod">
          <ac:chgData name="3-210" userId="08ce88e1165b00db" providerId="LiveId" clId="{206F90F5-A2F7-45B0-A458-9735B834BDD0}" dt="2020-11-05T01:34:50.793" v="13600" actId="164"/>
          <ac:spMkLst>
            <pc:docMk/>
            <pc:sldMk cId="858898399" sldId="710"/>
            <ac:spMk id="14" creationId="{256AFF88-43A7-4AB2-B473-18B9189A6CC6}"/>
          </ac:spMkLst>
        </pc:spChg>
        <pc:spChg chg="del mod">
          <ac:chgData name="3-210" userId="08ce88e1165b00db" providerId="LiveId" clId="{206F90F5-A2F7-45B0-A458-9735B834BDD0}" dt="2020-11-03T06:41:31.279" v="10751" actId="478"/>
          <ac:spMkLst>
            <pc:docMk/>
            <pc:sldMk cId="858898399" sldId="710"/>
            <ac:spMk id="16" creationId="{D25FC795-AE09-46F2-8273-A739E3439BA4}"/>
          </ac:spMkLst>
        </pc:spChg>
        <pc:spChg chg="del">
          <ac:chgData name="3-210" userId="08ce88e1165b00db" providerId="LiveId" clId="{206F90F5-A2F7-45B0-A458-9735B834BDD0}" dt="2020-11-03T06:42:50.697" v="10873" actId="478"/>
          <ac:spMkLst>
            <pc:docMk/>
            <pc:sldMk cId="858898399" sldId="710"/>
            <ac:spMk id="18" creationId="{9BBCC191-5CB4-4AFB-A94C-EE1E23D8B577}"/>
          </ac:spMkLst>
        </pc:spChg>
        <pc:spChg chg="add mod">
          <ac:chgData name="3-210" userId="08ce88e1165b00db" providerId="LiveId" clId="{206F90F5-A2F7-45B0-A458-9735B834BDD0}" dt="2020-11-05T02:31:15.348" v="15022" actId="1036"/>
          <ac:spMkLst>
            <pc:docMk/>
            <pc:sldMk cId="858898399" sldId="710"/>
            <ac:spMk id="36" creationId="{22731E66-C944-4BE7-9E5C-3644651D8079}"/>
          </ac:spMkLst>
        </pc:spChg>
        <pc:spChg chg="add del mod">
          <ac:chgData name="3-210" userId="08ce88e1165b00db" providerId="LiveId" clId="{206F90F5-A2F7-45B0-A458-9735B834BDD0}" dt="2020-11-05T01:15:14.553" v="12913" actId="478"/>
          <ac:spMkLst>
            <pc:docMk/>
            <pc:sldMk cId="858898399" sldId="710"/>
            <ac:spMk id="38" creationId="{BEB24B28-FF99-43A3-9F67-D2A184FDF835}"/>
          </ac:spMkLst>
        </pc:spChg>
        <pc:spChg chg="add del mod">
          <ac:chgData name="3-210" userId="08ce88e1165b00db" providerId="LiveId" clId="{206F90F5-A2F7-45B0-A458-9735B834BDD0}" dt="2020-11-05T01:15:14.553" v="12913" actId="478"/>
          <ac:spMkLst>
            <pc:docMk/>
            <pc:sldMk cId="858898399" sldId="710"/>
            <ac:spMk id="39" creationId="{D6B5B182-E401-413E-A75A-015F9AF56F53}"/>
          </ac:spMkLst>
        </pc:spChg>
        <pc:grpChg chg="add del mod">
          <ac:chgData name="3-210" userId="08ce88e1165b00db" providerId="LiveId" clId="{206F90F5-A2F7-45B0-A458-9735B834BDD0}" dt="2020-11-05T02:01:33.003" v="13809" actId="21"/>
          <ac:grpSpMkLst>
            <pc:docMk/>
            <pc:sldMk cId="858898399" sldId="710"/>
            <ac:grpSpMk id="3" creationId="{9DE5E2B1-B814-419A-897E-C8677CE97618}"/>
          </ac:grpSpMkLst>
        </pc:grpChg>
        <pc:grpChg chg="del">
          <ac:chgData name="3-210" userId="08ce88e1165b00db" providerId="LiveId" clId="{206F90F5-A2F7-45B0-A458-9735B834BDD0}" dt="2020-11-03T06:41:07.909" v="10744" actId="478"/>
          <ac:grpSpMkLst>
            <pc:docMk/>
            <pc:sldMk cId="858898399" sldId="710"/>
            <ac:grpSpMk id="22" creationId="{4DDE8EA3-22FF-4513-8FA4-39C9033C5A82}"/>
          </ac:grpSpMkLst>
        </pc:grpChg>
        <pc:graphicFrameChg chg="add mod">
          <ac:chgData name="3-210" userId="08ce88e1165b00db" providerId="LiveId" clId="{206F90F5-A2F7-45B0-A458-9735B834BDD0}" dt="2020-11-05T02:31:15.348" v="15022" actId="1036"/>
          <ac:graphicFrameMkLst>
            <pc:docMk/>
            <pc:sldMk cId="858898399" sldId="710"/>
            <ac:graphicFrameMk id="4" creationId="{139A089F-E763-4863-9B46-F503B1A7071A}"/>
          </ac:graphicFrameMkLst>
        </pc:graphicFrameChg>
        <pc:graphicFrameChg chg="add mod">
          <ac:chgData name="3-210" userId="08ce88e1165b00db" providerId="LiveId" clId="{206F90F5-A2F7-45B0-A458-9735B834BDD0}" dt="2020-11-05T02:31:02.023" v="15008" actId="1036"/>
          <ac:graphicFrameMkLst>
            <pc:docMk/>
            <pc:sldMk cId="858898399" sldId="710"/>
            <ac:graphicFrameMk id="7" creationId="{CFBDCF0B-44A7-4C0F-9AC7-EF605DE058E8}"/>
          </ac:graphicFrameMkLst>
        </pc:graphicFrameChg>
        <pc:graphicFrameChg chg="add mod">
          <ac:chgData name="3-210" userId="08ce88e1165b00db" providerId="LiveId" clId="{206F90F5-A2F7-45B0-A458-9735B834BDD0}" dt="2020-11-05T01:34:50.793" v="13600" actId="164"/>
          <ac:graphicFrameMkLst>
            <pc:docMk/>
            <pc:sldMk cId="858898399" sldId="710"/>
            <ac:graphicFrameMk id="17" creationId="{64A497A7-B824-48B9-86E4-FF4CB3B8F4C8}"/>
          </ac:graphicFrameMkLst>
        </pc:graphicFrameChg>
        <pc:graphicFrameChg chg="add del mod">
          <ac:chgData name="3-210" userId="08ce88e1165b00db" providerId="LiveId" clId="{206F90F5-A2F7-45B0-A458-9735B834BDD0}" dt="2020-11-05T02:01:33.003" v="13809" actId="21"/>
          <ac:graphicFrameMkLst>
            <pc:docMk/>
            <pc:sldMk cId="858898399" sldId="710"/>
            <ac:graphicFrameMk id="19" creationId="{08C42597-FE35-4323-BDD0-2BA15738C137}"/>
          </ac:graphicFrameMkLst>
        </pc:graphicFrameChg>
        <pc:graphicFrameChg chg="del mod">
          <ac:chgData name="3-210" userId="08ce88e1165b00db" providerId="LiveId" clId="{206F90F5-A2F7-45B0-A458-9735B834BDD0}" dt="2020-11-05T02:16:38.790" v="14371" actId="478"/>
          <ac:graphicFrameMkLst>
            <pc:docMk/>
            <pc:sldMk cId="858898399" sldId="710"/>
            <ac:graphicFrameMk id="20" creationId="{345D32C0-4068-456D-A761-CCFCC1D558E2}"/>
          </ac:graphicFrameMkLst>
        </pc:graphicFrameChg>
        <pc:graphicFrameChg chg="add del mod">
          <ac:chgData name="3-210" userId="08ce88e1165b00db" providerId="LiveId" clId="{206F90F5-A2F7-45B0-A458-9735B834BDD0}" dt="2020-11-05T02:21:59.846" v="14741" actId="478"/>
          <ac:graphicFrameMkLst>
            <pc:docMk/>
            <pc:sldMk cId="858898399" sldId="710"/>
            <ac:graphicFrameMk id="32" creationId="{C4702583-4F1F-4909-8F6F-7E9102EC7B5C}"/>
          </ac:graphicFrameMkLst>
        </pc:graphicFrameChg>
        <pc:graphicFrameChg chg="add del mod">
          <ac:chgData name="3-210" userId="08ce88e1165b00db" providerId="LiveId" clId="{206F90F5-A2F7-45B0-A458-9735B834BDD0}" dt="2020-11-05T02:21:59.846" v="14741" actId="478"/>
          <ac:graphicFrameMkLst>
            <pc:docMk/>
            <pc:sldMk cId="858898399" sldId="710"/>
            <ac:graphicFrameMk id="34" creationId="{26A2D599-2400-4708-940D-4241CBD46CE9}"/>
          </ac:graphicFrameMkLst>
        </pc:graphicFrameChg>
      </pc:sldChg>
      <pc:sldChg chg="addSp delSp modSp add mod">
        <pc:chgData name="3-210" userId="08ce88e1165b00db" providerId="LiveId" clId="{206F90F5-A2F7-45B0-A458-9735B834BDD0}" dt="2020-11-05T02:33:17.094" v="15025"/>
        <pc:sldMkLst>
          <pc:docMk/>
          <pc:sldMk cId="2119063918" sldId="711"/>
        </pc:sldMkLst>
        <pc:spChg chg="del">
          <ac:chgData name="3-210" userId="08ce88e1165b00db" providerId="LiveId" clId="{206F90F5-A2F7-45B0-A458-9735B834BDD0}" dt="2020-11-05T02:00:37.913" v="13743" actId="478"/>
          <ac:spMkLst>
            <pc:docMk/>
            <pc:sldMk cId="2119063918" sldId="711"/>
            <ac:spMk id="3" creationId="{9F30C701-60B5-44ED-A5CE-364509152F46}"/>
          </ac:spMkLst>
        </pc:spChg>
        <pc:spChg chg="mod">
          <ac:chgData name="3-210" userId="08ce88e1165b00db" providerId="LiveId" clId="{206F90F5-A2F7-45B0-A458-9735B834BDD0}" dt="2020-11-05T02:14:04.776" v="14304"/>
          <ac:spMkLst>
            <pc:docMk/>
            <pc:sldMk cId="2119063918" sldId="711"/>
            <ac:spMk id="7" creationId="{E7B6B783-B5ED-4A12-B73F-A0ED6EED28B8}"/>
          </ac:spMkLst>
        </pc:spChg>
        <pc:spChg chg="add mod">
          <ac:chgData name="3-210" userId="08ce88e1165b00db" providerId="LiveId" clId="{206F90F5-A2F7-45B0-A458-9735B834BDD0}" dt="2020-11-05T02:15:29.272" v="14358" actId="1035"/>
          <ac:spMkLst>
            <pc:docMk/>
            <pc:sldMk cId="2119063918" sldId="711"/>
            <ac:spMk id="8" creationId="{60BE1F73-37FC-4C52-AAEB-C03F7D122599}"/>
          </ac:spMkLst>
        </pc:spChg>
        <pc:spChg chg="mod">
          <ac:chgData name="3-210" userId="08ce88e1165b00db" providerId="LiveId" clId="{206F90F5-A2F7-45B0-A458-9735B834BDD0}" dt="2020-11-05T02:01:51.941" v="13879" actId="14100"/>
          <ac:spMkLst>
            <pc:docMk/>
            <pc:sldMk cId="2119063918" sldId="711"/>
            <ac:spMk id="10" creationId="{79AE2EC2-CF19-4B81-833E-1FF0AC64A52F}"/>
          </ac:spMkLst>
        </pc:spChg>
        <pc:spChg chg="mod">
          <ac:chgData name="3-210" userId="08ce88e1165b00db" providerId="LiveId" clId="{206F90F5-A2F7-45B0-A458-9735B834BDD0}" dt="2020-11-05T02:15:01.837" v="14322" actId="1035"/>
          <ac:spMkLst>
            <pc:docMk/>
            <pc:sldMk cId="2119063918" sldId="711"/>
            <ac:spMk id="11" creationId="{5C407785-C6D7-4162-8432-BD278366F118}"/>
          </ac:spMkLst>
        </pc:spChg>
        <pc:grpChg chg="add mod">
          <ac:chgData name="3-210" userId="08ce88e1165b00db" providerId="LiveId" clId="{206F90F5-A2F7-45B0-A458-9735B834BDD0}" dt="2020-11-05T02:15:13.700" v="14337" actId="1035"/>
          <ac:grpSpMkLst>
            <pc:docMk/>
            <pc:sldMk cId="2119063918" sldId="711"/>
            <ac:grpSpMk id="6" creationId="{A07885F6-8801-4D94-9B9F-655F757EC21F}"/>
          </ac:grpSpMkLst>
        </pc:grpChg>
        <pc:grpChg chg="add mod">
          <ac:chgData name="3-210" userId="08ce88e1165b00db" providerId="LiveId" clId="{206F90F5-A2F7-45B0-A458-9735B834BDD0}" dt="2020-11-05T02:15:20.585" v="14346" actId="1035"/>
          <ac:grpSpMkLst>
            <pc:docMk/>
            <pc:sldMk cId="2119063918" sldId="711"/>
            <ac:grpSpMk id="9" creationId="{20F38EFB-9E12-4DAA-A84E-0F753F5C6F9E}"/>
          </ac:grpSpMkLst>
        </pc:grpChg>
        <pc:graphicFrameChg chg="mod">
          <ac:chgData name="3-210" userId="08ce88e1165b00db" providerId="LiveId" clId="{206F90F5-A2F7-45B0-A458-9735B834BDD0}" dt="2020-11-05T02:33:17.094" v="15025"/>
          <ac:graphicFrameMkLst>
            <pc:docMk/>
            <pc:sldMk cId="2119063918" sldId="711"/>
            <ac:graphicFrameMk id="2" creationId="{1E839BFA-6211-4D32-A005-AB1095F7385D}"/>
          </ac:graphicFrameMkLst>
        </pc:graphicFrameChg>
        <pc:graphicFrameChg chg="del">
          <ac:chgData name="3-210" userId="08ce88e1165b00db" providerId="LiveId" clId="{206F90F5-A2F7-45B0-A458-9735B834BDD0}" dt="2020-11-05T02:00:40.241" v="13744" actId="478"/>
          <ac:graphicFrameMkLst>
            <pc:docMk/>
            <pc:sldMk cId="2119063918" sldId="711"/>
            <ac:graphicFrameMk id="4" creationId="{1C028FD8-58EC-4185-B9B6-A233ED2B45E8}"/>
          </ac:graphicFrameMkLst>
        </pc:graphicFrameChg>
        <pc:graphicFrameChg chg="mod">
          <ac:chgData name="3-210" userId="08ce88e1165b00db" providerId="LiveId" clId="{206F90F5-A2F7-45B0-A458-9735B834BDD0}" dt="2020-11-05T02:14:20.222" v="14307" actId="1037"/>
          <ac:graphicFrameMkLst>
            <pc:docMk/>
            <pc:sldMk cId="2119063918" sldId="711"/>
            <ac:graphicFrameMk id="5" creationId="{4C690490-0F9D-457A-BB10-78B36B0FFD14}"/>
          </ac:graphicFrameMkLst>
        </pc:graphicFrameChg>
        <pc:graphicFrameChg chg="mod">
          <ac:chgData name="3-210" userId="08ce88e1165b00db" providerId="LiveId" clId="{206F90F5-A2F7-45B0-A458-9735B834BDD0}" dt="2020-11-05T02:01:57.242" v="13886" actId="1037"/>
          <ac:graphicFrameMkLst>
            <pc:docMk/>
            <pc:sldMk cId="2119063918" sldId="711"/>
            <ac:graphicFrameMk id="12" creationId="{1831AB50-2340-48E1-9CCC-51CE35F7C0E0}"/>
          </ac:graphicFrameMkLst>
        </pc:graphicFrameChg>
        <pc:graphicFrameChg chg="add mod">
          <ac:chgData name="3-210" userId="08ce88e1165b00db" providerId="LiveId" clId="{206F90F5-A2F7-45B0-A458-9735B834BDD0}" dt="2020-11-05T02:15:23.914" v="14347" actId="1076"/>
          <ac:graphicFrameMkLst>
            <pc:docMk/>
            <pc:sldMk cId="2119063918" sldId="711"/>
            <ac:graphicFrameMk id="14" creationId="{607941DB-D610-4993-8816-C4CD4BBB1082}"/>
          </ac:graphicFrameMkLst>
        </pc:graphicFrameChg>
        <pc:graphicFrameChg chg="add mod">
          <ac:chgData name="3-210" userId="08ce88e1165b00db" providerId="LiveId" clId="{206F90F5-A2F7-45B0-A458-9735B834BDD0}" dt="2020-11-05T02:15:38.444" v="14370" actId="1038"/>
          <ac:graphicFrameMkLst>
            <pc:docMk/>
            <pc:sldMk cId="2119063918" sldId="711"/>
            <ac:graphicFrameMk id="17" creationId="{F2610866-B1DD-42A6-B567-261ADE02E82D}"/>
          </ac:graphicFrameMkLst>
        </pc:graphicFrameChg>
      </pc:sldChg>
    </pc:docChg>
  </pc:docChgLst>
  <pc:docChgLst>
    <pc:chgData name="Jun" userId="57e790d697ad4281" providerId="LiveId" clId="{B460F069-D60E-47BB-938A-42DC7CFEE2F3}"/>
    <pc:docChg chg="undo custSel modSld">
      <pc:chgData name="Jun" userId="57e790d697ad4281" providerId="LiveId" clId="{B460F069-D60E-47BB-938A-42DC7CFEE2F3}" dt="2020-10-25T03:08:17.645" v="834" actId="1037"/>
      <pc:docMkLst>
        <pc:docMk/>
      </pc:docMkLst>
      <pc:sldChg chg="modSp mod">
        <pc:chgData name="Jun" userId="57e790d697ad4281" providerId="LiveId" clId="{B460F069-D60E-47BB-938A-42DC7CFEE2F3}" dt="2020-10-25T02:41:36.208" v="89" actId="1035"/>
        <pc:sldMkLst>
          <pc:docMk/>
          <pc:sldMk cId="0" sldId="449"/>
        </pc:sldMkLst>
        <pc:graphicFrameChg chg="mod">
          <ac:chgData name="Jun" userId="57e790d697ad4281" providerId="LiveId" clId="{B460F069-D60E-47BB-938A-42DC7CFEE2F3}" dt="2020-10-25T02:41:36.208" v="89" actId="1035"/>
          <ac:graphicFrameMkLst>
            <pc:docMk/>
            <pc:sldMk cId="0" sldId="449"/>
            <ac:graphicFrameMk id="12294" creationId="{00000000-0000-0000-0000-000000000000}"/>
          </ac:graphicFrameMkLst>
        </pc:graphicFrameChg>
      </pc:sldChg>
      <pc:sldChg chg="modSp mod">
        <pc:chgData name="Jun" userId="57e790d697ad4281" providerId="LiveId" clId="{B460F069-D60E-47BB-938A-42DC7CFEE2F3}" dt="2020-10-25T02:40:40.083" v="68" actId="6549"/>
        <pc:sldMkLst>
          <pc:docMk/>
          <pc:sldMk cId="0" sldId="450"/>
        </pc:sldMkLst>
        <pc:spChg chg="mod">
          <ac:chgData name="Jun" userId="57e790d697ad4281" providerId="LiveId" clId="{B460F069-D60E-47BB-938A-42DC7CFEE2F3}" dt="2020-10-25T02:40:40.083" v="68" actId="6549"/>
          <ac:spMkLst>
            <pc:docMk/>
            <pc:sldMk cId="0" sldId="450"/>
            <ac:spMk id="44035" creationId="{00000000-0000-0000-0000-000000000000}"/>
          </ac:spMkLst>
        </pc:spChg>
      </pc:sldChg>
      <pc:sldChg chg="modSp">
        <pc:chgData name="Jun" userId="57e790d697ad4281" providerId="LiveId" clId="{B460F069-D60E-47BB-938A-42DC7CFEE2F3}" dt="2020-10-25T03:08:17.645" v="834" actId="1037"/>
        <pc:sldMkLst>
          <pc:docMk/>
          <pc:sldMk cId="1836221574" sldId="702"/>
        </pc:sldMkLst>
        <pc:spChg chg="mod">
          <ac:chgData name="Jun" userId="57e790d697ad4281" providerId="LiveId" clId="{B460F069-D60E-47BB-938A-42DC7CFEE2F3}" dt="2020-10-25T03:08:17.645" v="834" actId="1037"/>
          <ac:spMkLst>
            <pc:docMk/>
            <pc:sldMk cId="1836221574" sldId="702"/>
            <ac:spMk id="41995" creationId="{00000000-0000-0000-0000-000000000000}"/>
          </ac:spMkLst>
        </pc:spChg>
      </pc:sldChg>
      <pc:sldChg chg="modSp mod">
        <pc:chgData name="Jun" userId="57e790d697ad4281" providerId="LiveId" clId="{B460F069-D60E-47BB-938A-42DC7CFEE2F3}" dt="2020-10-25T02:43:16.134" v="114" actId="6549"/>
        <pc:sldMkLst>
          <pc:docMk/>
          <pc:sldMk cId="4171509926" sldId="705"/>
        </pc:sldMkLst>
        <pc:spChg chg="mod">
          <ac:chgData name="Jun" userId="57e790d697ad4281" providerId="LiveId" clId="{B460F069-D60E-47BB-938A-42DC7CFEE2F3}" dt="2020-10-25T02:43:16.134" v="114" actId="6549"/>
          <ac:spMkLst>
            <pc:docMk/>
            <pc:sldMk cId="4171509926" sldId="705"/>
            <ac:spMk id="10" creationId="{302E01B9-1AEA-4C92-A58B-8BE1DBEBBE8D}"/>
          </ac:spMkLst>
        </pc:spChg>
      </pc:sldChg>
      <pc:sldChg chg="modSp mod">
        <pc:chgData name="Jun" userId="57e790d697ad4281" providerId="LiveId" clId="{B460F069-D60E-47BB-938A-42DC7CFEE2F3}" dt="2020-10-25T02:42:10.023" v="102" actId="20577"/>
        <pc:sldMkLst>
          <pc:docMk/>
          <pc:sldMk cId="2417085349" sldId="706"/>
        </pc:sldMkLst>
        <pc:spChg chg="mod">
          <ac:chgData name="Jun" userId="57e790d697ad4281" providerId="LiveId" clId="{B460F069-D60E-47BB-938A-42DC7CFEE2F3}" dt="2020-10-25T02:42:10.023" v="102" actId="20577"/>
          <ac:spMkLst>
            <pc:docMk/>
            <pc:sldMk cId="2417085349" sldId="706"/>
            <ac:spMk id="5" creationId="{E7C39265-8A7B-492B-9A22-1E4F2FE1871E}"/>
          </ac:spMkLst>
        </pc:spChg>
      </pc:sldChg>
      <pc:sldChg chg="addSp delSp modSp mod">
        <pc:chgData name="Jun" userId="57e790d697ad4281" providerId="LiveId" clId="{B460F069-D60E-47BB-938A-42DC7CFEE2F3}" dt="2020-10-25T03:00:37.696" v="829" actId="20577"/>
        <pc:sldMkLst>
          <pc:docMk/>
          <pc:sldMk cId="1947947374" sldId="707"/>
        </pc:sldMkLst>
        <pc:spChg chg="mod">
          <ac:chgData name="Jun" userId="57e790d697ad4281" providerId="LiveId" clId="{B460F069-D60E-47BB-938A-42DC7CFEE2F3}" dt="2020-10-25T02:59:26.825" v="818" actId="6549"/>
          <ac:spMkLst>
            <pc:docMk/>
            <pc:sldMk cId="1947947374" sldId="707"/>
            <ac:spMk id="3" creationId="{9F30C701-60B5-44ED-A5CE-364509152F46}"/>
          </ac:spMkLst>
        </pc:spChg>
        <pc:spChg chg="mod topLvl">
          <ac:chgData name="Jun" userId="57e790d697ad4281" providerId="LiveId" clId="{B460F069-D60E-47BB-938A-42DC7CFEE2F3}" dt="2020-10-25T02:55:55.241" v="673" actId="20577"/>
          <ac:spMkLst>
            <pc:docMk/>
            <pc:sldMk cId="1947947374" sldId="707"/>
            <ac:spMk id="5" creationId="{93EE9723-A934-410E-B9A0-F256FA7257D6}"/>
          </ac:spMkLst>
        </pc:spChg>
        <pc:spChg chg="mod">
          <ac:chgData name="Jun" userId="57e790d697ad4281" providerId="LiveId" clId="{B460F069-D60E-47BB-938A-42DC7CFEE2F3}" dt="2020-10-25T02:53:34.223" v="596" actId="947"/>
          <ac:spMkLst>
            <pc:docMk/>
            <pc:sldMk cId="1947947374" sldId="707"/>
            <ac:spMk id="7" creationId="{E7991D13-7DA5-4224-96CF-69C149D58492}"/>
          </ac:spMkLst>
        </pc:spChg>
        <pc:spChg chg="mod">
          <ac:chgData name="Jun" userId="57e790d697ad4281" providerId="LiveId" clId="{B460F069-D60E-47BB-938A-42DC7CFEE2F3}" dt="2020-10-25T03:00:37.696" v="829" actId="20577"/>
          <ac:spMkLst>
            <pc:docMk/>
            <pc:sldMk cId="1947947374" sldId="707"/>
            <ac:spMk id="11" creationId="{5C407785-C6D7-4162-8432-BD278366F118}"/>
          </ac:spMkLst>
        </pc:spChg>
        <pc:grpChg chg="del">
          <ac:chgData name="Jun" userId="57e790d697ad4281" providerId="LiveId" clId="{B460F069-D60E-47BB-938A-42DC7CFEE2F3}" dt="2020-10-25T02:47:32.859" v="247" actId="478"/>
          <ac:grpSpMkLst>
            <pc:docMk/>
            <pc:sldMk cId="1947947374" sldId="707"/>
            <ac:grpSpMk id="4" creationId="{5A7C8CAC-E0CC-498E-A540-9C1E440A0104}"/>
          </ac:grpSpMkLst>
        </pc:grpChg>
        <pc:grpChg chg="add mod">
          <ac:chgData name="Jun" userId="57e790d697ad4281" providerId="LiveId" clId="{B460F069-D60E-47BB-938A-42DC7CFEE2F3}" dt="2020-10-25T02:55:37.485" v="664" actId="1036"/>
          <ac:grpSpMkLst>
            <pc:docMk/>
            <pc:sldMk cId="1947947374" sldId="707"/>
            <ac:grpSpMk id="10" creationId="{7E6EA098-6F4A-4BA6-8093-583B6385F96E}"/>
          </ac:grpSpMkLst>
        </pc:grpChg>
        <pc:graphicFrameChg chg="add mod">
          <ac:chgData name="Jun" userId="57e790d697ad4281" providerId="LiveId" clId="{B460F069-D60E-47BB-938A-42DC7CFEE2F3}" dt="2020-10-25T02:55:29.506" v="660" actId="164"/>
          <ac:graphicFrameMkLst>
            <pc:docMk/>
            <pc:sldMk cId="1947947374" sldId="707"/>
            <ac:graphicFrameMk id="2" creationId="{378A2F5B-CBCA-461E-AE52-1B161B193B50}"/>
          </ac:graphicFrameMkLst>
        </pc:graphicFrameChg>
        <pc:graphicFrameChg chg="del mod topLvl">
          <ac:chgData name="Jun" userId="57e790d697ad4281" providerId="LiveId" clId="{B460F069-D60E-47BB-938A-42DC7CFEE2F3}" dt="2020-10-25T02:47:32.859" v="247" actId="478"/>
          <ac:graphicFrameMkLst>
            <pc:docMk/>
            <pc:sldMk cId="1947947374" sldId="707"/>
            <ac:graphicFrameMk id="6" creationId="{4728C474-0B13-4798-9D65-DB2580005E35}"/>
          </ac:graphicFrameMkLst>
        </pc:graphicFrameChg>
        <pc:graphicFrameChg chg="mod">
          <ac:chgData name="Jun" userId="57e790d697ad4281" providerId="LiveId" clId="{B460F069-D60E-47BB-938A-42DC7CFEE2F3}" dt="2020-10-25T02:53:41.131" v="597" actId="1076"/>
          <ac:graphicFrameMkLst>
            <pc:docMk/>
            <pc:sldMk cId="1947947374" sldId="707"/>
            <ac:graphicFrameMk id="8" creationId="{4BEA2545-F610-4445-B193-C71339BB8F4B}"/>
          </ac:graphicFrameMkLst>
        </pc:graphicFrameChg>
        <pc:graphicFrameChg chg="mod">
          <ac:chgData name="Jun" userId="57e790d697ad4281" providerId="LiveId" clId="{B460F069-D60E-47BB-938A-42DC7CFEE2F3}" dt="2020-10-25T02:53:52.878" v="599" actId="1076"/>
          <ac:graphicFrameMkLst>
            <pc:docMk/>
            <pc:sldMk cId="1947947374" sldId="707"/>
            <ac:graphicFrameMk id="9" creationId="{A4251A44-02A5-4F1B-ABB2-C186B9DB7B0C}"/>
          </ac:graphicFrameMkLst>
        </pc:graphicFrameChg>
      </pc:sldChg>
    </pc:docChg>
  </pc:docChgLst>
  <pc:docChgLst>
    <pc:chgData name="CAI JUN" userId="08ce88e1165b00db" providerId="LiveId" clId="{A72A67AC-B720-4889-B05B-11B8214CEDC4}"/>
    <pc:docChg chg="delSld">
      <pc:chgData name="CAI JUN" userId="08ce88e1165b00db" providerId="LiveId" clId="{A72A67AC-B720-4889-B05B-11B8214CEDC4}" dt="2020-07-06T00:56:42.005" v="0" actId="47"/>
      <pc:docMkLst>
        <pc:docMk/>
      </pc:docMkLst>
      <pc:sldChg chg="del">
        <pc:chgData name="CAI JUN" userId="08ce88e1165b00db" providerId="LiveId" clId="{A72A67AC-B720-4889-B05B-11B8214CEDC4}" dt="2020-07-06T00:56:42.005" v="0" actId="47"/>
        <pc:sldMkLst>
          <pc:docMk/>
          <pc:sldMk cId="0" sldId="372"/>
        </pc:sldMkLst>
      </pc:sldChg>
      <pc:sldChg chg="del">
        <pc:chgData name="CAI JUN" userId="08ce88e1165b00db" providerId="LiveId" clId="{A72A67AC-B720-4889-B05B-11B8214CEDC4}" dt="2020-07-06T00:56:42.005" v="0" actId="47"/>
        <pc:sldMkLst>
          <pc:docMk/>
          <pc:sldMk cId="0" sldId="373"/>
        </pc:sldMkLst>
      </pc:sldChg>
      <pc:sldChg chg="del">
        <pc:chgData name="CAI JUN" userId="08ce88e1165b00db" providerId="LiveId" clId="{A72A67AC-B720-4889-B05B-11B8214CEDC4}" dt="2020-07-06T00:56:42.005" v="0" actId="47"/>
        <pc:sldMkLst>
          <pc:docMk/>
          <pc:sldMk cId="0" sldId="375"/>
        </pc:sldMkLst>
      </pc:sldChg>
      <pc:sldChg chg="del">
        <pc:chgData name="CAI JUN" userId="08ce88e1165b00db" providerId="LiveId" clId="{A72A67AC-B720-4889-B05B-11B8214CEDC4}" dt="2020-07-06T00:56:42.005" v="0" actId="47"/>
        <pc:sldMkLst>
          <pc:docMk/>
          <pc:sldMk cId="0" sldId="376"/>
        </pc:sldMkLst>
      </pc:sldChg>
      <pc:sldChg chg="del">
        <pc:chgData name="CAI JUN" userId="08ce88e1165b00db" providerId="LiveId" clId="{A72A67AC-B720-4889-B05B-11B8214CEDC4}" dt="2020-07-06T00:56:42.005" v="0" actId="47"/>
        <pc:sldMkLst>
          <pc:docMk/>
          <pc:sldMk cId="0" sldId="382"/>
        </pc:sldMkLst>
      </pc:sldChg>
      <pc:sldChg chg="del">
        <pc:chgData name="CAI JUN" userId="08ce88e1165b00db" providerId="LiveId" clId="{A72A67AC-B720-4889-B05B-11B8214CEDC4}" dt="2020-07-06T00:56:42.005" v="0" actId="47"/>
        <pc:sldMkLst>
          <pc:docMk/>
          <pc:sldMk cId="0" sldId="406"/>
        </pc:sldMkLst>
      </pc:sldChg>
      <pc:sldChg chg="del">
        <pc:chgData name="CAI JUN" userId="08ce88e1165b00db" providerId="LiveId" clId="{A72A67AC-B720-4889-B05B-11B8214CEDC4}" dt="2020-07-06T00:56:42.005" v="0" actId="47"/>
        <pc:sldMkLst>
          <pc:docMk/>
          <pc:sldMk cId="0" sldId="412"/>
        </pc:sldMkLst>
      </pc:sldChg>
      <pc:sldChg chg="del">
        <pc:chgData name="CAI JUN" userId="08ce88e1165b00db" providerId="LiveId" clId="{A72A67AC-B720-4889-B05B-11B8214CEDC4}" dt="2020-07-06T00:56:42.005" v="0" actId="47"/>
        <pc:sldMkLst>
          <pc:docMk/>
          <pc:sldMk cId="0" sldId="413"/>
        </pc:sldMkLst>
      </pc:sldChg>
      <pc:sldChg chg="del">
        <pc:chgData name="CAI JUN" userId="08ce88e1165b00db" providerId="LiveId" clId="{A72A67AC-B720-4889-B05B-11B8214CEDC4}" dt="2020-07-06T00:56:42.005" v="0" actId="47"/>
        <pc:sldMkLst>
          <pc:docMk/>
          <pc:sldMk cId="0" sldId="415"/>
        </pc:sldMkLst>
      </pc:sldChg>
      <pc:sldChg chg="del">
        <pc:chgData name="CAI JUN" userId="08ce88e1165b00db" providerId="LiveId" clId="{A72A67AC-B720-4889-B05B-11B8214CEDC4}" dt="2020-07-06T00:56:42.005" v="0" actId="47"/>
        <pc:sldMkLst>
          <pc:docMk/>
          <pc:sldMk cId="0" sldId="416"/>
        </pc:sldMkLst>
      </pc:sldChg>
      <pc:sldChg chg="del">
        <pc:chgData name="CAI JUN" userId="08ce88e1165b00db" providerId="LiveId" clId="{A72A67AC-B720-4889-B05B-11B8214CEDC4}" dt="2020-07-06T00:56:42.005" v="0" actId="47"/>
        <pc:sldMkLst>
          <pc:docMk/>
          <pc:sldMk cId="0" sldId="420"/>
        </pc:sldMkLst>
      </pc:sldChg>
      <pc:sldChg chg="del">
        <pc:chgData name="CAI JUN" userId="08ce88e1165b00db" providerId="LiveId" clId="{A72A67AC-B720-4889-B05B-11B8214CEDC4}" dt="2020-07-06T00:56:42.005" v="0" actId="47"/>
        <pc:sldMkLst>
          <pc:docMk/>
          <pc:sldMk cId="0" sldId="421"/>
        </pc:sldMkLst>
      </pc:sldChg>
      <pc:sldChg chg="del">
        <pc:chgData name="CAI JUN" userId="08ce88e1165b00db" providerId="LiveId" clId="{A72A67AC-B720-4889-B05B-11B8214CEDC4}" dt="2020-07-06T00:56:42.005" v="0" actId="47"/>
        <pc:sldMkLst>
          <pc:docMk/>
          <pc:sldMk cId="0" sldId="422"/>
        </pc:sldMkLst>
      </pc:sldChg>
      <pc:sldChg chg="del">
        <pc:chgData name="CAI JUN" userId="08ce88e1165b00db" providerId="LiveId" clId="{A72A67AC-B720-4889-B05B-11B8214CEDC4}" dt="2020-07-06T00:56:42.005" v="0" actId="47"/>
        <pc:sldMkLst>
          <pc:docMk/>
          <pc:sldMk cId="0" sldId="423"/>
        </pc:sldMkLst>
      </pc:sldChg>
      <pc:sldChg chg="del">
        <pc:chgData name="CAI JUN" userId="08ce88e1165b00db" providerId="LiveId" clId="{A72A67AC-B720-4889-B05B-11B8214CEDC4}" dt="2020-07-06T00:56:42.005" v="0" actId="47"/>
        <pc:sldMkLst>
          <pc:docMk/>
          <pc:sldMk cId="0" sldId="425"/>
        </pc:sldMkLst>
      </pc:sldChg>
      <pc:sldChg chg="del">
        <pc:chgData name="CAI JUN" userId="08ce88e1165b00db" providerId="LiveId" clId="{A72A67AC-B720-4889-B05B-11B8214CEDC4}" dt="2020-07-06T00:56:42.005" v="0" actId="47"/>
        <pc:sldMkLst>
          <pc:docMk/>
          <pc:sldMk cId="0" sldId="426"/>
        </pc:sldMkLst>
      </pc:sldChg>
      <pc:sldChg chg="del">
        <pc:chgData name="CAI JUN" userId="08ce88e1165b00db" providerId="LiveId" clId="{A72A67AC-B720-4889-B05B-11B8214CEDC4}" dt="2020-07-06T00:56:42.005" v="0" actId="47"/>
        <pc:sldMkLst>
          <pc:docMk/>
          <pc:sldMk cId="0" sldId="427"/>
        </pc:sldMkLst>
      </pc:sldChg>
      <pc:sldChg chg="del">
        <pc:chgData name="CAI JUN" userId="08ce88e1165b00db" providerId="LiveId" clId="{A72A67AC-B720-4889-B05B-11B8214CEDC4}" dt="2020-07-06T00:56:42.005" v="0" actId="47"/>
        <pc:sldMkLst>
          <pc:docMk/>
          <pc:sldMk cId="0" sldId="428"/>
        </pc:sldMkLst>
      </pc:sldChg>
      <pc:sldChg chg="del">
        <pc:chgData name="CAI JUN" userId="08ce88e1165b00db" providerId="LiveId" clId="{A72A67AC-B720-4889-B05B-11B8214CEDC4}" dt="2020-07-06T00:56:42.005" v="0" actId="47"/>
        <pc:sldMkLst>
          <pc:docMk/>
          <pc:sldMk cId="0" sldId="429"/>
        </pc:sldMkLst>
      </pc:sldChg>
      <pc:sldChg chg="del">
        <pc:chgData name="CAI JUN" userId="08ce88e1165b00db" providerId="LiveId" clId="{A72A67AC-B720-4889-B05B-11B8214CEDC4}" dt="2020-07-06T00:56:42.005" v="0" actId="47"/>
        <pc:sldMkLst>
          <pc:docMk/>
          <pc:sldMk cId="0" sldId="430"/>
        </pc:sldMkLst>
      </pc:sldChg>
      <pc:sldChg chg="del">
        <pc:chgData name="CAI JUN" userId="08ce88e1165b00db" providerId="LiveId" clId="{A72A67AC-B720-4889-B05B-11B8214CEDC4}" dt="2020-07-06T00:56:42.005" v="0" actId="47"/>
        <pc:sldMkLst>
          <pc:docMk/>
          <pc:sldMk cId="0" sldId="431"/>
        </pc:sldMkLst>
      </pc:sldChg>
      <pc:sldChg chg="del">
        <pc:chgData name="CAI JUN" userId="08ce88e1165b00db" providerId="LiveId" clId="{A72A67AC-B720-4889-B05B-11B8214CEDC4}" dt="2020-07-06T00:56:42.005" v="0" actId="47"/>
        <pc:sldMkLst>
          <pc:docMk/>
          <pc:sldMk cId="0" sldId="432"/>
        </pc:sldMkLst>
      </pc:sldChg>
      <pc:sldChg chg="del">
        <pc:chgData name="CAI JUN" userId="08ce88e1165b00db" providerId="LiveId" clId="{A72A67AC-B720-4889-B05B-11B8214CEDC4}" dt="2020-07-06T00:56:42.005" v="0" actId="47"/>
        <pc:sldMkLst>
          <pc:docMk/>
          <pc:sldMk cId="0" sldId="433"/>
        </pc:sldMkLst>
      </pc:sldChg>
      <pc:sldChg chg="del">
        <pc:chgData name="CAI JUN" userId="08ce88e1165b00db" providerId="LiveId" clId="{A72A67AC-B720-4889-B05B-11B8214CEDC4}" dt="2020-07-06T00:56:42.005" v="0" actId="47"/>
        <pc:sldMkLst>
          <pc:docMk/>
          <pc:sldMk cId="0" sldId="434"/>
        </pc:sldMkLst>
      </pc:sldChg>
      <pc:sldChg chg="del">
        <pc:chgData name="CAI JUN" userId="08ce88e1165b00db" providerId="LiveId" clId="{A72A67AC-B720-4889-B05B-11B8214CEDC4}" dt="2020-07-06T00:56:42.005" v="0" actId="47"/>
        <pc:sldMkLst>
          <pc:docMk/>
          <pc:sldMk cId="0" sldId="468"/>
        </pc:sldMkLst>
      </pc:sldChg>
      <pc:sldChg chg="del">
        <pc:chgData name="CAI JUN" userId="08ce88e1165b00db" providerId="LiveId" clId="{A72A67AC-B720-4889-B05B-11B8214CEDC4}" dt="2020-07-06T00:56:42.005" v="0" actId="47"/>
        <pc:sldMkLst>
          <pc:docMk/>
          <pc:sldMk cId="0" sldId="474"/>
        </pc:sldMkLst>
      </pc:sldChg>
      <pc:sldChg chg="del">
        <pc:chgData name="CAI JUN" userId="08ce88e1165b00db" providerId="LiveId" clId="{A72A67AC-B720-4889-B05B-11B8214CEDC4}" dt="2020-07-06T00:56:42.005" v="0" actId="47"/>
        <pc:sldMkLst>
          <pc:docMk/>
          <pc:sldMk cId="3993522790" sldId="477"/>
        </pc:sldMkLst>
      </pc:sldChg>
      <pc:sldChg chg="del">
        <pc:chgData name="CAI JUN" userId="08ce88e1165b00db" providerId="LiveId" clId="{A72A67AC-B720-4889-B05B-11B8214CEDC4}" dt="2020-07-06T00:56:42.005" v="0" actId="47"/>
        <pc:sldMkLst>
          <pc:docMk/>
          <pc:sldMk cId="1361576278" sldId="478"/>
        </pc:sldMkLst>
      </pc:sldChg>
      <pc:sldChg chg="del">
        <pc:chgData name="CAI JUN" userId="08ce88e1165b00db" providerId="LiveId" clId="{A72A67AC-B720-4889-B05B-11B8214CEDC4}" dt="2020-07-06T00:56:42.005" v="0" actId="47"/>
        <pc:sldMkLst>
          <pc:docMk/>
          <pc:sldMk cId="1441300316" sldId="480"/>
        </pc:sldMkLst>
      </pc:sldChg>
      <pc:sldChg chg="del">
        <pc:chgData name="CAI JUN" userId="08ce88e1165b00db" providerId="LiveId" clId="{A72A67AC-B720-4889-B05B-11B8214CEDC4}" dt="2020-07-06T00:56:42.005" v="0" actId="47"/>
        <pc:sldMkLst>
          <pc:docMk/>
          <pc:sldMk cId="3352230048" sldId="481"/>
        </pc:sldMkLst>
      </pc:sldChg>
      <pc:sldChg chg="del">
        <pc:chgData name="CAI JUN" userId="08ce88e1165b00db" providerId="LiveId" clId="{A72A67AC-B720-4889-B05B-11B8214CEDC4}" dt="2020-07-06T00:56:42.005" v="0" actId="47"/>
        <pc:sldMkLst>
          <pc:docMk/>
          <pc:sldMk cId="0" sldId="508"/>
        </pc:sldMkLst>
      </pc:sldChg>
      <pc:sldChg chg="del">
        <pc:chgData name="CAI JUN" userId="08ce88e1165b00db" providerId="LiveId" clId="{A72A67AC-B720-4889-B05B-11B8214CEDC4}" dt="2020-07-06T00:56:42.005" v="0" actId="47"/>
        <pc:sldMkLst>
          <pc:docMk/>
          <pc:sldMk cId="0" sldId="589"/>
        </pc:sldMkLst>
      </pc:sldChg>
      <pc:sldChg chg="del">
        <pc:chgData name="CAI JUN" userId="08ce88e1165b00db" providerId="LiveId" clId="{A72A67AC-B720-4889-B05B-11B8214CEDC4}" dt="2020-07-06T00:56:42.005" v="0" actId="47"/>
        <pc:sldMkLst>
          <pc:docMk/>
          <pc:sldMk cId="953162677" sldId="690"/>
        </pc:sldMkLst>
      </pc:sldChg>
      <pc:sldChg chg="del">
        <pc:chgData name="CAI JUN" userId="08ce88e1165b00db" providerId="LiveId" clId="{A72A67AC-B720-4889-B05B-11B8214CEDC4}" dt="2020-07-06T00:56:42.005" v="0" actId="47"/>
        <pc:sldMkLst>
          <pc:docMk/>
          <pc:sldMk cId="2473822722" sldId="691"/>
        </pc:sldMkLst>
      </pc:sldChg>
      <pc:sldChg chg="del">
        <pc:chgData name="CAI JUN" userId="08ce88e1165b00db" providerId="LiveId" clId="{A72A67AC-B720-4889-B05B-11B8214CEDC4}" dt="2020-07-06T00:56:42.005" v="0" actId="47"/>
        <pc:sldMkLst>
          <pc:docMk/>
          <pc:sldMk cId="837412889" sldId="692"/>
        </pc:sldMkLst>
      </pc:sldChg>
      <pc:sldChg chg="del">
        <pc:chgData name="CAI JUN" userId="08ce88e1165b00db" providerId="LiveId" clId="{A72A67AC-B720-4889-B05B-11B8214CEDC4}" dt="2020-07-06T00:56:42.005" v="0" actId="47"/>
        <pc:sldMkLst>
          <pc:docMk/>
          <pc:sldMk cId="344236717" sldId="693"/>
        </pc:sldMkLst>
      </pc:sldChg>
    </pc:docChg>
  </pc:docChgLst>
  <pc:docChgLst>
    <pc:chgData name="CAI JUN" userId="08ce88e1165b00db" providerId="LiveId" clId="{D1CA2E44-77D1-43BB-B9F9-C60D673B7E8B}"/>
    <pc:docChg chg="undo custSel addSld delSld modSld">
      <pc:chgData name="CAI JUN" userId="08ce88e1165b00db" providerId="LiveId" clId="{D1CA2E44-77D1-43BB-B9F9-C60D673B7E8B}" dt="2020-06-24T08:54:00.917" v="4549" actId="478"/>
      <pc:docMkLst>
        <pc:docMk/>
      </pc:docMkLst>
      <pc:sldChg chg="modSp">
        <pc:chgData name="CAI JUN" userId="08ce88e1165b00db" providerId="LiveId" clId="{D1CA2E44-77D1-43BB-B9F9-C60D673B7E8B}" dt="2020-06-24T08:02:24.809" v="3366"/>
        <pc:sldMkLst>
          <pc:docMk/>
          <pc:sldMk cId="0" sldId="376"/>
        </pc:sldMkLst>
        <pc:spChg chg="mod">
          <ac:chgData name="CAI JUN" userId="08ce88e1165b00db" providerId="LiveId" clId="{D1CA2E44-77D1-43BB-B9F9-C60D673B7E8B}" dt="2020-06-24T08:02:24.809" v="3366"/>
          <ac:spMkLst>
            <pc:docMk/>
            <pc:sldMk cId="0" sldId="376"/>
            <ac:spMk id="22537" creationId="{00000000-0000-0000-0000-000000000000}"/>
          </ac:spMkLst>
        </pc:spChg>
        <pc:grpChg chg="mod">
          <ac:chgData name="CAI JUN" userId="08ce88e1165b00db" providerId="LiveId" clId="{D1CA2E44-77D1-43BB-B9F9-C60D673B7E8B}" dt="2020-06-24T08:02:24.809" v="3366"/>
          <ac:grpSpMkLst>
            <pc:docMk/>
            <pc:sldMk cId="0" sldId="376"/>
            <ac:grpSpMk id="3" creationId="{00000000-0000-0000-0000-000000000000}"/>
          </ac:grpSpMkLst>
        </pc:grpChg>
        <pc:grpChg chg="mod">
          <ac:chgData name="CAI JUN" userId="08ce88e1165b00db" providerId="LiveId" clId="{D1CA2E44-77D1-43BB-B9F9-C60D673B7E8B}" dt="2020-06-24T08:02:24.809" v="3366"/>
          <ac:grpSpMkLst>
            <pc:docMk/>
            <pc:sldMk cId="0" sldId="376"/>
            <ac:grpSpMk id="22535" creationId="{00000000-0000-0000-0000-000000000000}"/>
          </ac:grpSpMkLst>
        </pc:grpChg>
        <pc:graphicFrameChg chg="mod">
          <ac:chgData name="CAI JUN" userId="08ce88e1165b00db" providerId="LiveId" clId="{D1CA2E44-77D1-43BB-B9F9-C60D673B7E8B}" dt="2020-06-24T08:02:24.809" v="3366"/>
          <ac:graphicFrameMkLst>
            <pc:docMk/>
            <pc:sldMk cId="0" sldId="376"/>
            <ac:graphicFrameMk id="22536" creationId="{00000000-0000-0000-0000-000000000000}"/>
          </ac:graphicFrameMkLst>
        </pc:graphicFrameChg>
        <pc:graphicFrameChg chg="mod">
          <ac:chgData name="CAI JUN" userId="08ce88e1165b00db" providerId="LiveId" clId="{D1CA2E44-77D1-43BB-B9F9-C60D673B7E8B}" dt="2020-06-24T08:02:24.809" v="3366"/>
          <ac:graphicFrameMkLst>
            <pc:docMk/>
            <pc:sldMk cId="0" sldId="376"/>
            <ac:graphicFrameMk id="22538" creationId="{00000000-0000-0000-0000-000000000000}"/>
          </ac:graphicFrameMkLst>
        </pc:graphicFrameChg>
        <pc:graphicFrameChg chg="mod">
          <ac:chgData name="CAI JUN" userId="08ce88e1165b00db" providerId="LiveId" clId="{D1CA2E44-77D1-43BB-B9F9-C60D673B7E8B}" dt="2020-06-24T08:02:24.809" v="3366"/>
          <ac:graphicFrameMkLst>
            <pc:docMk/>
            <pc:sldMk cId="0" sldId="376"/>
            <ac:graphicFrameMk id="22539" creationId="{00000000-0000-0000-0000-000000000000}"/>
          </ac:graphicFrameMkLst>
        </pc:graphicFrameChg>
        <pc:graphicFrameChg chg="mod">
          <ac:chgData name="CAI JUN" userId="08ce88e1165b00db" providerId="LiveId" clId="{D1CA2E44-77D1-43BB-B9F9-C60D673B7E8B}" dt="2020-06-24T08:02:14.231" v="3364"/>
          <ac:graphicFrameMkLst>
            <pc:docMk/>
            <pc:sldMk cId="0" sldId="376"/>
            <ac:graphicFrameMk id="162842" creationId="{00000000-0000-0000-0000-000000000000}"/>
          </ac:graphicFrameMkLst>
        </pc:graphicFrameChg>
        <pc:graphicFrameChg chg="mod">
          <ac:chgData name="CAI JUN" userId="08ce88e1165b00db" providerId="LiveId" clId="{D1CA2E44-77D1-43BB-B9F9-C60D673B7E8B}" dt="2020-06-24T08:02:08.044" v="3362"/>
          <ac:graphicFrameMkLst>
            <pc:docMk/>
            <pc:sldMk cId="0" sldId="376"/>
            <ac:graphicFrameMk id="162843" creationId="{00000000-0000-0000-0000-000000000000}"/>
          </ac:graphicFrameMkLst>
        </pc:graphicFrameChg>
      </pc:sldChg>
      <pc:sldChg chg="modSp">
        <pc:chgData name="CAI JUN" userId="08ce88e1165b00db" providerId="LiveId" clId="{D1CA2E44-77D1-43BB-B9F9-C60D673B7E8B}" dt="2020-06-24T08:02:39.231" v="3368"/>
        <pc:sldMkLst>
          <pc:docMk/>
          <pc:sldMk cId="0" sldId="382"/>
        </pc:sldMkLst>
        <pc:graphicFrameChg chg="mod">
          <ac:chgData name="CAI JUN" userId="08ce88e1165b00db" providerId="LiveId" clId="{D1CA2E44-77D1-43BB-B9F9-C60D673B7E8B}" dt="2020-06-24T08:02:39.231" v="3368"/>
          <ac:graphicFrameMkLst>
            <pc:docMk/>
            <pc:sldMk cId="0" sldId="382"/>
            <ac:graphicFrameMk id="25606" creationId="{00000000-0000-0000-0000-000000000000}"/>
          </ac:graphicFrameMkLst>
        </pc:graphicFrameChg>
      </pc:sldChg>
      <pc:sldChg chg="modSp">
        <pc:chgData name="CAI JUN" userId="08ce88e1165b00db" providerId="LiveId" clId="{D1CA2E44-77D1-43BB-B9F9-C60D673B7E8B}" dt="2020-06-24T07:57:02.238" v="3318"/>
        <pc:sldMkLst>
          <pc:docMk/>
          <pc:sldMk cId="0" sldId="412"/>
        </pc:sldMkLst>
        <pc:graphicFrameChg chg="mod">
          <ac:chgData name="CAI JUN" userId="08ce88e1165b00db" providerId="LiveId" clId="{D1CA2E44-77D1-43BB-B9F9-C60D673B7E8B}" dt="2020-06-24T07:57:02.238" v="3318"/>
          <ac:graphicFrameMkLst>
            <pc:docMk/>
            <pc:sldMk cId="0" sldId="412"/>
            <ac:graphicFrameMk id="13315" creationId="{00000000-0000-0000-0000-000000000000}"/>
          </ac:graphicFrameMkLst>
        </pc:graphicFrameChg>
      </pc:sldChg>
      <pc:sldChg chg="modSp">
        <pc:chgData name="CAI JUN" userId="08ce88e1165b00db" providerId="LiveId" clId="{D1CA2E44-77D1-43BB-B9F9-C60D673B7E8B}" dt="2020-06-24T08:01:35.934" v="3354"/>
        <pc:sldMkLst>
          <pc:docMk/>
          <pc:sldMk cId="0" sldId="415"/>
        </pc:sldMkLst>
        <pc:graphicFrameChg chg="mod">
          <ac:chgData name="CAI JUN" userId="08ce88e1165b00db" providerId="LiveId" clId="{D1CA2E44-77D1-43BB-B9F9-C60D673B7E8B}" dt="2020-06-24T08:01:35.934" v="3354"/>
          <ac:graphicFrameMkLst>
            <pc:docMk/>
            <pc:sldMk cId="0" sldId="415"/>
            <ac:graphicFrameMk id="204813" creationId="{00000000-0000-0000-0000-000000000000}"/>
          </ac:graphicFrameMkLst>
        </pc:graphicFrameChg>
        <pc:graphicFrameChg chg="mod">
          <ac:chgData name="CAI JUN" userId="08ce88e1165b00db" providerId="LiveId" clId="{D1CA2E44-77D1-43BB-B9F9-C60D673B7E8B}" dt="2020-06-24T08:01:27.919" v="3352"/>
          <ac:graphicFrameMkLst>
            <pc:docMk/>
            <pc:sldMk cId="0" sldId="415"/>
            <ac:graphicFrameMk id="204814" creationId="{00000000-0000-0000-0000-000000000000}"/>
          </ac:graphicFrameMkLst>
        </pc:graphicFrameChg>
      </pc:sldChg>
      <pc:sldChg chg="modSp">
        <pc:chgData name="CAI JUN" userId="08ce88e1165b00db" providerId="LiveId" clId="{D1CA2E44-77D1-43BB-B9F9-C60D673B7E8B}" dt="2020-06-24T08:07:01.119" v="3518"/>
        <pc:sldMkLst>
          <pc:docMk/>
          <pc:sldMk cId="0" sldId="420"/>
        </pc:sldMkLst>
        <pc:graphicFrameChg chg="mod">
          <ac:chgData name="CAI JUN" userId="08ce88e1165b00db" providerId="LiveId" clId="{D1CA2E44-77D1-43BB-B9F9-C60D673B7E8B}" dt="2020-06-24T08:06:19.275" v="3510"/>
          <ac:graphicFrameMkLst>
            <pc:docMk/>
            <pc:sldMk cId="0" sldId="420"/>
            <ac:graphicFrameMk id="35847" creationId="{00000000-0000-0000-0000-000000000000}"/>
          </ac:graphicFrameMkLst>
        </pc:graphicFrameChg>
        <pc:graphicFrameChg chg="mod">
          <ac:chgData name="CAI JUN" userId="08ce88e1165b00db" providerId="LiveId" clId="{D1CA2E44-77D1-43BB-B9F9-C60D673B7E8B}" dt="2020-06-24T08:06:28.510" v="3512"/>
          <ac:graphicFrameMkLst>
            <pc:docMk/>
            <pc:sldMk cId="0" sldId="420"/>
            <ac:graphicFrameMk id="35848" creationId="{00000000-0000-0000-0000-000000000000}"/>
          </ac:graphicFrameMkLst>
        </pc:graphicFrameChg>
        <pc:graphicFrameChg chg="mod">
          <ac:chgData name="CAI JUN" userId="08ce88e1165b00db" providerId="LiveId" clId="{D1CA2E44-77D1-43BB-B9F9-C60D673B7E8B}" dt="2020-06-24T08:06:40.463" v="3514"/>
          <ac:graphicFrameMkLst>
            <pc:docMk/>
            <pc:sldMk cId="0" sldId="420"/>
            <ac:graphicFrameMk id="35849" creationId="{00000000-0000-0000-0000-000000000000}"/>
          </ac:graphicFrameMkLst>
        </pc:graphicFrameChg>
        <pc:graphicFrameChg chg="mod">
          <ac:chgData name="CAI JUN" userId="08ce88e1165b00db" providerId="LiveId" clId="{D1CA2E44-77D1-43BB-B9F9-C60D673B7E8B}" dt="2020-06-24T08:06:50.541" v="3516"/>
          <ac:graphicFrameMkLst>
            <pc:docMk/>
            <pc:sldMk cId="0" sldId="420"/>
            <ac:graphicFrameMk id="35850" creationId="{00000000-0000-0000-0000-000000000000}"/>
          </ac:graphicFrameMkLst>
        </pc:graphicFrameChg>
        <pc:graphicFrameChg chg="mod">
          <ac:chgData name="CAI JUN" userId="08ce88e1165b00db" providerId="LiveId" clId="{D1CA2E44-77D1-43BB-B9F9-C60D673B7E8B}" dt="2020-06-24T08:07:01.119" v="3518"/>
          <ac:graphicFrameMkLst>
            <pc:docMk/>
            <pc:sldMk cId="0" sldId="420"/>
            <ac:graphicFrameMk id="35851" creationId="{00000000-0000-0000-0000-000000000000}"/>
          </ac:graphicFrameMkLst>
        </pc:graphicFrameChg>
      </pc:sldChg>
      <pc:sldChg chg="modSp mod">
        <pc:chgData name="CAI JUN" userId="08ce88e1165b00db" providerId="LiveId" clId="{D1CA2E44-77D1-43BB-B9F9-C60D673B7E8B}" dt="2020-06-24T08:23:30.648" v="3759"/>
        <pc:sldMkLst>
          <pc:docMk/>
          <pc:sldMk cId="0" sldId="421"/>
        </pc:sldMkLst>
        <pc:graphicFrameChg chg="mod">
          <ac:chgData name="CAI JUN" userId="08ce88e1165b00db" providerId="LiveId" clId="{D1CA2E44-77D1-43BB-B9F9-C60D673B7E8B}" dt="2020-06-24T08:04:14.385" v="3387"/>
          <ac:graphicFrameMkLst>
            <pc:docMk/>
            <pc:sldMk cId="0" sldId="421"/>
            <ac:graphicFrameMk id="37891" creationId="{00000000-0000-0000-0000-000000000000}"/>
          </ac:graphicFrameMkLst>
        </pc:graphicFrameChg>
        <pc:graphicFrameChg chg="mod">
          <ac:chgData name="CAI JUN" userId="08ce88e1165b00db" providerId="LiveId" clId="{D1CA2E44-77D1-43BB-B9F9-C60D673B7E8B}" dt="2020-06-24T08:23:30.648" v="3759"/>
          <ac:graphicFrameMkLst>
            <pc:docMk/>
            <pc:sldMk cId="0" sldId="421"/>
            <ac:graphicFrameMk id="37935" creationId="{00000000-0000-0000-0000-000000000000}"/>
          </ac:graphicFrameMkLst>
        </pc:graphicFrameChg>
        <pc:graphicFrameChg chg="mod">
          <ac:chgData name="CAI JUN" userId="08ce88e1165b00db" providerId="LiveId" clId="{D1CA2E44-77D1-43BB-B9F9-C60D673B7E8B}" dt="2020-06-24T08:03:53.631" v="3381"/>
          <ac:graphicFrameMkLst>
            <pc:docMk/>
            <pc:sldMk cId="0" sldId="421"/>
            <ac:graphicFrameMk id="37936" creationId="{00000000-0000-0000-0000-000000000000}"/>
          </ac:graphicFrameMkLst>
        </pc:graphicFrameChg>
        <pc:graphicFrameChg chg="mod">
          <ac:chgData name="CAI JUN" userId="08ce88e1165b00db" providerId="LiveId" clId="{D1CA2E44-77D1-43BB-B9F9-C60D673B7E8B}" dt="2020-06-24T08:03:59.166" v="3383"/>
          <ac:graphicFrameMkLst>
            <pc:docMk/>
            <pc:sldMk cId="0" sldId="421"/>
            <ac:graphicFrameMk id="37937" creationId="{00000000-0000-0000-0000-000000000000}"/>
          </ac:graphicFrameMkLst>
        </pc:graphicFrameChg>
        <pc:graphicFrameChg chg="modGraphic">
          <ac:chgData name="CAI JUN" userId="08ce88e1165b00db" providerId="LiveId" clId="{D1CA2E44-77D1-43BB-B9F9-C60D673B7E8B}" dt="2020-06-24T08:03:47.466" v="3379" actId="113"/>
          <ac:graphicFrameMkLst>
            <pc:docMk/>
            <pc:sldMk cId="0" sldId="421"/>
            <ac:graphicFrameMk id="214654" creationId="{00000000-0000-0000-0000-000000000000}"/>
          </ac:graphicFrameMkLst>
        </pc:graphicFrameChg>
      </pc:sldChg>
      <pc:sldChg chg="modSp mod">
        <pc:chgData name="CAI JUN" userId="08ce88e1165b00db" providerId="LiveId" clId="{D1CA2E44-77D1-43BB-B9F9-C60D673B7E8B}" dt="2020-06-24T08:23:30.648" v="3758"/>
        <pc:sldMkLst>
          <pc:docMk/>
          <pc:sldMk cId="0" sldId="422"/>
        </pc:sldMkLst>
        <pc:spChg chg="mod">
          <ac:chgData name="CAI JUN" userId="08ce88e1165b00db" providerId="LiveId" clId="{D1CA2E44-77D1-43BB-B9F9-C60D673B7E8B}" dt="2020-06-24T08:03:15.294" v="3374" actId="113"/>
          <ac:spMkLst>
            <pc:docMk/>
            <pc:sldMk cId="0" sldId="422"/>
            <ac:spMk id="38914" creationId="{00000000-0000-0000-0000-000000000000}"/>
          </ac:spMkLst>
        </pc:spChg>
        <pc:graphicFrameChg chg="mod">
          <ac:chgData name="CAI JUN" userId="08ce88e1165b00db" providerId="LiveId" clId="{D1CA2E44-77D1-43BB-B9F9-C60D673B7E8B}" dt="2020-06-24T08:03:02.528" v="3370"/>
          <ac:graphicFrameMkLst>
            <pc:docMk/>
            <pc:sldMk cId="0" sldId="422"/>
            <ac:graphicFrameMk id="38916" creationId="{00000000-0000-0000-0000-000000000000}"/>
          </ac:graphicFrameMkLst>
        </pc:graphicFrameChg>
        <pc:graphicFrameChg chg="mod">
          <ac:chgData name="CAI JUN" userId="08ce88e1165b00db" providerId="LiveId" clId="{D1CA2E44-77D1-43BB-B9F9-C60D673B7E8B}" dt="2020-06-24T08:23:30.648" v="3758"/>
          <ac:graphicFrameMkLst>
            <pc:docMk/>
            <pc:sldMk cId="0" sldId="422"/>
            <ac:graphicFrameMk id="38917" creationId="{00000000-0000-0000-0000-000000000000}"/>
          </ac:graphicFrameMkLst>
        </pc:graphicFrameChg>
        <pc:graphicFrameChg chg="mod">
          <ac:chgData name="CAI JUN" userId="08ce88e1165b00db" providerId="LiveId" clId="{D1CA2E44-77D1-43BB-B9F9-C60D673B7E8B}" dt="2020-06-24T08:03:36.169" v="3378"/>
          <ac:graphicFrameMkLst>
            <pc:docMk/>
            <pc:sldMk cId="0" sldId="422"/>
            <ac:graphicFrameMk id="215048" creationId="{00000000-0000-0000-0000-000000000000}"/>
          </ac:graphicFrameMkLst>
        </pc:graphicFrameChg>
      </pc:sldChg>
      <pc:sldChg chg="addSp delSp modSp mod delAnim modAnim">
        <pc:chgData name="CAI JUN" userId="08ce88e1165b00db" providerId="LiveId" clId="{D1CA2E44-77D1-43BB-B9F9-C60D673B7E8B}" dt="2020-06-24T08:54:00.917" v="4549" actId="478"/>
        <pc:sldMkLst>
          <pc:docMk/>
          <pc:sldMk cId="0" sldId="423"/>
        </pc:sldMkLst>
        <pc:spChg chg="add del">
          <ac:chgData name="CAI JUN" userId="08ce88e1165b00db" providerId="LiveId" clId="{D1CA2E44-77D1-43BB-B9F9-C60D673B7E8B}" dt="2020-06-24T08:54:00.917" v="4549" actId="478"/>
          <ac:spMkLst>
            <pc:docMk/>
            <pc:sldMk cId="0" sldId="423"/>
            <ac:spMk id="2" creationId="{4DF5E3EE-E858-4C58-8945-23FB71FBDE86}"/>
          </ac:spMkLst>
        </pc:spChg>
        <pc:spChg chg="add mod">
          <ac:chgData name="CAI JUN" userId="08ce88e1165b00db" providerId="LiveId" clId="{D1CA2E44-77D1-43BB-B9F9-C60D673B7E8B}" dt="2020-06-24T08:44:02.117" v="4327" actId="1038"/>
          <ac:spMkLst>
            <pc:docMk/>
            <pc:sldMk cId="0" sldId="423"/>
            <ac:spMk id="36" creationId="{A8BEC846-A94E-4729-A17E-3FF05EFE5933}"/>
          </ac:spMkLst>
        </pc:spChg>
        <pc:spChg chg="mod">
          <ac:chgData name="CAI JUN" userId="08ce88e1165b00db" providerId="LiveId" clId="{D1CA2E44-77D1-43BB-B9F9-C60D673B7E8B}" dt="2020-06-24T08:44:29.586" v="4415" actId="1038"/>
          <ac:spMkLst>
            <pc:docMk/>
            <pc:sldMk cId="0" sldId="423"/>
            <ac:spMk id="36866" creationId="{00000000-0000-0000-0000-000000000000}"/>
          </ac:spMkLst>
        </pc:spChg>
        <pc:spChg chg="mod">
          <ac:chgData name="CAI JUN" userId="08ce88e1165b00db" providerId="LiveId" clId="{D1CA2E44-77D1-43BB-B9F9-C60D673B7E8B}" dt="2020-06-24T08:47:01.308" v="4495"/>
          <ac:spMkLst>
            <pc:docMk/>
            <pc:sldMk cId="0" sldId="423"/>
            <ac:spMk id="36867" creationId="{00000000-0000-0000-0000-000000000000}"/>
          </ac:spMkLst>
        </pc:spChg>
        <pc:spChg chg="mod">
          <ac:chgData name="CAI JUN" userId="08ce88e1165b00db" providerId="LiveId" clId="{D1CA2E44-77D1-43BB-B9F9-C60D673B7E8B}" dt="2020-06-24T08:45:14.633" v="4421" actId="167"/>
          <ac:spMkLst>
            <pc:docMk/>
            <pc:sldMk cId="0" sldId="423"/>
            <ac:spMk id="36868" creationId="{00000000-0000-0000-0000-000000000000}"/>
          </ac:spMkLst>
        </pc:spChg>
        <pc:graphicFrameChg chg="del mod">
          <ac:chgData name="CAI JUN" userId="08ce88e1165b00db" providerId="LiveId" clId="{D1CA2E44-77D1-43BB-B9F9-C60D673B7E8B}" dt="2020-06-24T08:46:53.433" v="4466" actId="478"/>
          <ac:graphicFrameMkLst>
            <pc:docMk/>
            <pc:sldMk cId="0" sldId="423"/>
            <ac:graphicFrameMk id="31780" creationId="{00000000-0000-0000-0000-000000000000}"/>
          </ac:graphicFrameMkLst>
        </pc:graphicFrameChg>
        <pc:graphicFrameChg chg="mod">
          <ac:chgData name="CAI JUN" userId="08ce88e1165b00db" providerId="LiveId" clId="{D1CA2E44-77D1-43BB-B9F9-C60D673B7E8B}" dt="2020-06-24T08:46:50.402" v="4465" actId="1037"/>
          <ac:graphicFrameMkLst>
            <pc:docMk/>
            <pc:sldMk cId="0" sldId="423"/>
            <ac:graphicFrameMk id="36897" creationId="{00000000-0000-0000-0000-000000000000}"/>
          </ac:graphicFrameMkLst>
        </pc:graphicFrameChg>
        <pc:graphicFrameChg chg="del mod">
          <ac:chgData name="CAI JUN" userId="08ce88e1165b00db" providerId="LiveId" clId="{D1CA2E44-77D1-43BB-B9F9-C60D673B7E8B}" dt="2020-06-24T08:42:35.304" v="4035" actId="478"/>
          <ac:graphicFrameMkLst>
            <pc:docMk/>
            <pc:sldMk cId="0" sldId="423"/>
            <ac:graphicFrameMk id="36899" creationId="{00000000-0000-0000-0000-000000000000}"/>
          </ac:graphicFrameMkLst>
        </pc:graphicFrameChg>
      </pc:sldChg>
      <pc:sldChg chg="delSp modSp add del modAnim">
        <pc:chgData name="CAI JUN" userId="08ce88e1165b00db" providerId="LiveId" clId="{D1CA2E44-77D1-43BB-B9F9-C60D673B7E8B}" dt="2020-06-24T05:04:38.229" v="3316" actId="47"/>
        <pc:sldMkLst>
          <pc:docMk/>
          <pc:sldMk cId="0" sldId="464"/>
        </pc:sldMkLst>
        <pc:spChg chg="mod">
          <ac:chgData name="CAI JUN" userId="08ce88e1165b00db" providerId="LiveId" clId="{D1CA2E44-77D1-43BB-B9F9-C60D673B7E8B}" dt="2020-06-24T05:04:24.807" v="3315"/>
          <ac:spMkLst>
            <pc:docMk/>
            <pc:sldMk cId="0" sldId="464"/>
            <ac:spMk id="2" creationId="{00000000-0000-0000-0000-000000000000}"/>
          </ac:spMkLst>
        </pc:spChg>
        <pc:spChg chg="del">
          <ac:chgData name="CAI JUN" userId="08ce88e1165b00db" providerId="LiveId" clId="{D1CA2E44-77D1-43BB-B9F9-C60D673B7E8B}" dt="2020-06-24T05:03:19.807" v="3279" actId="478"/>
          <ac:spMkLst>
            <pc:docMk/>
            <pc:sldMk cId="0" sldId="464"/>
            <ac:spMk id="52229" creationId="{00000000-0000-0000-0000-000000000000}"/>
          </ac:spMkLst>
        </pc:spChg>
        <pc:spChg chg="mod">
          <ac:chgData name="CAI JUN" userId="08ce88e1165b00db" providerId="LiveId" clId="{D1CA2E44-77D1-43BB-B9F9-C60D673B7E8B}" dt="2020-06-24T05:03:23.260" v="3280" actId="1076"/>
          <ac:spMkLst>
            <pc:docMk/>
            <pc:sldMk cId="0" sldId="464"/>
            <ac:spMk id="52230" creationId="{00000000-0000-0000-0000-000000000000}"/>
          </ac:spMkLst>
        </pc:spChg>
      </pc:sldChg>
      <pc:sldChg chg="addSp delSp modSp mod delAnim modAnim">
        <pc:chgData name="CAI JUN" userId="08ce88e1165b00db" providerId="LiveId" clId="{D1CA2E44-77D1-43BB-B9F9-C60D673B7E8B}" dt="2020-06-24T08:52:23.136" v="4547"/>
        <pc:sldMkLst>
          <pc:docMk/>
          <pc:sldMk cId="0" sldId="468"/>
        </pc:sldMkLst>
        <pc:spChg chg="mod">
          <ac:chgData name="CAI JUN" userId="08ce88e1165b00db" providerId="LiveId" clId="{D1CA2E44-77D1-43BB-B9F9-C60D673B7E8B}" dt="2020-06-24T08:08:48.775" v="3572" actId="1035"/>
          <ac:spMkLst>
            <pc:docMk/>
            <pc:sldMk cId="0" sldId="468"/>
            <ac:spMk id="4" creationId="{00000000-0000-0000-0000-000000000000}"/>
          </ac:spMkLst>
        </pc:spChg>
        <pc:spChg chg="mod">
          <ac:chgData name="CAI JUN" userId="08ce88e1165b00db" providerId="LiveId" clId="{D1CA2E44-77D1-43BB-B9F9-C60D673B7E8B}" dt="2020-06-24T08:08:48.775" v="3572" actId="1035"/>
          <ac:spMkLst>
            <pc:docMk/>
            <pc:sldMk cId="0" sldId="468"/>
            <ac:spMk id="5" creationId="{00000000-0000-0000-0000-000000000000}"/>
          </ac:spMkLst>
        </pc:spChg>
        <pc:spChg chg="mod">
          <ac:chgData name="CAI JUN" userId="08ce88e1165b00db" providerId="LiveId" clId="{D1CA2E44-77D1-43BB-B9F9-C60D673B7E8B}" dt="2020-06-24T08:08:48.775" v="3572" actId="1035"/>
          <ac:spMkLst>
            <pc:docMk/>
            <pc:sldMk cId="0" sldId="468"/>
            <ac:spMk id="6" creationId="{00000000-0000-0000-0000-000000000000}"/>
          </ac:spMkLst>
        </pc:spChg>
        <pc:spChg chg="add mod">
          <ac:chgData name="CAI JUN" userId="08ce88e1165b00db" providerId="LiveId" clId="{D1CA2E44-77D1-43BB-B9F9-C60D673B7E8B}" dt="2020-06-24T08:51:15.339" v="4536" actId="14100"/>
          <ac:spMkLst>
            <pc:docMk/>
            <pc:sldMk cId="0" sldId="468"/>
            <ac:spMk id="8" creationId="{68503209-0AE4-4CB3-8949-DB9916B01851}"/>
          </ac:spMkLst>
        </pc:spChg>
        <pc:spChg chg="del mod">
          <ac:chgData name="CAI JUN" userId="08ce88e1165b00db" providerId="LiveId" clId="{D1CA2E44-77D1-43BB-B9F9-C60D673B7E8B}" dt="2020-06-24T08:11:21.385" v="3647" actId="478"/>
          <ac:spMkLst>
            <pc:docMk/>
            <pc:sldMk cId="0" sldId="468"/>
            <ac:spMk id="11" creationId="{00000000-0000-0000-0000-000000000000}"/>
          </ac:spMkLst>
        </pc:spChg>
        <pc:spChg chg="add del mod">
          <ac:chgData name="CAI JUN" userId="08ce88e1165b00db" providerId="LiveId" clId="{D1CA2E44-77D1-43BB-B9F9-C60D673B7E8B}" dt="2020-06-24T08:29:08.726" v="3939" actId="478"/>
          <ac:spMkLst>
            <pc:docMk/>
            <pc:sldMk cId="0" sldId="468"/>
            <ac:spMk id="13" creationId="{A51E792B-00EE-4EDA-9FEC-04ADAEBF82A1}"/>
          </ac:spMkLst>
        </pc:spChg>
        <pc:spChg chg="mod">
          <ac:chgData name="CAI JUN" userId="08ce88e1165b00db" providerId="LiveId" clId="{D1CA2E44-77D1-43BB-B9F9-C60D673B7E8B}" dt="2020-06-24T08:48:57.886" v="4510" actId="6549"/>
          <ac:spMkLst>
            <pc:docMk/>
            <pc:sldMk cId="0" sldId="468"/>
            <ac:spMk id="14" creationId="{4E9FE330-049E-4FC0-9E0C-183C9DCE1C85}"/>
          </ac:spMkLst>
        </pc:spChg>
        <pc:spChg chg="add del mod">
          <ac:chgData name="CAI JUN" userId="08ce88e1165b00db" providerId="LiveId" clId="{D1CA2E44-77D1-43BB-B9F9-C60D673B7E8B}" dt="2020-06-24T08:29:36.992" v="3942" actId="478"/>
          <ac:spMkLst>
            <pc:docMk/>
            <pc:sldMk cId="0" sldId="468"/>
            <ac:spMk id="17" creationId="{19E410A4-BAB7-4745-B54D-FF7B13D3A055}"/>
          </ac:spMkLst>
        </pc:spChg>
        <pc:grpChg chg="add mod">
          <ac:chgData name="CAI JUN" userId="08ce88e1165b00db" providerId="LiveId" clId="{D1CA2E44-77D1-43BB-B9F9-C60D673B7E8B}" dt="2020-06-24T08:31:52.617" v="3990" actId="164"/>
          <ac:grpSpMkLst>
            <pc:docMk/>
            <pc:sldMk cId="0" sldId="468"/>
            <ac:grpSpMk id="22" creationId="{33A7376E-C408-4DAA-8416-3B6A1272B250}"/>
          </ac:grpSpMkLst>
        </pc:grpChg>
        <pc:graphicFrameChg chg="mod">
          <ac:chgData name="CAI JUN" userId="08ce88e1165b00db" providerId="LiveId" clId="{D1CA2E44-77D1-43BB-B9F9-C60D673B7E8B}" dt="2020-06-24T08:42:18.164" v="4032"/>
          <ac:graphicFrameMkLst>
            <pc:docMk/>
            <pc:sldMk cId="0" sldId="468"/>
            <ac:graphicFrameMk id="7" creationId="{00000000-0000-0000-0000-000000000000}"/>
          </ac:graphicFrameMkLst>
        </pc:graphicFrameChg>
        <pc:graphicFrameChg chg="mod">
          <ac:chgData name="CAI JUN" userId="08ce88e1165b00db" providerId="LiveId" clId="{D1CA2E44-77D1-43BB-B9F9-C60D673B7E8B}" dt="2020-06-24T08:27:28.742" v="3928" actId="1076"/>
          <ac:graphicFrameMkLst>
            <pc:docMk/>
            <pc:sldMk cId="0" sldId="468"/>
            <ac:graphicFrameMk id="15" creationId="{6307D0B7-D258-4132-A353-3EFEA374B003}"/>
          </ac:graphicFrameMkLst>
        </pc:graphicFrameChg>
        <pc:graphicFrameChg chg="mod">
          <ac:chgData name="CAI JUN" userId="08ce88e1165b00db" providerId="LiveId" clId="{D1CA2E44-77D1-43BB-B9F9-C60D673B7E8B}" dt="2020-06-24T08:42:18.133" v="4030"/>
          <ac:graphicFrameMkLst>
            <pc:docMk/>
            <pc:sldMk cId="0" sldId="468"/>
            <ac:graphicFrameMk id="30722" creationId="{00000000-0000-0000-0000-000000000000}"/>
          </ac:graphicFrameMkLst>
        </pc:graphicFrameChg>
        <pc:graphicFrameChg chg="mod">
          <ac:chgData name="CAI JUN" userId="08ce88e1165b00db" providerId="LiveId" clId="{D1CA2E44-77D1-43BB-B9F9-C60D673B7E8B}" dt="2020-06-24T08:42:18.148" v="4031"/>
          <ac:graphicFrameMkLst>
            <pc:docMk/>
            <pc:sldMk cId="0" sldId="468"/>
            <ac:graphicFrameMk id="30723" creationId="{00000000-0000-0000-0000-000000000000}"/>
          </ac:graphicFrameMkLst>
        </pc:graphicFrameChg>
        <pc:cxnChg chg="add mod">
          <ac:chgData name="CAI JUN" userId="08ce88e1165b00db" providerId="LiveId" clId="{D1CA2E44-77D1-43BB-B9F9-C60D673B7E8B}" dt="2020-06-24T08:49:30.855" v="4513" actId="208"/>
          <ac:cxnSpMkLst>
            <pc:docMk/>
            <pc:sldMk cId="0" sldId="468"/>
            <ac:cxnSpMk id="3" creationId="{63DD5171-8449-479F-9DB6-73F601D483EC}"/>
          </ac:cxnSpMkLst>
        </pc:cxnChg>
        <pc:cxnChg chg="add del mod">
          <ac:chgData name="CAI JUN" userId="08ce88e1165b00db" providerId="LiveId" clId="{D1CA2E44-77D1-43BB-B9F9-C60D673B7E8B}" dt="2020-06-24T08:27:59.554" v="3935" actId="11529"/>
          <ac:cxnSpMkLst>
            <pc:docMk/>
            <pc:sldMk cId="0" sldId="468"/>
            <ac:cxnSpMk id="10" creationId="{833BCBDA-6884-4DDF-AAA4-534217870959}"/>
          </ac:cxnSpMkLst>
        </pc:cxnChg>
        <pc:cxnChg chg="add mod">
          <ac:chgData name="CAI JUN" userId="08ce88e1165b00db" providerId="LiveId" clId="{D1CA2E44-77D1-43BB-B9F9-C60D673B7E8B}" dt="2020-06-24T08:50:43.636" v="4527" actId="14100"/>
          <ac:cxnSpMkLst>
            <pc:docMk/>
            <pc:sldMk cId="0" sldId="468"/>
            <ac:cxnSpMk id="16" creationId="{45B35FA8-D1E8-4AA1-B163-9E081C265C49}"/>
          </ac:cxnSpMkLst>
        </pc:cxnChg>
        <pc:cxnChg chg="add mod">
          <ac:chgData name="CAI JUN" userId="08ce88e1165b00db" providerId="LiveId" clId="{D1CA2E44-77D1-43BB-B9F9-C60D673B7E8B}" dt="2020-06-24T08:50:07.683" v="4516" actId="208"/>
          <ac:cxnSpMkLst>
            <pc:docMk/>
            <pc:sldMk cId="0" sldId="468"/>
            <ac:cxnSpMk id="19" creationId="{E9387C09-1AEC-44EE-B71F-D02E1A668D8A}"/>
          </ac:cxnSpMkLst>
        </pc:cxnChg>
        <pc:cxnChg chg="add mod">
          <ac:chgData name="CAI JUN" userId="08ce88e1165b00db" providerId="LiveId" clId="{D1CA2E44-77D1-43BB-B9F9-C60D673B7E8B}" dt="2020-06-24T08:50:13.105" v="4517" actId="208"/>
          <ac:cxnSpMkLst>
            <pc:docMk/>
            <pc:sldMk cId="0" sldId="468"/>
            <ac:cxnSpMk id="21" creationId="{99498C1C-DB38-4AA1-884A-0AEAEB40157D}"/>
          </ac:cxnSpMkLst>
        </pc:cxnChg>
      </pc:sldChg>
      <pc:sldChg chg="modSp del mod">
        <pc:chgData name="CAI JUN" userId="08ce88e1165b00db" providerId="LiveId" clId="{D1CA2E44-77D1-43BB-B9F9-C60D673B7E8B}" dt="2020-06-24T04:17:47.335" v="1481" actId="47"/>
        <pc:sldMkLst>
          <pc:docMk/>
          <pc:sldMk cId="0" sldId="473"/>
        </pc:sldMkLst>
        <pc:spChg chg="mod">
          <ac:chgData name="CAI JUN" userId="08ce88e1165b00db" providerId="LiveId" clId="{D1CA2E44-77D1-43BB-B9F9-C60D673B7E8B}" dt="2020-06-24T03:41:49.541" v="2" actId="113"/>
          <ac:spMkLst>
            <pc:docMk/>
            <pc:sldMk cId="0" sldId="473"/>
            <ac:spMk id="29700" creationId="{00000000-0000-0000-0000-000000000000}"/>
          </ac:spMkLst>
        </pc:spChg>
        <pc:spChg chg="mod">
          <ac:chgData name="CAI JUN" userId="08ce88e1165b00db" providerId="LiveId" clId="{D1CA2E44-77D1-43BB-B9F9-C60D673B7E8B}" dt="2020-06-24T03:41:51.416" v="3" actId="113"/>
          <ac:spMkLst>
            <pc:docMk/>
            <pc:sldMk cId="0" sldId="473"/>
            <ac:spMk id="29701" creationId="{00000000-0000-0000-0000-000000000000}"/>
          </ac:spMkLst>
        </pc:spChg>
        <pc:spChg chg="mod">
          <ac:chgData name="CAI JUN" userId="08ce88e1165b00db" providerId="LiveId" clId="{D1CA2E44-77D1-43BB-B9F9-C60D673B7E8B}" dt="2020-06-24T03:41:39.119" v="1"/>
          <ac:spMkLst>
            <pc:docMk/>
            <pc:sldMk cId="0" sldId="473"/>
            <ac:spMk id="29703" creationId="{00000000-0000-0000-0000-000000000000}"/>
          </ac:spMkLst>
        </pc:spChg>
        <pc:grpChg chg="mod">
          <ac:chgData name="CAI JUN" userId="08ce88e1165b00db" providerId="LiveId" clId="{D1CA2E44-77D1-43BB-B9F9-C60D673B7E8B}" dt="2020-06-24T03:41:39.119" v="1"/>
          <ac:grpSpMkLst>
            <pc:docMk/>
            <pc:sldMk cId="0" sldId="473"/>
            <ac:grpSpMk id="29699" creationId="{00000000-0000-0000-0000-000000000000}"/>
          </ac:grpSpMkLst>
        </pc:grpChg>
        <pc:graphicFrameChg chg="mod">
          <ac:chgData name="CAI JUN" userId="08ce88e1165b00db" providerId="LiveId" clId="{D1CA2E44-77D1-43BB-B9F9-C60D673B7E8B}" dt="2020-06-24T03:41:39.119" v="1"/>
          <ac:graphicFrameMkLst>
            <pc:docMk/>
            <pc:sldMk cId="0" sldId="473"/>
            <ac:graphicFrameMk id="29704" creationId="{00000000-0000-0000-0000-000000000000}"/>
          </ac:graphicFrameMkLst>
        </pc:graphicFrameChg>
      </pc:sldChg>
      <pc:sldChg chg="modSp">
        <pc:chgData name="CAI JUN" userId="08ce88e1165b00db" providerId="LiveId" clId="{D1CA2E44-77D1-43BB-B9F9-C60D673B7E8B}" dt="2020-06-24T08:34:41.586" v="4011"/>
        <pc:sldMkLst>
          <pc:docMk/>
          <pc:sldMk cId="0" sldId="474"/>
        </pc:sldMkLst>
        <pc:graphicFrameChg chg="mod">
          <ac:chgData name="CAI JUN" userId="08ce88e1165b00db" providerId="LiveId" clId="{D1CA2E44-77D1-43BB-B9F9-C60D673B7E8B}" dt="2020-06-24T08:34:24.273" v="4008"/>
          <ac:graphicFrameMkLst>
            <pc:docMk/>
            <pc:sldMk cId="0" sldId="474"/>
            <ac:graphicFrameMk id="26627" creationId="{00000000-0000-0000-0000-000000000000}"/>
          </ac:graphicFrameMkLst>
        </pc:graphicFrameChg>
        <pc:graphicFrameChg chg="mod">
          <ac:chgData name="CAI JUN" userId="08ce88e1165b00db" providerId="LiveId" clId="{D1CA2E44-77D1-43BB-B9F9-C60D673B7E8B}" dt="2020-06-24T08:34:41.586" v="4011"/>
          <ac:graphicFrameMkLst>
            <pc:docMk/>
            <pc:sldMk cId="0" sldId="474"/>
            <ac:graphicFrameMk id="26632" creationId="{00000000-0000-0000-0000-000000000000}"/>
          </ac:graphicFrameMkLst>
        </pc:graphicFrameChg>
      </pc:sldChg>
      <pc:sldChg chg="modSp mod">
        <pc:chgData name="CAI JUN" userId="08ce88e1165b00db" providerId="LiveId" clId="{D1CA2E44-77D1-43BB-B9F9-C60D673B7E8B}" dt="2020-06-24T07:58:46.247" v="3334" actId="113"/>
        <pc:sldMkLst>
          <pc:docMk/>
          <pc:sldMk cId="3993522790" sldId="477"/>
        </pc:sldMkLst>
        <pc:spChg chg="mod">
          <ac:chgData name="CAI JUN" userId="08ce88e1165b00db" providerId="LiveId" clId="{D1CA2E44-77D1-43BB-B9F9-C60D673B7E8B}" dt="2020-06-24T07:58:46.247" v="3334" actId="113"/>
          <ac:spMkLst>
            <pc:docMk/>
            <pc:sldMk cId="3993522790" sldId="477"/>
            <ac:spMk id="17411" creationId="{00000000-0000-0000-0000-000000000000}"/>
          </ac:spMkLst>
        </pc:spChg>
        <pc:graphicFrameChg chg="mod">
          <ac:chgData name="CAI JUN" userId="08ce88e1165b00db" providerId="LiveId" clId="{D1CA2E44-77D1-43BB-B9F9-C60D673B7E8B}" dt="2020-06-24T07:58:03.841" v="3324"/>
          <ac:graphicFrameMkLst>
            <pc:docMk/>
            <pc:sldMk cId="3993522790" sldId="477"/>
            <ac:graphicFrameMk id="14" creationId="{00000000-0000-0000-0000-000000000000}"/>
          </ac:graphicFrameMkLst>
        </pc:graphicFrameChg>
      </pc:sldChg>
      <pc:sldChg chg="modSp">
        <pc:chgData name="CAI JUN" userId="08ce88e1165b00db" providerId="LiveId" clId="{D1CA2E44-77D1-43BB-B9F9-C60D673B7E8B}" dt="2020-06-24T07:57:49.481" v="3322"/>
        <pc:sldMkLst>
          <pc:docMk/>
          <pc:sldMk cId="1361576278" sldId="478"/>
        </pc:sldMkLst>
        <pc:graphicFrameChg chg="mod">
          <ac:chgData name="CAI JUN" userId="08ce88e1165b00db" providerId="LiveId" clId="{D1CA2E44-77D1-43BB-B9F9-C60D673B7E8B}" dt="2020-06-24T07:57:49.481" v="3322"/>
          <ac:graphicFrameMkLst>
            <pc:docMk/>
            <pc:sldMk cId="1361576278" sldId="478"/>
            <ac:graphicFrameMk id="37" creationId="{00000000-0000-0000-0000-000000000000}"/>
          </ac:graphicFrameMkLst>
        </pc:graphicFrameChg>
        <pc:graphicFrameChg chg="mod">
          <ac:chgData name="CAI JUN" userId="08ce88e1165b00db" providerId="LiveId" clId="{D1CA2E44-77D1-43BB-B9F9-C60D673B7E8B}" dt="2020-06-24T07:57:38.731" v="3320"/>
          <ac:graphicFrameMkLst>
            <pc:docMk/>
            <pc:sldMk cId="1361576278" sldId="478"/>
            <ac:graphicFrameMk id="18435" creationId="{00000000-0000-0000-0000-000000000000}"/>
          </ac:graphicFrameMkLst>
        </pc:graphicFrameChg>
      </pc:sldChg>
      <pc:sldChg chg="modSp mod">
        <pc:chgData name="CAI JUN" userId="08ce88e1165b00db" providerId="LiveId" clId="{D1CA2E44-77D1-43BB-B9F9-C60D673B7E8B}" dt="2020-06-24T07:59:29.903" v="3342"/>
        <pc:sldMkLst>
          <pc:docMk/>
          <pc:sldMk cId="1441300316" sldId="480"/>
        </pc:sldMkLst>
        <pc:spChg chg="mod">
          <ac:chgData name="CAI JUN" userId="08ce88e1165b00db" providerId="LiveId" clId="{D1CA2E44-77D1-43BB-B9F9-C60D673B7E8B}" dt="2020-06-24T07:59:09.153" v="3337" actId="113"/>
          <ac:spMkLst>
            <pc:docMk/>
            <pc:sldMk cId="1441300316" sldId="480"/>
            <ac:spMk id="8" creationId="{00000000-0000-0000-0000-000000000000}"/>
          </ac:spMkLst>
        </pc:spChg>
        <pc:spChg chg="mod">
          <ac:chgData name="CAI JUN" userId="08ce88e1165b00db" providerId="LiveId" clId="{D1CA2E44-77D1-43BB-B9F9-C60D673B7E8B}" dt="2020-06-24T07:59:20.403" v="3340" actId="113"/>
          <ac:spMkLst>
            <pc:docMk/>
            <pc:sldMk cId="1441300316" sldId="480"/>
            <ac:spMk id="18" creationId="{00000000-0000-0000-0000-000000000000}"/>
          </ac:spMkLst>
        </pc:spChg>
        <pc:spChg chg="mod">
          <ac:chgData name="CAI JUN" userId="08ce88e1165b00db" providerId="LiveId" clId="{D1CA2E44-77D1-43BB-B9F9-C60D673B7E8B}" dt="2020-06-24T07:59:12.559" v="3338" actId="113"/>
          <ac:spMkLst>
            <pc:docMk/>
            <pc:sldMk cId="1441300316" sldId="480"/>
            <ac:spMk id="24" creationId="{00000000-0000-0000-0000-000000000000}"/>
          </ac:spMkLst>
        </pc:spChg>
        <pc:spChg chg="mod">
          <ac:chgData name="CAI JUN" userId="08ce88e1165b00db" providerId="LiveId" clId="{D1CA2E44-77D1-43BB-B9F9-C60D673B7E8B}" dt="2020-06-24T07:59:09.153" v="3337" actId="113"/>
          <ac:spMkLst>
            <pc:docMk/>
            <pc:sldMk cId="1441300316" sldId="480"/>
            <ac:spMk id="27" creationId="{00000000-0000-0000-0000-000000000000}"/>
          </ac:spMkLst>
        </pc:spChg>
        <pc:spChg chg="mod">
          <ac:chgData name="CAI JUN" userId="08ce88e1165b00db" providerId="LiveId" clId="{D1CA2E44-77D1-43BB-B9F9-C60D673B7E8B}" dt="2020-06-24T07:59:09.153" v="3337" actId="113"/>
          <ac:spMkLst>
            <pc:docMk/>
            <pc:sldMk cId="1441300316" sldId="480"/>
            <ac:spMk id="30" creationId="{00000000-0000-0000-0000-000000000000}"/>
          </ac:spMkLst>
        </pc:spChg>
        <pc:graphicFrameChg chg="mod">
          <ac:chgData name="CAI JUN" userId="08ce88e1165b00db" providerId="LiveId" clId="{D1CA2E44-77D1-43BB-B9F9-C60D673B7E8B}" dt="2020-06-24T07:59:29.903" v="3342"/>
          <ac:graphicFrameMkLst>
            <pc:docMk/>
            <pc:sldMk cId="1441300316" sldId="480"/>
            <ac:graphicFrameMk id="3" creationId="{00000000-0000-0000-0000-000000000000}"/>
          </ac:graphicFrameMkLst>
        </pc:graphicFrameChg>
        <pc:graphicFrameChg chg="mod">
          <ac:chgData name="CAI JUN" userId="08ce88e1165b00db" providerId="LiveId" clId="{D1CA2E44-77D1-43BB-B9F9-C60D673B7E8B}" dt="2020-06-24T07:59:02.044" v="3336"/>
          <ac:graphicFrameMkLst>
            <pc:docMk/>
            <pc:sldMk cId="1441300316" sldId="480"/>
            <ac:graphicFrameMk id="17" creationId="{00000000-0000-0000-0000-000000000000}"/>
          </ac:graphicFrameMkLst>
        </pc:graphicFrameChg>
      </pc:sldChg>
      <pc:sldChg chg="modSp mod">
        <pc:chgData name="CAI JUN" userId="08ce88e1165b00db" providerId="LiveId" clId="{D1CA2E44-77D1-43BB-B9F9-C60D673B7E8B}" dt="2020-06-24T08:01:16.794" v="3350"/>
        <pc:sldMkLst>
          <pc:docMk/>
          <pc:sldMk cId="313688400" sldId="482"/>
        </pc:sldMkLst>
        <pc:spChg chg="mod">
          <ac:chgData name="CAI JUN" userId="08ce88e1165b00db" providerId="LiveId" clId="{D1CA2E44-77D1-43BB-B9F9-C60D673B7E8B}" dt="2020-06-24T07:59:41.481" v="3344" actId="113"/>
          <ac:spMkLst>
            <pc:docMk/>
            <pc:sldMk cId="313688400" sldId="482"/>
            <ac:spMk id="3" creationId="{00000000-0000-0000-0000-000000000000}"/>
          </ac:spMkLst>
        </pc:spChg>
        <pc:graphicFrameChg chg="mod">
          <ac:chgData name="CAI JUN" userId="08ce88e1165b00db" providerId="LiveId" clId="{D1CA2E44-77D1-43BB-B9F9-C60D673B7E8B}" dt="2020-06-24T08:00:23.012" v="3346"/>
          <ac:graphicFrameMkLst>
            <pc:docMk/>
            <pc:sldMk cId="313688400" sldId="482"/>
            <ac:graphicFrameMk id="39" creationId="{00000000-0000-0000-0000-000000000000}"/>
          </ac:graphicFrameMkLst>
        </pc:graphicFrameChg>
        <pc:graphicFrameChg chg="mod">
          <ac:chgData name="CAI JUN" userId="08ce88e1165b00db" providerId="LiveId" clId="{D1CA2E44-77D1-43BB-B9F9-C60D673B7E8B}" dt="2020-06-24T08:00:59.184" v="3348"/>
          <ac:graphicFrameMkLst>
            <pc:docMk/>
            <pc:sldMk cId="313688400" sldId="482"/>
            <ac:graphicFrameMk id="47" creationId="{00000000-0000-0000-0000-000000000000}"/>
          </ac:graphicFrameMkLst>
        </pc:graphicFrameChg>
        <pc:graphicFrameChg chg="mod">
          <ac:chgData name="CAI JUN" userId="08ce88e1165b00db" providerId="LiveId" clId="{D1CA2E44-77D1-43BB-B9F9-C60D673B7E8B}" dt="2020-06-24T08:01:16.794" v="3350"/>
          <ac:graphicFrameMkLst>
            <pc:docMk/>
            <pc:sldMk cId="313688400" sldId="482"/>
            <ac:graphicFrameMk id="48" creationId="{00000000-0000-0000-0000-000000000000}"/>
          </ac:graphicFrameMkLst>
        </pc:graphicFrameChg>
      </pc:sldChg>
      <pc:sldChg chg="modSp mod">
        <pc:chgData name="CAI JUN" userId="08ce88e1165b00db" providerId="LiveId" clId="{D1CA2E44-77D1-43BB-B9F9-C60D673B7E8B}" dt="2020-06-24T04:51:23.568" v="2542" actId="1035"/>
        <pc:sldMkLst>
          <pc:docMk/>
          <pc:sldMk cId="953162677" sldId="690"/>
        </pc:sldMkLst>
        <pc:spChg chg="mod">
          <ac:chgData name="CAI JUN" userId="08ce88e1165b00db" providerId="LiveId" clId="{D1CA2E44-77D1-43BB-B9F9-C60D673B7E8B}" dt="2020-06-24T04:48:55.334" v="2460" actId="1038"/>
          <ac:spMkLst>
            <pc:docMk/>
            <pc:sldMk cId="953162677" sldId="690"/>
            <ac:spMk id="8" creationId="{0C2FD8E4-5156-42DC-9893-F5878DD382E7}"/>
          </ac:spMkLst>
        </pc:spChg>
        <pc:spChg chg="mod">
          <ac:chgData name="CAI JUN" userId="08ce88e1165b00db" providerId="LiveId" clId="{D1CA2E44-77D1-43BB-B9F9-C60D673B7E8B}" dt="2020-06-24T04:50:19.834" v="2472"/>
          <ac:spMkLst>
            <pc:docMk/>
            <pc:sldMk cId="953162677" sldId="690"/>
            <ac:spMk id="10" creationId="{52544F1E-57CD-4CD8-A956-5E021FB4B8B6}"/>
          </ac:spMkLst>
        </pc:spChg>
        <pc:spChg chg="mod">
          <ac:chgData name="CAI JUN" userId="08ce88e1165b00db" providerId="LiveId" clId="{D1CA2E44-77D1-43BB-B9F9-C60D673B7E8B}" dt="2020-06-24T04:50:19.834" v="2472"/>
          <ac:spMkLst>
            <pc:docMk/>
            <pc:sldMk cId="953162677" sldId="690"/>
            <ac:spMk id="12" creationId="{24B71C33-B1F1-4FEF-A969-68292019EAA9}"/>
          </ac:spMkLst>
        </pc:spChg>
        <pc:spChg chg="mod">
          <ac:chgData name="CAI JUN" userId="08ce88e1165b00db" providerId="LiveId" clId="{D1CA2E44-77D1-43BB-B9F9-C60D673B7E8B}" dt="2020-06-24T04:51:00.787" v="2538" actId="1035"/>
          <ac:spMkLst>
            <pc:docMk/>
            <pc:sldMk cId="953162677" sldId="690"/>
            <ac:spMk id="14" creationId="{E3B3F4EA-5DF5-4CFD-BB19-0D4998333D86}"/>
          </ac:spMkLst>
        </pc:spChg>
        <pc:spChg chg="mod">
          <ac:chgData name="CAI JUN" userId="08ce88e1165b00db" providerId="LiveId" clId="{D1CA2E44-77D1-43BB-B9F9-C60D673B7E8B}" dt="2020-06-24T04:48:43.303" v="2438" actId="1036"/>
          <ac:spMkLst>
            <pc:docMk/>
            <pc:sldMk cId="953162677" sldId="690"/>
            <ac:spMk id="18" creationId="{E3189BB2-1830-44E8-B0D4-626FC8730296}"/>
          </ac:spMkLst>
        </pc:spChg>
        <pc:grpChg chg="mod">
          <ac:chgData name="CAI JUN" userId="08ce88e1165b00db" providerId="LiveId" clId="{D1CA2E44-77D1-43BB-B9F9-C60D673B7E8B}" dt="2020-06-24T04:50:34.537" v="2504" actId="1038"/>
          <ac:grpSpMkLst>
            <pc:docMk/>
            <pc:sldMk cId="953162677" sldId="690"/>
            <ac:grpSpMk id="17" creationId="{DD5ADE59-60BF-42B2-87AF-3D095E1ECA88}"/>
          </ac:grpSpMkLst>
        </pc:grpChg>
        <pc:graphicFrameChg chg="mod">
          <ac:chgData name="CAI JUN" userId="08ce88e1165b00db" providerId="LiveId" clId="{D1CA2E44-77D1-43BB-B9F9-C60D673B7E8B}" dt="2020-06-24T04:50:28.927" v="2484" actId="1038"/>
          <ac:graphicFrameMkLst>
            <pc:docMk/>
            <pc:sldMk cId="953162677" sldId="690"/>
            <ac:graphicFrameMk id="9" creationId="{D54A6FD6-91D0-4A6D-9A85-CA7733C47547}"/>
          </ac:graphicFrameMkLst>
        </pc:graphicFrameChg>
        <pc:graphicFrameChg chg="mod">
          <ac:chgData name="CAI JUN" userId="08ce88e1165b00db" providerId="LiveId" clId="{D1CA2E44-77D1-43BB-B9F9-C60D673B7E8B}" dt="2020-06-24T04:50:19.834" v="2472"/>
          <ac:graphicFrameMkLst>
            <pc:docMk/>
            <pc:sldMk cId="953162677" sldId="690"/>
            <ac:graphicFrameMk id="11" creationId="{C5338F1D-2ADF-44F8-ACF0-47A6B7167384}"/>
          </ac:graphicFrameMkLst>
        </pc:graphicFrameChg>
        <pc:graphicFrameChg chg="mod">
          <ac:chgData name="CAI JUN" userId="08ce88e1165b00db" providerId="LiveId" clId="{D1CA2E44-77D1-43BB-B9F9-C60D673B7E8B}" dt="2020-06-24T04:51:23.568" v="2542" actId="1035"/>
          <ac:graphicFrameMkLst>
            <pc:docMk/>
            <pc:sldMk cId="953162677" sldId="690"/>
            <ac:graphicFrameMk id="13" creationId="{45DDF2BC-56DE-4C8C-A3FD-FA2D0B224A59}"/>
          </ac:graphicFrameMkLst>
        </pc:graphicFrameChg>
      </pc:sldChg>
      <pc:sldChg chg="addSp delSp modSp mod">
        <pc:chgData name="CAI JUN" userId="08ce88e1165b00db" providerId="LiveId" clId="{D1CA2E44-77D1-43BB-B9F9-C60D673B7E8B}" dt="2020-06-24T08:32:45.195" v="4001"/>
        <pc:sldMkLst>
          <pc:docMk/>
          <pc:sldMk cId="2473822722" sldId="691"/>
        </pc:sldMkLst>
        <pc:spChg chg="mod">
          <ac:chgData name="CAI JUN" userId="08ce88e1165b00db" providerId="LiveId" clId="{D1CA2E44-77D1-43BB-B9F9-C60D673B7E8B}" dt="2020-06-24T08:32:45.195" v="4001"/>
          <ac:spMkLst>
            <pc:docMk/>
            <pc:sldMk cId="2473822722" sldId="691"/>
            <ac:spMk id="2" creationId="{B4EC4AA5-9517-4718-BDCF-94270FC7694F}"/>
          </ac:spMkLst>
        </pc:spChg>
        <pc:graphicFrameChg chg="add del mod">
          <ac:chgData name="CAI JUN" userId="08ce88e1165b00db" providerId="LiveId" clId="{D1CA2E44-77D1-43BB-B9F9-C60D673B7E8B}" dt="2020-06-24T08:05:58.400" v="3508" actId="478"/>
          <ac:graphicFrameMkLst>
            <pc:docMk/>
            <pc:sldMk cId="2473822722" sldId="691"/>
            <ac:graphicFrameMk id="14" creationId="{EF2EAD29-DD15-4B71-B217-28F8AF7AC194}"/>
          </ac:graphicFrameMkLst>
        </pc:graphicFrameChg>
        <pc:graphicFrameChg chg="add del mod">
          <ac:chgData name="CAI JUN" userId="08ce88e1165b00db" providerId="LiveId" clId="{D1CA2E44-77D1-43BB-B9F9-C60D673B7E8B}" dt="2020-06-24T08:05:44.119" v="3507" actId="478"/>
          <ac:graphicFrameMkLst>
            <pc:docMk/>
            <pc:sldMk cId="2473822722" sldId="691"/>
            <ac:graphicFrameMk id="15" creationId="{A36A3975-0378-4C6A-A16A-5F99786E5A5B}"/>
          </ac:graphicFrameMkLst>
        </pc:graphicFrameChg>
        <pc:graphicFrameChg chg="add del mod">
          <ac:chgData name="CAI JUN" userId="08ce88e1165b00db" providerId="LiveId" clId="{D1CA2E44-77D1-43BB-B9F9-C60D673B7E8B}" dt="2020-06-24T08:05:58.400" v="3508" actId="478"/>
          <ac:graphicFrameMkLst>
            <pc:docMk/>
            <pc:sldMk cId="2473822722" sldId="691"/>
            <ac:graphicFrameMk id="16" creationId="{3119E02D-D6C7-4F87-BED9-E249F6F635F1}"/>
          </ac:graphicFrameMkLst>
        </pc:graphicFrameChg>
        <pc:graphicFrameChg chg="add del mod">
          <ac:chgData name="CAI JUN" userId="08ce88e1165b00db" providerId="LiveId" clId="{D1CA2E44-77D1-43BB-B9F9-C60D673B7E8B}" dt="2020-06-24T08:05:44.119" v="3507" actId="478"/>
          <ac:graphicFrameMkLst>
            <pc:docMk/>
            <pc:sldMk cId="2473822722" sldId="691"/>
            <ac:graphicFrameMk id="17" creationId="{5D0B563A-39B5-41C8-8C8C-E7B35AF3EF96}"/>
          </ac:graphicFrameMkLst>
        </pc:graphicFrameChg>
      </pc:sldChg>
      <pc:sldChg chg="addSp delSp modSp new mod">
        <pc:chgData name="CAI JUN" userId="08ce88e1165b00db" providerId="LiveId" clId="{D1CA2E44-77D1-43BB-B9F9-C60D673B7E8B}" dt="2020-06-24T08:37:46.164" v="4018" actId="207"/>
        <pc:sldMkLst>
          <pc:docMk/>
          <pc:sldMk cId="837412889" sldId="692"/>
        </pc:sldMkLst>
        <pc:spChg chg="del mod topLvl">
          <ac:chgData name="CAI JUN" userId="08ce88e1165b00db" providerId="LiveId" clId="{D1CA2E44-77D1-43BB-B9F9-C60D673B7E8B}" dt="2020-06-24T04:15:10.600" v="1386" actId="478"/>
          <ac:spMkLst>
            <pc:docMk/>
            <pc:sldMk cId="837412889" sldId="692"/>
            <ac:spMk id="11" creationId="{CF6E1F13-E06A-4667-8CEE-9C0D14C2D321}"/>
          </ac:spMkLst>
        </pc:spChg>
        <pc:spChg chg="add mod">
          <ac:chgData name="CAI JUN" userId="08ce88e1165b00db" providerId="LiveId" clId="{D1CA2E44-77D1-43BB-B9F9-C60D673B7E8B}" dt="2020-06-24T08:37:46.164" v="4018" actId="207"/>
          <ac:spMkLst>
            <pc:docMk/>
            <pc:sldMk cId="837412889" sldId="692"/>
            <ac:spMk id="13" creationId="{2830B4DB-4FD0-43FF-9F6A-8BBD424C95E1}"/>
          </ac:spMkLst>
        </pc:spChg>
        <pc:spChg chg="add del mod">
          <ac:chgData name="CAI JUN" userId="08ce88e1165b00db" providerId="LiveId" clId="{D1CA2E44-77D1-43BB-B9F9-C60D673B7E8B}" dt="2020-06-24T04:11:42.460" v="1244" actId="478"/>
          <ac:spMkLst>
            <pc:docMk/>
            <pc:sldMk cId="837412889" sldId="692"/>
            <ac:spMk id="14" creationId="{D72A0BC4-613C-4558-B3B8-D0CC5F006161}"/>
          </ac:spMkLst>
        </pc:spChg>
        <pc:spChg chg="add del mod">
          <ac:chgData name="CAI JUN" userId="08ce88e1165b00db" providerId="LiveId" clId="{D1CA2E44-77D1-43BB-B9F9-C60D673B7E8B}" dt="2020-06-24T04:29:20.693" v="1873" actId="478"/>
          <ac:spMkLst>
            <pc:docMk/>
            <pc:sldMk cId="837412889" sldId="692"/>
            <ac:spMk id="33" creationId="{4AA9A17C-BA82-44D7-A52F-7C621EFF0A2C}"/>
          </ac:spMkLst>
        </pc:spChg>
        <pc:spChg chg="add del mod">
          <ac:chgData name="CAI JUN" userId="08ce88e1165b00db" providerId="LiveId" clId="{D1CA2E44-77D1-43BB-B9F9-C60D673B7E8B}" dt="2020-06-24T04:29:20.693" v="1873" actId="478"/>
          <ac:spMkLst>
            <pc:docMk/>
            <pc:sldMk cId="837412889" sldId="692"/>
            <ac:spMk id="35" creationId="{00BB54EE-9A98-4EE8-A1F7-7F01C96B39D6}"/>
          </ac:spMkLst>
        </pc:spChg>
        <pc:spChg chg="add mod">
          <ac:chgData name="CAI JUN" userId="08ce88e1165b00db" providerId="LiveId" clId="{D1CA2E44-77D1-43BB-B9F9-C60D673B7E8B}" dt="2020-06-24T04:31:54.849" v="1987" actId="1076"/>
          <ac:spMkLst>
            <pc:docMk/>
            <pc:sldMk cId="837412889" sldId="692"/>
            <ac:spMk id="37" creationId="{3937F003-57C6-4FFD-B041-364490366265}"/>
          </ac:spMkLst>
        </pc:spChg>
        <pc:grpChg chg="add mod">
          <ac:chgData name="CAI JUN" userId="08ce88e1165b00db" providerId="LiveId" clId="{D1CA2E44-77D1-43BB-B9F9-C60D673B7E8B}" dt="2020-06-24T08:22:28.045" v="3727"/>
          <ac:grpSpMkLst>
            <pc:docMk/>
            <pc:sldMk cId="837412889" sldId="692"/>
            <ac:grpSpMk id="5" creationId="{3D4403D3-5D17-400C-9A1D-1DCB12E6DF53}"/>
          </ac:grpSpMkLst>
        </pc:grpChg>
        <pc:grpChg chg="add mod">
          <ac:chgData name="CAI JUN" userId="08ce88e1165b00db" providerId="LiveId" clId="{D1CA2E44-77D1-43BB-B9F9-C60D673B7E8B}" dt="2020-06-24T08:22:28.045" v="3727"/>
          <ac:grpSpMkLst>
            <pc:docMk/>
            <pc:sldMk cId="837412889" sldId="692"/>
            <ac:grpSpMk id="9" creationId="{EFCC4EFE-2CB0-4DE8-9406-84B17102C914}"/>
          </ac:grpSpMkLst>
        </pc:grpChg>
        <pc:grpChg chg="add del mod">
          <ac:chgData name="CAI JUN" userId="08ce88e1165b00db" providerId="LiveId" clId="{D1CA2E44-77D1-43BB-B9F9-C60D673B7E8B}" dt="2020-06-24T04:14:31.960" v="1292" actId="478"/>
          <ac:grpSpMkLst>
            <pc:docMk/>
            <pc:sldMk cId="837412889" sldId="692"/>
            <ac:grpSpMk id="10" creationId="{C4ADB856-78C8-401B-944B-2C5161C4120B}"/>
          </ac:grpSpMkLst>
        </pc:grpChg>
        <pc:grpChg chg="add mod">
          <ac:chgData name="CAI JUN" userId="08ce88e1165b00db" providerId="LiveId" clId="{D1CA2E44-77D1-43BB-B9F9-C60D673B7E8B}" dt="2020-06-24T08:22:28.045" v="3727"/>
          <ac:grpSpMkLst>
            <pc:docMk/>
            <pc:sldMk cId="837412889" sldId="692"/>
            <ac:grpSpMk id="19" creationId="{9CF5A2B6-18EE-4CEE-92AB-1634CA144493}"/>
          </ac:grpSpMkLst>
        </pc:grpChg>
        <pc:grpChg chg="add mod">
          <ac:chgData name="CAI JUN" userId="08ce88e1165b00db" providerId="LiveId" clId="{D1CA2E44-77D1-43BB-B9F9-C60D673B7E8B}" dt="2020-06-24T08:22:28.045" v="3727"/>
          <ac:grpSpMkLst>
            <pc:docMk/>
            <pc:sldMk cId="837412889" sldId="692"/>
            <ac:grpSpMk id="32" creationId="{AEF05FE5-D9FF-420A-B329-34EE0CC81115}"/>
          </ac:grpSpMkLst>
        </pc:grpChg>
        <pc:graphicFrameChg chg="add mod">
          <ac:chgData name="CAI JUN" userId="08ce88e1165b00db" providerId="LiveId" clId="{D1CA2E44-77D1-43BB-B9F9-C60D673B7E8B}" dt="2020-06-24T08:22:28.045" v="3727"/>
          <ac:graphicFrameMkLst>
            <pc:docMk/>
            <pc:sldMk cId="837412889" sldId="692"/>
            <ac:graphicFrameMk id="2" creationId="{00000000-0008-0000-0000-000008000000}"/>
          </ac:graphicFrameMkLst>
        </pc:graphicFrameChg>
        <pc:graphicFrameChg chg="add mod">
          <ac:chgData name="CAI JUN" userId="08ce88e1165b00db" providerId="LiveId" clId="{D1CA2E44-77D1-43BB-B9F9-C60D673B7E8B}" dt="2020-06-24T08:22:28.045" v="3727"/>
          <ac:graphicFrameMkLst>
            <pc:docMk/>
            <pc:sldMk cId="837412889" sldId="692"/>
            <ac:graphicFrameMk id="3" creationId="{00000000-0008-0000-0000-000007000000}"/>
          </ac:graphicFrameMkLst>
        </pc:graphicFrameChg>
        <pc:graphicFrameChg chg="add mod">
          <ac:chgData name="CAI JUN" userId="08ce88e1165b00db" providerId="LiveId" clId="{D1CA2E44-77D1-43BB-B9F9-C60D673B7E8B}" dt="2020-06-24T08:22:28.045" v="3727"/>
          <ac:graphicFrameMkLst>
            <pc:docMk/>
            <pc:sldMk cId="837412889" sldId="692"/>
            <ac:graphicFrameMk id="4" creationId="{00000000-0008-0000-0000-000005000000}"/>
          </ac:graphicFrameMkLst>
        </pc:graphicFrameChg>
        <pc:graphicFrameChg chg="add mod">
          <ac:chgData name="CAI JUN" userId="08ce88e1165b00db" providerId="LiveId" clId="{D1CA2E44-77D1-43BB-B9F9-C60D673B7E8B}" dt="2020-06-24T08:23:30.476" v="3756"/>
          <ac:graphicFrameMkLst>
            <pc:docMk/>
            <pc:sldMk cId="837412889" sldId="692"/>
            <ac:graphicFrameMk id="6" creationId="{6A55AB08-88C0-420C-AF55-E18BED368B96}"/>
          </ac:graphicFrameMkLst>
        </pc:graphicFrameChg>
        <pc:graphicFrameChg chg="add mod">
          <ac:chgData name="CAI JUN" userId="08ce88e1165b00db" providerId="LiveId" clId="{D1CA2E44-77D1-43BB-B9F9-C60D673B7E8B}" dt="2020-06-24T08:23:30.461" v="3755"/>
          <ac:graphicFrameMkLst>
            <pc:docMk/>
            <pc:sldMk cId="837412889" sldId="692"/>
            <ac:graphicFrameMk id="7" creationId="{91AA7A74-65EB-4CC5-8750-12E67E7C0AEC}"/>
          </ac:graphicFrameMkLst>
        </pc:graphicFrameChg>
        <pc:graphicFrameChg chg="add mod">
          <ac:chgData name="CAI JUN" userId="08ce88e1165b00db" providerId="LiveId" clId="{D1CA2E44-77D1-43BB-B9F9-C60D673B7E8B}" dt="2020-06-24T08:23:30.414" v="3754"/>
          <ac:graphicFrameMkLst>
            <pc:docMk/>
            <pc:sldMk cId="837412889" sldId="692"/>
            <ac:graphicFrameMk id="8" creationId="{01F8B782-DC1C-4849-99D9-B4D192EA48BF}"/>
          </ac:graphicFrameMkLst>
        </pc:graphicFrameChg>
        <pc:graphicFrameChg chg="del mod topLvl">
          <ac:chgData name="CAI JUN" userId="08ce88e1165b00db" providerId="LiveId" clId="{D1CA2E44-77D1-43BB-B9F9-C60D673B7E8B}" dt="2020-06-24T04:14:31.960" v="1292" actId="478"/>
          <ac:graphicFrameMkLst>
            <pc:docMk/>
            <pc:sldMk cId="837412889" sldId="692"/>
            <ac:graphicFrameMk id="12" creationId="{91A78558-156B-4E60-B2C9-F82DA0470971}"/>
          </ac:graphicFrameMkLst>
        </pc:graphicFrameChg>
        <pc:graphicFrameChg chg="add mod">
          <ac:chgData name="CAI JUN" userId="08ce88e1165b00db" providerId="LiveId" clId="{D1CA2E44-77D1-43BB-B9F9-C60D673B7E8B}" dt="2020-06-24T08:33:19.601" v="4002"/>
          <ac:graphicFrameMkLst>
            <pc:docMk/>
            <pc:sldMk cId="837412889" sldId="692"/>
            <ac:graphicFrameMk id="20" creationId="{2589CB13-49AB-48C2-A391-527531DF8A41}"/>
          </ac:graphicFrameMkLst>
        </pc:graphicFrameChg>
        <pc:graphicFrameChg chg="add mod">
          <ac:chgData name="CAI JUN" userId="08ce88e1165b00db" providerId="LiveId" clId="{D1CA2E44-77D1-43BB-B9F9-C60D673B7E8B}" dt="2020-06-24T08:33:19.617" v="4003"/>
          <ac:graphicFrameMkLst>
            <pc:docMk/>
            <pc:sldMk cId="837412889" sldId="692"/>
            <ac:graphicFrameMk id="21" creationId="{419AEAF0-85EB-49BF-BAA2-C663D3F0B202}"/>
          </ac:graphicFrameMkLst>
        </pc:graphicFrameChg>
        <pc:graphicFrameChg chg="add mod">
          <ac:chgData name="CAI JUN" userId="08ce88e1165b00db" providerId="LiveId" clId="{D1CA2E44-77D1-43BB-B9F9-C60D673B7E8B}" dt="2020-06-24T08:23:30.320" v="3751"/>
          <ac:graphicFrameMkLst>
            <pc:docMk/>
            <pc:sldMk cId="837412889" sldId="692"/>
            <ac:graphicFrameMk id="22" creationId="{23339D62-7749-4CB5-BDC4-8857F0042F9B}"/>
          </ac:graphicFrameMkLst>
        </pc:graphicFrameChg>
        <pc:graphicFrameChg chg="add mod">
          <ac:chgData name="CAI JUN" userId="08ce88e1165b00db" providerId="LiveId" clId="{D1CA2E44-77D1-43BB-B9F9-C60D673B7E8B}" dt="2020-06-24T08:22:28.045" v="3727"/>
          <ac:graphicFrameMkLst>
            <pc:docMk/>
            <pc:sldMk cId="837412889" sldId="692"/>
            <ac:graphicFrameMk id="23" creationId="{BE722980-C3A3-4F4E-ADF5-CAA2EE3D004E}"/>
          </ac:graphicFrameMkLst>
        </pc:graphicFrameChg>
        <pc:graphicFrameChg chg="add mod">
          <ac:chgData name="CAI JUN" userId="08ce88e1165b00db" providerId="LiveId" clId="{D1CA2E44-77D1-43BB-B9F9-C60D673B7E8B}" dt="2020-06-24T08:22:28.045" v="3727"/>
          <ac:graphicFrameMkLst>
            <pc:docMk/>
            <pc:sldMk cId="837412889" sldId="692"/>
            <ac:graphicFrameMk id="24" creationId="{1F5FD5CE-BABD-48A0-B9F0-E7B8C74DCC4C}"/>
          </ac:graphicFrameMkLst>
        </pc:graphicFrameChg>
        <pc:graphicFrameChg chg="add mod">
          <ac:chgData name="CAI JUN" userId="08ce88e1165b00db" providerId="LiveId" clId="{D1CA2E44-77D1-43BB-B9F9-C60D673B7E8B}" dt="2020-06-24T08:22:28.045" v="3727"/>
          <ac:graphicFrameMkLst>
            <pc:docMk/>
            <pc:sldMk cId="837412889" sldId="692"/>
            <ac:graphicFrameMk id="25" creationId="{250624CE-DBAF-42DD-AF85-8F8F3042FD36}"/>
          </ac:graphicFrameMkLst>
        </pc:graphicFrameChg>
        <pc:graphicFrameChg chg="add mod">
          <ac:chgData name="CAI JUN" userId="08ce88e1165b00db" providerId="LiveId" clId="{D1CA2E44-77D1-43BB-B9F9-C60D673B7E8B}" dt="2020-06-24T08:33:19.617" v="4004"/>
          <ac:graphicFrameMkLst>
            <pc:docMk/>
            <pc:sldMk cId="837412889" sldId="692"/>
            <ac:graphicFrameMk id="26" creationId="{62085859-F006-47D5-87F2-6DC387556BD1}"/>
          </ac:graphicFrameMkLst>
        </pc:graphicFrameChg>
        <pc:graphicFrameChg chg="add mod">
          <ac:chgData name="CAI JUN" userId="08ce88e1165b00db" providerId="LiveId" clId="{D1CA2E44-77D1-43BB-B9F9-C60D673B7E8B}" dt="2020-06-24T08:33:19.617" v="4005"/>
          <ac:graphicFrameMkLst>
            <pc:docMk/>
            <pc:sldMk cId="837412889" sldId="692"/>
            <ac:graphicFrameMk id="27" creationId="{6D80A55E-8160-455C-8D54-2D606D9FE4E0}"/>
          </ac:graphicFrameMkLst>
        </pc:graphicFrameChg>
        <pc:graphicFrameChg chg="add mod">
          <ac:chgData name="CAI JUN" userId="08ce88e1165b00db" providerId="LiveId" clId="{D1CA2E44-77D1-43BB-B9F9-C60D673B7E8B}" dt="2020-06-24T08:33:19.617" v="4006"/>
          <ac:graphicFrameMkLst>
            <pc:docMk/>
            <pc:sldMk cId="837412889" sldId="692"/>
            <ac:graphicFrameMk id="28" creationId="{43D63844-9986-4EEF-A27E-80F32B5840BF}"/>
          </ac:graphicFrameMkLst>
        </pc:graphicFrameChg>
        <pc:graphicFrameChg chg="add mod">
          <ac:chgData name="CAI JUN" userId="08ce88e1165b00db" providerId="LiveId" clId="{D1CA2E44-77D1-43BB-B9F9-C60D673B7E8B}" dt="2020-06-24T08:22:28.045" v="3727"/>
          <ac:graphicFrameMkLst>
            <pc:docMk/>
            <pc:sldMk cId="837412889" sldId="692"/>
            <ac:graphicFrameMk id="29" creationId="{1ACD6B90-A469-411F-9944-778B64E7A371}"/>
          </ac:graphicFrameMkLst>
        </pc:graphicFrameChg>
        <pc:graphicFrameChg chg="add mod">
          <ac:chgData name="CAI JUN" userId="08ce88e1165b00db" providerId="LiveId" clId="{D1CA2E44-77D1-43BB-B9F9-C60D673B7E8B}" dt="2020-06-24T08:22:28.045" v="3727"/>
          <ac:graphicFrameMkLst>
            <pc:docMk/>
            <pc:sldMk cId="837412889" sldId="692"/>
            <ac:graphicFrameMk id="30" creationId="{FCF0F317-81F2-49CD-97E7-D9C4AAD30B97}"/>
          </ac:graphicFrameMkLst>
        </pc:graphicFrameChg>
        <pc:graphicFrameChg chg="add mod">
          <ac:chgData name="CAI JUN" userId="08ce88e1165b00db" providerId="LiveId" clId="{D1CA2E44-77D1-43BB-B9F9-C60D673B7E8B}" dt="2020-06-24T08:22:28.045" v="3727"/>
          <ac:graphicFrameMkLst>
            <pc:docMk/>
            <pc:sldMk cId="837412889" sldId="692"/>
            <ac:graphicFrameMk id="31" creationId="{95DBD9A6-575F-4BE0-BCCA-D7A862612B84}"/>
          </ac:graphicFrameMkLst>
        </pc:graphicFrameChg>
        <pc:graphicFrameChg chg="add del mod">
          <ac:chgData name="CAI JUN" userId="08ce88e1165b00db" providerId="LiveId" clId="{D1CA2E44-77D1-43BB-B9F9-C60D673B7E8B}" dt="2020-06-24T04:29:20.693" v="1873" actId="478"/>
          <ac:graphicFrameMkLst>
            <pc:docMk/>
            <pc:sldMk cId="837412889" sldId="692"/>
            <ac:graphicFrameMk id="34" creationId="{5496CEF1-4832-424F-BD6D-C24099240B7D}"/>
          </ac:graphicFrameMkLst>
        </pc:graphicFrameChg>
        <pc:graphicFrameChg chg="add del mod">
          <ac:chgData name="CAI JUN" userId="08ce88e1165b00db" providerId="LiveId" clId="{D1CA2E44-77D1-43BB-B9F9-C60D673B7E8B}" dt="2020-06-24T04:29:20.693" v="1873" actId="478"/>
          <ac:graphicFrameMkLst>
            <pc:docMk/>
            <pc:sldMk cId="837412889" sldId="692"/>
            <ac:graphicFrameMk id="36" creationId="{C476923F-7BD9-417D-A7EE-B4AA15FF3A0B}"/>
          </ac:graphicFrameMkLst>
        </pc:graphicFrameChg>
        <pc:cxnChg chg="add mod">
          <ac:chgData name="CAI JUN" userId="08ce88e1165b00db" providerId="LiveId" clId="{D1CA2E44-77D1-43BB-B9F9-C60D673B7E8B}" dt="2020-06-24T08:22:28.045" v="3727"/>
          <ac:cxnSpMkLst>
            <pc:docMk/>
            <pc:sldMk cId="837412889" sldId="692"/>
            <ac:cxnSpMk id="16" creationId="{20FA4315-0C16-47B5-8BEF-06E023355F27}"/>
          </ac:cxnSpMkLst>
        </pc:cxnChg>
        <pc:cxnChg chg="add mod">
          <ac:chgData name="CAI JUN" userId="08ce88e1165b00db" providerId="LiveId" clId="{D1CA2E44-77D1-43BB-B9F9-C60D673B7E8B}" dt="2020-06-24T08:22:28.045" v="3727"/>
          <ac:cxnSpMkLst>
            <pc:docMk/>
            <pc:sldMk cId="837412889" sldId="692"/>
            <ac:cxnSpMk id="17" creationId="{2C8C96FB-0DBE-4825-AF37-446F20359FB5}"/>
          </ac:cxnSpMkLst>
        </pc:cxnChg>
        <pc:cxnChg chg="add mod">
          <ac:chgData name="CAI JUN" userId="08ce88e1165b00db" providerId="LiveId" clId="{D1CA2E44-77D1-43BB-B9F9-C60D673B7E8B}" dt="2020-06-24T08:22:28.045" v="3727"/>
          <ac:cxnSpMkLst>
            <pc:docMk/>
            <pc:sldMk cId="837412889" sldId="692"/>
            <ac:cxnSpMk id="18" creationId="{2BFF1F39-58E1-497D-B6A2-49D44014C91D}"/>
          </ac:cxnSpMkLst>
        </pc:cxnChg>
      </pc:sldChg>
      <pc:sldChg chg="addSp modSp new del mod">
        <pc:chgData name="CAI JUN" userId="08ce88e1165b00db" providerId="LiveId" clId="{D1CA2E44-77D1-43BB-B9F9-C60D673B7E8B}" dt="2020-06-24T03:50:12.697" v="12" actId="47"/>
        <pc:sldMkLst>
          <pc:docMk/>
          <pc:sldMk cId="2329384866" sldId="692"/>
        </pc:sldMkLst>
        <pc:graphicFrameChg chg="add mod">
          <ac:chgData name="CAI JUN" userId="08ce88e1165b00db" providerId="LiveId" clId="{D1CA2E44-77D1-43BB-B9F9-C60D673B7E8B}" dt="2020-06-24T03:48:29.029" v="11"/>
          <ac:graphicFrameMkLst>
            <pc:docMk/>
            <pc:sldMk cId="2329384866" sldId="692"/>
            <ac:graphicFrameMk id="2" creationId="{00000000-0008-0000-0000-000005000000}"/>
          </ac:graphicFrameMkLst>
        </pc:graphicFrameChg>
        <pc:graphicFrameChg chg="add mod">
          <ac:chgData name="CAI JUN" userId="08ce88e1165b00db" providerId="LiveId" clId="{D1CA2E44-77D1-43BB-B9F9-C60D673B7E8B}" dt="2020-06-24T03:48:29.029" v="11"/>
          <ac:graphicFrameMkLst>
            <pc:docMk/>
            <pc:sldMk cId="2329384866" sldId="692"/>
            <ac:graphicFrameMk id="3" creationId="{00000000-0008-0000-0000-000007000000}"/>
          </ac:graphicFrameMkLst>
        </pc:graphicFrameChg>
        <pc:graphicFrameChg chg="add mod">
          <ac:chgData name="CAI JUN" userId="08ce88e1165b00db" providerId="LiveId" clId="{D1CA2E44-77D1-43BB-B9F9-C60D673B7E8B}" dt="2020-06-24T03:48:29.029" v="11"/>
          <ac:graphicFrameMkLst>
            <pc:docMk/>
            <pc:sldMk cId="2329384866" sldId="692"/>
            <ac:graphicFrameMk id="4" creationId="{00000000-0008-0000-0000-000008000000}"/>
          </ac:graphicFrameMkLst>
        </pc:graphicFrameChg>
      </pc:sldChg>
      <pc:sldChg chg="addSp delSp modSp add mod">
        <pc:chgData name="CAI JUN" userId="08ce88e1165b00db" providerId="LiveId" clId="{D1CA2E44-77D1-43BB-B9F9-C60D673B7E8B}" dt="2020-06-24T08:23:30.508" v="3757"/>
        <pc:sldMkLst>
          <pc:docMk/>
          <pc:sldMk cId="344236717" sldId="693"/>
        </pc:sldMkLst>
        <pc:spChg chg="mod">
          <ac:chgData name="CAI JUN" userId="08ce88e1165b00db" providerId="LiveId" clId="{D1CA2E44-77D1-43BB-B9F9-C60D673B7E8B}" dt="2020-06-24T08:21:54.233" v="3721"/>
          <ac:spMkLst>
            <pc:docMk/>
            <pc:sldMk cId="344236717" sldId="693"/>
            <ac:spMk id="8" creationId="{0C2FD8E4-5156-42DC-9893-F5878DD382E7}"/>
          </ac:spMkLst>
        </pc:spChg>
        <pc:spChg chg="mod">
          <ac:chgData name="CAI JUN" userId="08ce88e1165b00db" providerId="LiveId" clId="{D1CA2E44-77D1-43BB-B9F9-C60D673B7E8B}" dt="2020-06-24T08:21:30.889" v="3698"/>
          <ac:spMkLst>
            <pc:docMk/>
            <pc:sldMk cId="344236717" sldId="693"/>
            <ac:spMk id="10" creationId="{52544F1E-57CD-4CD8-A956-5E021FB4B8B6}"/>
          </ac:spMkLst>
        </pc:spChg>
        <pc:spChg chg="mod">
          <ac:chgData name="CAI JUN" userId="08ce88e1165b00db" providerId="LiveId" clId="{D1CA2E44-77D1-43BB-B9F9-C60D673B7E8B}" dt="2020-06-24T08:21:30.889" v="3698"/>
          <ac:spMkLst>
            <pc:docMk/>
            <pc:sldMk cId="344236717" sldId="693"/>
            <ac:spMk id="12" creationId="{24B71C33-B1F1-4FEF-A969-68292019EAA9}"/>
          </ac:spMkLst>
        </pc:spChg>
        <pc:spChg chg="mod">
          <ac:chgData name="CAI JUN" userId="08ce88e1165b00db" providerId="LiveId" clId="{D1CA2E44-77D1-43BB-B9F9-C60D673B7E8B}" dt="2020-06-24T08:21:30.889" v="3698"/>
          <ac:spMkLst>
            <pc:docMk/>
            <pc:sldMk cId="344236717" sldId="693"/>
            <ac:spMk id="14" creationId="{E3B3F4EA-5DF5-4CFD-BB19-0D4998333D86}"/>
          </ac:spMkLst>
        </pc:spChg>
        <pc:spChg chg="add mod">
          <ac:chgData name="CAI JUN" userId="08ce88e1165b00db" providerId="LiveId" clId="{D1CA2E44-77D1-43BB-B9F9-C60D673B7E8B}" dt="2020-06-24T08:21:30.889" v="3698"/>
          <ac:spMkLst>
            <pc:docMk/>
            <pc:sldMk cId="344236717" sldId="693"/>
            <ac:spMk id="15" creationId="{F25EF5FE-2EEB-4F33-8045-384694A70D90}"/>
          </ac:spMkLst>
        </pc:spChg>
        <pc:spChg chg="mod">
          <ac:chgData name="CAI JUN" userId="08ce88e1165b00db" providerId="LiveId" clId="{D1CA2E44-77D1-43BB-B9F9-C60D673B7E8B}" dt="2020-06-24T04:51:39.677" v="2564" actId="1036"/>
          <ac:spMkLst>
            <pc:docMk/>
            <pc:sldMk cId="344236717" sldId="693"/>
            <ac:spMk id="18" creationId="{E3189BB2-1830-44E8-B0D4-626FC8730296}"/>
          </ac:spMkLst>
        </pc:spChg>
        <pc:grpChg chg="add mod">
          <ac:chgData name="CAI JUN" userId="08ce88e1165b00db" providerId="LiveId" clId="{D1CA2E44-77D1-43BB-B9F9-C60D673B7E8B}" dt="2020-06-24T08:21:30.889" v="3698"/>
          <ac:grpSpMkLst>
            <pc:docMk/>
            <pc:sldMk cId="344236717" sldId="693"/>
            <ac:grpSpMk id="2" creationId="{2E245686-6E1D-4241-9863-E301DE755783}"/>
          </ac:grpSpMkLst>
        </pc:grpChg>
        <pc:grpChg chg="mod">
          <ac:chgData name="CAI JUN" userId="08ce88e1165b00db" providerId="LiveId" clId="{D1CA2E44-77D1-43BB-B9F9-C60D673B7E8B}" dt="2020-06-24T08:21:30.889" v="3698"/>
          <ac:grpSpMkLst>
            <pc:docMk/>
            <pc:sldMk cId="344236717" sldId="693"/>
            <ac:grpSpMk id="17" creationId="{DD5ADE59-60BF-42B2-87AF-3D095E1ECA88}"/>
          </ac:grpSpMkLst>
        </pc:grpChg>
        <pc:graphicFrameChg chg="mod">
          <ac:chgData name="CAI JUN" userId="08ce88e1165b00db" providerId="LiveId" clId="{D1CA2E44-77D1-43BB-B9F9-C60D673B7E8B}" dt="2020-06-24T08:21:30.889" v="3698"/>
          <ac:graphicFrameMkLst>
            <pc:docMk/>
            <pc:sldMk cId="344236717" sldId="693"/>
            <ac:graphicFrameMk id="9" creationId="{D54A6FD6-91D0-4A6D-9A85-CA7733C47547}"/>
          </ac:graphicFrameMkLst>
        </pc:graphicFrameChg>
        <pc:graphicFrameChg chg="mod">
          <ac:chgData name="CAI JUN" userId="08ce88e1165b00db" providerId="LiveId" clId="{D1CA2E44-77D1-43BB-B9F9-C60D673B7E8B}" dt="2020-06-24T08:21:30.889" v="3698"/>
          <ac:graphicFrameMkLst>
            <pc:docMk/>
            <pc:sldMk cId="344236717" sldId="693"/>
            <ac:graphicFrameMk id="11" creationId="{C5338F1D-2ADF-44F8-ACF0-47A6B7167384}"/>
          </ac:graphicFrameMkLst>
        </pc:graphicFrameChg>
        <pc:graphicFrameChg chg="mod">
          <ac:chgData name="CAI JUN" userId="08ce88e1165b00db" providerId="LiveId" clId="{D1CA2E44-77D1-43BB-B9F9-C60D673B7E8B}" dt="2020-06-24T08:21:30.889" v="3698"/>
          <ac:graphicFrameMkLst>
            <pc:docMk/>
            <pc:sldMk cId="344236717" sldId="693"/>
            <ac:graphicFrameMk id="13" creationId="{45DDF2BC-56DE-4C8C-A3FD-FA2D0B224A59}"/>
          </ac:graphicFrameMkLst>
        </pc:graphicFrameChg>
        <pc:graphicFrameChg chg="add mod">
          <ac:chgData name="CAI JUN" userId="08ce88e1165b00db" providerId="LiveId" clId="{D1CA2E44-77D1-43BB-B9F9-C60D673B7E8B}" dt="2020-06-24T08:23:30.508" v="3757"/>
          <ac:graphicFrameMkLst>
            <pc:docMk/>
            <pc:sldMk cId="344236717" sldId="693"/>
            <ac:graphicFrameMk id="16" creationId="{9C480B15-4046-420A-915D-2C2F29469512}"/>
          </ac:graphicFrameMkLst>
        </pc:graphicFrameChg>
        <pc:graphicFrameChg chg="add del mod">
          <ac:chgData name="CAI JUN" userId="08ce88e1165b00db" providerId="LiveId" clId="{D1CA2E44-77D1-43BB-B9F9-C60D673B7E8B}" dt="2020-06-24T04:39:33.990" v="2271" actId="478"/>
          <ac:graphicFrameMkLst>
            <pc:docMk/>
            <pc:sldMk cId="344236717" sldId="693"/>
            <ac:graphicFrameMk id="19" creationId="{24B833A6-F6FF-4354-A902-C2266CCF69C8}"/>
          </ac:graphicFrameMkLst>
        </pc:graphicFrameChg>
      </pc:sldChg>
    </pc:docChg>
  </pc:docChgLst>
  <pc:docChgLst>
    <pc:chgData name="Cai Jun" userId="57e790d697ad4281" providerId="LiveId" clId="{3E8A8FA0-88E4-42DF-94FC-B7A7EDD2A2A6}"/>
    <pc:docChg chg="addSld modSld">
      <pc:chgData name="Cai Jun" userId="57e790d697ad4281" providerId="LiveId" clId="{3E8A8FA0-88E4-42DF-94FC-B7A7EDD2A2A6}" dt="2020-06-24T15:18:45.307" v="0"/>
      <pc:docMkLst>
        <pc:docMk/>
      </pc:docMkLst>
      <pc:sldChg chg="add">
        <pc:chgData name="Cai Jun" userId="57e790d697ad4281" providerId="LiveId" clId="{3E8A8FA0-88E4-42DF-94FC-B7A7EDD2A2A6}" dt="2020-06-24T15:18:45.307" v="0"/>
        <pc:sldMkLst>
          <pc:docMk/>
          <pc:sldMk cId="0" sldId="436"/>
        </pc:sldMkLst>
      </pc:sldChg>
      <pc:sldChg chg="add">
        <pc:chgData name="Cai Jun" userId="57e790d697ad4281" providerId="LiveId" clId="{3E8A8FA0-88E4-42DF-94FC-B7A7EDD2A2A6}" dt="2020-06-24T15:18:45.307" v="0"/>
        <pc:sldMkLst>
          <pc:docMk/>
          <pc:sldMk cId="0" sldId="437"/>
        </pc:sldMkLst>
      </pc:sldChg>
      <pc:sldChg chg="add">
        <pc:chgData name="Cai Jun" userId="57e790d697ad4281" providerId="LiveId" clId="{3E8A8FA0-88E4-42DF-94FC-B7A7EDD2A2A6}" dt="2020-06-24T15:18:45.307" v="0"/>
        <pc:sldMkLst>
          <pc:docMk/>
          <pc:sldMk cId="0" sldId="443"/>
        </pc:sldMkLst>
      </pc:sldChg>
      <pc:sldChg chg="add">
        <pc:chgData name="Cai Jun" userId="57e790d697ad4281" providerId="LiveId" clId="{3E8A8FA0-88E4-42DF-94FC-B7A7EDD2A2A6}" dt="2020-06-24T15:18:45.307" v="0"/>
        <pc:sldMkLst>
          <pc:docMk/>
          <pc:sldMk cId="0" sldId="444"/>
        </pc:sldMkLst>
      </pc:sldChg>
      <pc:sldChg chg="add">
        <pc:chgData name="Cai Jun" userId="57e790d697ad4281" providerId="LiveId" clId="{3E8A8FA0-88E4-42DF-94FC-B7A7EDD2A2A6}" dt="2020-06-24T15:18:45.307" v="0"/>
        <pc:sldMkLst>
          <pc:docMk/>
          <pc:sldMk cId="0" sldId="448"/>
        </pc:sldMkLst>
      </pc:sldChg>
      <pc:sldChg chg="add">
        <pc:chgData name="Cai Jun" userId="57e790d697ad4281" providerId="LiveId" clId="{3E8A8FA0-88E4-42DF-94FC-B7A7EDD2A2A6}" dt="2020-06-24T15:18:45.307" v="0"/>
        <pc:sldMkLst>
          <pc:docMk/>
          <pc:sldMk cId="0" sldId="449"/>
        </pc:sldMkLst>
      </pc:sldChg>
      <pc:sldChg chg="add">
        <pc:chgData name="Cai Jun" userId="57e790d697ad4281" providerId="LiveId" clId="{3E8A8FA0-88E4-42DF-94FC-B7A7EDD2A2A6}" dt="2020-06-24T15:18:45.307" v="0"/>
        <pc:sldMkLst>
          <pc:docMk/>
          <pc:sldMk cId="0" sldId="450"/>
        </pc:sldMkLst>
      </pc:sldChg>
      <pc:sldChg chg="add">
        <pc:chgData name="Cai Jun" userId="57e790d697ad4281" providerId="LiveId" clId="{3E8A8FA0-88E4-42DF-94FC-B7A7EDD2A2A6}" dt="2020-06-24T15:18:45.307" v="0"/>
        <pc:sldMkLst>
          <pc:docMk/>
          <pc:sldMk cId="0" sldId="451"/>
        </pc:sldMkLst>
      </pc:sldChg>
      <pc:sldChg chg="add">
        <pc:chgData name="Cai Jun" userId="57e790d697ad4281" providerId="LiveId" clId="{3E8A8FA0-88E4-42DF-94FC-B7A7EDD2A2A6}" dt="2020-06-24T15:18:45.307" v="0"/>
        <pc:sldMkLst>
          <pc:docMk/>
          <pc:sldMk cId="0" sldId="452"/>
        </pc:sldMkLst>
      </pc:sldChg>
      <pc:sldChg chg="add">
        <pc:chgData name="Cai Jun" userId="57e790d697ad4281" providerId="LiveId" clId="{3E8A8FA0-88E4-42DF-94FC-B7A7EDD2A2A6}" dt="2020-06-24T15:18:45.307" v="0"/>
        <pc:sldMkLst>
          <pc:docMk/>
          <pc:sldMk cId="0" sldId="453"/>
        </pc:sldMkLst>
      </pc:sldChg>
      <pc:sldChg chg="add">
        <pc:chgData name="Cai Jun" userId="57e790d697ad4281" providerId="LiveId" clId="{3E8A8FA0-88E4-42DF-94FC-B7A7EDD2A2A6}" dt="2020-06-24T15:18:45.307" v="0"/>
        <pc:sldMkLst>
          <pc:docMk/>
          <pc:sldMk cId="0" sldId="455"/>
        </pc:sldMkLst>
      </pc:sldChg>
      <pc:sldChg chg="add">
        <pc:chgData name="Cai Jun" userId="57e790d697ad4281" providerId="LiveId" clId="{3E8A8FA0-88E4-42DF-94FC-B7A7EDD2A2A6}" dt="2020-06-24T15:18:45.307" v="0"/>
        <pc:sldMkLst>
          <pc:docMk/>
          <pc:sldMk cId="0" sldId="456"/>
        </pc:sldMkLst>
      </pc:sldChg>
      <pc:sldChg chg="add">
        <pc:chgData name="Cai Jun" userId="57e790d697ad4281" providerId="LiveId" clId="{3E8A8FA0-88E4-42DF-94FC-B7A7EDD2A2A6}" dt="2020-06-24T15:18:45.307" v="0"/>
        <pc:sldMkLst>
          <pc:docMk/>
          <pc:sldMk cId="0" sldId="458"/>
        </pc:sldMkLst>
      </pc:sldChg>
      <pc:sldChg chg="add">
        <pc:chgData name="Cai Jun" userId="57e790d697ad4281" providerId="LiveId" clId="{3E8A8FA0-88E4-42DF-94FC-B7A7EDD2A2A6}" dt="2020-06-24T15:18:45.307" v="0"/>
        <pc:sldMkLst>
          <pc:docMk/>
          <pc:sldMk cId="0" sldId="464"/>
        </pc:sldMkLst>
      </pc:sldChg>
      <pc:sldChg chg="add">
        <pc:chgData name="Cai Jun" userId="57e790d697ad4281" providerId="LiveId" clId="{3E8A8FA0-88E4-42DF-94FC-B7A7EDD2A2A6}" dt="2020-06-24T15:18:45.307" v="0"/>
        <pc:sldMkLst>
          <pc:docMk/>
          <pc:sldMk cId="0" sldId="470"/>
        </pc:sldMkLst>
      </pc:sldChg>
      <pc:sldChg chg="add">
        <pc:chgData name="Cai Jun" userId="57e790d697ad4281" providerId="LiveId" clId="{3E8A8FA0-88E4-42DF-94FC-B7A7EDD2A2A6}" dt="2020-06-24T15:18:45.307" v="0"/>
        <pc:sldMkLst>
          <pc:docMk/>
          <pc:sldMk cId="2546742974" sldId="476"/>
        </pc:sldMkLst>
      </pc:sldChg>
      <pc:sldChg chg="add">
        <pc:chgData name="Cai Jun" userId="57e790d697ad4281" providerId="LiveId" clId="{3E8A8FA0-88E4-42DF-94FC-B7A7EDD2A2A6}" dt="2020-06-24T15:18:45.307" v="0"/>
        <pc:sldMkLst>
          <pc:docMk/>
          <pc:sldMk cId="0" sldId="694"/>
        </pc:sldMkLst>
      </pc:sldChg>
    </pc:docChg>
  </pc:docChgLst>
  <pc:docChgLst>
    <pc:chgData name="CAI JUN" userId="08ce88e1165b00db" providerId="LiveId" clId="{2B98BA12-B717-48D0-8BC1-687B95643454}"/>
    <pc:docChg chg="undo custSel addSld delSld modSld">
      <pc:chgData name="CAI JUN" userId="08ce88e1165b00db" providerId="LiveId" clId="{2B98BA12-B717-48D0-8BC1-687B95643454}" dt="2020-06-25T02:41:31.072" v="1673" actId="1035"/>
      <pc:docMkLst>
        <pc:docMk/>
      </pc:docMkLst>
      <pc:sldChg chg="modSp mod">
        <pc:chgData name="CAI JUN" userId="08ce88e1165b00db" providerId="LiveId" clId="{2B98BA12-B717-48D0-8BC1-687B95643454}" dt="2020-06-25T01:13:26.348" v="846" actId="6549"/>
        <pc:sldMkLst>
          <pc:docMk/>
          <pc:sldMk cId="0" sldId="437"/>
        </pc:sldMkLst>
        <pc:spChg chg="mod">
          <ac:chgData name="CAI JUN" userId="08ce88e1165b00db" providerId="LiveId" clId="{2B98BA12-B717-48D0-8BC1-687B95643454}" dt="2020-06-25T01:13:26.348" v="846" actId="6549"/>
          <ac:spMkLst>
            <pc:docMk/>
            <pc:sldMk cId="0" sldId="437"/>
            <ac:spMk id="8196" creationId="{00000000-0000-0000-0000-000000000000}"/>
          </ac:spMkLst>
        </pc:spChg>
        <pc:graphicFrameChg chg="mod">
          <ac:chgData name="CAI JUN" userId="08ce88e1165b00db" providerId="LiveId" clId="{2B98BA12-B717-48D0-8BC1-687B95643454}" dt="2020-06-25T01:12:38.348" v="833"/>
          <ac:graphicFrameMkLst>
            <pc:docMk/>
            <pc:sldMk cId="0" sldId="437"/>
            <ac:graphicFrameMk id="8195" creationId="{00000000-0000-0000-0000-000000000000}"/>
          </ac:graphicFrameMkLst>
        </pc:graphicFrameChg>
        <pc:graphicFrameChg chg="mod">
          <ac:chgData name="CAI JUN" userId="08ce88e1165b00db" providerId="LiveId" clId="{2B98BA12-B717-48D0-8BC1-687B95643454}" dt="2020-06-25T01:13:10.317" v="845" actId="14100"/>
          <ac:graphicFrameMkLst>
            <pc:docMk/>
            <pc:sldMk cId="0" sldId="437"/>
            <ac:graphicFrameMk id="8197" creationId="{00000000-0000-0000-0000-000000000000}"/>
          </ac:graphicFrameMkLst>
        </pc:graphicFrameChg>
      </pc:sldChg>
      <pc:sldChg chg="addSp modSp mod">
        <pc:chgData name="CAI JUN" userId="08ce88e1165b00db" providerId="LiveId" clId="{2B98BA12-B717-48D0-8BC1-687B95643454}" dt="2020-06-25T01:40:20.068" v="1393" actId="207"/>
        <pc:sldMkLst>
          <pc:docMk/>
          <pc:sldMk cId="0" sldId="444"/>
        </pc:sldMkLst>
        <pc:spChg chg="add mod">
          <ac:chgData name="CAI JUN" userId="08ce88e1165b00db" providerId="LiveId" clId="{2B98BA12-B717-48D0-8BC1-687B95643454}" dt="2020-06-25T01:40:20.068" v="1393" actId="207"/>
          <ac:spMkLst>
            <pc:docMk/>
            <pc:sldMk cId="0" sldId="444"/>
            <ac:spMk id="2" creationId="{F8682F94-1F26-4073-AC2B-AF7D55C9CED1}"/>
          </ac:spMkLst>
        </pc:spChg>
        <pc:spChg chg="mod">
          <ac:chgData name="CAI JUN" userId="08ce88e1165b00db" providerId="LiveId" clId="{2B98BA12-B717-48D0-8BC1-687B95643454}" dt="2020-06-25T01:22:57.443" v="1022" actId="1035"/>
          <ac:spMkLst>
            <pc:docMk/>
            <pc:sldMk cId="0" sldId="444"/>
            <ac:spMk id="19463" creationId="{00000000-0000-0000-0000-000000000000}"/>
          </ac:spMkLst>
        </pc:spChg>
        <pc:spChg chg="mod">
          <ac:chgData name="CAI JUN" userId="08ce88e1165b00db" providerId="LiveId" clId="{2B98BA12-B717-48D0-8BC1-687B95643454}" dt="2020-06-25T01:26:30.365" v="1307" actId="14100"/>
          <ac:spMkLst>
            <pc:docMk/>
            <pc:sldMk cId="0" sldId="444"/>
            <ac:spMk id="19465" creationId="{00000000-0000-0000-0000-000000000000}"/>
          </ac:spMkLst>
        </pc:spChg>
        <pc:spChg chg="mod">
          <ac:chgData name="CAI JUN" userId="08ce88e1165b00db" providerId="LiveId" clId="{2B98BA12-B717-48D0-8BC1-687B95643454}" dt="2020-06-25T01:22:57.443" v="1022" actId="1035"/>
          <ac:spMkLst>
            <pc:docMk/>
            <pc:sldMk cId="0" sldId="444"/>
            <ac:spMk id="19468" creationId="{00000000-0000-0000-0000-000000000000}"/>
          </ac:spMkLst>
        </pc:spChg>
        <pc:spChg chg="mod">
          <ac:chgData name="CAI JUN" userId="08ce88e1165b00db" providerId="LiveId" clId="{2B98BA12-B717-48D0-8BC1-687B95643454}" dt="2020-06-25T01:22:57.443" v="1022" actId="1035"/>
          <ac:spMkLst>
            <pc:docMk/>
            <pc:sldMk cId="0" sldId="444"/>
            <ac:spMk id="19470" creationId="{00000000-0000-0000-0000-000000000000}"/>
          </ac:spMkLst>
        </pc:spChg>
        <pc:spChg chg="mod">
          <ac:chgData name="CAI JUN" userId="08ce88e1165b00db" providerId="LiveId" clId="{2B98BA12-B717-48D0-8BC1-687B95643454}" dt="2020-06-25T01:22:51.224" v="1011" actId="1036"/>
          <ac:spMkLst>
            <pc:docMk/>
            <pc:sldMk cId="0" sldId="444"/>
            <ac:spMk id="212998" creationId="{00000000-0000-0000-0000-000000000000}"/>
          </ac:spMkLst>
        </pc:spChg>
        <pc:grpChg chg="mod">
          <ac:chgData name="CAI JUN" userId="08ce88e1165b00db" providerId="LiveId" clId="{2B98BA12-B717-48D0-8BC1-687B95643454}" dt="2020-06-25T01:22:57.443" v="1022" actId="1035"/>
          <ac:grpSpMkLst>
            <pc:docMk/>
            <pc:sldMk cId="0" sldId="444"/>
            <ac:grpSpMk id="19459" creationId="{00000000-0000-0000-0000-000000000000}"/>
          </ac:grpSpMkLst>
        </pc:grpChg>
        <pc:grpChg chg="mod">
          <ac:chgData name="CAI JUN" userId="08ce88e1165b00db" providerId="LiveId" clId="{2B98BA12-B717-48D0-8BC1-687B95643454}" dt="2020-06-25T01:22:57.443" v="1022" actId="1035"/>
          <ac:grpSpMkLst>
            <pc:docMk/>
            <pc:sldMk cId="0" sldId="444"/>
            <ac:grpSpMk id="19460" creationId="{00000000-0000-0000-0000-000000000000}"/>
          </ac:grpSpMkLst>
        </pc:grpChg>
        <pc:grpChg chg="mod">
          <ac:chgData name="CAI JUN" userId="08ce88e1165b00db" providerId="LiveId" clId="{2B98BA12-B717-48D0-8BC1-687B95643454}" dt="2020-06-25T01:26:30.365" v="1307" actId="14100"/>
          <ac:grpSpMkLst>
            <pc:docMk/>
            <pc:sldMk cId="0" sldId="444"/>
            <ac:grpSpMk id="19461" creationId="{00000000-0000-0000-0000-000000000000}"/>
          </ac:grpSpMkLst>
        </pc:grpChg>
        <pc:grpChg chg="mod">
          <ac:chgData name="CAI JUN" userId="08ce88e1165b00db" providerId="LiveId" clId="{2B98BA12-B717-48D0-8BC1-687B95643454}" dt="2020-06-25T01:22:57.443" v="1022" actId="1035"/>
          <ac:grpSpMkLst>
            <pc:docMk/>
            <pc:sldMk cId="0" sldId="444"/>
            <ac:grpSpMk id="19462" creationId="{00000000-0000-0000-0000-000000000000}"/>
          </ac:grpSpMkLst>
        </pc:grpChg>
        <pc:graphicFrameChg chg="mod">
          <ac:chgData name="CAI JUN" userId="08ce88e1165b00db" providerId="LiveId" clId="{2B98BA12-B717-48D0-8BC1-687B95643454}" dt="2020-06-25T01:22:57.443" v="1022" actId="1035"/>
          <ac:graphicFrameMkLst>
            <pc:docMk/>
            <pc:sldMk cId="0" sldId="444"/>
            <ac:graphicFrameMk id="19464" creationId="{00000000-0000-0000-0000-000000000000}"/>
          </ac:graphicFrameMkLst>
        </pc:graphicFrameChg>
        <pc:graphicFrameChg chg="mod">
          <ac:chgData name="CAI JUN" userId="08ce88e1165b00db" providerId="LiveId" clId="{2B98BA12-B717-48D0-8BC1-687B95643454}" dt="2020-06-25T01:26:30.365" v="1307" actId="14100"/>
          <ac:graphicFrameMkLst>
            <pc:docMk/>
            <pc:sldMk cId="0" sldId="444"/>
            <ac:graphicFrameMk id="19466" creationId="{00000000-0000-0000-0000-000000000000}"/>
          </ac:graphicFrameMkLst>
        </pc:graphicFrameChg>
        <pc:graphicFrameChg chg="mod">
          <ac:chgData name="CAI JUN" userId="08ce88e1165b00db" providerId="LiveId" clId="{2B98BA12-B717-48D0-8BC1-687B95643454}" dt="2020-06-25T01:26:30.365" v="1307" actId="14100"/>
          <ac:graphicFrameMkLst>
            <pc:docMk/>
            <pc:sldMk cId="0" sldId="444"/>
            <ac:graphicFrameMk id="19467" creationId="{00000000-0000-0000-0000-000000000000}"/>
          </ac:graphicFrameMkLst>
        </pc:graphicFrameChg>
        <pc:graphicFrameChg chg="mod">
          <ac:chgData name="CAI JUN" userId="08ce88e1165b00db" providerId="LiveId" clId="{2B98BA12-B717-48D0-8BC1-687B95643454}" dt="2020-06-25T01:22:57.443" v="1022" actId="1035"/>
          <ac:graphicFrameMkLst>
            <pc:docMk/>
            <pc:sldMk cId="0" sldId="444"/>
            <ac:graphicFrameMk id="19469" creationId="{00000000-0000-0000-0000-000000000000}"/>
          </ac:graphicFrameMkLst>
        </pc:graphicFrameChg>
        <pc:graphicFrameChg chg="mod">
          <ac:chgData name="CAI JUN" userId="08ce88e1165b00db" providerId="LiveId" clId="{2B98BA12-B717-48D0-8BC1-687B95643454}" dt="2020-06-25T01:22:57.443" v="1022" actId="1035"/>
          <ac:graphicFrameMkLst>
            <pc:docMk/>
            <pc:sldMk cId="0" sldId="444"/>
            <ac:graphicFrameMk id="19471" creationId="{00000000-0000-0000-0000-000000000000}"/>
          </ac:graphicFrameMkLst>
        </pc:graphicFrameChg>
      </pc:sldChg>
      <pc:sldChg chg="modSp mod">
        <pc:chgData name="CAI JUN" userId="08ce88e1165b00db" providerId="LiveId" clId="{2B98BA12-B717-48D0-8BC1-687B95643454}" dt="2020-06-25T01:44:23.921" v="1413" actId="2711"/>
        <pc:sldMkLst>
          <pc:docMk/>
          <pc:sldMk cId="0" sldId="448"/>
        </pc:sldMkLst>
        <pc:spChg chg="mod">
          <ac:chgData name="CAI JUN" userId="08ce88e1165b00db" providerId="LiveId" clId="{2B98BA12-B717-48D0-8BC1-687B95643454}" dt="2020-06-25T01:44:23.921" v="1413" actId="2711"/>
          <ac:spMkLst>
            <pc:docMk/>
            <pc:sldMk cId="0" sldId="448"/>
            <ac:spMk id="11" creationId="{00000000-0000-0000-0000-000000000000}"/>
          </ac:spMkLst>
        </pc:spChg>
        <pc:graphicFrameChg chg="mod">
          <ac:chgData name="CAI JUN" userId="08ce88e1165b00db" providerId="LiveId" clId="{2B98BA12-B717-48D0-8BC1-687B95643454}" dt="2020-06-25T01:13:45.567" v="848"/>
          <ac:graphicFrameMkLst>
            <pc:docMk/>
            <pc:sldMk cId="0" sldId="448"/>
            <ac:graphicFrameMk id="10245" creationId="{00000000-0000-0000-0000-000000000000}"/>
          </ac:graphicFrameMkLst>
        </pc:graphicFrameChg>
        <pc:graphicFrameChg chg="mod">
          <ac:chgData name="CAI JUN" userId="08ce88e1165b00db" providerId="LiveId" clId="{2B98BA12-B717-48D0-8BC1-687B95643454}" dt="2020-06-25T01:18:38.380" v="920" actId="14100"/>
          <ac:graphicFrameMkLst>
            <pc:docMk/>
            <pc:sldMk cId="0" sldId="448"/>
            <ac:graphicFrameMk id="40962" creationId="{00000000-0000-0000-0000-000000000000}"/>
          </ac:graphicFrameMkLst>
        </pc:graphicFrameChg>
        <pc:graphicFrameChg chg="mod">
          <ac:chgData name="CAI JUN" userId="08ce88e1165b00db" providerId="LiveId" clId="{2B98BA12-B717-48D0-8BC1-687B95643454}" dt="2020-06-25T01:18:13.192" v="917"/>
          <ac:graphicFrameMkLst>
            <pc:docMk/>
            <pc:sldMk cId="0" sldId="448"/>
            <ac:graphicFrameMk id="40963" creationId="{00000000-0000-0000-0000-000000000000}"/>
          </ac:graphicFrameMkLst>
        </pc:graphicFrameChg>
        <pc:graphicFrameChg chg="mod">
          <ac:chgData name="CAI JUN" userId="08ce88e1165b00db" providerId="LiveId" clId="{2B98BA12-B717-48D0-8BC1-687B95643454}" dt="2020-06-25T01:14:32.130" v="855"/>
          <ac:graphicFrameMkLst>
            <pc:docMk/>
            <pc:sldMk cId="0" sldId="448"/>
            <ac:graphicFrameMk id="40964" creationId="{00000000-0000-0000-0000-000000000000}"/>
          </ac:graphicFrameMkLst>
        </pc:graphicFrameChg>
      </pc:sldChg>
      <pc:sldChg chg="addSp delSp modSp mod">
        <pc:chgData name="CAI JUN" userId="08ce88e1165b00db" providerId="LiveId" clId="{2B98BA12-B717-48D0-8BC1-687B95643454}" dt="2020-06-25T01:48:10.656" v="1442"/>
        <pc:sldMkLst>
          <pc:docMk/>
          <pc:sldMk cId="0" sldId="449"/>
        </pc:sldMkLst>
        <pc:spChg chg="add mod">
          <ac:chgData name="CAI JUN" userId="08ce88e1165b00db" providerId="LiveId" clId="{2B98BA12-B717-48D0-8BC1-687B95643454}" dt="2020-06-25T01:16:12.208" v="894" actId="1037"/>
          <ac:spMkLst>
            <pc:docMk/>
            <pc:sldMk cId="0" sldId="449"/>
            <ac:spMk id="2" creationId="{74080FDF-76C3-4E73-8990-1BCADD915F96}"/>
          </ac:spMkLst>
        </pc:spChg>
        <pc:spChg chg="mod">
          <ac:chgData name="CAI JUN" userId="08ce88e1165b00db" providerId="LiveId" clId="{2B98BA12-B717-48D0-8BC1-687B95643454}" dt="2020-06-25T01:15:49.692" v="867"/>
          <ac:spMkLst>
            <pc:docMk/>
            <pc:sldMk cId="0" sldId="449"/>
            <ac:spMk id="12293" creationId="{00000000-0000-0000-0000-000000000000}"/>
          </ac:spMkLst>
        </pc:spChg>
        <pc:spChg chg="mod">
          <ac:chgData name="CAI JUN" userId="08ce88e1165b00db" providerId="LiveId" clId="{2B98BA12-B717-48D0-8BC1-687B95643454}" dt="2020-06-25T01:48:10.656" v="1442"/>
          <ac:spMkLst>
            <pc:docMk/>
            <pc:sldMk cId="0" sldId="449"/>
            <ac:spMk id="209922" creationId="{00000000-0000-0000-0000-000000000000}"/>
          </ac:spMkLst>
        </pc:spChg>
        <pc:graphicFrameChg chg="mod">
          <ac:chgData name="CAI JUN" userId="08ce88e1165b00db" providerId="LiveId" clId="{2B98BA12-B717-48D0-8BC1-687B95643454}" dt="2020-06-25T01:17:33.130" v="914" actId="1076"/>
          <ac:graphicFrameMkLst>
            <pc:docMk/>
            <pc:sldMk cId="0" sldId="449"/>
            <ac:graphicFrameMk id="12291" creationId="{00000000-0000-0000-0000-000000000000}"/>
          </ac:graphicFrameMkLst>
        </pc:graphicFrameChg>
        <pc:graphicFrameChg chg="del mod">
          <ac:chgData name="CAI JUN" userId="08ce88e1165b00db" providerId="LiveId" clId="{2B98BA12-B717-48D0-8BC1-687B95643454}" dt="2020-06-25T01:17:29.848" v="913" actId="478"/>
          <ac:graphicFrameMkLst>
            <pc:docMk/>
            <pc:sldMk cId="0" sldId="449"/>
            <ac:graphicFrameMk id="12292" creationId="{00000000-0000-0000-0000-000000000000}"/>
          </ac:graphicFrameMkLst>
        </pc:graphicFrameChg>
        <pc:graphicFrameChg chg="mod">
          <ac:chgData name="CAI JUN" userId="08ce88e1165b00db" providerId="LiveId" clId="{2B98BA12-B717-48D0-8BC1-687B95643454}" dt="2020-06-25T01:16:16.802" v="897" actId="1035"/>
          <ac:graphicFrameMkLst>
            <pc:docMk/>
            <pc:sldMk cId="0" sldId="449"/>
            <ac:graphicFrameMk id="12294" creationId="{00000000-0000-0000-0000-000000000000}"/>
          </ac:graphicFrameMkLst>
        </pc:graphicFrameChg>
      </pc:sldChg>
      <pc:sldChg chg="delSp modSp mod addAnim delAnim">
        <pc:chgData name="CAI JUN" userId="08ce88e1165b00db" providerId="LiveId" clId="{2B98BA12-B717-48D0-8BC1-687B95643454}" dt="2020-06-25T01:17:45.458" v="915" actId="207"/>
        <pc:sldMkLst>
          <pc:docMk/>
          <pc:sldMk cId="0" sldId="451"/>
        </pc:sldMkLst>
        <pc:spChg chg="mod">
          <ac:chgData name="CAI JUN" userId="08ce88e1165b00db" providerId="LiveId" clId="{2B98BA12-B717-48D0-8BC1-687B95643454}" dt="2020-06-25T00:46:27.651" v="430" actId="21"/>
          <ac:spMkLst>
            <pc:docMk/>
            <pc:sldMk cId="0" sldId="451"/>
            <ac:spMk id="9" creationId="{00000000-0000-0000-0000-000000000000}"/>
          </ac:spMkLst>
        </pc:spChg>
        <pc:spChg chg="mod">
          <ac:chgData name="CAI JUN" userId="08ce88e1165b00db" providerId="LiveId" clId="{2B98BA12-B717-48D0-8BC1-687B95643454}" dt="2020-06-25T00:45:05.510" v="391" actId="1037"/>
          <ac:spMkLst>
            <pc:docMk/>
            <pc:sldMk cId="0" sldId="451"/>
            <ac:spMk id="7179" creationId="{00000000-0000-0000-0000-000000000000}"/>
          </ac:spMkLst>
        </pc:spChg>
        <pc:graphicFrameChg chg="mod">
          <ac:chgData name="CAI JUN" userId="08ce88e1165b00db" providerId="LiveId" clId="{2B98BA12-B717-48D0-8BC1-687B95643454}" dt="2020-06-25T00:44:41.089" v="366"/>
          <ac:graphicFrameMkLst>
            <pc:docMk/>
            <pc:sldMk cId="0" sldId="451"/>
            <ac:graphicFrameMk id="3" creationId="{00000000-0000-0000-0000-000000000000}"/>
          </ac:graphicFrameMkLst>
        </pc:graphicFrameChg>
        <pc:graphicFrameChg chg="mod">
          <ac:chgData name="CAI JUN" userId="08ce88e1165b00db" providerId="LiveId" clId="{2B98BA12-B717-48D0-8BC1-687B95643454}" dt="2020-06-25T01:17:45.458" v="915" actId="207"/>
          <ac:graphicFrameMkLst>
            <pc:docMk/>
            <pc:sldMk cId="0" sldId="451"/>
            <ac:graphicFrameMk id="38915" creationId="{00000000-0000-0000-0000-000000000000}"/>
          </ac:graphicFrameMkLst>
        </pc:graphicFrameChg>
        <pc:graphicFrameChg chg="del mod">
          <ac:chgData name="CAI JUN" userId="08ce88e1165b00db" providerId="LiveId" clId="{2B98BA12-B717-48D0-8BC1-687B95643454}" dt="2020-06-25T00:43:38.136" v="338" actId="478"/>
          <ac:graphicFrameMkLst>
            <pc:docMk/>
            <pc:sldMk cId="0" sldId="451"/>
            <ac:graphicFrameMk id="38916" creationId="{00000000-0000-0000-0000-000000000000}"/>
          </ac:graphicFrameMkLst>
        </pc:graphicFrameChg>
        <pc:graphicFrameChg chg="del mod">
          <ac:chgData name="CAI JUN" userId="08ce88e1165b00db" providerId="LiveId" clId="{2B98BA12-B717-48D0-8BC1-687B95643454}" dt="2020-06-25T00:43:38.136" v="338" actId="478"/>
          <ac:graphicFrameMkLst>
            <pc:docMk/>
            <pc:sldMk cId="0" sldId="451"/>
            <ac:graphicFrameMk id="38917" creationId="{00000000-0000-0000-0000-000000000000}"/>
          </ac:graphicFrameMkLst>
        </pc:graphicFrameChg>
        <pc:graphicFrameChg chg="del mod">
          <ac:chgData name="CAI JUN" userId="08ce88e1165b00db" providerId="LiveId" clId="{2B98BA12-B717-48D0-8BC1-687B95643454}" dt="2020-06-25T00:43:38.136" v="338" actId="478"/>
          <ac:graphicFrameMkLst>
            <pc:docMk/>
            <pc:sldMk cId="0" sldId="451"/>
            <ac:graphicFrameMk id="38918" creationId="{00000000-0000-0000-0000-000000000000}"/>
          </ac:graphicFrameMkLst>
        </pc:graphicFrameChg>
        <pc:graphicFrameChg chg="mod">
          <ac:chgData name="CAI JUN" userId="08ce88e1165b00db" providerId="LiveId" clId="{2B98BA12-B717-48D0-8BC1-687B95643454}" dt="2020-06-25T00:45:17.714" v="408" actId="1037"/>
          <ac:graphicFrameMkLst>
            <pc:docMk/>
            <pc:sldMk cId="0" sldId="451"/>
            <ac:graphicFrameMk id="38919" creationId="{00000000-0000-0000-0000-000000000000}"/>
          </ac:graphicFrameMkLst>
        </pc:graphicFrameChg>
      </pc:sldChg>
      <pc:sldChg chg="modAnim">
        <pc:chgData name="CAI JUN" userId="08ce88e1165b00db" providerId="LiveId" clId="{2B98BA12-B717-48D0-8BC1-687B95643454}" dt="2020-06-25T01:47:14.766" v="1438"/>
        <pc:sldMkLst>
          <pc:docMk/>
          <pc:sldMk cId="0" sldId="452"/>
        </pc:sldMkLst>
      </pc:sldChg>
      <pc:sldChg chg="modSp mod">
        <pc:chgData name="CAI JUN" userId="08ce88e1165b00db" providerId="LiveId" clId="{2B98BA12-B717-48D0-8BC1-687B95643454}" dt="2020-06-25T01:38:33.818" v="1392" actId="113"/>
        <pc:sldMkLst>
          <pc:docMk/>
          <pc:sldMk cId="0" sldId="453"/>
        </pc:sldMkLst>
        <pc:spChg chg="mod">
          <ac:chgData name="CAI JUN" userId="08ce88e1165b00db" providerId="LiveId" clId="{2B98BA12-B717-48D0-8BC1-687B95643454}" dt="2020-06-25T01:38:33.818" v="1392" actId="113"/>
          <ac:spMkLst>
            <pc:docMk/>
            <pc:sldMk cId="0" sldId="453"/>
            <ac:spMk id="4099" creationId="{00000000-0000-0000-0000-000000000000}"/>
          </ac:spMkLst>
        </pc:spChg>
      </pc:sldChg>
      <pc:sldChg chg="modSp mod">
        <pc:chgData name="CAI JUN" userId="08ce88e1165b00db" providerId="LiveId" clId="{2B98BA12-B717-48D0-8BC1-687B95643454}" dt="2020-06-25T01:50:02.329" v="1502" actId="1036"/>
        <pc:sldMkLst>
          <pc:docMk/>
          <pc:sldMk cId="0" sldId="455"/>
        </pc:sldMkLst>
        <pc:spChg chg="mod">
          <ac:chgData name="CAI JUN" userId="08ce88e1165b00db" providerId="LiveId" clId="{2B98BA12-B717-48D0-8BC1-687B95643454}" dt="2020-06-25T01:49:37.048" v="1459" actId="1036"/>
          <ac:spMkLst>
            <pc:docMk/>
            <pc:sldMk cId="0" sldId="455"/>
            <ac:spMk id="9" creationId="{00000000-0000-0000-0000-000000000000}"/>
          </ac:spMkLst>
        </pc:spChg>
        <pc:graphicFrameChg chg="mod">
          <ac:chgData name="CAI JUN" userId="08ce88e1165b00db" providerId="LiveId" clId="{2B98BA12-B717-48D0-8BC1-687B95643454}" dt="2020-06-25T01:50:02.329" v="1502" actId="1036"/>
          <ac:graphicFrameMkLst>
            <pc:docMk/>
            <pc:sldMk cId="0" sldId="455"/>
            <ac:graphicFrameMk id="14339" creationId="{00000000-0000-0000-0000-000000000000}"/>
          </ac:graphicFrameMkLst>
        </pc:graphicFrameChg>
        <pc:graphicFrameChg chg="mod">
          <ac:chgData name="CAI JUN" userId="08ce88e1165b00db" providerId="LiveId" clId="{2B98BA12-B717-48D0-8BC1-687B95643454}" dt="2020-06-25T01:49:47.594" v="1479" actId="1036"/>
          <ac:graphicFrameMkLst>
            <pc:docMk/>
            <pc:sldMk cId="0" sldId="455"/>
            <ac:graphicFrameMk id="14340" creationId="{00000000-0000-0000-0000-000000000000}"/>
          </ac:graphicFrameMkLst>
        </pc:graphicFrameChg>
        <pc:graphicFrameChg chg="mod">
          <ac:chgData name="CAI JUN" userId="08ce88e1165b00db" providerId="LiveId" clId="{2B98BA12-B717-48D0-8BC1-687B95643454}" dt="2020-06-25T01:49:54.469" v="1491" actId="1036"/>
          <ac:graphicFrameMkLst>
            <pc:docMk/>
            <pc:sldMk cId="0" sldId="455"/>
            <ac:graphicFrameMk id="14342" creationId="{00000000-0000-0000-0000-000000000000}"/>
          </ac:graphicFrameMkLst>
        </pc:graphicFrameChg>
      </pc:sldChg>
      <pc:sldChg chg="modSp mod">
        <pc:chgData name="CAI JUN" userId="08ce88e1165b00db" providerId="LiveId" clId="{2B98BA12-B717-48D0-8BC1-687B95643454}" dt="2020-06-25T01:50:50.219" v="1547" actId="1037"/>
        <pc:sldMkLst>
          <pc:docMk/>
          <pc:sldMk cId="0" sldId="456"/>
        </pc:sldMkLst>
        <pc:spChg chg="mod">
          <ac:chgData name="CAI JUN" userId="08ce88e1165b00db" providerId="LiveId" clId="{2B98BA12-B717-48D0-8BC1-687B95643454}" dt="2020-06-25T01:50:14.251" v="1516" actId="1036"/>
          <ac:spMkLst>
            <pc:docMk/>
            <pc:sldMk cId="0" sldId="456"/>
            <ac:spMk id="6" creationId="{00000000-0000-0000-0000-000000000000}"/>
          </ac:spMkLst>
        </pc:spChg>
        <pc:graphicFrameChg chg="mod">
          <ac:chgData name="CAI JUN" userId="08ce88e1165b00db" providerId="LiveId" clId="{2B98BA12-B717-48D0-8BC1-687B95643454}" dt="2020-06-25T01:50:50.219" v="1547" actId="1037"/>
          <ac:graphicFrameMkLst>
            <pc:docMk/>
            <pc:sldMk cId="0" sldId="456"/>
            <ac:graphicFrameMk id="15363" creationId="{00000000-0000-0000-0000-000000000000}"/>
          </ac:graphicFrameMkLst>
        </pc:graphicFrameChg>
        <pc:graphicFrameChg chg="mod">
          <ac:chgData name="CAI JUN" userId="08ce88e1165b00db" providerId="LiveId" clId="{2B98BA12-B717-48D0-8BC1-687B95643454}" dt="2020-06-25T01:50:42.657" v="1539" actId="1035"/>
          <ac:graphicFrameMkLst>
            <pc:docMk/>
            <pc:sldMk cId="0" sldId="456"/>
            <ac:graphicFrameMk id="15364" creationId="{00000000-0000-0000-0000-000000000000}"/>
          </ac:graphicFrameMkLst>
        </pc:graphicFrameChg>
      </pc:sldChg>
      <pc:sldChg chg="modSp mod">
        <pc:chgData name="CAI JUN" userId="08ce88e1165b00db" providerId="LiveId" clId="{2B98BA12-B717-48D0-8BC1-687B95643454}" dt="2020-06-25T01:20:04.130" v="952" actId="1036"/>
        <pc:sldMkLst>
          <pc:docMk/>
          <pc:sldMk cId="0" sldId="458"/>
        </pc:sldMkLst>
        <pc:spChg chg="mod">
          <ac:chgData name="CAI JUN" userId="08ce88e1165b00db" providerId="LiveId" clId="{2B98BA12-B717-48D0-8BC1-687B95643454}" dt="2020-06-25T01:19:52.177" v="943" actId="1036"/>
          <ac:spMkLst>
            <pc:docMk/>
            <pc:sldMk cId="0" sldId="458"/>
            <ac:spMk id="13316" creationId="{00000000-0000-0000-0000-000000000000}"/>
          </ac:spMkLst>
        </pc:spChg>
        <pc:spChg chg="mod">
          <ac:chgData name="CAI JUN" userId="08ce88e1165b00db" providerId="LiveId" clId="{2B98BA12-B717-48D0-8BC1-687B95643454}" dt="2020-06-25T01:20:04.130" v="952" actId="1036"/>
          <ac:spMkLst>
            <pc:docMk/>
            <pc:sldMk cId="0" sldId="458"/>
            <ac:spMk id="13319" creationId="{00000000-0000-0000-0000-000000000000}"/>
          </ac:spMkLst>
        </pc:spChg>
        <pc:graphicFrameChg chg="mod">
          <ac:chgData name="CAI JUN" userId="08ce88e1165b00db" providerId="LiveId" clId="{2B98BA12-B717-48D0-8BC1-687B95643454}" dt="2020-06-25T01:19:59.333" v="949" actId="1036"/>
          <ac:graphicFrameMkLst>
            <pc:docMk/>
            <pc:sldMk cId="0" sldId="458"/>
            <ac:graphicFrameMk id="13314" creationId="{00000000-0000-0000-0000-000000000000}"/>
          </ac:graphicFrameMkLst>
        </pc:graphicFrameChg>
        <pc:graphicFrameChg chg="mod">
          <ac:chgData name="CAI JUN" userId="08ce88e1165b00db" providerId="LiveId" clId="{2B98BA12-B717-48D0-8BC1-687B95643454}" dt="2020-06-25T01:19:35.708" v="923" actId="14100"/>
          <ac:graphicFrameMkLst>
            <pc:docMk/>
            <pc:sldMk cId="0" sldId="458"/>
            <ac:graphicFrameMk id="13317" creationId="{00000000-0000-0000-0000-000000000000}"/>
          </ac:graphicFrameMkLst>
        </pc:graphicFrameChg>
      </pc:sldChg>
      <pc:sldChg chg="add del">
        <pc:chgData name="CAI JUN" userId="08ce88e1165b00db" providerId="LiveId" clId="{2B98BA12-B717-48D0-8BC1-687B95643454}" dt="2020-06-25T00:46:51.714" v="431" actId="47"/>
        <pc:sldMkLst>
          <pc:docMk/>
          <pc:sldMk cId="0" sldId="463"/>
        </pc:sldMkLst>
      </pc:sldChg>
      <pc:sldChg chg="modSp mod">
        <pc:chgData name="CAI JUN" userId="08ce88e1165b00db" providerId="LiveId" clId="{2B98BA12-B717-48D0-8BC1-687B95643454}" dt="2020-06-25T02:41:31.072" v="1673" actId="1035"/>
        <pc:sldMkLst>
          <pc:docMk/>
          <pc:sldMk cId="0" sldId="468"/>
        </pc:sldMkLst>
        <pc:spChg chg="mod">
          <ac:chgData name="CAI JUN" userId="08ce88e1165b00db" providerId="LiveId" clId="{2B98BA12-B717-48D0-8BC1-687B95643454}" dt="2020-06-25T02:41:31.072" v="1673" actId="1035"/>
          <ac:spMkLst>
            <pc:docMk/>
            <pc:sldMk cId="0" sldId="468"/>
            <ac:spMk id="4" creationId="{00000000-0000-0000-0000-000000000000}"/>
          </ac:spMkLst>
        </pc:spChg>
        <pc:spChg chg="mod">
          <ac:chgData name="CAI JUN" userId="08ce88e1165b00db" providerId="LiveId" clId="{2B98BA12-B717-48D0-8BC1-687B95643454}" dt="2020-06-25T02:41:31.072" v="1673" actId="1035"/>
          <ac:spMkLst>
            <pc:docMk/>
            <pc:sldMk cId="0" sldId="468"/>
            <ac:spMk id="5" creationId="{00000000-0000-0000-0000-000000000000}"/>
          </ac:spMkLst>
        </pc:spChg>
        <pc:spChg chg="mod">
          <ac:chgData name="CAI JUN" userId="08ce88e1165b00db" providerId="LiveId" clId="{2B98BA12-B717-48D0-8BC1-687B95643454}" dt="2020-06-25T02:41:31.072" v="1673" actId="1035"/>
          <ac:spMkLst>
            <pc:docMk/>
            <pc:sldMk cId="0" sldId="468"/>
            <ac:spMk id="6" creationId="{00000000-0000-0000-0000-000000000000}"/>
          </ac:spMkLst>
        </pc:spChg>
        <pc:spChg chg="mod">
          <ac:chgData name="CAI JUN" userId="08ce88e1165b00db" providerId="LiveId" clId="{2B98BA12-B717-48D0-8BC1-687B95643454}" dt="2020-06-25T02:41:31.072" v="1673" actId="1035"/>
          <ac:spMkLst>
            <pc:docMk/>
            <pc:sldMk cId="0" sldId="468"/>
            <ac:spMk id="8" creationId="{68503209-0AE4-4CB3-8949-DB9916B01851}"/>
          </ac:spMkLst>
        </pc:spChg>
        <pc:spChg chg="mod">
          <ac:chgData name="CAI JUN" userId="08ce88e1165b00db" providerId="LiveId" clId="{2B98BA12-B717-48D0-8BC1-687B95643454}" dt="2020-06-25T02:41:24.275" v="1659" actId="2711"/>
          <ac:spMkLst>
            <pc:docMk/>
            <pc:sldMk cId="0" sldId="468"/>
            <ac:spMk id="14" creationId="{4E9FE330-049E-4FC0-9E0C-183C9DCE1C85}"/>
          </ac:spMkLst>
        </pc:spChg>
        <pc:grpChg chg="mod">
          <ac:chgData name="CAI JUN" userId="08ce88e1165b00db" providerId="LiveId" clId="{2B98BA12-B717-48D0-8BC1-687B95643454}" dt="2020-06-25T02:41:31.072" v="1673" actId="1035"/>
          <ac:grpSpMkLst>
            <pc:docMk/>
            <pc:sldMk cId="0" sldId="468"/>
            <ac:grpSpMk id="22" creationId="{33A7376E-C408-4DAA-8416-3B6A1272B250}"/>
          </ac:grpSpMkLst>
        </pc:grpChg>
        <pc:graphicFrameChg chg="mod">
          <ac:chgData name="CAI JUN" userId="08ce88e1165b00db" providerId="LiveId" clId="{2B98BA12-B717-48D0-8BC1-687B95643454}" dt="2020-06-25T02:41:31.072" v="1673" actId="1035"/>
          <ac:graphicFrameMkLst>
            <pc:docMk/>
            <pc:sldMk cId="0" sldId="468"/>
            <ac:graphicFrameMk id="7" creationId="{00000000-0000-0000-0000-000000000000}"/>
          </ac:graphicFrameMkLst>
        </pc:graphicFrameChg>
        <pc:graphicFrameChg chg="mod">
          <ac:chgData name="CAI JUN" userId="08ce88e1165b00db" providerId="LiveId" clId="{2B98BA12-B717-48D0-8BC1-687B95643454}" dt="2020-06-25T02:41:31.072" v="1673" actId="1035"/>
          <ac:graphicFrameMkLst>
            <pc:docMk/>
            <pc:sldMk cId="0" sldId="468"/>
            <ac:graphicFrameMk id="15" creationId="{6307D0B7-D258-4132-A353-3EFEA374B003}"/>
          </ac:graphicFrameMkLst>
        </pc:graphicFrameChg>
        <pc:graphicFrameChg chg="mod">
          <ac:chgData name="CAI JUN" userId="08ce88e1165b00db" providerId="LiveId" clId="{2B98BA12-B717-48D0-8BC1-687B95643454}" dt="2020-06-25T02:41:31.072" v="1673" actId="1035"/>
          <ac:graphicFrameMkLst>
            <pc:docMk/>
            <pc:sldMk cId="0" sldId="468"/>
            <ac:graphicFrameMk id="30722" creationId="{00000000-0000-0000-0000-000000000000}"/>
          </ac:graphicFrameMkLst>
        </pc:graphicFrameChg>
        <pc:graphicFrameChg chg="mod">
          <ac:chgData name="CAI JUN" userId="08ce88e1165b00db" providerId="LiveId" clId="{2B98BA12-B717-48D0-8BC1-687B95643454}" dt="2020-06-25T02:41:31.072" v="1673" actId="1035"/>
          <ac:graphicFrameMkLst>
            <pc:docMk/>
            <pc:sldMk cId="0" sldId="468"/>
            <ac:graphicFrameMk id="30723" creationId="{00000000-0000-0000-0000-000000000000}"/>
          </ac:graphicFrameMkLst>
        </pc:graphicFrameChg>
        <pc:cxnChg chg="mod">
          <ac:chgData name="CAI JUN" userId="08ce88e1165b00db" providerId="LiveId" clId="{2B98BA12-B717-48D0-8BC1-687B95643454}" dt="2020-06-25T02:41:31.072" v="1673" actId="1035"/>
          <ac:cxnSpMkLst>
            <pc:docMk/>
            <pc:sldMk cId="0" sldId="468"/>
            <ac:cxnSpMk id="3" creationId="{63DD5171-8449-479F-9DB6-73F601D483EC}"/>
          </ac:cxnSpMkLst>
        </pc:cxnChg>
        <pc:cxnChg chg="mod">
          <ac:chgData name="CAI JUN" userId="08ce88e1165b00db" providerId="LiveId" clId="{2B98BA12-B717-48D0-8BC1-687B95643454}" dt="2020-06-25T02:41:31.072" v="1673" actId="1035"/>
          <ac:cxnSpMkLst>
            <pc:docMk/>
            <pc:sldMk cId="0" sldId="468"/>
            <ac:cxnSpMk id="16" creationId="{45B35FA8-D1E8-4AA1-B163-9E081C265C49}"/>
          </ac:cxnSpMkLst>
        </pc:cxnChg>
        <pc:cxnChg chg="mod">
          <ac:chgData name="CAI JUN" userId="08ce88e1165b00db" providerId="LiveId" clId="{2B98BA12-B717-48D0-8BC1-687B95643454}" dt="2020-06-25T02:41:31.072" v="1673" actId="1035"/>
          <ac:cxnSpMkLst>
            <pc:docMk/>
            <pc:sldMk cId="0" sldId="468"/>
            <ac:cxnSpMk id="19" creationId="{E9387C09-1AEC-44EE-B71F-D02E1A668D8A}"/>
          </ac:cxnSpMkLst>
        </pc:cxnChg>
        <pc:cxnChg chg="mod">
          <ac:chgData name="CAI JUN" userId="08ce88e1165b00db" providerId="LiveId" clId="{2B98BA12-B717-48D0-8BC1-687B95643454}" dt="2020-06-25T02:41:31.072" v="1673" actId="1035"/>
          <ac:cxnSpMkLst>
            <pc:docMk/>
            <pc:sldMk cId="0" sldId="468"/>
            <ac:cxnSpMk id="21" creationId="{99498C1C-DB38-4AA1-884A-0AEAEB40157D}"/>
          </ac:cxnSpMkLst>
        </pc:cxnChg>
      </pc:sldChg>
      <pc:sldChg chg="modSp mod">
        <pc:chgData name="CAI JUN" userId="08ce88e1165b00db" providerId="LiveId" clId="{2B98BA12-B717-48D0-8BC1-687B95643454}" dt="2020-06-25T01:41:05.146" v="1397" actId="2711"/>
        <pc:sldMkLst>
          <pc:docMk/>
          <pc:sldMk cId="0" sldId="470"/>
        </pc:sldMkLst>
        <pc:spChg chg="mod">
          <ac:chgData name="CAI JUN" userId="08ce88e1165b00db" providerId="LiveId" clId="{2B98BA12-B717-48D0-8BC1-687B95643454}" dt="2020-06-25T01:40:52.365" v="1395" actId="2711"/>
          <ac:spMkLst>
            <pc:docMk/>
            <pc:sldMk cId="0" sldId="470"/>
            <ac:spMk id="8" creationId="{00000000-0000-0000-0000-000000000000}"/>
          </ac:spMkLst>
        </pc:spChg>
        <pc:spChg chg="mod">
          <ac:chgData name="CAI JUN" userId="08ce88e1165b00db" providerId="LiveId" clId="{2B98BA12-B717-48D0-8BC1-687B95643454}" dt="2020-06-25T01:41:05.146" v="1397" actId="2711"/>
          <ac:spMkLst>
            <pc:docMk/>
            <pc:sldMk cId="0" sldId="470"/>
            <ac:spMk id="10" creationId="{00000000-0000-0000-0000-000000000000}"/>
          </ac:spMkLst>
        </pc:spChg>
        <pc:spChg chg="mod">
          <ac:chgData name="CAI JUN" userId="08ce88e1165b00db" providerId="LiveId" clId="{2B98BA12-B717-48D0-8BC1-687B95643454}" dt="2020-06-25T01:40:58.756" v="1396" actId="2711"/>
          <ac:spMkLst>
            <pc:docMk/>
            <pc:sldMk cId="0" sldId="470"/>
            <ac:spMk id="12" creationId="{00000000-0000-0000-0000-000000000000}"/>
          </ac:spMkLst>
        </pc:spChg>
        <pc:spChg chg="mod">
          <ac:chgData name="CAI JUN" userId="08ce88e1165b00db" providerId="LiveId" clId="{2B98BA12-B717-48D0-8BC1-687B95643454}" dt="2020-06-25T00:47:07.011" v="453"/>
          <ac:spMkLst>
            <pc:docMk/>
            <pc:sldMk cId="0" sldId="470"/>
            <ac:spMk id="16" creationId="{00000000-0000-0000-0000-000000000000}"/>
          </ac:spMkLst>
        </pc:spChg>
        <pc:spChg chg="mod">
          <ac:chgData name="CAI JUN" userId="08ce88e1165b00db" providerId="LiveId" clId="{2B98BA12-B717-48D0-8BC1-687B95643454}" dt="2020-06-25T01:40:45.381" v="1394" actId="2711"/>
          <ac:spMkLst>
            <pc:docMk/>
            <pc:sldMk cId="0" sldId="470"/>
            <ac:spMk id="5122" creationId="{00000000-0000-0000-0000-000000000000}"/>
          </ac:spMkLst>
        </pc:spChg>
        <pc:graphicFrameChg chg="mod">
          <ac:chgData name="CAI JUN" userId="08ce88e1165b00db" providerId="LiveId" clId="{2B98BA12-B717-48D0-8BC1-687B95643454}" dt="2020-06-25T00:25:21.917" v="15"/>
          <ac:graphicFrameMkLst>
            <pc:docMk/>
            <pc:sldMk cId="0" sldId="470"/>
            <ac:graphicFrameMk id="5123" creationId="{00000000-0000-0000-0000-000000000000}"/>
          </ac:graphicFrameMkLst>
        </pc:graphicFrameChg>
        <pc:graphicFrameChg chg="mod">
          <ac:chgData name="CAI JUN" userId="08ce88e1165b00db" providerId="LiveId" clId="{2B98BA12-B717-48D0-8BC1-687B95643454}" dt="2020-06-25T00:25:32.464" v="17"/>
          <ac:graphicFrameMkLst>
            <pc:docMk/>
            <pc:sldMk cId="0" sldId="470"/>
            <ac:graphicFrameMk id="5125" creationId="{00000000-0000-0000-0000-000000000000}"/>
          </ac:graphicFrameMkLst>
        </pc:graphicFrameChg>
        <pc:graphicFrameChg chg="mod">
          <ac:chgData name="CAI JUN" userId="08ce88e1165b00db" providerId="LiveId" clId="{2B98BA12-B717-48D0-8BC1-687B95643454}" dt="2020-06-25T00:25:57.135" v="21"/>
          <ac:graphicFrameMkLst>
            <pc:docMk/>
            <pc:sldMk cId="0" sldId="470"/>
            <ac:graphicFrameMk id="5127" creationId="{00000000-0000-0000-0000-000000000000}"/>
          </ac:graphicFrameMkLst>
        </pc:graphicFrameChg>
        <pc:graphicFrameChg chg="mod">
          <ac:chgData name="CAI JUN" userId="08ce88e1165b00db" providerId="LiveId" clId="{2B98BA12-B717-48D0-8BC1-687B95643454}" dt="2020-06-25T00:25:46.651" v="19"/>
          <ac:graphicFrameMkLst>
            <pc:docMk/>
            <pc:sldMk cId="0" sldId="470"/>
            <ac:graphicFrameMk id="5129" creationId="{00000000-0000-0000-0000-000000000000}"/>
          </ac:graphicFrameMkLst>
        </pc:graphicFrameChg>
        <pc:graphicFrameChg chg="mod">
          <ac:chgData name="CAI JUN" userId="08ce88e1165b00db" providerId="LiveId" clId="{2B98BA12-B717-48D0-8BC1-687B95643454}" dt="2020-06-25T00:26:07.214" v="23"/>
          <ac:graphicFrameMkLst>
            <pc:docMk/>
            <pc:sldMk cId="0" sldId="470"/>
            <ac:graphicFrameMk id="5130" creationId="{00000000-0000-0000-0000-000000000000}"/>
          </ac:graphicFrameMkLst>
        </pc:graphicFrameChg>
      </pc:sldChg>
      <pc:sldChg chg="modSp mod">
        <pc:chgData name="CAI JUN" userId="08ce88e1165b00db" providerId="LiveId" clId="{2B98BA12-B717-48D0-8BC1-687B95643454}" dt="2020-06-25T01:45:40.827" v="1427" actId="14100"/>
        <pc:sldMkLst>
          <pc:docMk/>
          <pc:sldMk cId="0" sldId="474"/>
        </pc:sldMkLst>
        <pc:spChg chg="mod">
          <ac:chgData name="CAI JUN" userId="08ce88e1165b00db" providerId="LiveId" clId="{2B98BA12-B717-48D0-8BC1-687B95643454}" dt="2020-06-25T01:45:40.827" v="1427" actId="14100"/>
          <ac:spMkLst>
            <pc:docMk/>
            <pc:sldMk cId="0" sldId="474"/>
            <ac:spMk id="26631" creationId="{00000000-0000-0000-0000-000000000000}"/>
          </ac:spMkLst>
        </pc:spChg>
        <pc:graphicFrameChg chg="mod">
          <ac:chgData name="CAI JUN" userId="08ce88e1165b00db" providerId="LiveId" clId="{2B98BA12-B717-48D0-8BC1-687B95643454}" dt="2020-06-25T01:45:23.796" v="1422" actId="1035"/>
          <ac:graphicFrameMkLst>
            <pc:docMk/>
            <pc:sldMk cId="0" sldId="474"/>
            <ac:graphicFrameMk id="26627" creationId="{00000000-0000-0000-0000-000000000000}"/>
          </ac:graphicFrameMkLst>
        </pc:graphicFrameChg>
      </pc:sldChg>
      <pc:sldChg chg="addSp delSp modSp mod">
        <pc:chgData name="CAI JUN" userId="08ce88e1165b00db" providerId="LiveId" clId="{2B98BA12-B717-48D0-8BC1-687B95643454}" dt="2020-06-25T00:52:04.026" v="571"/>
        <pc:sldMkLst>
          <pc:docMk/>
          <pc:sldMk cId="2546742974" sldId="476"/>
        </pc:sldMkLst>
        <pc:spChg chg="add del mod">
          <ac:chgData name="CAI JUN" userId="08ce88e1165b00db" providerId="LiveId" clId="{2B98BA12-B717-48D0-8BC1-687B95643454}" dt="2020-06-25T00:52:04.026" v="571"/>
          <ac:spMkLst>
            <pc:docMk/>
            <pc:sldMk cId="2546742974" sldId="476"/>
            <ac:spMk id="17" creationId="{C9FDA1E0-D4C4-4EBB-9882-67615C0F2AE1}"/>
          </ac:spMkLst>
        </pc:spChg>
        <pc:spChg chg="mod">
          <ac:chgData name="CAI JUN" userId="08ce88e1165b00db" providerId="LiveId" clId="{2B98BA12-B717-48D0-8BC1-687B95643454}" dt="2020-06-25T00:50:36.979" v="561" actId="2711"/>
          <ac:spMkLst>
            <pc:docMk/>
            <pc:sldMk cId="2546742974" sldId="476"/>
            <ac:spMk id="20" creationId="{00000000-0000-0000-0000-000000000000}"/>
          </ac:spMkLst>
        </pc:spChg>
        <pc:spChg chg="mod">
          <ac:chgData name="CAI JUN" userId="08ce88e1165b00db" providerId="LiveId" clId="{2B98BA12-B717-48D0-8BC1-687B95643454}" dt="2020-06-25T00:24:44.057" v="11" actId="1037"/>
          <ac:spMkLst>
            <pc:docMk/>
            <pc:sldMk cId="2546742974" sldId="476"/>
            <ac:spMk id="23" creationId="{00000000-0000-0000-0000-000000000000}"/>
          </ac:spMkLst>
        </pc:spChg>
        <pc:spChg chg="mod">
          <ac:chgData name="CAI JUN" userId="08ce88e1165b00db" providerId="LiveId" clId="{2B98BA12-B717-48D0-8BC1-687B95643454}" dt="2020-06-25T00:25:05.682" v="13" actId="207"/>
          <ac:spMkLst>
            <pc:docMk/>
            <pc:sldMk cId="2546742974" sldId="476"/>
            <ac:spMk id="14338" creationId="{00000000-0000-0000-0000-000000000000}"/>
          </ac:spMkLst>
        </pc:spChg>
        <pc:spChg chg="mod">
          <ac:chgData name="CAI JUN" userId="08ce88e1165b00db" providerId="LiveId" clId="{2B98BA12-B717-48D0-8BC1-687B95643454}" dt="2020-06-25T00:50:52.604" v="562" actId="2711"/>
          <ac:spMkLst>
            <pc:docMk/>
            <pc:sldMk cId="2546742974" sldId="476"/>
            <ac:spMk id="14343" creationId="{00000000-0000-0000-0000-000000000000}"/>
          </ac:spMkLst>
        </pc:spChg>
        <pc:grpChg chg="mod">
          <ac:chgData name="CAI JUN" userId="08ce88e1165b00db" providerId="LiveId" clId="{2B98BA12-B717-48D0-8BC1-687B95643454}" dt="2020-06-25T00:24:44.057" v="11" actId="1037"/>
          <ac:grpSpMkLst>
            <pc:docMk/>
            <pc:sldMk cId="2546742974" sldId="476"/>
            <ac:grpSpMk id="19" creationId="{00000000-0000-0000-0000-000000000000}"/>
          </ac:grpSpMkLst>
        </pc:grpChg>
        <pc:grpChg chg="mod">
          <ac:chgData name="CAI JUN" userId="08ce88e1165b00db" providerId="LiveId" clId="{2B98BA12-B717-48D0-8BC1-687B95643454}" dt="2020-06-25T00:24:44.057" v="11" actId="1037"/>
          <ac:grpSpMkLst>
            <pc:docMk/>
            <pc:sldMk cId="2546742974" sldId="476"/>
            <ac:grpSpMk id="21" creationId="{00000000-0000-0000-0000-000000000000}"/>
          </ac:grpSpMkLst>
        </pc:grpChg>
        <pc:graphicFrameChg chg="mod">
          <ac:chgData name="CAI JUN" userId="08ce88e1165b00db" providerId="LiveId" clId="{2B98BA12-B717-48D0-8BC1-687B95643454}" dt="2020-06-25T00:24:44.057" v="11" actId="1037"/>
          <ac:graphicFrameMkLst>
            <pc:docMk/>
            <pc:sldMk cId="2546742974" sldId="476"/>
            <ac:graphicFrameMk id="22" creationId="{00000000-0000-0000-0000-000000000000}"/>
          </ac:graphicFrameMkLst>
        </pc:graphicFrameChg>
        <pc:graphicFrameChg chg="mod">
          <ac:chgData name="CAI JUN" userId="08ce88e1165b00db" providerId="LiveId" clId="{2B98BA12-B717-48D0-8BC1-687B95643454}" dt="2020-06-25T00:24:16.901" v="1"/>
          <ac:graphicFrameMkLst>
            <pc:docMk/>
            <pc:sldMk cId="2546742974" sldId="476"/>
            <ac:graphicFrameMk id="14341" creationId="{00000000-0000-0000-0000-000000000000}"/>
          </ac:graphicFrameMkLst>
        </pc:graphicFrameChg>
      </pc:sldChg>
      <pc:sldChg chg="del">
        <pc:chgData name="CAI JUN" userId="08ce88e1165b00db" providerId="LiveId" clId="{2B98BA12-B717-48D0-8BC1-687B95643454}" dt="2020-06-25T01:33:07.443" v="1308" actId="47"/>
        <pc:sldMkLst>
          <pc:docMk/>
          <pc:sldMk cId="313688400" sldId="482"/>
        </pc:sldMkLst>
      </pc:sldChg>
      <pc:sldChg chg="add">
        <pc:chgData name="CAI JUN" userId="08ce88e1165b00db" providerId="LiveId" clId="{2B98BA12-B717-48D0-8BC1-687B95643454}" dt="2020-06-25T02:39:20.103" v="1548"/>
        <pc:sldMkLst>
          <pc:docMk/>
          <pc:sldMk cId="0" sldId="589"/>
        </pc:sldMkLst>
      </pc:sldChg>
      <pc:sldChg chg="modSp mod">
        <pc:chgData name="CAI JUN" userId="08ce88e1165b00db" providerId="LiveId" clId="{2B98BA12-B717-48D0-8BC1-687B95643454}" dt="2020-06-25T01:36:24.537" v="1379" actId="1037"/>
        <pc:sldMkLst>
          <pc:docMk/>
          <pc:sldMk cId="953162677" sldId="690"/>
        </pc:sldMkLst>
        <pc:spChg chg="mod">
          <ac:chgData name="CAI JUN" userId="08ce88e1165b00db" providerId="LiveId" clId="{2B98BA12-B717-48D0-8BC1-687B95643454}" dt="2020-06-25T01:36:17.475" v="1367" actId="1036"/>
          <ac:spMkLst>
            <pc:docMk/>
            <pc:sldMk cId="953162677" sldId="690"/>
            <ac:spMk id="8" creationId="{0C2FD8E4-5156-42DC-9893-F5878DD382E7}"/>
          </ac:spMkLst>
        </pc:spChg>
        <pc:grpChg chg="mod">
          <ac:chgData name="CAI JUN" userId="08ce88e1165b00db" providerId="LiveId" clId="{2B98BA12-B717-48D0-8BC1-687B95643454}" dt="2020-06-25T01:36:24.537" v="1379" actId="1037"/>
          <ac:grpSpMkLst>
            <pc:docMk/>
            <pc:sldMk cId="953162677" sldId="690"/>
            <ac:grpSpMk id="17" creationId="{DD5ADE59-60BF-42B2-87AF-3D095E1ECA88}"/>
          </ac:grpSpMkLst>
        </pc:grpChg>
      </pc:sldChg>
      <pc:sldChg chg="delSp modSp mod">
        <pc:chgData name="CAI JUN" userId="08ce88e1165b00db" providerId="LiveId" clId="{2B98BA12-B717-48D0-8BC1-687B95643454}" dt="2020-06-25T02:40:25.275" v="1610" actId="20577"/>
        <pc:sldMkLst>
          <pc:docMk/>
          <pc:sldMk cId="2473822722" sldId="691"/>
        </pc:sldMkLst>
        <pc:spChg chg="mod">
          <ac:chgData name="CAI JUN" userId="08ce88e1165b00db" providerId="LiveId" clId="{2B98BA12-B717-48D0-8BC1-687B95643454}" dt="2020-06-25T02:40:25.275" v="1610" actId="20577"/>
          <ac:spMkLst>
            <pc:docMk/>
            <pc:sldMk cId="2473822722" sldId="691"/>
            <ac:spMk id="2" creationId="{B4EC4AA5-9517-4718-BDCF-94270FC7694F}"/>
          </ac:spMkLst>
        </pc:spChg>
        <pc:spChg chg="mod">
          <ac:chgData name="CAI JUN" userId="08ce88e1165b00db" providerId="LiveId" clId="{2B98BA12-B717-48D0-8BC1-687B95643454}" dt="2020-06-25T02:40:09.603" v="1607" actId="1036"/>
          <ac:spMkLst>
            <pc:docMk/>
            <pc:sldMk cId="2473822722" sldId="691"/>
            <ac:spMk id="5" creationId="{ABD6B544-B627-4963-B0C6-2C8BE58F640A}"/>
          </ac:spMkLst>
        </pc:spChg>
        <pc:spChg chg="mod">
          <ac:chgData name="CAI JUN" userId="08ce88e1165b00db" providerId="LiveId" clId="{2B98BA12-B717-48D0-8BC1-687B95643454}" dt="2020-06-25T02:40:09.603" v="1607" actId="1036"/>
          <ac:spMkLst>
            <pc:docMk/>
            <pc:sldMk cId="2473822722" sldId="691"/>
            <ac:spMk id="6" creationId="{BF8B9A80-5905-494F-9E59-E9FD95763122}"/>
          </ac:spMkLst>
        </pc:spChg>
        <pc:spChg chg="del">
          <ac:chgData name="CAI JUN" userId="08ce88e1165b00db" providerId="LiveId" clId="{2B98BA12-B717-48D0-8BC1-687B95643454}" dt="2020-06-25T02:39:27.962" v="1549" actId="478"/>
          <ac:spMkLst>
            <pc:docMk/>
            <pc:sldMk cId="2473822722" sldId="691"/>
            <ac:spMk id="12" creationId="{EDD563B0-4EC3-4602-A896-0F179DBA048D}"/>
          </ac:spMkLst>
        </pc:spChg>
        <pc:grpChg chg="mod">
          <ac:chgData name="CAI JUN" userId="08ce88e1165b00db" providerId="LiveId" clId="{2B98BA12-B717-48D0-8BC1-687B95643454}" dt="2020-06-25T02:40:09.603" v="1607" actId="1036"/>
          <ac:grpSpMkLst>
            <pc:docMk/>
            <pc:sldMk cId="2473822722" sldId="691"/>
            <ac:grpSpMk id="7" creationId="{32DA4723-66D1-4519-B7FC-3D02BC34729D}"/>
          </ac:grpSpMkLst>
        </pc:grpChg>
        <pc:grpChg chg="mod">
          <ac:chgData name="CAI JUN" userId="08ce88e1165b00db" providerId="LiveId" clId="{2B98BA12-B717-48D0-8BC1-687B95643454}" dt="2020-06-25T02:40:09.603" v="1607" actId="1036"/>
          <ac:grpSpMkLst>
            <pc:docMk/>
            <pc:sldMk cId="2473822722" sldId="691"/>
            <ac:grpSpMk id="11" creationId="{70B2C11A-DE7B-4B0E-B97B-20319767510D}"/>
          </ac:grpSpMkLst>
        </pc:grpChg>
        <pc:graphicFrameChg chg="mod">
          <ac:chgData name="CAI JUN" userId="08ce88e1165b00db" providerId="LiveId" clId="{2B98BA12-B717-48D0-8BC1-687B95643454}" dt="2020-06-25T02:40:23.931" v="1609" actId="1076"/>
          <ac:graphicFrameMkLst>
            <pc:docMk/>
            <pc:sldMk cId="2473822722" sldId="691"/>
            <ac:graphicFrameMk id="3" creationId="{8864650F-FB93-46DB-9F5D-764649BCDD95}"/>
          </ac:graphicFrameMkLst>
        </pc:graphicFrameChg>
        <pc:graphicFrameChg chg="mod">
          <ac:chgData name="CAI JUN" userId="08ce88e1165b00db" providerId="LiveId" clId="{2B98BA12-B717-48D0-8BC1-687B95643454}" dt="2020-06-25T02:40:09.603" v="1607" actId="1036"/>
          <ac:graphicFrameMkLst>
            <pc:docMk/>
            <pc:sldMk cId="2473822722" sldId="691"/>
            <ac:graphicFrameMk id="10" creationId="{C484E6DC-7BF5-4637-A6FE-2DE727A999C5}"/>
          </ac:graphicFrameMkLst>
        </pc:graphicFrameChg>
        <pc:graphicFrameChg chg="del">
          <ac:chgData name="CAI JUN" userId="08ce88e1165b00db" providerId="LiveId" clId="{2B98BA12-B717-48D0-8BC1-687B95643454}" dt="2020-06-25T02:39:27.962" v="1549" actId="478"/>
          <ac:graphicFrameMkLst>
            <pc:docMk/>
            <pc:sldMk cId="2473822722" sldId="691"/>
            <ac:graphicFrameMk id="13" creationId="{EF4DE366-F393-4D15-A2FC-97402952F4E5}"/>
          </ac:graphicFrameMkLst>
        </pc:graphicFrameChg>
        <pc:picChg chg="mod">
          <ac:chgData name="CAI JUN" userId="08ce88e1165b00db" providerId="LiveId" clId="{2B98BA12-B717-48D0-8BC1-687B95643454}" dt="2020-06-25T02:40:09.603" v="1607" actId="1036"/>
          <ac:picMkLst>
            <pc:docMk/>
            <pc:sldMk cId="2473822722" sldId="691"/>
            <ac:picMk id="4" creationId="{0FEBEF37-B9EB-4B2C-9773-866F223446F7}"/>
          </ac:picMkLst>
        </pc:picChg>
      </pc:sldChg>
      <pc:sldChg chg="addSp delSp modSp mod delAnim modAnim">
        <pc:chgData name="CAI JUN" userId="08ce88e1165b00db" providerId="LiveId" clId="{2B98BA12-B717-48D0-8BC1-687B95643454}" dt="2020-06-25T01:42:33.318" v="1412"/>
        <pc:sldMkLst>
          <pc:docMk/>
          <pc:sldMk cId="0" sldId="694"/>
        </pc:sldMkLst>
        <pc:spChg chg="add del mod">
          <ac:chgData name="CAI JUN" userId="08ce88e1165b00db" providerId="LiveId" clId="{2B98BA12-B717-48D0-8BC1-687B95643454}" dt="2020-06-25T00:40:30.089" v="211" actId="478"/>
          <ac:spMkLst>
            <pc:docMk/>
            <pc:sldMk cId="0" sldId="694"/>
            <ac:spMk id="2" creationId="{00000000-0000-0000-0000-000000000000}"/>
          </ac:spMkLst>
        </pc:spChg>
        <pc:spChg chg="mod">
          <ac:chgData name="CAI JUN" userId="08ce88e1165b00db" providerId="LiveId" clId="{2B98BA12-B717-48D0-8BC1-687B95643454}" dt="2020-06-25T01:42:33.318" v="1412"/>
          <ac:spMkLst>
            <pc:docMk/>
            <pc:sldMk cId="0" sldId="694"/>
            <ac:spMk id="3" creationId="{00000000-0000-0000-0000-000000000000}"/>
          </ac:spMkLst>
        </pc:spChg>
        <pc:spChg chg="del mod">
          <ac:chgData name="CAI JUN" userId="08ce88e1165b00db" providerId="LiveId" clId="{2B98BA12-B717-48D0-8BC1-687B95643454}" dt="2020-06-25T00:40:02.667" v="179" actId="478"/>
          <ac:spMkLst>
            <pc:docMk/>
            <pc:sldMk cId="0" sldId="694"/>
            <ac:spMk id="7" creationId="{00000000-0000-0000-0000-000000000000}"/>
          </ac:spMkLst>
        </pc:spChg>
        <pc:spChg chg="add del mod">
          <ac:chgData name="CAI JUN" userId="08ce88e1165b00db" providerId="LiveId" clId="{2B98BA12-B717-48D0-8BC1-687B95643454}" dt="2020-06-25T00:29:41.370" v="36"/>
          <ac:spMkLst>
            <pc:docMk/>
            <pc:sldMk cId="0" sldId="694"/>
            <ac:spMk id="14" creationId="{34FA7636-C703-43A1-8A05-00D4E02EADFC}"/>
          </ac:spMkLst>
        </pc:spChg>
        <pc:spChg chg="mod">
          <ac:chgData name="CAI JUN" userId="08ce88e1165b00db" providerId="LiveId" clId="{2B98BA12-B717-48D0-8BC1-687B95643454}" dt="2020-06-25T01:42:03.990" v="1402" actId="6549"/>
          <ac:spMkLst>
            <pc:docMk/>
            <pc:sldMk cId="0" sldId="694"/>
            <ac:spMk id="6148" creationId="{00000000-0000-0000-0000-000000000000}"/>
          </ac:spMkLst>
        </pc:spChg>
        <pc:spChg chg="del mod topLvl">
          <ac:chgData name="CAI JUN" userId="08ce88e1165b00db" providerId="LiveId" clId="{2B98BA12-B717-48D0-8BC1-687B95643454}" dt="2020-06-25T00:38:52.385" v="154" actId="478"/>
          <ac:spMkLst>
            <pc:docMk/>
            <pc:sldMk cId="0" sldId="694"/>
            <ac:spMk id="6155" creationId="{00000000-0000-0000-0000-000000000000}"/>
          </ac:spMkLst>
        </pc:spChg>
        <pc:grpChg chg="add mod">
          <ac:chgData name="CAI JUN" userId="08ce88e1165b00db" providerId="LiveId" clId="{2B98BA12-B717-48D0-8BC1-687B95643454}" dt="2020-06-25T00:39:49.729" v="177" actId="164"/>
          <ac:grpSpMkLst>
            <pc:docMk/>
            <pc:sldMk cId="0" sldId="694"/>
            <ac:grpSpMk id="4" creationId="{54CF1AFB-8165-455C-A1FB-88F9ECAC375C}"/>
          </ac:grpSpMkLst>
        </pc:grpChg>
        <pc:grpChg chg="add mod">
          <ac:chgData name="CAI JUN" userId="08ce88e1165b00db" providerId="LiveId" clId="{2B98BA12-B717-48D0-8BC1-687B95643454}" dt="2020-06-25T01:11:35.817" v="827" actId="1036"/>
          <ac:grpSpMkLst>
            <pc:docMk/>
            <pc:sldMk cId="0" sldId="694"/>
            <ac:grpSpMk id="5" creationId="{E9A8036A-D8AF-4650-8680-1411241366EE}"/>
          </ac:grpSpMkLst>
        </pc:grpChg>
        <pc:grpChg chg="add mod">
          <ac:chgData name="CAI JUN" userId="08ce88e1165b00db" providerId="LiveId" clId="{2B98BA12-B717-48D0-8BC1-687B95643454}" dt="2020-06-25T01:09:54.411" v="810" actId="1035"/>
          <ac:grpSpMkLst>
            <pc:docMk/>
            <pc:sldMk cId="0" sldId="694"/>
            <ac:grpSpMk id="6" creationId="{7D6A56B8-F0C0-4127-B584-B01511646711}"/>
          </ac:grpSpMkLst>
        </pc:grpChg>
        <pc:grpChg chg="del">
          <ac:chgData name="CAI JUN" userId="08ce88e1165b00db" providerId="LiveId" clId="{2B98BA12-B717-48D0-8BC1-687B95643454}" dt="2020-06-25T00:30:37.432" v="41" actId="478"/>
          <ac:grpSpMkLst>
            <pc:docMk/>
            <pc:sldMk cId="0" sldId="694"/>
            <ac:grpSpMk id="10" creationId="{00000000-0000-0000-0000-000000000000}"/>
          </ac:grpSpMkLst>
        </pc:grpChg>
        <pc:graphicFrameChg chg="del">
          <ac:chgData name="CAI JUN" userId="08ce88e1165b00db" providerId="LiveId" clId="{2B98BA12-B717-48D0-8BC1-687B95643454}" dt="2020-06-25T00:29:39.026" v="34" actId="478"/>
          <ac:graphicFrameMkLst>
            <pc:docMk/>
            <pc:sldMk cId="0" sldId="694"/>
            <ac:graphicFrameMk id="8" creationId="{00000000-0000-0000-0000-000000000000}"/>
          </ac:graphicFrameMkLst>
        </pc:graphicFrameChg>
        <pc:graphicFrameChg chg="mod">
          <ac:chgData name="CAI JUN" userId="08ce88e1165b00db" providerId="LiveId" clId="{2B98BA12-B717-48D0-8BC1-687B95643454}" dt="2020-06-25T01:11:35.817" v="827" actId="1036"/>
          <ac:graphicFrameMkLst>
            <pc:docMk/>
            <pc:sldMk cId="0" sldId="694"/>
            <ac:graphicFrameMk id="9" creationId="{00000000-0000-0000-0000-000000000000}"/>
          </ac:graphicFrameMkLst>
        </pc:graphicFrameChg>
        <pc:graphicFrameChg chg="add mod">
          <ac:chgData name="CAI JUN" userId="08ce88e1165b00db" providerId="LiveId" clId="{2B98BA12-B717-48D0-8BC1-687B95643454}" dt="2020-06-25T01:11:35.817" v="827" actId="1036"/>
          <ac:graphicFrameMkLst>
            <pc:docMk/>
            <pc:sldMk cId="0" sldId="694"/>
            <ac:graphicFrameMk id="13" creationId="{DC16F6D4-2C75-47EF-85C2-3174539102C2}"/>
          </ac:graphicFrameMkLst>
        </pc:graphicFrameChg>
        <pc:graphicFrameChg chg="add del mod">
          <ac:chgData name="CAI JUN" userId="08ce88e1165b00db" providerId="LiveId" clId="{2B98BA12-B717-48D0-8BC1-687B95643454}" dt="2020-06-25T00:29:41.370" v="36"/>
          <ac:graphicFrameMkLst>
            <pc:docMk/>
            <pc:sldMk cId="0" sldId="694"/>
            <ac:graphicFrameMk id="15" creationId="{E8155F96-1D9B-4717-9382-874C2F8F4E3B}"/>
          </ac:graphicFrameMkLst>
        </pc:graphicFrameChg>
        <pc:graphicFrameChg chg="add del mod">
          <ac:chgData name="CAI JUN" userId="08ce88e1165b00db" providerId="LiveId" clId="{2B98BA12-B717-48D0-8BC1-687B95643454}" dt="2020-06-25T00:33:57.104" v="68" actId="478"/>
          <ac:graphicFrameMkLst>
            <pc:docMk/>
            <pc:sldMk cId="0" sldId="694"/>
            <ac:graphicFrameMk id="16" creationId="{12F89122-2B66-438B-BD8E-BDD640C6D3E7}"/>
          </ac:graphicFrameMkLst>
        </pc:graphicFrameChg>
        <pc:graphicFrameChg chg="add del mod">
          <ac:chgData name="CAI JUN" userId="08ce88e1165b00db" providerId="LiveId" clId="{2B98BA12-B717-48D0-8BC1-687B95643454}" dt="2020-06-25T00:36:03.589" v="98" actId="478"/>
          <ac:graphicFrameMkLst>
            <pc:docMk/>
            <pc:sldMk cId="0" sldId="694"/>
            <ac:graphicFrameMk id="17" creationId="{BD608A0E-5254-4C2E-AEB7-B4D5D40DB570}"/>
          </ac:graphicFrameMkLst>
        </pc:graphicFrameChg>
        <pc:graphicFrameChg chg="add mod">
          <ac:chgData name="CAI JUN" userId="08ce88e1165b00db" providerId="LiveId" clId="{2B98BA12-B717-48D0-8BC1-687B95643454}" dt="2020-06-25T01:11:35.817" v="827" actId="1036"/>
          <ac:graphicFrameMkLst>
            <pc:docMk/>
            <pc:sldMk cId="0" sldId="694"/>
            <ac:graphicFrameMk id="18" creationId="{952ED4ED-7E14-4A74-85EA-EF29C0B7AE74}"/>
          </ac:graphicFrameMkLst>
        </pc:graphicFrameChg>
        <pc:graphicFrameChg chg="add mod">
          <ac:chgData name="CAI JUN" userId="08ce88e1165b00db" providerId="LiveId" clId="{2B98BA12-B717-48D0-8BC1-687B95643454}" dt="2020-06-25T01:11:25.802" v="821" actId="1036"/>
          <ac:graphicFrameMkLst>
            <pc:docMk/>
            <pc:sldMk cId="0" sldId="694"/>
            <ac:graphicFrameMk id="21" creationId="{C886F9BA-2F33-4976-999A-8131E37BDCA6}"/>
          </ac:graphicFrameMkLst>
        </pc:graphicFrameChg>
        <pc:graphicFrameChg chg="del mod">
          <ac:chgData name="CAI JUN" userId="08ce88e1165b00db" providerId="LiveId" clId="{2B98BA12-B717-48D0-8BC1-687B95643454}" dt="2020-06-25T00:53:13.542" v="582" actId="478"/>
          <ac:graphicFrameMkLst>
            <pc:docMk/>
            <pc:sldMk cId="0" sldId="694"/>
            <ac:graphicFrameMk id="6146" creationId="{00000000-0000-0000-0000-000000000000}"/>
          </ac:graphicFrameMkLst>
        </pc:graphicFrameChg>
        <pc:graphicFrameChg chg="del">
          <ac:chgData name="CAI JUN" userId="08ce88e1165b00db" providerId="LiveId" clId="{2B98BA12-B717-48D0-8BC1-687B95643454}" dt="2020-06-25T00:28:26.198" v="27" actId="478"/>
          <ac:graphicFrameMkLst>
            <pc:docMk/>
            <pc:sldMk cId="0" sldId="694"/>
            <ac:graphicFrameMk id="6149" creationId="{00000000-0000-0000-0000-000000000000}"/>
          </ac:graphicFrameMkLst>
        </pc:graphicFrameChg>
        <pc:graphicFrameChg chg="del topLvl">
          <ac:chgData name="CAI JUN" userId="08ce88e1165b00db" providerId="LiveId" clId="{2B98BA12-B717-48D0-8BC1-687B95643454}" dt="2020-06-25T00:30:37.432" v="41" actId="478"/>
          <ac:graphicFrameMkLst>
            <pc:docMk/>
            <pc:sldMk cId="0" sldId="694"/>
            <ac:graphicFrameMk id="6156" creationId="{00000000-0000-0000-0000-000000000000}"/>
          </ac:graphicFrameMkLst>
        </pc:graphicFrameChg>
      </pc:sldChg>
    </pc:docChg>
  </pc:docChgLst>
  <pc:docChgLst>
    <pc:chgData name="Cai Jun" userId="57e790d697ad4281" providerId="LiveId" clId="{639870DE-C150-459A-B87D-6789B769470C}"/>
    <pc:docChg chg="undo custSel addSld delSld modSld">
      <pc:chgData name="Cai Jun" userId="57e790d697ad4281" providerId="LiveId" clId="{639870DE-C150-459A-B87D-6789B769470C}" dt="2020-10-23T00:48:56.066" v="1015" actId="47"/>
      <pc:docMkLst>
        <pc:docMk/>
      </pc:docMkLst>
      <pc:sldChg chg="modSp">
        <pc:chgData name="Cai Jun" userId="57e790d697ad4281" providerId="LiveId" clId="{639870DE-C150-459A-B87D-6789B769470C}" dt="2020-10-23T00:07:50.659" v="31" actId="20577"/>
        <pc:sldMkLst>
          <pc:docMk/>
          <pc:sldMk cId="0" sldId="452"/>
        </pc:sldMkLst>
        <pc:spChg chg="mod">
          <ac:chgData name="Cai Jun" userId="57e790d697ad4281" providerId="LiveId" clId="{639870DE-C150-459A-B87D-6789B769470C}" dt="2020-10-23T00:07:50.659" v="31" actId="20577"/>
          <ac:spMkLst>
            <pc:docMk/>
            <pc:sldMk cId="0" sldId="452"/>
            <ac:spMk id="9" creationId="{A80974CB-9942-4B74-A809-6D5542DB7B91}"/>
          </ac:spMkLst>
        </pc:spChg>
      </pc:sldChg>
      <pc:sldChg chg="add del">
        <pc:chgData name="Cai Jun" userId="57e790d697ad4281" providerId="LiveId" clId="{639870DE-C150-459A-B87D-6789B769470C}" dt="2020-10-23T00:48:56.066" v="1015" actId="47"/>
        <pc:sldMkLst>
          <pc:docMk/>
          <pc:sldMk cId="1237694955" sldId="700"/>
        </pc:sldMkLst>
      </pc:sldChg>
      <pc:sldChg chg="modSp">
        <pc:chgData name="Cai Jun" userId="57e790d697ad4281" providerId="LiveId" clId="{639870DE-C150-459A-B87D-6789B769470C}" dt="2020-10-23T00:13:27.609" v="165" actId="6549"/>
        <pc:sldMkLst>
          <pc:docMk/>
          <pc:sldMk cId="1836221574" sldId="702"/>
        </pc:sldMkLst>
        <pc:spChg chg="mod">
          <ac:chgData name="Cai Jun" userId="57e790d697ad4281" providerId="LiveId" clId="{639870DE-C150-459A-B87D-6789B769470C}" dt="2020-10-23T00:13:27.609" v="165" actId="6549"/>
          <ac:spMkLst>
            <pc:docMk/>
            <pc:sldMk cId="1836221574" sldId="702"/>
            <ac:spMk id="13" creationId="{744298DC-5CB1-4E5B-BEA9-2615D2C93432}"/>
          </ac:spMkLst>
        </pc:spChg>
      </pc:sldChg>
      <pc:sldChg chg="modSp mod">
        <pc:chgData name="Cai Jun" userId="57e790d697ad4281" providerId="LiveId" clId="{639870DE-C150-459A-B87D-6789B769470C}" dt="2020-10-23T00:15:32.092" v="199" actId="20577"/>
        <pc:sldMkLst>
          <pc:docMk/>
          <pc:sldMk cId="0" sldId="703"/>
        </pc:sldMkLst>
        <pc:spChg chg="mod">
          <ac:chgData name="Cai Jun" userId="57e790d697ad4281" providerId="LiveId" clId="{639870DE-C150-459A-B87D-6789B769470C}" dt="2020-10-23T00:15:32.092" v="199" actId="20577"/>
          <ac:spMkLst>
            <pc:docMk/>
            <pc:sldMk cId="0" sldId="703"/>
            <ac:spMk id="2" creationId="{F8682F94-1F26-4073-AC2B-AF7D55C9CED1}"/>
          </ac:spMkLst>
        </pc:spChg>
      </pc:sldChg>
      <pc:sldChg chg="add del">
        <pc:chgData name="Cai Jun" userId="57e790d697ad4281" providerId="LiveId" clId="{639870DE-C150-459A-B87D-6789B769470C}" dt="2020-10-23T00:43:04.989" v="812" actId="47"/>
        <pc:sldMkLst>
          <pc:docMk/>
          <pc:sldMk cId="3626112787" sldId="704"/>
        </pc:sldMkLst>
      </pc:sldChg>
      <pc:sldChg chg="addSp modSp add mod">
        <pc:chgData name="Cai Jun" userId="57e790d697ad4281" providerId="LiveId" clId="{639870DE-C150-459A-B87D-6789B769470C}" dt="2020-10-23T00:42:41.849" v="810" actId="6549"/>
        <pc:sldMkLst>
          <pc:docMk/>
          <pc:sldMk cId="4171509926" sldId="705"/>
        </pc:sldMkLst>
        <pc:spChg chg="mod">
          <ac:chgData name="Cai Jun" userId="57e790d697ad4281" providerId="LiveId" clId="{639870DE-C150-459A-B87D-6789B769470C}" dt="2020-10-23T00:42:41.849" v="810" actId="6549"/>
          <ac:spMkLst>
            <pc:docMk/>
            <pc:sldMk cId="4171509926" sldId="705"/>
            <ac:spMk id="2" creationId="{E9DDE61A-6568-4B14-9DE2-50DA61B672B6}"/>
          </ac:spMkLst>
        </pc:spChg>
        <pc:spChg chg="add mod">
          <ac:chgData name="Cai Jun" userId="57e790d697ad4281" providerId="LiveId" clId="{639870DE-C150-459A-B87D-6789B769470C}" dt="2020-10-23T00:42:34.847" v="809" actId="20577"/>
          <ac:spMkLst>
            <pc:docMk/>
            <pc:sldMk cId="4171509926" sldId="705"/>
            <ac:spMk id="10" creationId="{302E01B9-1AEA-4C92-A58B-8BE1DBEBBE8D}"/>
          </ac:spMkLst>
        </pc:spChg>
        <pc:spChg chg="mod">
          <ac:chgData name="Cai Jun" userId="57e790d697ad4281" providerId="LiveId" clId="{639870DE-C150-459A-B87D-6789B769470C}" dt="2020-10-23T00:41:03.283" v="620" actId="1036"/>
          <ac:spMkLst>
            <pc:docMk/>
            <pc:sldMk cId="4171509926" sldId="705"/>
            <ac:spMk id="16" creationId="{D25FC795-AE09-46F2-8273-A739E3439BA4}"/>
          </ac:spMkLst>
        </pc:spChg>
        <pc:spChg chg="mod">
          <ac:chgData name="Cai Jun" userId="57e790d697ad4281" providerId="LiveId" clId="{639870DE-C150-459A-B87D-6789B769470C}" dt="2020-10-23T00:41:03.283" v="620" actId="1036"/>
          <ac:spMkLst>
            <pc:docMk/>
            <pc:sldMk cId="4171509926" sldId="705"/>
            <ac:spMk id="18" creationId="{9BBCC191-5CB4-4AFB-A94C-EE1E23D8B577}"/>
          </ac:spMkLst>
        </pc:spChg>
        <pc:grpChg chg="mod">
          <ac:chgData name="Cai Jun" userId="57e790d697ad4281" providerId="LiveId" clId="{639870DE-C150-459A-B87D-6789B769470C}" dt="2020-10-23T00:40:55.855" v="601" actId="1035"/>
          <ac:grpSpMkLst>
            <pc:docMk/>
            <pc:sldMk cId="4171509926" sldId="705"/>
            <ac:grpSpMk id="22" creationId="{4DDE8EA3-22FF-4513-8FA4-39C9033C5A82}"/>
          </ac:grpSpMkLst>
        </pc:grpChg>
        <pc:graphicFrameChg chg="mod">
          <ac:chgData name="Cai Jun" userId="57e790d697ad4281" providerId="LiveId" clId="{639870DE-C150-459A-B87D-6789B769470C}" dt="2020-10-23T00:40:49.167" v="580" actId="1076"/>
          <ac:graphicFrameMkLst>
            <pc:docMk/>
            <pc:sldMk cId="4171509926" sldId="705"/>
            <ac:graphicFrameMk id="20" creationId="{345D32C0-4068-456D-A761-CCFCC1D558E2}"/>
          </ac:graphicFrameMkLst>
        </pc:graphicFrameChg>
      </pc:sldChg>
      <pc:sldChg chg="addSp modSp new mod">
        <pc:chgData name="Cai Jun" userId="57e790d697ad4281" providerId="LiveId" clId="{639870DE-C150-459A-B87D-6789B769470C}" dt="2020-10-23T00:47:37.640" v="1013" actId="20577"/>
        <pc:sldMkLst>
          <pc:docMk/>
          <pc:sldMk cId="2417085349" sldId="706"/>
        </pc:sldMkLst>
        <pc:spChg chg="add mod">
          <ac:chgData name="Cai Jun" userId="57e790d697ad4281" providerId="LiveId" clId="{639870DE-C150-459A-B87D-6789B769470C}" dt="2020-10-23T00:47:37.640" v="1013" actId="20577"/>
          <ac:spMkLst>
            <pc:docMk/>
            <pc:sldMk cId="2417085349" sldId="706"/>
            <ac:spMk id="3" creationId="{CD7135DB-EA13-410D-8221-0FA9C3FF8DF6}"/>
          </ac:spMkLst>
        </pc:spChg>
        <pc:spChg chg="add mod">
          <ac:chgData name="Cai Jun" userId="57e790d697ad4281" providerId="LiveId" clId="{639870DE-C150-459A-B87D-6789B769470C}" dt="2020-10-23T00:40:24.195" v="579"/>
          <ac:spMkLst>
            <pc:docMk/>
            <pc:sldMk cId="2417085349" sldId="706"/>
            <ac:spMk id="5" creationId="{E7C39265-8A7B-492B-9A22-1E4F2FE1871E}"/>
          </ac:spMkLst>
        </pc:spChg>
        <pc:spChg chg="add mod">
          <ac:chgData name="Cai Jun" userId="57e790d697ad4281" providerId="LiveId" clId="{639870DE-C150-459A-B87D-6789B769470C}" dt="2020-10-23T00:39:43.095" v="557" actId="1036"/>
          <ac:spMkLst>
            <pc:docMk/>
            <pc:sldMk cId="2417085349" sldId="706"/>
            <ac:spMk id="11" creationId="{DC277B5F-3463-48BF-A360-E9CD5567ADE5}"/>
          </ac:spMkLst>
        </pc:spChg>
        <pc:spChg chg="add mod">
          <ac:chgData name="Cai Jun" userId="57e790d697ad4281" providerId="LiveId" clId="{639870DE-C150-459A-B87D-6789B769470C}" dt="2020-10-23T00:39:22.976" v="539" actId="1036"/>
          <ac:spMkLst>
            <pc:docMk/>
            <pc:sldMk cId="2417085349" sldId="706"/>
            <ac:spMk id="13" creationId="{E389D7AE-51FA-45F8-9803-17CDE1567524}"/>
          </ac:spMkLst>
        </pc:spChg>
        <pc:spChg chg="add mod">
          <ac:chgData name="Cai Jun" userId="57e790d697ad4281" providerId="LiveId" clId="{639870DE-C150-459A-B87D-6789B769470C}" dt="2020-10-23T00:39:22.976" v="539" actId="1036"/>
          <ac:spMkLst>
            <pc:docMk/>
            <pc:sldMk cId="2417085349" sldId="706"/>
            <ac:spMk id="17" creationId="{33394027-514F-4B0C-ADDD-35CFCBF2FCCC}"/>
          </ac:spMkLst>
        </pc:spChg>
        <pc:spChg chg="add mod">
          <ac:chgData name="Cai Jun" userId="57e790d697ad4281" providerId="LiveId" clId="{639870DE-C150-459A-B87D-6789B769470C}" dt="2020-10-23T00:39:43.095" v="557" actId="1036"/>
          <ac:spMkLst>
            <pc:docMk/>
            <pc:sldMk cId="2417085349" sldId="706"/>
            <ac:spMk id="21" creationId="{D6EB46F9-EB3A-434B-9672-14EA03437304}"/>
          </ac:spMkLst>
        </pc:spChg>
        <pc:spChg chg="add">
          <ac:chgData name="Cai Jun" userId="57e790d697ad4281" providerId="LiveId" clId="{639870DE-C150-459A-B87D-6789B769470C}" dt="2020-10-23T00:43:01.001" v="811" actId="22"/>
          <ac:spMkLst>
            <pc:docMk/>
            <pc:sldMk cId="2417085349" sldId="706"/>
            <ac:spMk id="23" creationId="{83043D0A-B872-47CE-8B82-0EEB6478974B}"/>
          </ac:spMkLst>
        </pc:spChg>
        <pc:graphicFrameChg chg="add mod">
          <ac:chgData name="Cai Jun" userId="57e790d697ad4281" providerId="LiveId" clId="{639870DE-C150-459A-B87D-6789B769470C}" dt="2020-10-23T00:39:32.024" v="547" actId="1036"/>
          <ac:graphicFrameMkLst>
            <pc:docMk/>
            <pc:sldMk cId="2417085349" sldId="706"/>
            <ac:graphicFrameMk id="7" creationId="{41111104-C1C9-4CD8-B3C1-F4783E0D1933}"/>
          </ac:graphicFrameMkLst>
        </pc:graphicFrameChg>
        <pc:graphicFrameChg chg="add mod">
          <ac:chgData name="Cai Jun" userId="57e790d697ad4281" providerId="LiveId" clId="{639870DE-C150-459A-B87D-6789B769470C}" dt="2020-10-23T00:39:43.095" v="557" actId="1036"/>
          <ac:graphicFrameMkLst>
            <pc:docMk/>
            <pc:sldMk cId="2417085349" sldId="706"/>
            <ac:graphicFrameMk id="9" creationId="{277A8CA7-8188-4405-A4BA-2B59EED1B3CC}"/>
          </ac:graphicFrameMkLst>
        </pc:graphicFrameChg>
        <pc:graphicFrameChg chg="add mod">
          <ac:chgData name="Cai Jun" userId="57e790d697ad4281" providerId="LiveId" clId="{639870DE-C150-459A-B87D-6789B769470C}" dt="2020-10-23T00:39:32.024" v="547" actId="1036"/>
          <ac:graphicFrameMkLst>
            <pc:docMk/>
            <pc:sldMk cId="2417085349" sldId="706"/>
            <ac:graphicFrameMk id="15" creationId="{F031A33D-85C3-4F53-B137-BA347664D97F}"/>
          </ac:graphicFrameMkLst>
        </pc:graphicFrameChg>
        <pc:graphicFrameChg chg="add mod">
          <ac:chgData name="Cai Jun" userId="57e790d697ad4281" providerId="LiveId" clId="{639870DE-C150-459A-B87D-6789B769470C}" dt="2020-10-23T00:32:43.548" v="339" actId="1035"/>
          <ac:graphicFrameMkLst>
            <pc:docMk/>
            <pc:sldMk cId="2417085349" sldId="706"/>
            <ac:graphicFrameMk id="19" creationId="{C23F3C35-253D-4E86-8D06-5023B1198D52}"/>
          </ac:graphicFrameMkLst>
        </pc:graphicFrameChg>
      </pc:sldChg>
      <pc:sldChg chg="addSp modSp new mod">
        <pc:chgData name="Cai Jun" userId="57e790d697ad4281" providerId="LiveId" clId="{639870DE-C150-459A-B87D-6789B769470C}" dt="2020-10-23T00:47:48.189" v="1014" actId="22"/>
        <pc:sldMkLst>
          <pc:docMk/>
          <pc:sldMk cId="1947947374" sldId="707"/>
        </pc:sldMkLst>
        <pc:spChg chg="add mod">
          <ac:chgData name="Cai Jun" userId="57e790d697ad4281" providerId="LiveId" clId="{639870DE-C150-459A-B87D-6789B769470C}" dt="2020-10-23T00:45:18.140" v="873" actId="6549"/>
          <ac:spMkLst>
            <pc:docMk/>
            <pc:sldMk cId="1947947374" sldId="707"/>
            <ac:spMk id="3" creationId="{9F30C701-60B5-44ED-A5CE-364509152F46}"/>
          </ac:spMkLst>
        </pc:spChg>
        <pc:spChg chg="mod">
          <ac:chgData name="Cai Jun" userId="57e790d697ad4281" providerId="LiveId" clId="{639870DE-C150-459A-B87D-6789B769470C}" dt="2020-10-23T00:46:08.991" v="933" actId="14100"/>
          <ac:spMkLst>
            <pc:docMk/>
            <pc:sldMk cId="1947947374" sldId="707"/>
            <ac:spMk id="5" creationId="{93EE9723-A934-410E-B9A0-F256FA7257D6}"/>
          </ac:spMkLst>
        </pc:spChg>
        <pc:spChg chg="add mod">
          <ac:chgData name="Cai Jun" userId="57e790d697ad4281" providerId="LiveId" clId="{639870DE-C150-459A-B87D-6789B769470C}" dt="2020-10-23T00:46:13.119" v="934" actId="14100"/>
          <ac:spMkLst>
            <pc:docMk/>
            <pc:sldMk cId="1947947374" sldId="707"/>
            <ac:spMk id="7" creationId="{E7991D13-7DA5-4224-96CF-69C149D58492}"/>
          </ac:spMkLst>
        </pc:spChg>
        <pc:spChg chg="add mod">
          <ac:chgData name="Cai Jun" userId="57e790d697ad4281" providerId="LiveId" clId="{639870DE-C150-459A-B87D-6789B769470C}" dt="2020-10-23T00:46:57.704" v="946" actId="1036"/>
          <ac:spMkLst>
            <pc:docMk/>
            <pc:sldMk cId="1947947374" sldId="707"/>
            <ac:spMk id="11" creationId="{5C407785-C6D7-4162-8432-BD278366F118}"/>
          </ac:spMkLst>
        </pc:spChg>
        <pc:spChg chg="add">
          <ac:chgData name="Cai Jun" userId="57e790d697ad4281" providerId="LiveId" clId="{639870DE-C150-459A-B87D-6789B769470C}" dt="2020-10-23T00:47:48.189" v="1014" actId="22"/>
          <ac:spMkLst>
            <pc:docMk/>
            <pc:sldMk cId="1947947374" sldId="707"/>
            <ac:spMk id="13" creationId="{8958DDE9-D1F0-4831-B82F-0005E93124E1}"/>
          </ac:spMkLst>
        </pc:spChg>
        <pc:grpChg chg="add mod">
          <ac:chgData name="Cai Jun" userId="57e790d697ad4281" providerId="LiveId" clId="{639870DE-C150-459A-B87D-6789B769470C}" dt="2020-10-23T00:46:05.379" v="932" actId="14100"/>
          <ac:grpSpMkLst>
            <pc:docMk/>
            <pc:sldMk cId="1947947374" sldId="707"/>
            <ac:grpSpMk id="4" creationId="{5A7C8CAC-E0CC-498E-A540-9C1E440A0104}"/>
          </ac:grpSpMkLst>
        </pc:grpChg>
        <pc:graphicFrameChg chg="mod">
          <ac:chgData name="Cai Jun" userId="57e790d697ad4281" providerId="LiveId" clId="{639870DE-C150-459A-B87D-6789B769470C}" dt="2020-10-23T00:45:59.952" v="930" actId="1038"/>
          <ac:graphicFrameMkLst>
            <pc:docMk/>
            <pc:sldMk cId="1947947374" sldId="707"/>
            <ac:graphicFrameMk id="6" creationId="{4728C474-0B13-4798-9D65-DB2580005E35}"/>
          </ac:graphicFrameMkLst>
        </pc:graphicFrameChg>
        <pc:graphicFrameChg chg="add mod">
          <ac:chgData name="Cai Jun" userId="57e790d697ad4281" providerId="LiveId" clId="{639870DE-C150-459A-B87D-6789B769470C}" dt="2020-10-23T00:45:39.768" v="906" actId="1036"/>
          <ac:graphicFrameMkLst>
            <pc:docMk/>
            <pc:sldMk cId="1947947374" sldId="707"/>
            <ac:graphicFrameMk id="8" creationId="{4BEA2545-F610-4445-B193-C71339BB8F4B}"/>
          </ac:graphicFrameMkLst>
        </pc:graphicFrameChg>
        <pc:graphicFrameChg chg="add mod">
          <ac:chgData name="Cai Jun" userId="57e790d697ad4281" providerId="LiveId" clId="{639870DE-C150-459A-B87D-6789B769470C}" dt="2020-10-23T00:46:18.382" v="935" actId="1076"/>
          <ac:graphicFrameMkLst>
            <pc:docMk/>
            <pc:sldMk cId="1947947374" sldId="707"/>
            <ac:graphicFrameMk id="9" creationId="{A4251A44-02A5-4F1B-ABB2-C186B9DB7B0C}"/>
          </ac:graphicFrameMkLst>
        </pc:graphicFrameChg>
      </pc:sldChg>
    </pc:docChg>
  </pc:docChgLst>
  <pc:docChgLst>
    <pc:chgData name="Cai Jun" userId="57e790d697ad4281" providerId="LiveId" clId="{C9278C18-CFF4-496B-B64A-D10A40098C66}"/>
    <pc:docChg chg="undo custSel addSld delSld modSld sldOrd">
      <pc:chgData name="Cai Jun" userId="57e790d697ad4281" providerId="LiveId" clId="{C9278C18-CFF4-496B-B64A-D10A40098C66}" dt="2020-06-22T15:25:55.026" v="209" actId="47"/>
      <pc:docMkLst>
        <pc:docMk/>
      </pc:docMkLst>
      <pc:sldChg chg="addSp delSp modSp del mod">
        <pc:chgData name="Cai Jun" userId="57e790d697ad4281" providerId="LiveId" clId="{C9278C18-CFF4-496B-B64A-D10A40098C66}" dt="2020-06-22T15:12:17.125" v="83" actId="47"/>
        <pc:sldMkLst>
          <pc:docMk/>
          <pc:sldMk cId="0" sldId="384"/>
        </pc:sldMkLst>
        <pc:spChg chg="add del mod">
          <ac:chgData name="Cai Jun" userId="57e790d697ad4281" providerId="LiveId" clId="{C9278C18-CFF4-496B-B64A-D10A40098C66}" dt="2020-06-21T13:37:49.168" v="76" actId="478"/>
          <ac:spMkLst>
            <pc:docMk/>
            <pc:sldMk cId="0" sldId="384"/>
            <ac:spMk id="2" creationId="{A76D90DC-E454-4D6F-B9AA-34588526AE10}"/>
          </ac:spMkLst>
        </pc:spChg>
        <pc:grpChg chg="add mod">
          <ac:chgData name="Cai Jun" userId="57e790d697ad4281" providerId="LiveId" clId="{C9278C18-CFF4-496B-B64A-D10A40098C66}" dt="2020-06-21T13:37:54.491" v="77" actId="167"/>
          <ac:grpSpMkLst>
            <pc:docMk/>
            <pc:sldMk cId="0" sldId="384"/>
            <ac:grpSpMk id="3" creationId="{6FF634F4-2CC9-42A5-A583-D5A02CDC93E9}"/>
          </ac:grpSpMkLst>
        </pc:grpChg>
        <pc:graphicFrameChg chg="add mod">
          <ac:chgData name="Cai Jun" userId="57e790d697ad4281" providerId="LiveId" clId="{C9278C18-CFF4-496B-B64A-D10A40098C66}" dt="2020-06-21T13:37:44.357" v="75" actId="164"/>
          <ac:graphicFrameMkLst>
            <pc:docMk/>
            <pc:sldMk cId="0" sldId="384"/>
            <ac:graphicFrameMk id="15" creationId="{13A07E1B-6D2D-4BB3-815D-001B57321A0F}"/>
          </ac:graphicFrameMkLst>
        </pc:graphicFrameChg>
        <pc:graphicFrameChg chg="add mod">
          <ac:chgData name="Cai Jun" userId="57e790d697ad4281" providerId="LiveId" clId="{C9278C18-CFF4-496B-B64A-D10A40098C66}" dt="2020-06-21T13:37:44.357" v="75" actId="164"/>
          <ac:graphicFrameMkLst>
            <pc:docMk/>
            <pc:sldMk cId="0" sldId="384"/>
            <ac:graphicFrameMk id="16" creationId="{1FB2771E-640A-4CD2-B9FA-5A2719A0406E}"/>
          </ac:graphicFrameMkLst>
        </pc:graphicFrameChg>
        <pc:graphicFrameChg chg="add mod">
          <ac:chgData name="Cai Jun" userId="57e790d697ad4281" providerId="LiveId" clId="{C9278C18-CFF4-496B-B64A-D10A40098C66}" dt="2020-06-21T13:37:44.357" v="75" actId="164"/>
          <ac:graphicFrameMkLst>
            <pc:docMk/>
            <pc:sldMk cId="0" sldId="384"/>
            <ac:graphicFrameMk id="17" creationId="{4F0A334F-9B3D-47B3-A292-17210AD1483C}"/>
          </ac:graphicFrameMkLst>
        </pc:graphicFrameChg>
        <pc:graphicFrameChg chg="add mod">
          <ac:chgData name="Cai Jun" userId="57e790d697ad4281" providerId="LiveId" clId="{C9278C18-CFF4-496B-B64A-D10A40098C66}" dt="2020-06-21T13:37:44.357" v="75" actId="164"/>
          <ac:graphicFrameMkLst>
            <pc:docMk/>
            <pc:sldMk cId="0" sldId="384"/>
            <ac:graphicFrameMk id="18" creationId="{03B289D9-F593-4BAA-BC97-F9994F489CF5}"/>
          </ac:graphicFrameMkLst>
        </pc:graphicFrameChg>
        <pc:graphicFrameChg chg="mod ord">
          <ac:chgData name="Cai Jun" userId="57e790d697ad4281" providerId="LiveId" clId="{C9278C18-CFF4-496B-B64A-D10A40098C66}" dt="2020-06-21T13:38:12.530" v="79" actId="166"/>
          <ac:graphicFrameMkLst>
            <pc:docMk/>
            <pc:sldMk cId="0" sldId="384"/>
            <ac:graphicFrameMk id="27659" creationId="{00000000-0000-0000-0000-000000000000}"/>
          </ac:graphicFrameMkLst>
        </pc:graphicFrameChg>
        <pc:picChg chg="mod">
          <ac:chgData name="Cai Jun" userId="57e790d697ad4281" providerId="LiveId" clId="{C9278C18-CFF4-496B-B64A-D10A40098C66}" dt="2020-06-21T13:37:44.357" v="75" actId="164"/>
          <ac:picMkLst>
            <pc:docMk/>
            <pc:sldMk cId="0" sldId="384"/>
            <ac:picMk id="27661" creationId="{00000000-0000-0000-0000-000000000000}"/>
          </ac:picMkLst>
        </pc:picChg>
      </pc:sldChg>
      <pc:sldChg chg="del">
        <pc:chgData name="Cai Jun" userId="57e790d697ad4281" providerId="LiveId" clId="{C9278C18-CFF4-496B-B64A-D10A40098C66}" dt="2020-06-22T15:25:16.284" v="205" actId="47"/>
        <pc:sldMkLst>
          <pc:docMk/>
          <pc:sldMk cId="0" sldId="386"/>
        </pc:sldMkLst>
      </pc:sldChg>
      <pc:sldChg chg="del">
        <pc:chgData name="Cai Jun" userId="57e790d697ad4281" providerId="LiveId" clId="{C9278C18-CFF4-496B-B64A-D10A40098C66}" dt="2020-06-22T15:25:39.999" v="207" actId="47"/>
        <pc:sldMkLst>
          <pc:docMk/>
          <pc:sldMk cId="0" sldId="390"/>
        </pc:sldMkLst>
      </pc:sldChg>
      <pc:sldChg chg="del">
        <pc:chgData name="Cai Jun" userId="57e790d697ad4281" providerId="LiveId" clId="{C9278C18-CFF4-496B-B64A-D10A40098C66}" dt="2020-06-22T15:25:55.026" v="209" actId="47"/>
        <pc:sldMkLst>
          <pc:docMk/>
          <pc:sldMk cId="0" sldId="466"/>
        </pc:sldMkLst>
      </pc:sldChg>
      <pc:sldChg chg="addSp delSp modSp modAnim">
        <pc:chgData name="Cai Jun" userId="57e790d697ad4281" providerId="LiveId" clId="{C9278C18-CFF4-496B-B64A-D10A40098C66}" dt="2020-06-22T15:19:35.621" v="103" actId="1035"/>
        <pc:sldMkLst>
          <pc:docMk/>
          <pc:sldMk cId="0" sldId="468"/>
        </pc:sldMkLst>
        <pc:spChg chg="add mod">
          <ac:chgData name="Cai Jun" userId="57e790d697ad4281" providerId="LiveId" clId="{C9278C18-CFF4-496B-B64A-D10A40098C66}" dt="2020-06-22T15:19:35.621" v="103" actId="1035"/>
          <ac:spMkLst>
            <pc:docMk/>
            <pc:sldMk cId="0" sldId="468"/>
            <ac:spMk id="14" creationId="{4E9FE330-049E-4FC0-9E0C-183C9DCE1C85}"/>
          </ac:spMkLst>
        </pc:spChg>
        <pc:grpChg chg="del">
          <ac:chgData name="Cai Jun" userId="57e790d697ad4281" providerId="LiveId" clId="{C9278C18-CFF4-496B-B64A-D10A40098C66}" dt="2020-06-22T15:19:31.137" v="96" actId="478"/>
          <ac:grpSpMkLst>
            <pc:docMk/>
            <pc:sldMk cId="0" sldId="468"/>
            <ac:grpSpMk id="13" creationId="{00000000-0000-0000-0000-000000000000}"/>
          </ac:grpSpMkLst>
        </pc:grpChg>
        <pc:graphicFrameChg chg="del">
          <ac:chgData name="Cai Jun" userId="57e790d697ad4281" providerId="LiveId" clId="{C9278C18-CFF4-496B-B64A-D10A40098C66}" dt="2020-06-22T15:19:31.137" v="96" actId="478"/>
          <ac:graphicFrameMkLst>
            <pc:docMk/>
            <pc:sldMk cId="0" sldId="468"/>
            <ac:graphicFrameMk id="12" creationId="{00000000-0000-0000-0000-000000000000}"/>
          </ac:graphicFrameMkLst>
        </pc:graphicFrameChg>
        <pc:graphicFrameChg chg="add mod">
          <ac:chgData name="Cai Jun" userId="57e790d697ad4281" providerId="LiveId" clId="{C9278C18-CFF4-496B-B64A-D10A40098C66}" dt="2020-06-22T15:19:35.621" v="103" actId="1035"/>
          <ac:graphicFrameMkLst>
            <pc:docMk/>
            <pc:sldMk cId="0" sldId="468"/>
            <ac:graphicFrameMk id="15" creationId="{6307D0B7-D258-4132-A353-3EFEA374B003}"/>
          </ac:graphicFrameMkLst>
        </pc:graphicFrameChg>
      </pc:sldChg>
      <pc:sldChg chg="del">
        <pc:chgData name="Cai Jun" userId="57e790d697ad4281" providerId="LiveId" clId="{C9278C18-CFF4-496B-B64A-D10A40098C66}" dt="2020-06-22T15:25:36.152" v="206" actId="47"/>
        <pc:sldMkLst>
          <pc:docMk/>
          <pc:sldMk cId="0" sldId="469"/>
        </pc:sldMkLst>
      </pc:sldChg>
      <pc:sldChg chg="addSp delSp modSp mod ord">
        <pc:chgData name="Cai Jun" userId="57e790d697ad4281" providerId="LiveId" clId="{C9278C18-CFF4-496B-B64A-D10A40098C66}" dt="2020-06-22T15:24:51.846" v="204"/>
        <pc:sldMkLst>
          <pc:docMk/>
          <pc:sldMk cId="0" sldId="473"/>
        </pc:sldMkLst>
        <pc:spChg chg="del">
          <ac:chgData name="Cai Jun" userId="57e790d697ad4281" providerId="LiveId" clId="{C9278C18-CFF4-496B-B64A-D10A40098C66}" dt="2020-06-22T15:20:30.032" v="106" actId="21"/>
          <ac:spMkLst>
            <pc:docMk/>
            <pc:sldMk cId="0" sldId="473"/>
            <ac:spMk id="18" creationId="{00000000-0000-0000-0000-000000000000}"/>
          </ac:spMkLst>
        </pc:spChg>
        <pc:spChg chg="add mod">
          <ac:chgData name="Cai Jun" userId="57e790d697ad4281" providerId="LiveId" clId="{C9278C18-CFF4-496B-B64A-D10A40098C66}" dt="2020-06-22T15:22:50.103" v="185" actId="1076"/>
          <ac:spMkLst>
            <pc:docMk/>
            <pc:sldMk cId="0" sldId="473"/>
            <ac:spMk id="19" creationId="{37ADE311-61BA-4BB2-ADEB-4E3DB592BBAD}"/>
          </ac:spMkLst>
        </pc:spChg>
        <pc:spChg chg="add mod">
          <ac:chgData name="Cai Jun" userId="57e790d697ad4281" providerId="LiveId" clId="{C9278C18-CFF4-496B-B64A-D10A40098C66}" dt="2020-06-22T15:22:50.103" v="185" actId="1076"/>
          <ac:spMkLst>
            <pc:docMk/>
            <pc:sldMk cId="0" sldId="473"/>
            <ac:spMk id="21" creationId="{F45A0596-043A-463F-83BB-C54EB8766A0B}"/>
          </ac:spMkLst>
        </pc:spChg>
        <pc:spChg chg="add mod">
          <ac:chgData name="Cai Jun" userId="57e790d697ad4281" providerId="LiveId" clId="{C9278C18-CFF4-496B-B64A-D10A40098C66}" dt="2020-06-22T15:23:18.130" v="198"/>
          <ac:spMkLst>
            <pc:docMk/>
            <pc:sldMk cId="0" sldId="473"/>
            <ac:spMk id="23" creationId="{DBBD6B25-E7C3-40C4-8015-215834AD9695}"/>
          </ac:spMkLst>
        </pc:spChg>
        <pc:spChg chg="mod">
          <ac:chgData name="Cai Jun" userId="57e790d697ad4281" providerId="LiveId" clId="{C9278C18-CFF4-496B-B64A-D10A40098C66}" dt="2020-06-22T15:22:01.089" v="126" actId="1035"/>
          <ac:spMkLst>
            <pc:docMk/>
            <pc:sldMk cId="0" sldId="473"/>
            <ac:spMk id="29700" creationId="{00000000-0000-0000-0000-000000000000}"/>
          </ac:spMkLst>
        </pc:spChg>
        <pc:spChg chg="mod">
          <ac:chgData name="Cai Jun" userId="57e790d697ad4281" providerId="LiveId" clId="{C9278C18-CFF4-496B-B64A-D10A40098C66}" dt="2020-06-22T15:21:50.608" v="115" actId="1076"/>
          <ac:spMkLst>
            <pc:docMk/>
            <pc:sldMk cId="0" sldId="473"/>
            <ac:spMk id="29701" creationId="{00000000-0000-0000-0000-000000000000}"/>
          </ac:spMkLst>
        </pc:spChg>
        <pc:spChg chg="mod">
          <ac:chgData name="Cai Jun" userId="57e790d697ad4281" providerId="LiveId" clId="{C9278C18-CFF4-496B-B64A-D10A40098C66}" dt="2020-06-22T15:22:15.931" v="162" actId="1035"/>
          <ac:spMkLst>
            <pc:docMk/>
            <pc:sldMk cId="0" sldId="473"/>
            <ac:spMk id="29703" creationId="{00000000-0000-0000-0000-000000000000}"/>
          </ac:spMkLst>
        </pc:spChg>
        <pc:grpChg chg="add mod">
          <ac:chgData name="Cai Jun" userId="57e790d697ad4281" providerId="LiveId" clId="{C9278C18-CFF4-496B-B64A-D10A40098C66}" dt="2020-06-22T15:23:08.743" v="194" actId="1035"/>
          <ac:grpSpMkLst>
            <pc:docMk/>
            <pc:sldMk cId="0" sldId="473"/>
            <ac:grpSpMk id="13" creationId="{07631664-30CF-477B-86CA-6368728E16CC}"/>
          </ac:grpSpMkLst>
        </pc:grpChg>
        <pc:grpChg chg="del">
          <ac:chgData name="Cai Jun" userId="57e790d697ad4281" providerId="LiveId" clId="{C9278C18-CFF4-496B-B64A-D10A40098C66}" dt="2020-06-22T15:20:41.079" v="109" actId="21"/>
          <ac:grpSpMkLst>
            <pc:docMk/>
            <pc:sldMk cId="0" sldId="473"/>
            <ac:grpSpMk id="29698" creationId="{00000000-0000-0000-0000-000000000000}"/>
          </ac:grpSpMkLst>
        </pc:grpChg>
        <pc:grpChg chg="mod">
          <ac:chgData name="Cai Jun" userId="57e790d697ad4281" providerId="LiveId" clId="{C9278C18-CFF4-496B-B64A-D10A40098C66}" dt="2020-06-22T15:22:15.931" v="162" actId="1035"/>
          <ac:grpSpMkLst>
            <pc:docMk/>
            <pc:sldMk cId="0" sldId="473"/>
            <ac:grpSpMk id="29699" creationId="{00000000-0000-0000-0000-000000000000}"/>
          </ac:grpSpMkLst>
        </pc:grpChg>
        <pc:graphicFrameChg chg="mod">
          <ac:chgData name="Cai Jun" userId="57e790d697ad4281" providerId="LiveId" clId="{C9278C18-CFF4-496B-B64A-D10A40098C66}" dt="2020-06-22T15:23:22.304" v="199" actId="1076"/>
          <ac:graphicFrameMkLst>
            <pc:docMk/>
            <pc:sldMk cId="0" sldId="473"/>
            <ac:graphicFrameMk id="15" creationId="{B8FE5EDE-933F-4821-804F-2E53A4D24738}"/>
          </ac:graphicFrameMkLst>
        </pc:graphicFrameChg>
        <pc:graphicFrameChg chg="mod">
          <ac:chgData name="Cai Jun" userId="57e790d697ad4281" providerId="LiveId" clId="{C9278C18-CFF4-496B-B64A-D10A40098C66}" dt="2020-06-22T15:23:24.403" v="200" actId="1076"/>
          <ac:graphicFrameMkLst>
            <pc:docMk/>
            <pc:sldMk cId="0" sldId="473"/>
            <ac:graphicFrameMk id="16" creationId="{D69D6079-7FB1-4623-A2E9-196EDAFCB5FE}"/>
          </ac:graphicFrameMkLst>
        </pc:graphicFrameChg>
        <pc:graphicFrameChg chg="mod">
          <ac:chgData name="Cai Jun" userId="57e790d697ad4281" providerId="LiveId" clId="{C9278C18-CFF4-496B-B64A-D10A40098C66}" dt="2020-06-22T15:23:27.088" v="201" actId="1076"/>
          <ac:graphicFrameMkLst>
            <pc:docMk/>
            <pc:sldMk cId="0" sldId="473"/>
            <ac:graphicFrameMk id="17" creationId="{8C871B2C-481F-4221-B361-2C9B1D2DC009}"/>
          </ac:graphicFrameMkLst>
        </pc:graphicFrameChg>
        <pc:graphicFrameChg chg="add mod">
          <ac:chgData name="Cai Jun" userId="57e790d697ad4281" providerId="LiveId" clId="{C9278C18-CFF4-496B-B64A-D10A40098C66}" dt="2020-06-22T15:22:50.103" v="185" actId="1076"/>
          <ac:graphicFrameMkLst>
            <pc:docMk/>
            <pc:sldMk cId="0" sldId="473"/>
            <ac:graphicFrameMk id="20" creationId="{C6764D5C-9617-460C-9762-23420354E88E}"/>
          </ac:graphicFrameMkLst>
        </pc:graphicFrameChg>
        <pc:graphicFrameChg chg="add mod">
          <ac:chgData name="Cai Jun" userId="57e790d697ad4281" providerId="LiveId" clId="{C9278C18-CFF4-496B-B64A-D10A40098C66}" dt="2020-06-22T15:22:50.103" v="185" actId="1076"/>
          <ac:graphicFrameMkLst>
            <pc:docMk/>
            <pc:sldMk cId="0" sldId="473"/>
            <ac:graphicFrameMk id="22" creationId="{18F632A5-8700-4C62-98A3-6824CBB09F7A}"/>
          </ac:graphicFrameMkLst>
        </pc:graphicFrameChg>
        <pc:graphicFrameChg chg="mod">
          <ac:chgData name="Cai Jun" userId="57e790d697ad4281" providerId="LiveId" clId="{C9278C18-CFF4-496B-B64A-D10A40098C66}" dt="2020-06-22T15:22:15.931" v="162" actId="1035"/>
          <ac:graphicFrameMkLst>
            <pc:docMk/>
            <pc:sldMk cId="0" sldId="473"/>
            <ac:graphicFrameMk id="29704" creationId="{00000000-0000-0000-0000-000000000000}"/>
          </ac:graphicFrameMkLst>
        </pc:graphicFrameChg>
        <pc:picChg chg="mod">
          <ac:chgData name="Cai Jun" userId="57e790d697ad4281" providerId="LiveId" clId="{C9278C18-CFF4-496B-B64A-D10A40098C66}" dt="2020-06-22T15:23:08.743" v="194" actId="1035"/>
          <ac:picMkLst>
            <pc:docMk/>
            <pc:sldMk cId="0" sldId="473"/>
            <ac:picMk id="14" creationId="{27B6CF1C-4304-40E3-AE34-8838F76FD8CC}"/>
          </ac:picMkLst>
        </pc:picChg>
      </pc:sldChg>
      <pc:sldChg chg="del">
        <pc:chgData name="Cai Jun" userId="57e790d697ad4281" providerId="LiveId" clId="{C9278C18-CFF4-496B-B64A-D10A40098C66}" dt="2020-06-22T15:25:45.786" v="208" actId="47"/>
        <pc:sldMkLst>
          <pc:docMk/>
          <pc:sldMk cId="2546742974" sldId="476"/>
        </pc:sldMkLst>
      </pc:sldChg>
      <pc:sldChg chg="addSp delSp modSp add">
        <pc:chgData name="Cai Jun" userId="57e790d697ad4281" providerId="LiveId" clId="{C9278C18-CFF4-496B-B64A-D10A40098C66}" dt="2020-06-22T15:11:58.546" v="82"/>
        <pc:sldMkLst>
          <pc:docMk/>
          <pc:sldMk cId="0" sldId="508"/>
        </pc:sldMkLst>
        <pc:spChg chg="add mod">
          <ac:chgData name="Cai Jun" userId="57e790d697ad4281" providerId="LiveId" clId="{C9278C18-CFF4-496B-B64A-D10A40098C66}" dt="2020-06-22T15:11:58.546" v="82"/>
          <ac:spMkLst>
            <pc:docMk/>
            <pc:sldMk cId="0" sldId="508"/>
            <ac:spMk id="14" creationId="{E6ABAE37-62FC-4B99-93B4-730558579032}"/>
          </ac:spMkLst>
        </pc:spChg>
        <pc:spChg chg="del">
          <ac:chgData name="Cai Jun" userId="57e790d697ad4281" providerId="LiveId" clId="{C9278C18-CFF4-496B-B64A-D10A40098C66}" dt="2020-06-22T15:11:57.373" v="81" actId="478"/>
          <ac:spMkLst>
            <pc:docMk/>
            <pc:sldMk cId="0" sldId="508"/>
            <ac:spMk id="16" creationId="{95DA3569-93E2-4DA4-B0EE-B46BEB97CD78}"/>
          </ac:spMkLst>
        </pc:spChg>
      </pc:sldChg>
      <pc:sldChg chg="addSp delSp modSp add del mod">
        <pc:chgData name="Cai Jun" userId="57e790d697ad4281" providerId="LiveId" clId="{C9278C18-CFF4-496B-B64A-D10A40098C66}" dt="2020-06-22T15:24:45.917" v="202" actId="47"/>
        <pc:sldMkLst>
          <pc:docMk/>
          <pc:sldMk cId="0" sldId="589"/>
        </pc:sldMkLst>
        <pc:spChg chg="add del mod">
          <ac:chgData name="Cai Jun" userId="57e790d697ad4281" providerId="LiveId" clId="{C9278C18-CFF4-496B-B64A-D10A40098C66}" dt="2020-06-22T15:22:43.946" v="183" actId="21"/>
          <ac:spMkLst>
            <pc:docMk/>
            <pc:sldMk cId="0" sldId="589"/>
            <ac:spMk id="11" creationId="{6AC0A7B2-C1EE-417D-8DFE-0A6632BB7403}"/>
          </ac:spMkLst>
        </pc:spChg>
        <pc:spChg chg="del">
          <ac:chgData name="Cai Jun" userId="57e790d697ad4281" providerId="LiveId" clId="{C9278C18-CFF4-496B-B64A-D10A40098C66}" dt="2020-06-22T15:18:32.553" v="89" actId="21"/>
          <ac:spMkLst>
            <pc:docMk/>
            <pc:sldMk cId="0" sldId="589"/>
            <ac:spMk id="12" creationId="{D309E467-F7D5-40A0-B5BA-017F63EC6030}"/>
          </ac:spMkLst>
        </pc:spChg>
        <pc:spChg chg="del">
          <ac:chgData name="Cai Jun" userId="57e790d697ad4281" providerId="LiveId" clId="{C9278C18-CFF4-496B-B64A-D10A40098C66}" dt="2020-06-22T15:22:43.946" v="183" actId="21"/>
          <ac:spMkLst>
            <pc:docMk/>
            <pc:sldMk cId="0" sldId="589"/>
            <ac:spMk id="14" creationId="{0BFF8644-FF96-4D31-9105-58F7841F845D}"/>
          </ac:spMkLst>
        </pc:spChg>
        <pc:spChg chg="del">
          <ac:chgData name="Cai Jun" userId="57e790d697ad4281" providerId="LiveId" clId="{C9278C18-CFF4-496B-B64A-D10A40098C66}" dt="2020-06-22T15:22:43.946" v="183" actId="21"/>
          <ac:spMkLst>
            <pc:docMk/>
            <pc:sldMk cId="0" sldId="589"/>
            <ac:spMk id="16" creationId="{7D4E1367-C09D-4366-8157-034E4F984BF9}"/>
          </ac:spMkLst>
        </pc:spChg>
        <pc:spChg chg="del mod">
          <ac:chgData name="Cai Jun" userId="57e790d697ad4281" providerId="LiveId" clId="{C9278C18-CFF4-496B-B64A-D10A40098C66}" dt="2020-06-22T15:20:23.257" v="105" actId="478"/>
          <ac:spMkLst>
            <pc:docMk/>
            <pc:sldMk cId="0" sldId="589"/>
            <ac:spMk id="18" creationId="{F017C82D-7AD8-4574-B195-D251B9409568}"/>
          </ac:spMkLst>
        </pc:spChg>
        <pc:spChg chg="del">
          <ac:chgData name="Cai Jun" userId="57e790d697ad4281" providerId="LiveId" clId="{C9278C18-CFF4-496B-B64A-D10A40098C66}" dt="2020-06-22T15:19:20.194" v="95" actId="21"/>
          <ac:spMkLst>
            <pc:docMk/>
            <pc:sldMk cId="0" sldId="589"/>
            <ac:spMk id="179273" creationId="{00000000-0000-0000-0000-000000000000}"/>
          </ac:spMkLst>
        </pc:spChg>
        <pc:grpChg chg="add del mod">
          <ac:chgData name="Cai Jun" userId="57e790d697ad4281" providerId="LiveId" clId="{C9278C18-CFF4-496B-B64A-D10A40098C66}" dt="2020-06-22T15:21:40.373" v="112" actId="21"/>
          <ac:grpSpMkLst>
            <pc:docMk/>
            <pc:sldMk cId="0" sldId="589"/>
            <ac:grpSpMk id="19" creationId="{A98FC88E-825D-4328-AD57-77250769D6BB}"/>
          </ac:grpSpMkLst>
        </pc:grpChg>
        <pc:graphicFrameChg chg="del">
          <ac:chgData name="Cai Jun" userId="57e790d697ad4281" providerId="LiveId" clId="{C9278C18-CFF4-496B-B64A-D10A40098C66}" dt="2020-06-22T15:19:20.194" v="95" actId="21"/>
          <ac:graphicFrameMkLst>
            <pc:docMk/>
            <pc:sldMk cId="0" sldId="589"/>
            <ac:graphicFrameMk id="2" creationId="{00000000-0000-0000-0000-000000000000}"/>
          </ac:graphicFrameMkLst>
        </pc:graphicFrameChg>
        <pc:graphicFrameChg chg="del">
          <ac:chgData name="Cai Jun" userId="57e790d697ad4281" providerId="LiveId" clId="{C9278C18-CFF4-496B-B64A-D10A40098C66}" dt="2020-06-22T15:18:32.553" v="89" actId="21"/>
          <ac:graphicFrameMkLst>
            <pc:docMk/>
            <pc:sldMk cId="0" sldId="589"/>
            <ac:graphicFrameMk id="13" creationId="{AECC6EAC-1E25-40F3-9011-2BE61BF69D06}"/>
          </ac:graphicFrameMkLst>
        </pc:graphicFrameChg>
        <pc:graphicFrameChg chg="del mod">
          <ac:chgData name="Cai Jun" userId="57e790d697ad4281" providerId="LiveId" clId="{C9278C18-CFF4-496B-B64A-D10A40098C66}" dt="2020-06-22T15:22:43.946" v="183" actId="21"/>
          <ac:graphicFrameMkLst>
            <pc:docMk/>
            <pc:sldMk cId="0" sldId="589"/>
            <ac:graphicFrameMk id="15" creationId="{A3F03726-5D80-4AFE-A2A3-BACF51E0AEE8}"/>
          </ac:graphicFrameMkLst>
        </pc:graphicFrameChg>
        <pc:graphicFrameChg chg="del">
          <ac:chgData name="Cai Jun" userId="57e790d697ad4281" providerId="LiveId" clId="{C9278C18-CFF4-496B-B64A-D10A40098C66}" dt="2020-06-22T15:22:43.946" v="183" actId="21"/>
          <ac:graphicFrameMkLst>
            <pc:docMk/>
            <pc:sldMk cId="0" sldId="589"/>
            <ac:graphicFrameMk id="17" creationId="{D1D4AA99-3401-4355-910E-CD415E5B216D}"/>
          </ac:graphicFrameMkLst>
        </pc:graphicFrameChg>
        <pc:graphicFrameChg chg="mod">
          <ac:chgData name="Cai Jun" userId="57e790d697ad4281" providerId="LiveId" clId="{C9278C18-CFF4-496B-B64A-D10A40098C66}" dt="2020-06-22T15:20:51.274" v="111" actId="1076"/>
          <ac:graphicFrameMkLst>
            <pc:docMk/>
            <pc:sldMk cId="0" sldId="589"/>
            <ac:graphicFrameMk id="21" creationId="{0E34EC6E-F6AF-4C46-944D-61468F3D202A}"/>
          </ac:graphicFrameMkLst>
        </pc:graphicFrameChg>
        <pc:graphicFrameChg chg="mod">
          <ac:chgData name="Cai Jun" userId="57e790d697ad4281" providerId="LiveId" clId="{C9278C18-CFF4-496B-B64A-D10A40098C66}" dt="2020-06-22T15:20:51.274" v="111" actId="1076"/>
          <ac:graphicFrameMkLst>
            <pc:docMk/>
            <pc:sldMk cId="0" sldId="589"/>
            <ac:graphicFrameMk id="22" creationId="{1833B9CE-A37D-412E-AF11-1CAED3A05FD4}"/>
          </ac:graphicFrameMkLst>
        </pc:graphicFrameChg>
        <pc:graphicFrameChg chg="mod">
          <ac:chgData name="Cai Jun" userId="57e790d697ad4281" providerId="LiveId" clId="{C9278C18-CFF4-496B-B64A-D10A40098C66}" dt="2020-06-22T15:20:51.274" v="111" actId="1076"/>
          <ac:graphicFrameMkLst>
            <pc:docMk/>
            <pc:sldMk cId="0" sldId="589"/>
            <ac:graphicFrameMk id="23" creationId="{723A0E4E-914A-44CD-A415-DA5BFBFF94DB}"/>
          </ac:graphicFrameMkLst>
        </pc:graphicFrameChg>
        <pc:picChg chg="mod">
          <ac:chgData name="Cai Jun" userId="57e790d697ad4281" providerId="LiveId" clId="{C9278C18-CFF4-496B-B64A-D10A40098C66}" dt="2020-06-22T15:20:51.274" v="111" actId="1076"/>
          <ac:picMkLst>
            <pc:docMk/>
            <pc:sldMk cId="0" sldId="589"/>
            <ac:picMk id="20" creationId="{7F247535-B4C2-45E3-8308-AE13AC7686BF}"/>
          </ac:picMkLst>
        </pc:picChg>
      </pc:sldChg>
      <pc:sldChg chg="add">
        <pc:chgData name="Cai Jun" userId="57e790d697ad4281" providerId="LiveId" clId="{C9278C18-CFF4-496B-B64A-D10A40098C66}" dt="2020-06-22T15:11:34.355" v="80"/>
        <pc:sldMkLst>
          <pc:docMk/>
          <pc:sldMk cId="953162677" sldId="690"/>
        </pc:sldMkLst>
      </pc:sldChg>
      <pc:sldChg chg="addSp modSp add mod">
        <pc:chgData name="Cai Jun" userId="57e790d697ad4281" providerId="LiveId" clId="{C9278C18-CFF4-496B-B64A-D10A40098C66}" dt="2020-06-22T15:18:41.665" v="92" actId="1076"/>
        <pc:sldMkLst>
          <pc:docMk/>
          <pc:sldMk cId="2473822722" sldId="691"/>
        </pc:sldMkLst>
        <pc:spChg chg="mod">
          <ac:chgData name="Cai Jun" userId="57e790d697ad4281" providerId="LiveId" clId="{C9278C18-CFF4-496B-B64A-D10A40098C66}" dt="2020-06-22T15:18:27.187" v="88" actId="1076"/>
          <ac:spMkLst>
            <pc:docMk/>
            <pc:sldMk cId="2473822722" sldId="691"/>
            <ac:spMk id="5" creationId="{ABD6B544-B627-4963-B0C6-2C8BE58F640A}"/>
          </ac:spMkLst>
        </pc:spChg>
        <pc:spChg chg="mod">
          <ac:chgData name="Cai Jun" userId="57e790d697ad4281" providerId="LiveId" clId="{C9278C18-CFF4-496B-B64A-D10A40098C66}" dt="2020-06-22T15:18:27.187" v="88" actId="1076"/>
          <ac:spMkLst>
            <pc:docMk/>
            <pc:sldMk cId="2473822722" sldId="691"/>
            <ac:spMk id="6" creationId="{BF8B9A80-5905-494F-9E59-E9FD95763122}"/>
          </ac:spMkLst>
        </pc:spChg>
        <pc:spChg chg="add mod">
          <ac:chgData name="Cai Jun" userId="57e790d697ad4281" providerId="LiveId" clId="{C9278C18-CFF4-496B-B64A-D10A40098C66}" dt="2020-06-22T15:18:39.249" v="91" actId="1076"/>
          <ac:spMkLst>
            <pc:docMk/>
            <pc:sldMk cId="2473822722" sldId="691"/>
            <ac:spMk id="12" creationId="{EDD563B0-4EC3-4602-A896-0F179DBA048D}"/>
          </ac:spMkLst>
        </pc:spChg>
        <pc:grpChg chg="mod">
          <ac:chgData name="Cai Jun" userId="57e790d697ad4281" providerId="LiveId" clId="{C9278C18-CFF4-496B-B64A-D10A40098C66}" dt="2020-06-22T15:18:27.187" v="88" actId="1076"/>
          <ac:grpSpMkLst>
            <pc:docMk/>
            <pc:sldMk cId="2473822722" sldId="691"/>
            <ac:grpSpMk id="7" creationId="{32DA4723-66D1-4519-B7FC-3D02BC34729D}"/>
          </ac:grpSpMkLst>
        </pc:grpChg>
        <pc:grpChg chg="mod">
          <ac:chgData name="Cai Jun" userId="57e790d697ad4281" providerId="LiveId" clId="{C9278C18-CFF4-496B-B64A-D10A40098C66}" dt="2020-06-22T15:18:27.187" v="88" actId="1076"/>
          <ac:grpSpMkLst>
            <pc:docMk/>
            <pc:sldMk cId="2473822722" sldId="691"/>
            <ac:grpSpMk id="11" creationId="{70B2C11A-DE7B-4B0E-B97B-20319767510D}"/>
          </ac:grpSpMkLst>
        </pc:grpChg>
        <pc:graphicFrameChg chg="mod">
          <ac:chgData name="Cai Jun" userId="57e790d697ad4281" providerId="LiveId" clId="{C9278C18-CFF4-496B-B64A-D10A40098C66}" dt="2020-06-22T15:18:21.200" v="87" actId="1076"/>
          <ac:graphicFrameMkLst>
            <pc:docMk/>
            <pc:sldMk cId="2473822722" sldId="691"/>
            <ac:graphicFrameMk id="3" creationId="{8864650F-FB93-46DB-9F5D-764649BCDD95}"/>
          </ac:graphicFrameMkLst>
        </pc:graphicFrameChg>
        <pc:graphicFrameChg chg="mod">
          <ac:chgData name="Cai Jun" userId="57e790d697ad4281" providerId="LiveId" clId="{C9278C18-CFF4-496B-B64A-D10A40098C66}" dt="2020-06-22T15:18:27.187" v="88" actId="1076"/>
          <ac:graphicFrameMkLst>
            <pc:docMk/>
            <pc:sldMk cId="2473822722" sldId="691"/>
            <ac:graphicFrameMk id="10" creationId="{C484E6DC-7BF5-4637-A6FE-2DE727A999C5}"/>
          </ac:graphicFrameMkLst>
        </pc:graphicFrameChg>
        <pc:graphicFrameChg chg="add mod">
          <ac:chgData name="Cai Jun" userId="57e790d697ad4281" providerId="LiveId" clId="{C9278C18-CFF4-496B-B64A-D10A40098C66}" dt="2020-06-22T15:18:41.665" v="92" actId="1076"/>
          <ac:graphicFrameMkLst>
            <pc:docMk/>
            <pc:sldMk cId="2473822722" sldId="691"/>
            <ac:graphicFrameMk id="13" creationId="{EF4DE366-F393-4D15-A2FC-97402952F4E5}"/>
          </ac:graphicFrameMkLst>
        </pc:graphicFrameChg>
        <pc:picChg chg="mod">
          <ac:chgData name="Cai Jun" userId="57e790d697ad4281" providerId="LiveId" clId="{C9278C18-CFF4-496B-B64A-D10A40098C66}" dt="2020-06-22T15:18:27.187" v="88" actId="1076"/>
          <ac:picMkLst>
            <pc:docMk/>
            <pc:sldMk cId="2473822722" sldId="691"/>
            <ac:picMk id="4" creationId="{0FEBEF37-B9EB-4B2C-9773-866F223446F7}"/>
          </ac:picMkLst>
        </pc:picChg>
      </pc:sldChg>
    </pc:docChg>
  </pc:docChgLst>
  <pc:docChgLst>
    <pc:chgData name="Cai Jun" userId="57e790d697ad4281" providerId="LiveId" clId="{ACDEF77F-3577-4B4B-B077-B9682C35B3CA}"/>
    <pc:docChg chg="custSel modSld">
      <pc:chgData name="Cai Jun" userId="57e790d697ad4281" providerId="LiveId" clId="{ACDEF77F-3577-4B4B-B077-B9682C35B3CA}" dt="2020-06-24T15:26:02.367" v="117"/>
      <pc:docMkLst>
        <pc:docMk/>
      </pc:docMkLst>
      <pc:sldChg chg="modSp">
        <pc:chgData name="Cai Jun" userId="57e790d697ad4281" providerId="LiveId" clId="{ACDEF77F-3577-4B4B-B077-B9682C35B3CA}" dt="2020-06-24T15:25:31.449" v="111"/>
        <pc:sldMkLst>
          <pc:docMk/>
          <pc:sldMk cId="0" sldId="449"/>
        </pc:sldMkLst>
        <pc:graphicFrameChg chg="mod">
          <ac:chgData name="Cai Jun" userId="57e790d697ad4281" providerId="LiveId" clId="{ACDEF77F-3577-4B4B-B077-B9682C35B3CA}" dt="2020-06-24T15:25:13.886" v="107"/>
          <ac:graphicFrameMkLst>
            <pc:docMk/>
            <pc:sldMk cId="0" sldId="449"/>
            <ac:graphicFrameMk id="12291" creationId="{00000000-0000-0000-0000-000000000000}"/>
          </ac:graphicFrameMkLst>
        </pc:graphicFrameChg>
        <pc:graphicFrameChg chg="mod">
          <ac:chgData name="Cai Jun" userId="57e790d697ad4281" providerId="LiveId" clId="{ACDEF77F-3577-4B4B-B077-B9682C35B3CA}" dt="2020-06-24T15:25:22.543" v="109"/>
          <ac:graphicFrameMkLst>
            <pc:docMk/>
            <pc:sldMk cId="0" sldId="449"/>
            <ac:graphicFrameMk id="12292" creationId="{00000000-0000-0000-0000-000000000000}"/>
          </ac:graphicFrameMkLst>
        </pc:graphicFrameChg>
        <pc:graphicFrameChg chg="mod">
          <ac:chgData name="Cai Jun" userId="57e790d697ad4281" providerId="LiveId" clId="{ACDEF77F-3577-4B4B-B077-B9682C35B3CA}" dt="2020-06-24T15:25:31.449" v="111"/>
          <ac:graphicFrameMkLst>
            <pc:docMk/>
            <pc:sldMk cId="0" sldId="449"/>
            <ac:graphicFrameMk id="12294" creationId="{00000000-0000-0000-0000-000000000000}"/>
          </ac:graphicFrameMkLst>
        </pc:graphicFrameChg>
        <pc:graphicFrameChg chg="mod">
          <ac:chgData name="Cai Jun" userId="57e790d697ad4281" providerId="LiveId" clId="{ACDEF77F-3577-4B4B-B077-B9682C35B3CA}" dt="2020-06-24T15:25:04.871" v="105"/>
          <ac:graphicFrameMkLst>
            <pc:docMk/>
            <pc:sldMk cId="0" sldId="449"/>
            <ac:graphicFrameMk id="12295" creationId="{00000000-0000-0000-0000-000000000000}"/>
          </ac:graphicFrameMkLst>
        </pc:graphicFrameChg>
      </pc:sldChg>
      <pc:sldChg chg="delSp modSp mod delAnim">
        <pc:chgData name="Cai Jun" userId="57e790d697ad4281" providerId="LiveId" clId="{ACDEF77F-3577-4B4B-B077-B9682C35B3CA}" dt="2020-06-24T15:24:48.886" v="103" actId="1076"/>
        <pc:sldMkLst>
          <pc:docMk/>
          <pc:sldMk cId="0" sldId="452"/>
        </pc:sldMkLst>
        <pc:spChg chg="mod">
          <ac:chgData name="Cai Jun" userId="57e790d697ad4281" providerId="LiveId" clId="{ACDEF77F-3577-4B4B-B077-B9682C35B3CA}" dt="2020-06-24T15:21:48.990" v="70" actId="1037"/>
          <ac:spMkLst>
            <pc:docMk/>
            <pc:sldMk cId="0" sldId="452"/>
            <ac:spMk id="16" creationId="{00000000-0000-0000-0000-000000000000}"/>
          </ac:spMkLst>
        </pc:spChg>
        <pc:grpChg chg="del mod">
          <ac:chgData name="Cai Jun" userId="57e790d697ad4281" providerId="LiveId" clId="{ACDEF77F-3577-4B4B-B077-B9682C35B3CA}" dt="2020-06-24T15:23:12.836" v="79" actId="478"/>
          <ac:grpSpMkLst>
            <pc:docMk/>
            <pc:sldMk cId="0" sldId="452"/>
            <ac:grpSpMk id="2" creationId="{00000000-0000-0000-0000-000000000000}"/>
          </ac:grpSpMkLst>
        </pc:grpChg>
        <pc:graphicFrameChg chg="mod">
          <ac:chgData name="Cai Jun" userId="57e790d697ad4281" providerId="LiveId" clId="{ACDEF77F-3577-4B4B-B077-B9682C35B3CA}" dt="2020-06-24T15:23:29.539" v="81"/>
          <ac:graphicFrameMkLst>
            <pc:docMk/>
            <pc:sldMk cId="0" sldId="452"/>
            <ac:graphicFrameMk id="3" creationId="{00000000-0000-0000-0000-000000000000}"/>
          </ac:graphicFrameMkLst>
        </pc:graphicFrameChg>
        <pc:graphicFrameChg chg="mod">
          <ac:chgData name="Cai Jun" userId="57e790d697ad4281" providerId="LiveId" clId="{ACDEF77F-3577-4B4B-B077-B9682C35B3CA}" dt="2020-06-24T15:23:38.742" v="83"/>
          <ac:graphicFrameMkLst>
            <pc:docMk/>
            <pc:sldMk cId="0" sldId="452"/>
            <ac:graphicFrameMk id="4" creationId="{00000000-0000-0000-0000-000000000000}"/>
          </ac:graphicFrameMkLst>
        </pc:graphicFrameChg>
        <pc:graphicFrameChg chg="del mod">
          <ac:chgData name="Cai Jun" userId="57e790d697ad4281" providerId="LiveId" clId="{ACDEF77F-3577-4B4B-B077-B9682C35B3CA}" dt="2020-06-24T15:24:44.808" v="102" actId="478"/>
          <ac:graphicFrameMkLst>
            <pc:docMk/>
            <pc:sldMk cId="0" sldId="452"/>
            <ac:graphicFrameMk id="5" creationId="{00000000-0000-0000-0000-000000000000}"/>
          </ac:graphicFrameMkLst>
        </pc:graphicFrameChg>
        <pc:graphicFrameChg chg="mod topLvl">
          <ac:chgData name="Cai Jun" userId="57e790d697ad4281" providerId="LiveId" clId="{ACDEF77F-3577-4B4B-B077-B9682C35B3CA}" dt="2020-06-24T15:23:59.180" v="95" actId="1036"/>
          <ac:graphicFrameMkLst>
            <pc:docMk/>
            <pc:sldMk cId="0" sldId="452"/>
            <ac:graphicFrameMk id="11278" creationId="{00000000-0000-0000-0000-000000000000}"/>
          </ac:graphicFrameMkLst>
        </pc:graphicFrameChg>
        <pc:graphicFrameChg chg="del mod topLvl">
          <ac:chgData name="Cai Jun" userId="57e790d697ad4281" providerId="LiveId" clId="{ACDEF77F-3577-4B4B-B077-B9682C35B3CA}" dt="2020-06-24T15:23:12.836" v="79" actId="478"/>
          <ac:graphicFrameMkLst>
            <pc:docMk/>
            <pc:sldMk cId="0" sldId="452"/>
            <ac:graphicFrameMk id="11279" creationId="{00000000-0000-0000-0000-000000000000}"/>
          </ac:graphicFrameMkLst>
        </pc:graphicFrameChg>
        <pc:graphicFrameChg chg="mod">
          <ac:chgData name="Cai Jun" userId="57e790d697ad4281" providerId="LiveId" clId="{ACDEF77F-3577-4B4B-B077-B9682C35B3CA}" dt="2020-06-24T15:24:48.886" v="103" actId="1076"/>
          <ac:graphicFrameMkLst>
            <pc:docMk/>
            <pc:sldMk cId="0" sldId="452"/>
            <ac:graphicFrameMk id="41986" creationId="{00000000-0000-0000-0000-000000000000}"/>
          </ac:graphicFrameMkLst>
        </pc:graphicFrameChg>
      </pc:sldChg>
      <pc:sldChg chg="modSp mod">
        <pc:chgData name="Cai Jun" userId="57e790d697ad4281" providerId="LiveId" clId="{ACDEF77F-3577-4B4B-B077-B9682C35B3CA}" dt="2020-06-24T15:20:49.304" v="54" actId="1036"/>
        <pc:sldMkLst>
          <pc:docMk/>
          <pc:sldMk cId="0" sldId="455"/>
        </pc:sldMkLst>
        <pc:spChg chg="mod">
          <ac:chgData name="Cai Jun" userId="57e790d697ad4281" providerId="LiveId" clId="{ACDEF77F-3577-4B4B-B077-B9682C35B3CA}" dt="2020-06-24T15:19:50.101" v="1" actId="207"/>
          <ac:spMkLst>
            <pc:docMk/>
            <pc:sldMk cId="0" sldId="455"/>
            <ac:spMk id="2" creationId="{00000000-0000-0000-0000-000000000000}"/>
          </ac:spMkLst>
        </pc:spChg>
        <pc:spChg chg="mod">
          <ac:chgData name="Cai Jun" userId="57e790d697ad4281" providerId="LiveId" clId="{ACDEF77F-3577-4B4B-B077-B9682C35B3CA}" dt="2020-06-24T15:20:38.007" v="25" actId="1036"/>
          <ac:spMkLst>
            <pc:docMk/>
            <pc:sldMk cId="0" sldId="455"/>
            <ac:spMk id="9" creationId="{00000000-0000-0000-0000-000000000000}"/>
          </ac:spMkLst>
        </pc:spChg>
        <pc:graphicFrameChg chg="mod">
          <ac:chgData name="Cai Jun" userId="57e790d697ad4281" providerId="LiveId" clId="{ACDEF77F-3577-4B4B-B077-B9682C35B3CA}" dt="2020-06-24T15:20:10.445" v="3"/>
          <ac:graphicFrameMkLst>
            <pc:docMk/>
            <pc:sldMk cId="0" sldId="455"/>
            <ac:graphicFrameMk id="14339" creationId="{00000000-0000-0000-0000-000000000000}"/>
          </ac:graphicFrameMkLst>
        </pc:graphicFrameChg>
        <pc:graphicFrameChg chg="mod">
          <ac:chgData name="Cai Jun" userId="57e790d697ad4281" providerId="LiveId" clId="{ACDEF77F-3577-4B4B-B077-B9682C35B3CA}" dt="2020-06-24T15:20:43.851" v="43" actId="1036"/>
          <ac:graphicFrameMkLst>
            <pc:docMk/>
            <pc:sldMk cId="0" sldId="455"/>
            <ac:graphicFrameMk id="14340" creationId="{00000000-0000-0000-0000-000000000000}"/>
          </ac:graphicFrameMkLst>
        </pc:graphicFrameChg>
        <pc:graphicFrameChg chg="mod">
          <ac:chgData name="Cai Jun" userId="57e790d697ad4281" providerId="LiveId" clId="{ACDEF77F-3577-4B4B-B077-B9682C35B3CA}" dt="2020-06-24T15:20:49.304" v="54" actId="1036"/>
          <ac:graphicFrameMkLst>
            <pc:docMk/>
            <pc:sldMk cId="0" sldId="455"/>
            <ac:graphicFrameMk id="14342" creationId="{00000000-0000-0000-0000-000000000000}"/>
          </ac:graphicFrameMkLst>
        </pc:graphicFrameChg>
      </pc:sldChg>
      <pc:sldChg chg="modSp">
        <pc:chgData name="Cai Jun" userId="57e790d697ad4281" providerId="LiveId" clId="{ACDEF77F-3577-4B4B-B077-B9682C35B3CA}" dt="2020-06-24T15:26:02.367" v="117"/>
        <pc:sldMkLst>
          <pc:docMk/>
          <pc:sldMk cId="0" sldId="458"/>
        </pc:sldMkLst>
        <pc:graphicFrameChg chg="mod">
          <ac:chgData name="Cai Jun" userId="57e790d697ad4281" providerId="LiveId" clId="{ACDEF77F-3577-4B4B-B077-B9682C35B3CA}" dt="2020-06-24T15:25:52.887" v="115"/>
          <ac:graphicFrameMkLst>
            <pc:docMk/>
            <pc:sldMk cId="0" sldId="458"/>
            <ac:graphicFrameMk id="13314" creationId="{00000000-0000-0000-0000-000000000000}"/>
          </ac:graphicFrameMkLst>
        </pc:graphicFrameChg>
        <pc:graphicFrameChg chg="mod">
          <ac:chgData name="Cai Jun" userId="57e790d697ad4281" providerId="LiveId" clId="{ACDEF77F-3577-4B4B-B077-B9682C35B3CA}" dt="2020-06-24T15:26:02.367" v="117"/>
          <ac:graphicFrameMkLst>
            <pc:docMk/>
            <pc:sldMk cId="0" sldId="458"/>
            <ac:graphicFrameMk id="13315" creationId="{00000000-0000-0000-0000-000000000000}"/>
          </ac:graphicFrameMkLst>
        </pc:graphicFrameChg>
        <pc:graphicFrameChg chg="mod">
          <ac:chgData name="Cai Jun" userId="57e790d697ad4281" providerId="LiveId" clId="{ACDEF77F-3577-4B4B-B077-B9682C35B3CA}" dt="2020-06-24T15:25:44.371" v="113"/>
          <ac:graphicFrameMkLst>
            <pc:docMk/>
            <pc:sldMk cId="0" sldId="458"/>
            <ac:graphicFrameMk id="13317" creationId="{00000000-0000-0000-0000-000000000000}"/>
          </ac:graphicFrameMkLst>
        </pc:graphicFrameChg>
      </pc:sldChg>
    </pc:docChg>
  </pc:docChgLst>
  <pc:docChgLst>
    <pc:chgData name="Jun Cai" userId="57e790d697ad4281" providerId="LiveId" clId="{8B8A86E8-0BF3-45B0-A198-9A14858F5C4E}"/>
    <pc:docChg chg="undo redo custSel addSld delSld modSld">
      <pc:chgData name="Jun Cai" userId="57e790d697ad4281" providerId="LiveId" clId="{8B8A86E8-0BF3-45B0-A198-9A14858F5C4E}" dt="2020-04-20T02:03:09.622" v="112" actId="1076"/>
      <pc:docMkLst>
        <pc:docMk/>
      </pc:docMkLst>
      <pc:sldChg chg="modSp mod">
        <pc:chgData name="Jun Cai" userId="57e790d697ad4281" providerId="LiveId" clId="{8B8A86E8-0BF3-45B0-A198-9A14858F5C4E}" dt="2020-04-20T02:03:09.622" v="112" actId="1076"/>
        <pc:sldMkLst>
          <pc:docMk/>
          <pc:sldMk cId="0" sldId="469"/>
        </pc:sldMkLst>
        <pc:spChg chg="mod">
          <ac:chgData name="Jun Cai" userId="57e790d697ad4281" providerId="LiveId" clId="{8B8A86E8-0BF3-45B0-A198-9A14858F5C4E}" dt="2020-04-20T02:03:06.165" v="111" actId="20577"/>
          <ac:spMkLst>
            <pc:docMk/>
            <pc:sldMk cId="0" sldId="469"/>
            <ac:spMk id="2" creationId="{00000000-0000-0000-0000-000000000000}"/>
          </ac:spMkLst>
        </pc:spChg>
        <pc:spChg chg="mod">
          <ac:chgData name="Jun Cai" userId="57e790d697ad4281" providerId="LiveId" clId="{8B8A86E8-0BF3-45B0-A198-9A14858F5C4E}" dt="2020-04-20T02:03:09.622" v="112" actId="1076"/>
          <ac:spMkLst>
            <pc:docMk/>
            <pc:sldMk cId="0" sldId="469"/>
            <ac:spMk id="6" creationId="{00000000-0000-0000-0000-000000000000}"/>
          </ac:spMkLst>
        </pc:spChg>
      </pc:sldChg>
      <pc:sldChg chg="addSp delSp add del modAnim">
        <pc:chgData name="Jun Cai" userId="57e790d697ad4281" providerId="LiveId" clId="{8B8A86E8-0BF3-45B0-A198-9A14858F5C4E}" dt="2020-04-20T02:02:36.606" v="102"/>
        <pc:sldMkLst>
          <pc:docMk/>
          <pc:sldMk cId="1947177834" sldId="483"/>
        </pc:sldMkLst>
        <pc:spChg chg="add del">
          <ac:chgData name="Jun Cai" userId="57e790d697ad4281" providerId="LiveId" clId="{8B8A86E8-0BF3-45B0-A198-9A14858F5C4E}" dt="2020-04-20T02:02:36.191" v="100" actId="478"/>
          <ac:spMkLst>
            <pc:docMk/>
            <pc:sldMk cId="1947177834" sldId="483"/>
            <ac:spMk id="30743" creationId="{00000000-0000-0000-0000-000000000000}"/>
          </ac:spMkLst>
        </pc:spChg>
        <pc:spChg chg="add del">
          <ac:chgData name="Jun Cai" userId="57e790d697ad4281" providerId="LiveId" clId="{8B8A86E8-0BF3-45B0-A198-9A14858F5C4E}" dt="2020-04-20T02:02:35.969" v="99" actId="478"/>
          <ac:spMkLst>
            <pc:docMk/>
            <pc:sldMk cId="1947177834" sldId="483"/>
            <ac:spMk id="30744" creationId="{00000000-0000-0000-0000-000000000000}"/>
          </ac:spMkLst>
        </pc:spChg>
        <pc:spChg chg="add del">
          <ac:chgData name="Jun Cai" userId="57e790d697ad4281" providerId="LiveId" clId="{8B8A86E8-0BF3-45B0-A198-9A14858F5C4E}" dt="2020-04-20T02:02:36.392" v="101" actId="478"/>
          <ac:spMkLst>
            <pc:docMk/>
            <pc:sldMk cId="1947177834" sldId="483"/>
            <ac:spMk id="30745" creationId="{00000000-0000-0000-0000-000000000000}"/>
          </ac:spMkLst>
        </pc:spChg>
        <pc:spChg chg="add del">
          <ac:chgData name="Jun Cai" userId="57e790d697ad4281" providerId="LiveId" clId="{8B8A86E8-0BF3-45B0-A198-9A14858F5C4E}" dt="2020-04-20T02:02:35.546" v="98" actId="478"/>
          <ac:spMkLst>
            <pc:docMk/>
            <pc:sldMk cId="1947177834" sldId="483"/>
            <ac:spMk id="30746" creationId="{00000000-0000-0000-0000-000000000000}"/>
          </ac:spMkLst>
        </pc:spChg>
        <pc:spChg chg="add del">
          <ac:chgData name="Jun Cai" userId="57e790d697ad4281" providerId="LiveId" clId="{8B8A86E8-0BF3-45B0-A198-9A14858F5C4E}" dt="2020-04-20T02:02:33.825" v="96" actId="478"/>
          <ac:spMkLst>
            <pc:docMk/>
            <pc:sldMk cId="1947177834" sldId="483"/>
            <ac:spMk id="30747" creationId="{00000000-0000-0000-0000-000000000000}"/>
          </ac:spMkLst>
        </pc:spChg>
        <pc:spChg chg="add del">
          <ac:chgData name="Jun Cai" userId="57e790d697ad4281" providerId="LiveId" clId="{8B8A86E8-0BF3-45B0-A198-9A14858F5C4E}" dt="2020-04-20T02:02:34.912" v="97" actId="478"/>
          <ac:spMkLst>
            <pc:docMk/>
            <pc:sldMk cId="1947177834" sldId="483"/>
            <ac:spMk id="30748" creationId="{00000000-0000-0000-0000-000000000000}"/>
          </ac:spMkLst>
        </pc:spChg>
        <pc:spChg chg="add del">
          <ac:chgData name="Jun Cai" userId="57e790d697ad4281" providerId="LiveId" clId="{8B8A86E8-0BF3-45B0-A198-9A14858F5C4E}" dt="2020-04-20T02:02:32.978" v="95" actId="478"/>
          <ac:spMkLst>
            <pc:docMk/>
            <pc:sldMk cId="1947177834" sldId="483"/>
            <ac:spMk id="224275" creationId="{00000000-0000-0000-0000-000000000000}"/>
          </ac:spMkLst>
        </pc:spChg>
        <pc:graphicFrameChg chg="add del">
          <ac:chgData name="Jun Cai" userId="57e790d697ad4281" providerId="LiveId" clId="{8B8A86E8-0BF3-45B0-A198-9A14858F5C4E}" dt="2020-04-20T02:02:32.978" v="95" actId="478"/>
          <ac:graphicFrameMkLst>
            <pc:docMk/>
            <pc:sldMk cId="1947177834" sldId="483"/>
            <ac:graphicFrameMk id="31780" creationId="{00000000-0000-0000-0000-000000000000}"/>
          </ac:graphicFrameMkLst>
        </pc:graphicFrameChg>
      </pc:sldChg>
    </pc:docChg>
  </pc:docChgLst>
  <pc:docChgLst>
    <pc:chgData name="3-210" userId="08ce88e1165b00db" providerId="LiveId" clId="{680FE30A-86B0-4CF7-A5E8-B93B1FB7CF13}"/>
    <pc:docChg chg="undo custSel addSld modSld">
      <pc:chgData name="3-210" userId="08ce88e1165b00db" providerId="LiveId" clId="{680FE30A-86B0-4CF7-A5E8-B93B1FB7CF13}" dt="2021-05-10T05:52:11.620" v="717" actId="6549"/>
      <pc:docMkLst>
        <pc:docMk/>
      </pc:docMkLst>
      <pc:sldChg chg="modSp">
        <pc:chgData name="3-210" userId="08ce88e1165b00db" providerId="LiveId" clId="{680FE30A-86B0-4CF7-A5E8-B93B1FB7CF13}" dt="2021-05-10T04:18:25.612" v="691"/>
        <pc:sldMkLst>
          <pc:docMk/>
          <pc:sldMk cId="0" sldId="449"/>
        </pc:sldMkLst>
        <pc:graphicFrameChg chg="mod">
          <ac:chgData name="3-210" userId="08ce88e1165b00db" providerId="LiveId" clId="{680FE30A-86B0-4CF7-A5E8-B93B1FB7CF13}" dt="2021-05-10T04:18:25.612" v="691"/>
          <ac:graphicFrameMkLst>
            <pc:docMk/>
            <pc:sldMk cId="0" sldId="449"/>
            <ac:graphicFrameMk id="12295" creationId="{00000000-0000-0000-0000-000000000000}"/>
          </ac:graphicFrameMkLst>
        </pc:graphicFrameChg>
      </pc:sldChg>
      <pc:sldChg chg="modSp">
        <pc:chgData name="3-210" userId="08ce88e1165b00db" providerId="LiveId" clId="{680FE30A-86B0-4CF7-A5E8-B93B1FB7CF13}" dt="2021-03-01T07:21:13.548" v="5" actId="113"/>
        <pc:sldMkLst>
          <pc:docMk/>
          <pc:sldMk cId="0" sldId="450"/>
        </pc:sldMkLst>
        <pc:spChg chg="mod">
          <ac:chgData name="3-210" userId="08ce88e1165b00db" providerId="LiveId" clId="{680FE30A-86B0-4CF7-A5E8-B93B1FB7CF13}" dt="2021-03-01T07:21:13.548" v="5" actId="113"/>
          <ac:spMkLst>
            <pc:docMk/>
            <pc:sldMk cId="0" sldId="450"/>
            <ac:spMk id="9224" creationId="{00000000-0000-0000-0000-000000000000}"/>
          </ac:spMkLst>
        </pc:spChg>
        <pc:spChg chg="mod">
          <ac:chgData name="3-210" userId="08ce88e1165b00db" providerId="LiveId" clId="{680FE30A-86B0-4CF7-A5E8-B93B1FB7CF13}" dt="2021-03-01T07:21:09.453" v="4" actId="113"/>
          <ac:spMkLst>
            <pc:docMk/>
            <pc:sldMk cId="0" sldId="450"/>
            <ac:spMk id="9225" creationId="{00000000-0000-0000-0000-000000000000}"/>
          </ac:spMkLst>
        </pc:spChg>
      </pc:sldChg>
      <pc:sldChg chg="modSp modAnim">
        <pc:chgData name="3-210" userId="08ce88e1165b00db" providerId="LiveId" clId="{680FE30A-86B0-4CF7-A5E8-B93B1FB7CF13}" dt="2021-04-13T07:56:11.057" v="652"/>
        <pc:sldMkLst>
          <pc:docMk/>
          <pc:sldMk cId="0" sldId="451"/>
        </pc:sldMkLst>
        <pc:graphicFrameChg chg="mod">
          <ac:chgData name="3-210" userId="08ce88e1165b00db" providerId="LiveId" clId="{680FE30A-86B0-4CF7-A5E8-B93B1FB7CF13}" dt="2021-03-01T07:20:25.997" v="3"/>
          <ac:graphicFrameMkLst>
            <pc:docMk/>
            <pc:sldMk cId="0" sldId="451"/>
            <ac:graphicFrameMk id="3" creationId="{00000000-0000-0000-0000-000000000000}"/>
          </ac:graphicFrameMkLst>
        </pc:graphicFrameChg>
      </pc:sldChg>
      <pc:sldChg chg="modSp mod modAnim">
        <pc:chgData name="3-210" userId="08ce88e1165b00db" providerId="LiveId" clId="{680FE30A-86B0-4CF7-A5E8-B93B1FB7CF13}" dt="2021-04-13T08:01:53.809" v="677" actId="207"/>
        <pc:sldMkLst>
          <pc:docMk/>
          <pc:sldMk cId="0" sldId="452"/>
        </pc:sldMkLst>
        <pc:spChg chg="mod">
          <ac:chgData name="3-210" userId="08ce88e1165b00db" providerId="LiveId" clId="{680FE30A-86B0-4CF7-A5E8-B93B1FB7CF13}" dt="2021-04-13T08:01:53.809" v="677" actId="207"/>
          <ac:spMkLst>
            <pc:docMk/>
            <pc:sldMk cId="0" sldId="452"/>
            <ac:spMk id="10" creationId="{7D4A22E7-65CE-464A-9CC8-2BA09C13B273}"/>
          </ac:spMkLst>
        </pc:spChg>
        <pc:graphicFrameChg chg="mod">
          <ac:chgData name="3-210" userId="08ce88e1165b00db" providerId="LiveId" clId="{680FE30A-86B0-4CF7-A5E8-B93B1FB7CF13}" dt="2021-04-13T08:01:26.424" v="672"/>
          <ac:graphicFrameMkLst>
            <pc:docMk/>
            <pc:sldMk cId="0" sldId="452"/>
            <ac:graphicFrameMk id="12" creationId="{1E365F89-1F18-4AB0-A6B3-CB3ABC290A24}"/>
          </ac:graphicFrameMkLst>
        </pc:graphicFrameChg>
        <pc:graphicFrameChg chg="mod">
          <ac:chgData name="3-210" userId="08ce88e1165b00db" providerId="LiveId" clId="{680FE30A-86B0-4CF7-A5E8-B93B1FB7CF13}" dt="2021-04-13T08:01:28.604" v="676"/>
          <ac:graphicFrameMkLst>
            <pc:docMk/>
            <pc:sldMk cId="0" sldId="452"/>
            <ac:graphicFrameMk id="14" creationId="{A7C7D55F-DCF4-4271-BDC9-45FBEBE1025B}"/>
          </ac:graphicFrameMkLst>
        </pc:graphicFrameChg>
      </pc:sldChg>
      <pc:sldChg chg="modSp">
        <pc:chgData name="3-210" userId="08ce88e1165b00db" providerId="LiveId" clId="{680FE30A-86B0-4CF7-A5E8-B93B1FB7CF13}" dt="2021-03-01T07:20:10.737" v="1"/>
        <pc:sldMkLst>
          <pc:docMk/>
          <pc:sldMk cId="0" sldId="694"/>
        </pc:sldMkLst>
        <pc:graphicFrameChg chg="mod">
          <ac:chgData name="3-210" userId="08ce88e1165b00db" providerId="LiveId" clId="{680FE30A-86B0-4CF7-A5E8-B93B1FB7CF13}" dt="2021-03-01T07:20:10.737" v="1"/>
          <ac:graphicFrameMkLst>
            <pc:docMk/>
            <pc:sldMk cId="0" sldId="694"/>
            <ac:graphicFrameMk id="21" creationId="{C886F9BA-2F33-4976-999A-8131E37BDCA6}"/>
          </ac:graphicFrameMkLst>
        </pc:graphicFrameChg>
      </pc:sldChg>
      <pc:sldChg chg="modSp mod">
        <pc:chgData name="3-210" userId="08ce88e1165b00db" providerId="LiveId" clId="{680FE30A-86B0-4CF7-A5E8-B93B1FB7CF13}" dt="2021-05-10T04:18:53.080" v="697" actId="14100"/>
        <pc:sldMkLst>
          <pc:docMk/>
          <pc:sldMk cId="2215259382" sldId="697"/>
        </pc:sldMkLst>
        <pc:graphicFrameChg chg="mod">
          <ac:chgData name="3-210" userId="08ce88e1165b00db" providerId="LiveId" clId="{680FE30A-86B0-4CF7-A5E8-B93B1FB7CF13}" dt="2021-05-10T04:18:48.439" v="696"/>
          <ac:graphicFrameMkLst>
            <pc:docMk/>
            <pc:sldMk cId="2215259382" sldId="697"/>
            <ac:graphicFrameMk id="13314" creationId="{00000000-0000-0000-0000-000000000000}"/>
          </ac:graphicFrameMkLst>
        </pc:graphicFrameChg>
        <pc:graphicFrameChg chg="mod">
          <ac:chgData name="3-210" userId="08ce88e1165b00db" providerId="LiveId" clId="{680FE30A-86B0-4CF7-A5E8-B93B1FB7CF13}" dt="2021-05-10T04:18:53.080" v="697" actId="14100"/>
          <ac:graphicFrameMkLst>
            <pc:docMk/>
            <pc:sldMk cId="2215259382" sldId="697"/>
            <ac:graphicFrameMk id="13317" creationId="{00000000-0000-0000-0000-000000000000}"/>
          </ac:graphicFrameMkLst>
        </pc:graphicFrameChg>
      </pc:sldChg>
      <pc:sldChg chg="modSp mod">
        <pc:chgData name="3-210" userId="08ce88e1165b00db" providerId="LiveId" clId="{680FE30A-86B0-4CF7-A5E8-B93B1FB7CF13}" dt="2021-05-10T04:19:51.609" v="705" actId="20577"/>
        <pc:sldMkLst>
          <pc:docMk/>
          <pc:sldMk cId="2195850016" sldId="698"/>
        </pc:sldMkLst>
        <pc:spChg chg="mod">
          <ac:chgData name="3-210" userId="08ce88e1165b00db" providerId="LiveId" clId="{680FE30A-86B0-4CF7-A5E8-B93B1FB7CF13}" dt="2021-05-10T04:19:51.609" v="705" actId="20577"/>
          <ac:spMkLst>
            <pc:docMk/>
            <pc:sldMk cId="2195850016" sldId="698"/>
            <ac:spMk id="2" creationId="{00000000-0000-0000-0000-000000000000}"/>
          </ac:spMkLst>
        </pc:spChg>
      </pc:sldChg>
      <pc:sldChg chg="modSp mod">
        <pc:chgData name="3-210" userId="08ce88e1165b00db" providerId="LiveId" clId="{680FE30A-86B0-4CF7-A5E8-B93B1FB7CF13}" dt="2021-05-10T04:19:58.640" v="713" actId="20577"/>
        <pc:sldMkLst>
          <pc:docMk/>
          <pc:sldMk cId="3393572877" sldId="699"/>
        </pc:sldMkLst>
        <pc:spChg chg="mod">
          <ac:chgData name="3-210" userId="08ce88e1165b00db" providerId="LiveId" clId="{680FE30A-86B0-4CF7-A5E8-B93B1FB7CF13}" dt="2021-05-10T04:19:58.640" v="713" actId="20577"/>
          <ac:spMkLst>
            <pc:docMk/>
            <pc:sldMk cId="3393572877" sldId="699"/>
            <ac:spMk id="2" creationId="{00000000-0000-0000-0000-000000000000}"/>
          </ac:spMkLst>
        </pc:spChg>
      </pc:sldChg>
      <pc:sldChg chg="modAnim">
        <pc:chgData name="3-210" userId="08ce88e1165b00db" providerId="LiveId" clId="{680FE30A-86B0-4CF7-A5E8-B93B1FB7CF13}" dt="2021-04-13T07:57:55.678" v="655"/>
        <pc:sldMkLst>
          <pc:docMk/>
          <pc:sldMk cId="1938213749" sldId="701"/>
        </pc:sldMkLst>
      </pc:sldChg>
      <pc:sldChg chg="modSp mod">
        <pc:chgData name="3-210" userId="08ce88e1165b00db" providerId="LiveId" clId="{680FE30A-86B0-4CF7-A5E8-B93B1FB7CF13}" dt="2021-04-28T03:10:18.253" v="689" actId="20577"/>
        <pc:sldMkLst>
          <pc:docMk/>
          <pc:sldMk cId="0" sldId="703"/>
        </pc:sldMkLst>
        <pc:spChg chg="mod">
          <ac:chgData name="3-210" userId="08ce88e1165b00db" providerId="LiveId" clId="{680FE30A-86B0-4CF7-A5E8-B93B1FB7CF13}" dt="2021-04-28T03:10:18.253" v="689" actId="20577"/>
          <ac:spMkLst>
            <pc:docMk/>
            <pc:sldMk cId="0" sldId="703"/>
            <ac:spMk id="2" creationId="{F8682F94-1F26-4073-AC2B-AF7D55C9CED1}"/>
          </ac:spMkLst>
        </pc:spChg>
      </pc:sldChg>
      <pc:sldChg chg="modSp mod">
        <pc:chgData name="3-210" userId="08ce88e1165b00db" providerId="LiveId" clId="{680FE30A-86B0-4CF7-A5E8-B93B1FB7CF13}" dt="2021-05-10T05:52:11.620" v="717" actId="6549"/>
        <pc:sldMkLst>
          <pc:docMk/>
          <pc:sldMk cId="1119264725" sldId="708"/>
        </pc:sldMkLst>
        <pc:spChg chg="mod">
          <ac:chgData name="3-210" userId="08ce88e1165b00db" providerId="LiveId" clId="{680FE30A-86B0-4CF7-A5E8-B93B1FB7CF13}" dt="2021-05-10T05:51:40.089" v="715" actId="207"/>
          <ac:spMkLst>
            <pc:docMk/>
            <pc:sldMk cId="1119264725" sldId="708"/>
            <ac:spMk id="8" creationId="{5E01BACD-7D7E-4EF8-A111-145DCC693A30}"/>
          </ac:spMkLst>
        </pc:spChg>
        <pc:spChg chg="mod">
          <ac:chgData name="3-210" userId="08ce88e1165b00db" providerId="LiveId" clId="{680FE30A-86B0-4CF7-A5E8-B93B1FB7CF13}" dt="2021-05-10T05:52:11.620" v="717" actId="6549"/>
          <ac:spMkLst>
            <pc:docMk/>
            <pc:sldMk cId="1119264725" sldId="708"/>
            <ac:spMk id="16" creationId="{830CEC0E-09A2-4EF2-B1AF-E69C80C43B64}"/>
          </ac:spMkLst>
        </pc:spChg>
      </pc:sldChg>
      <pc:sldChg chg="modSp mod">
        <pc:chgData name="3-210" userId="08ce88e1165b00db" providerId="LiveId" clId="{680FE30A-86B0-4CF7-A5E8-B93B1FB7CF13}" dt="2021-03-01T07:55:54.800" v="46" actId="6549"/>
        <pc:sldMkLst>
          <pc:docMk/>
          <pc:sldMk cId="858898399" sldId="710"/>
        </pc:sldMkLst>
        <pc:spChg chg="mod">
          <ac:chgData name="3-210" userId="08ce88e1165b00db" providerId="LiveId" clId="{680FE30A-86B0-4CF7-A5E8-B93B1FB7CF13}" dt="2021-03-01T07:55:54.800" v="46" actId="6549"/>
          <ac:spMkLst>
            <pc:docMk/>
            <pc:sldMk cId="858898399" sldId="710"/>
            <ac:spMk id="36" creationId="{22731E66-C944-4BE7-9E5C-3644651D8079}"/>
          </ac:spMkLst>
        </pc:spChg>
      </pc:sldChg>
      <pc:sldChg chg="addSp delSp modSp add mod">
        <pc:chgData name="3-210" userId="08ce88e1165b00db" providerId="LiveId" clId="{680FE30A-86B0-4CF7-A5E8-B93B1FB7CF13}" dt="2021-04-13T07:53:04.509" v="645" actId="1038"/>
        <pc:sldMkLst>
          <pc:docMk/>
          <pc:sldMk cId="345747422" sldId="713"/>
        </pc:sldMkLst>
        <pc:spChg chg="mod">
          <ac:chgData name="3-210" userId="08ce88e1165b00db" providerId="LiveId" clId="{680FE30A-86B0-4CF7-A5E8-B93B1FB7CF13}" dt="2021-04-13T07:50:28.721" v="550" actId="1037"/>
          <ac:spMkLst>
            <pc:docMk/>
            <pc:sldMk cId="345747422" sldId="713"/>
            <ac:spMk id="8" creationId="{0DBEB325-AFC6-4264-9223-255C6F193FF5}"/>
          </ac:spMkLst>
        </pc:spChg>
        <pc:spChg chg="mod">
          <ac:chgData name="3-210" userId="08ce88e1165b00db" providerId="LiveId" clId="{680FE30A-86B0-4CF7-A5E8-B93B1FB7CF13}" dt="2021-04-13T07:27:13.340" v="218" actId="20577"/>
          <ac:spMkLst>
            <pc:docMk/>
            <pc:sldMk cId="345747422" sldId="713"/>
            <ac:spMk id="9" creationId="{00710C9F-A6B0-4B1F-8C10-BE268338B2D0}"/>
          </ac:spMkLst>
        </pc:spChg>
        <pc:spChg chg="add mod">
          <ac:chgData name="3-210" userId="08ce88e1165b00db" providerId="LiveId" clId="{680FE30A-86B0-4CF7-A5E8-B93B1FB7CF13}" dt="2021-04-13T07:25:44.261" v="109"/>
          <ac:spMkLst>
            <pc:docMk/>
            <pc:sldMk cId="345747422" sldId="713"/>
            <ac:spMk id="10" creationId="{552AE71C-E278-4978-9B81-BD29B85023BA}"/>
          </ac:spMkLst>
        </pc:spChg>
        <pc:spChg chg="mod">
          <ac:chgData name="3-210" userId="08ce88e1165b00db" providerId="LiveId" clId="{680FE30A-86B0-4CF7-A5E8-B93B1FB7CF13}" dt="2021-04-13T07:53:04.509" v="645" actId="1038"/>
          <ac:spMkLst>
            <pc:docMk/>
            <pc:sldMk cId="345747422" sldId="713"/>
            <ac:spMk id="13" creationId="{4F6292F2-8775-4931-91C4-414EABC02532}"/>
          </ac:spMkLst>
        </pc:spChg>
        <pc:spChg chg="mod">
          <ac:chgData name="3-210" userId="08ce88e1165b00db" providerId="LiveId" clId="{680FE30A-86B0-4CF7-A5E8-B93B1FB7CF13}" dt="2021-04-13T07:53:04.509" v="645" actId="1038"/>
          <ac:spMkLst>
            <pc:docMk/>
            <pc:sldMk cId="345747422" sldId="713"/>
            <ac:spMk id="16" creationId="{1AD64847-D74D-402C-A612-DCCFFA1B6C0E}"/>
          </ac:spMkLst>
        </pc:spChg>
        <pc:spChg chg="mod">
          <ac:chgData name="3-210" userId="08ce88e1165b00db" providerId="LiveId" clId="{680FE30A-86B0-4CF7-A5E8-B93B1FB7CF13}" dt="2021-04-13T07:53:04.509" v="645" actId="1038"/>
          <ac:spMkLst>
            <pc:docMk/>
            <pc:sldMk cId="345747422" sldId="713"/>
            <ac:spMk id="17" creationId="{522F5AF2-DABB-4E86-88C1-0FDF31E9AEE0}"/>
          </ac:spMkLst>
        </pc:spChg>
        <pc:spChg chg="mod">
          <ac:chgData name="3-210" userId="08ce88e1165b00db" providerId="LiveId" clId="{680FE30A-86B0-4CF7-A5E8-B93B1FB7CF13}" dt="2021-04-13T07:53:04.509" v="645" actId="1038"/>
          <ac:spMkLst>
            <pc:docMk/>
            <pc:sldMk cId="345747422" sldId="713"/>
            <ac:spMk id="18" creationId="{C8B0322C-A677-4A84-BA98-17C95B305F76}"/>
          </ac:spMkLst>
        </pc:spChg>
        <pc:spChg chg="mod">
          <ac:chgData name="3-210" userId="08ce88e1165b00db" providerId="LiveId" clId="{680FE30A-86B0-4CF7-A5E8-B93B1FB7CF13}" dt="2021-04-13T07:53:04.509" v="645" actId="1038"/>
          <ac:spMkLst>
            <pc:docMk/>
            <pc:sldMk cId="345747422" sldId="713"/>
            <ac:spMk id="19" creationId="{510D3B34-0701-4955-A126-43A9D492BED9}"/>
          </ac:spMkLst>
        </pc:spChg>
        <pc:spChg chg="mod">
          <ac:chgData name="3-210" userId="08ce88e1165b00db" providerId="LiveId" clId="{680FE30A-86B0-4CF7-A5E8-B93B1FB7CF13}" dt="2021-04-13T07:53:04.509" v="645" actId="1038"/>
          <ac:spMkLst>
            <pc:docMk/>
            <pc:sldMk cId="345747422" sldId="713"/>
            <ac:spMk id="21" creationId="{E4D4B8AF-CA9D-4755-9FD6-7AF9F4486E58}"/>
          </ac:spMkLst>
        </pc:spChg>
        <pc:spChg chg="mod">
          <ac:chgData name="3-210" userId="08ce88e1165b00db" providerId="LiveId" clId="{680FE30A-86B0-4CF7-A5E8-B93B1FB7CF13}" dt="2021-04-13T07:53:04.509" v="645" actId="1038"/>
          <ac:spMkLst>
            <pc:docMk/>
            <pc:sldMk cId="345747422" sldId="713"/>
            <ac:spMk id="22" creationId="{67B2D22E-95D3-407C-BE33-4818428C4F3E}"/>
          </ac:spMkLst>
        </pc:spChg>
        <pc:spChg chg="mod">
          <ac:chgData name="3-210" userId="08ce88e1165b00db" providerId="LiveId" clId="{680FE30A-86B0-4CF7-A5E8-B93B1FB7CF13}" dt="2021-04-13T07:53:04.509" v="645" actId="1038"/>
          <ac:spMkLst>
            <pc:docMk/>
            <pc:sldMk cId="345747422" sldId="713"/>
            <ac:spMk id="23" creationId="{CF5C4BE8-7FF9-49E5-AE15-610DA468BF6E}"/>
          </ac:spMkLst>
        </pc:spChg>
        <pc:spChg chg="mod">
          <ac:chgData name="3-210" userId="08ce88e1165b00db" providerId="LiveId" clId="{680FE30A-86B0-4CF7-A5E8-B93B1FB7CF13}" dt="2021-04-13T07:53:04.509" v="645" actId="1038"/>
          <ac:spMkLst>
            <pc:docMk/>
            <pc:sldMk cId="345747422" sldId="713"/>
            <ac:spMk id="24" creationId="{9EB9C087-FA5D-4AAD-8547-B0CF6AEB3D1F}"/>
          </ac:spMkLst>
        </pc:spChg>
        <pc:spChg chg="add del mod">
          <ac:chgData name="3-210" userId="08ce88e1165b00db" providerId="LiveId" clId="{680FE30A-86B0-4CF7-A5E8-B93B1FB7CF13}" dt="2021-04-13T07:52:32.575" v="633" actId="478"/>
          <ac:spMkLst>
            <pc:docMk/>
            <pc:sldMk cId="345747422" sldId="713"/>
            <ac:spMk id="26" creationId="{D0F78DA4-DEAF-4632-8215-11DC9F366855}"/>
          </ac:spMkLst>
        </pc:spChg>
        <pc:grpChg chg="add mod">
          <ac:chgData name="3-210" userId="08ce88e1165b00db" providerId="LiveId" clId="{680FE30A-86B0-4CF7-A5E8-B93B1FB7CF13}" dt="2021-04-13T07:53:04.509" v="645" actId="1038"/>
          <ac:grpSpMkLst>
            <pc:docMk/>
            <pc:sldMk cId="345747422" sldId="713"/>
            <ac:grpSpMk id="11" creationId="{66CF298B-CB20-4853-A1CE-45E37648F83D}"/>
          </ac:grpSpMkLst>
        </pc:grpChg>
        <pc:grpChg chg="mod">
          <ac:chgData name="3-210" userId="08ce88e1165b00db" providerId="LiveId" clId="{680FE30A-86B0-4CF7-A5E8-B93B1FB7CF13}" dt="2021-04-13T07:53:04.509" v="645" actId="1038"/>
          <ac:grpSpMkLst>
            <pc:docMk/>
            <pc:sldMk cId="345747422" sldId="713"/>
            <ac:grpSpMk id="12" creationId="{6C6FB9C9-8261-41BD-9638-D1E5E88DD139}"/>
          </ac:grpSpMkLst>
        </pc:grpChg>
        <pc:grpChg chg="mod">
          <ac:chgData name="3-210" userId="08ce88e1165b00db" providerId="LiveId" clId="{680FE30A-86B0-4CF7-A5E8-B93B1FB7CF13}" dt="2021-04-13T07:53:04.509" v="645" actId="1038"/>
          <ac:grpSpMkLst>
            <pc:docMk/>
            <pc:sldMk cId="345747422" sldId="713"/>
            <ac:grpSpMk id="15" creationId="{6EC09F60-ECBA-4D94-89F5-B552E368E767}"/>
          </ac:grpSpMkLst>
        </pc:grpChg>
        <pc:graphicFrameChg chg="mod">
          <ac:chgData name="3-210" userId="08ce88e1165b00db" providerId="LiveId" clId="{680FE30A-86B0-4CF7-A5E8-B93B1FB7CF13}" dt="2021-04-13T07:50:22.991" v="546" actId="1035"/>
          <ac:graphicFrameMkLst>
            <pc:docMk/>
            <pc:sldMk cId="345747422" sldId="713"/>
            <ac:graphicFrameMk id="3" creationId="{7AC687C1-891A-4C1C-BC19-625DF8EF5E3B}"/>
          </ac:graphicFrameMkLst>
        </pc:graphicFrameChg>
        <pc:graphicFrameChg chg="del mod">
          <ac:chgData name="3-210" userId="08ce88e1165b00db" providerId="LiveId" clId="{680FE30A-86B0-4CF7-A5E8-B93B1FB7CF13}" dt="2021-04-13T07:31:44.454" v="248" actId="478"/>
          <ac:graphicFrameMkLst>
            <pc:docMk/>
            <pc:sldMk cId="345747422" sldId="713"/>
            <ac:graphicFrameMk id="5" creationId="{A20157D0-3EF2-45A5-92A4-A0C045C73BC8}"/>
          </ac:graphicFrameMkLst>
        </pc:graphicFrameChg>
        <pc:graphicFrameChg chg="mod">
          <ac:chgData name="3-210" userId="08ce88e1165b00db" providerId="LiveId" clId="{680FE30A-86B0-4CF7-A5E8-B93B1FB7CF13}" dt="2021-04-13T07:45:10.171" v="534" actId="1076"/>
          <ac:graphicFrameMkLst>
            <pc:docMk/>
            <pc:sldMk cId="345747422" sldId="713"/>
            <ac:graphicFrameMk id="7" creationId="{E55C4CA8-A26E-4B72-BFAF-4AC53CC5F629}"/>
          </ac:graphicFrameMkLst>
        </pc:graphicFrameChg>
        <pc:graphicFrameChg chg="add mod">
          <ac:chgData name="3-210" userId="08ce88e1165b00db" providerId="LiveId" clId="{680FE30A-86B0-4CF7-A5E8-B93B1FB7CF13}" dt="2021-04-13T07:50:36.090" v="570" actId="1037"/>
          <ac:graphicFrameMkLst>
            <pc:docMk/>
            <pc:sldMk cId="345747422" sldId="713"/>
            <ac:graphicFrameMk id="25" creationId="{360F24EC-5D33-4BA2-AD78-A29BB011ABEC}"/>
          </ac:graphicFrameMkLst>
        </pc:graphicFrameChg>
        <pc:cxnChg chg="mod">
          <ac:chgData name="3-210" userId="08ce88e1165b00db" providerId="LiveId" clId="{680FE30A-86B0-4CF7-A5E8-B93B1FB7CF13}" dt="2021-04-13T07:53:04.509" v="645" actId="1038"/>
          <ac:cxnSpMkLst>
            <pc:docMk/>
            <pc:sldMk cId="345747422" sldId="713"/>
            <ac:cxnSpMk id="14" creationId="{E573FB63-7C64-4379-A0B6-D48121B28F9C}"/>
          </ac:cxnSpMkLst>
        </pc:cxnChg>
        <pc:cxnChg chg="mod">
          <ac:chgData name="3-210" userId="08ce88e1165b00db" providerId="LiveId" clId="{680FE30A-86B0-4CF7-A5E8-B93B1FB7CF13}" dt="2021-04-13T07:53:04.509" v="645" actId="1038"/>
          <ac:cxnSpMkLst>
            <pc:docMk/>
            <pc:sldMk cId="345747422" sldId="713"/>
            <ac:cxnSpMk id="20" creationId="{E8116BFF-1E27-4AD9-BAA0-6F2FAFE47F67}"/>
          </ac:cxnSpMkLst>
        </pc:cxnChg>
      </pc:sldChg>
    </pc:docChg>
  </pc:docChgLst>
  <pc:docChgLst>
    <pc:chgData name="Cai Jun" userId="57e790d697ad4281" providerId="LiveId" clId="{B90055E4-5EDF-4E12-8A28-7DEDEE529D51}"/>
    <pc:docChg chg="modSld">
      <pc:chgData name="Cai Jun" userId="57e790d697ad4281" providerId="LiveId" clId="{B90055E4-5EDF-4E12-8A28-7DEDEE529D51}" dt="2020-10-26T06:09:28.552" v="38" actId="20577"/>
      <pc:docMkLst>
        <pc:docMk/>
      </pc:docMkLst>
      <pc:sldChg chg="modSp mod">
        <pc:chgData name="Cai Jun" userId="57e790d697ad4281" providerId="LiveId" clId="{B90055E4-5EDF-4E12-8A28-7DEDEE529D51}" dt="2020-10-26T06:07:06.220" v="11" actId="20577"/>
        <pc:sldMkLst>
          <pc:docMk/>
          <pc:sldMk cId="0" sldId="450"/>
        </pc:sldMkLst>
        <pc:spChg chg="mod">
          <ac:chgData name="Cai Jun" userId="57e790d697ad4281" providerId="LiveId" clId="{B90055E4-5EDF-4E12-8A28-7DEDEE529D51}" dt="2020-10-26T06:07:06.220" v="11" actId="20577"/>
          <ac:spMkLst>
            <pc:docMk/>
            <pc:sldMk cId="0" sldId="450"/>
            <ac:spMk id="24" creationId="{00000000-0000-0000-0000-000000000000}"/>
          </ac:spMkLst>
        </pc:spChg>
      </pc:sldChg>
      <pc:sldChg chg="modSp">
        <pc:chgData name="Cai Jun" userId="57e790d697ad4281" providerId="LiveId" clId="{B90055E4-5EDF-4E12-8A28-7DEDEE529D51}" dt="2020-10-26T06:05:17.074" v="1" actId="208"/>
        <pc:sldMkLst>
          <pc:docMk/>
          <pc:sldMk cId="0" sldId="694"/>
        </pc:sldMkLst>
        <pc:spChg chg="mod">
          <ac:chgData name="Cai Jun" userId="57e790d697ad4281" providerId="LiveId" clId="{B90055E4-5EDF-4E12-8A28-7DEDEE529D51}" dt="2020-10-26T06:05:17.074" v="1" actId="208"/>
          <ac:spMkLst>
            <pc:docMk/>
            <pc:sldMk cId="0" sldId="694"/>
            <ac:spMk id="6148" creationId="{00000000-0000-0000-0000-000000000000}"/>
          </ac:spMkLst>
        </pc:spChg>
      </pc:sldChg>
      <pc:sldChg chg="modSp mod">
        <pc:chgData name="Cai Jun" userId="57e790d697ad4281" providerId="LiveId" clId="{B90055E4-5EDF-4E12-8A28-7DEDEE529D51}" dt="2020-10-26T06:08:04.789" v="19" actId="20577"/>
        <pc:sldMkLst>
          <pc:docMk/>
          <pc:sldMk cId="2215259382" sldId="697"/>
        </pc:sldMkLst>
        <pc:spChg chg="mod">
          <ac:chgData name="Cai Jun" userId="57e790d697ad4281" providerId="LiveId" clId="{B90055E4-5EDF-4E12-8A28-7DEDEE529D51}" dt="2020-10-26T06:08:04.789" v="19" actId="20577"/>
          <ac:spMkLst>
            <pc:docMk/>
            <pc:sldMk cId="2215259382" sldId="697"/>
            <ac:spMk id="13316" creationId="{00000000-0000-0000-0000-000000000000}"/>
          </ac:spMkLst>
        </pc:spChg>
      </pc:sldChg>
      <pc:sldChg chg="modSp mod">
        <pc:chgData name="Cai Jun" userId="57e790d697ad4281" providerId="LiveId" clId="{B90055E4-5EDF-4E12-8A28-7DEDEE529D51}" dt="2020-10-26T06:09:28.552" v="38" actId="20577"/>
        <pc:sldMkLst>
          <pc:docMk/>
          <pc:sldMk cId="3393572877" sldId="699"/>
        </pc:sldMkLst>
        <pc:spChg chg="mod">
          <ac:chgData name="Cai Jun" userId="57e790d697ad4281" providerId="LiveId" clId="{B90055E4-5EDF-4E12-8A28-7DEDEE529D51}" dt="2020-10-26T06:09:28.552" v="38" actId="20577"/>
          <ac:spMkLst>
            <pc:docMk/>
            <pc:sldMk cId="3393572877" sldId="699"/>
            <ac:spMk id="6" creationId="{00000000-0000-0000-0000-000000000000}"/>
          </ac:spMkLst>
        </pc:spChg>
      </pc:sldChg>
    </pc:docChg>
  </pc:docChgLst>
  <pc:docChgLst>
    <pc:chgData name="CAI JUN" userId="08ce88e1165b00db" providerId="LiveId" clId="{EAC4D20B-36F0-4C8D-B8E4-DCEAD8AE36CD}"/>
    <pc:docChg chg="addSld modSld">
      <pc:chgData name="CAI JUN" userId="08ce88e1165b00db" providerId="LiveId" clId="{EAC4D20B-36F0-4C8D-B8E4-DCEAD8AE36CD}" dt="2020-09-09T08:36:06.994" v="345" actId="255"/>
      <pc:docMkLst>
        <pc:docMk/>
      </pc:docMkLst>
      <pc:sldChg chg="addSp delSp modSp new mod">
        <pc:chgData name="CAI JUN" userId="08ce88e1165b00db" providerId="LiveId" clId="{EAC4D20B-36F0-4C8D-B8E4-DCEAD8AE36CD}" dt="2020-09-09T08:36:06.994" v="345" actId="255"/>
        <pc:sldMkLst>
          <pc:docMk/>
          <pc:sldMk cId="2294089553" sldId="695"/>
        </pc:sldMkLst>
        <pc:spChg chg="add mod">
          <ac:chgData name="CAI JUN" userId="08ce88e1165b00db" providerId="LiveId" clId="{EAC4D20B-36F0-4C8D-B8E4-DCEAD8AE36CD}" dt="2020-09-09T08:33:38.190" v="152" actId="1035"/>
          <ac:spMkLst>
            <pc:docMk/>
            <pc:sldMk cId="2294089553" sldId="695"/>
            <ac:spMk id="5" creationId="{D9CF8392-483D-4EA2-BE80-F34410B81D6F}"/>
          </ac:spMkLst>
        </pc:spChg>
        <pc:spChg chg="add mod">
          <ac:chgData name="CAI JUN" userId="08ce88e1165b00db" providerId="LiveId" clId="{EAC4D20B-36F0-4C8D-B8E4-DCEAD8AE36CD}" dt="2020-09-09T08:36:06.994" v="345" actId="255"/>
          <ac:spMkLst>
            <pc:docMk/>
            <pc:sldMk cId="2294089553" sldId="695"/>
            <ac:spMk id="9" creationId="{882024C2-F86E-487E-AA98-D98CFF4401E7}"/>
          </ac:spMkLst>
        </pc:spChg>
        <pc:picChg chg="add mod">
          <ac:chgData name="CAI JUN" userId="08ce88e1165b00db" providerId="LiveId" clId="{EAC4D20B-36F0-4C8D-B8E4-DCEAD8AE36CD}" dt="2020-09-09T08:33:38.190" v="152" actId="1035"/>
          <ac:picMkLst>
            <pc:docMk/>
            <pc:sldMk cId="2294089553" sldId="695"/>
            <ac:picMk id="3" creationId="{9C720E9F-E07F-495E-B88F-8FF44D3016B3}"/>
          </ac:picMkLst>
        </pc:picChg>
        <pc:cxnChg chg="add del mod">
          <ac:chgData name="CAI JUN" userId="08ce88e1165b00db" providerId="LiveId" clId="{EAC4D20B-36F0-4C8D-B8E4-DCEAD8AE36CD}" dt="2020-09-09T08:32:44.623" v="66" actId="478"/>
          <ac:cxnSpMkLst>
            <pc:docMk/>
            <pc:sldMk cId="2294089553" sldId="695"/>
            <ac:cxnSpMk id="7" creationId="{1BF1DA7F-B924-46E7-88A9-DD0E197FD9FD}"/>
          </ac:cxnSpMkLst>
        </pc:cxnChg>
      </pc:sldChg>
    </pc:docChg>
  </pc:docChgLst>
  <pc:docChgLst>
    <pc:chgData name="Jun Cai" userId="57e790d697ad4281" providerId="LiveId" clId="{E4866272-1832-4666-AA7B-0FCC2F495FF4}"/>
    <pc:docChg chg="modSld">
      <pc:chgData name="Jun Cai" userId="57e790d697ad4281" providerId="LiveId" clId="{E4866272-1832-4666-AA7B-0FCC2F495FF4}" dt="2020-04-29T02:58:29.925" v="5" actId="1035"/>
      <pc:docMkLst>
        <pc:docMk/>
      </pc:docMkLst>
      <pc:sldChg chg="modSp mod">
        <pc:chgData name="Jun Cai" userId="57e790d697ad4281" providerId="LiveId" clId="{E4866272-1832-4666-AA7B-0FCC2F495FF4}" dt="2020-04-29T02:58:29.925" v="5" actId="1035"/>
        <pc:sldMkLst>
          <pc:docMk/>
          <pc:sldMk cId="0" sldId="423"/>
        </pc:sldMkLst>
        <pc:graphicFrameChg chg="mod">
          <ac:chgData name="Jun Cai" userId="57e790d697ad4281" providerId="LiveId" clId="{E4866272-1832-4666-AA7B-0FCC2F495FF4}" dt="2020-04-29T02:58:29.925" v="5" actId="1035"/>
          <ac:graphicFrameMkLst>
            <pc:docMk/>
            <pc:sldMk cId="0" sldId="423"/>
            <ac:graphicFrameMk id="36897"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ea typeface="宋体" pitchFamily="2" charset="-122"/>
              </a:defRPr>
            </a:lvl1pPr>
          </a:lstStyle>
          <a:p>
            <a:pPr>
              <a:defRPr/>
            </a:pPr>
            <a:endParaRPr lang="en-US" altLang="zh-CN"/>
          </a:p>
        </p:txBody>
      </p:sp>
      <p:sp>
        <p:nvSpPr>
          <p:cNvPr id="757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ea typeface="宋体" pitchFamily="2" charset="-122"/>
              </a:defRPr>
            </a:lvl1pPr>
          </a:lstStyle>
          <a:p>
            <a:pPr>
              <a:defRPr/>
            </a:pPr>
            <a:endParaRPr lang="en-US" altLang="zh-CN"/>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57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ea typeface="宋体" pitchFamily="2" charset="-122"/>
              </a:defRPr>
            </a:lvl1pPr>
          </a:lstStyle>
          <a:p>
            <a:pPr>
              <a:defRPr/>
            </a:pPr>
            <a:endParaRPr lang="en-US" altLang="zh-CN"/>
          </a:p>
        </p:txBody>
      </p:sp>
      <p:sp>
        <p:nvSpPr>
          <p:cNvPr id="757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ea typeface="宋体" pitchFamily="2" charset="-122"/>
              </a:defRPr>
            </a:lvl1pPr>
          </a:lstStyle>
          <a:p>
            <a:pPr>
              <a:defRPr/>
            </a:pPr>
            <a:fld id="{E6EA1100-34E5-4B36-9905-2C6AABB6B221}" type="slidenum">
              <a:rPr lang="en-US" altLang="zh-CN"/>
              <a:pPr>
                <a:defRPr/>
              </a:pPr>
              <a:t>‹#›</a:t>
            </a:fld>
            <a:endParaRPr lang="en-US" altLang="zh-CN"/>
          </a:p>
        </p:txBody>
      </p:sp>
    </p:spTree>
    <p:extLst>
      <p:ext uri="{BB962C8B-B14F-4D97-AF65-F5344CB8AC3E}">
        <p14:creationId xmlns:p14="http://schemas.microsoft.com/office/powerpoint/2010/main" val="40850593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noFill/>
        </p:spPr>
        <p:txBody>
          <a:bodyPr/>
          <a:lstStyle/>
          <a:p>
            <a:endParaRPr lang="zh-CN" altLang="en-US">
              <a:ea typeface="宋体" charset="-122"/>
            </a:endParaRPr>
          </a:p>
        </p:txBody>
      </p:sp>
      <p:sp>
        <p:nvSpPr>
          <p:cNvPr id="24580"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24A73F3E-7D82-46BF-90D3-FBADB6C52903}" type="slidenum">
              <a:rPr lang="en-US" altLang="zh-CN" smtClean="0"/>
              <a:pPr eaLnBrk="1" hangingPunct="1">
                <a:spcBef>
                  <a:spcPct val="0"/>
                </a:spcBef>
              </a:pPr>
              <a:t>10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noFill/>
        </p:spPr>
        <p:txBody>
          <a:bodyPr/>
          <a:lstStyle/>
          <a:p>
            <a:endParaRPr lang="zh-CN" altLang="en-US">
              <a:ea typeface="宋体" charset="-122"/>
            </a:endParaRPr>
          </a:p>
        </p:txBody>
      </p:sp>
      <p:sp>
        <p:nvSpPr>
          <p:cNvPr id="25604"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870E252E-F1A9-4D6D-BE46-7F321CFF00AE}" type="slidenum">
              <a:rPr lang="en-US" altLang="zh-CN" smtClean="0"/>
              <a:pPr eaLnBrk="1" hangingPunct="1">
                <a:spcBef>
                  <a:spcPct val="0"/>
                </a:spcBef>
              </a:pPr>
              <a:t>11</a:t>
            </a:fld>
            <a:endParaRPr lang="en-US" altLang="zh-CN"/>
          </a:p>
        </p:txBody>
      </p:sp>
    </p:spTree>
    <p:extLst>
      <p:ext uri="{BB962C8B-B14F-4D97-AF65-F5344CB8AC3E}">
        <p14:creationId xmlns:p14="http://schemas.microsoft.com/office/powerpoint/2010/main" val="36993283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35522"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a:t>单击此处编辑母版标题样式</a:t>
            </a:r>
          </a:p>
        </p:txBody>
      </p:sp>
      <p:sp>
        <p:nvSpPr>
          <p:cNvPr id="235523"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a:xfrm>
            <a:off x="301625" y="6076950"/>
            <a:ext cx="2289175"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076950"/>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076950"/>
            <a:ext cx="2289175" cy="476250"/>
          </a:xfrm>
        </p:spPr>
        <p:txBody>
          <a:bodyPr/>
          <a:lstStyle>
            <a:lvl1pPr>
              <a:defRPr/>
            </a:lvl1pPr>
          </a:lstStyle>
          <a:p>
            <a:pPr>
              <a:defRPr/>
            </a:pPr>
            <a:fld id="{E27852B5-68CE-4B39-BB0E-55AE58F18482}" type="slidenum">
              <a:rPr lang="en-US" altLang="zh-CN"/>
              <a:pPr>
                <a:defRPr/>
              </a:pPr>
              <a:t>‹#›</a:t>
            </a:fld>
            <a:endParaRPr lang="en-US" altLang="zh-CN"/>
          </a:p>
        </p:txBody>
      </p:sp>
    </p:spTree>
    <p:extLst>
      <p:ext uri="{BB962C8B-B14F-4D97-AF65-F5344CB8AC3E}">
        <p14:creationId xmlns:p14="http://schemas.microsoft.com/office/powerpoint/2010/main" val="381362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3FDC0B-68B5-44F5-A366-172DE7A13D82}" type="slidenum">
              <a:rPr lang="en-US" altLang="zh-CN"/>
              <a:pPr>
                <a:defRPr/>
              </a:pPr>
              <a:t>‹#›</a:t>
            </a:fld>
            <a:endParaRPr lang="en-US" altLang="zh-CN"/>
          </a:p>
        </p:txBody>
      </p:sp>
    </p:spTree>
    <p:extLst>
      <p:ext uri="{BB962C8B-B14F-4D97-AF65-F5344CB8AC3E}">
        <p14:creationId xmlns:p14="http://schemas.microsoft.com/office/powerpoint/2010/main" val="1551767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B4F6A2D-1FC8-4944-B0D0-54CCCF5C99A3}" type="slidenum">
              <a:rPr lang="en-US" altLang="zh-CN"/>
              <a:pPr>
                <a:defRPr/>
              </a:pPr>
              <a:t>‹#›</a:t>
            </a:fld>
            <a:endParaRPr lang="en-US" altLang="zh-CN"/>
          </a:p>
        </p:txBody>
      </p:sp>
    </p:spTree>
    <p:extLst>
      <p:ext uri="{BB962C8B-B14F-4D97-AF65-F5344CB8AC3E}">
        <p14:creationId xmlns:p14="http://schemas.microsoft.com/office/powerpoint/2010/main" val="1332474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E42FE91-63B5-4BA7-94BE-942CAD816D2C}" type="slidenum">
              <a:rPr lang="en-US" altLang="zh-CN"/>
              <a:pPr>
                <a:defRPr/>
              </a:pPr>
              <a:t>‹#›</a:t>
            </a:fld>
            <a:endParaRPr lang="en-US" altLang="zh-CN"/>
          </a:p>
        </p:txBody>
      </p:sp>
    </p:spTree>
    <p:extLst>
      <p:ext uri="{BB962C8B-B14F-4D97-AF65-F5344CB8AC3E}">
        <p14:creationId xmlns:p14="http://schemas.microsoft.com/office/powerpoint/2010/main" val="1458191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A8900B6-3F90-46C6-B62B-0CDBDE4ECCFF}" type="slidenum">
              <a:rPr lang="en-US" altLang="zh-CN"/>
              <a:pPr>
                <a:defRPr/>
              </a:pPr>
              <a:t>‹#›</a:t>
            </a:fld>
            <a:endParaRPr lang="en-US" altLang="zh-CN"/>
          </a:p>
        </p:txBody>
      </p:sp>
    </p:spTree>
    <p:extLst>
      <p:ext uri="{BB962C8B-B14F-4D97-AF65-F5344CB8AC3E}">
        <p14:creationId xmlns:p14="http://schemas.microsoft.com/office/powerpoint/2010/main" val="2659536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D3BB5CC-831D-404B-B13C-C2BA8132E0CC}" type="slidenum">
              <a:rPr lang="en-US" altLang="zh-CN"/>
              <a:pPr>
                <a:defRPr/>
              </a:pPr>
              <a:t>‹#›</a:t>
            </a:fld>
            <a:endParaRPr lang="en-US" altLang="zh-CN"/>
          </a:p>
        </p:txBody>
      </p:sp>
    </p:spTree>
    <p:extLst>
      <p:ext uri="{BB962C8B-B14F-4D97-AF65-F5344CB8AC3E}">
        <p14:creationId xmlns:p14="http://schemas.microsoft.com/office/powerpoint/2010/main" val="3667034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3D788A29-7BE4-4DCA-B327-A6590F3CD848}" type="slidenum">
              <a:rPr lang="en-US" altLang="zh-CN"/>
              <a:pPr>
                <a:defRPr/>
              </a:pPr>
              <a:t>‹#›</a:t>
            </a:fld>
            <a:endParaRPr lang="en-US" altLang="zh-CN"/>
          </a:p>
        </p:txBody>
      </p:sp>
    </p:spTree>
    <p:extLst>
      <p:ext uri="{BB962C8B-B14F-4D97-AF65-F5344CB8AC3E}">
        <p14:creationId xmlns:p14="http://schemas.microsoft.com/office/powerpoint/2010/main" val="2912811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8D9BC25-5993-4889-B174-082996CF406F}" type="slidenum">
              <a:rPr lang="en-US" altLang="zh-CN"/>
              <a:pPr>
                <a:defRPr/>
              </a:pPr>
              <a:t>‹#›</a:t>
            </a:fld>
            <a:endParaRPr lang="en-US" altLang="zh-CN"/>
          </a:p>
        </p:txBody>
      </p:sp>
    </p:spTree>
    <p:extLst>
      <p:ext uri="{BB962C8B-B14F-4D97-AF65-F5344CB8AC3E}">
        <p14:creationId xmlns:p14="http://schemas.microsoft.com/office/powerpoint/2010/main" val="360060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D9369DB-48D0-4C1D-BEF5-A80EB934DA3B}" type="slidenum">
              <a:rPr lang="en-US" altLang="zh-CN"/>
              <a:pPr>
                <a:defRPr/>
              </a:pPr>
              <a:t>‹#›</a:t>
            </a:fld>
            <a:endParaRPr lang="en-US" altLang="zh-CN"/>
          </a:p>
        </p:txBody>
      </p:sp>
    </p:spTree>
    <p:extLst>
      <p:ext uri="{BB962C8B-B14F-4D97-AF65-F5344CB8AC3E}">
        <p14:creationId xmlns:p14="http://schemas.microsoft.com/office/powerpoint/2010/main" val="1559827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271C633-59DF-42B1-86C6-CEABE82D7A6A}" type="slidenum">
              <a:rPr lang="en-US" altLang="zh-CN"/>
              <a:pPr>
                <a:defRPr/>
              </a:pPr>
              <a:t>‹#›</a:t>
            </a:fld>
            <a:endParaRPr lang="en-US" altLang="zh-CN"/>
          </a:p>
        </p:txBody>
      </p:sp>
    </p:spTree>
    <p:extLst>
      <p:ext uri="{BB962C8B-B14F-4D97-AF65-F5344CB8AC3E}">
        <p14:creationId xmlns:p14="http://schemas.microsoft.com/office/powerpoint/2010/main" val="494833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74F40FA-A480-4D79-B6A0-39DBFEAE17CE}" type="slidenum">
              <a:rPr lang="en-US" altLang="zh-CN"/>
              <a:pPr>
                <a:defRPr/>
              </a:pPr>
              <a:t>‹#›</a:t>
            </a:fld>
            <a:endParaRPr lang="en-US" altLang="zh-CN"/>
          </a:p>
        </p:txBody>
      </p:sp>
    </p:spTree>
    <p:extLst>
      <p:ext uri="{BB962C8B-B14F-4D97-AF65-F5344CB8AC3E}">
        <p14:creationId xmlns:p14="http://schemas.microsoft.com/office/powerpoint/2010/main" val="3301584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34500"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ea typeface="宋体" pitchFamily="2" charset="-122"/>
              </a:defRPr>
            </a:lvl1pPr>
          </a:lstStyle>
          <a:p>
            <a:pPr>
              <a:defRPr/>
            </a:pPr>
            <a:endParaRPr lang="en-US" altLang="zh-CN"/>
          </a:p>
        </p:txBody>
      </p:sp>
      <p:sp>
        <p:nvSpPr>
          <p:cNvPr id="234501"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ea typeface="宋体" pitchFamily="2" charset="-122"/>
              </a:defRPr>
            </a:lvl1pPr>
          </a:lstStyle>
          <a:p>
            <a:pPr>
              <a:defRPr/>
            </a:pPr>
            <a:endParaRPr lang="en-US" altLang="zh-CN"/>
          </a:p>
        </p:txBody>
      </p:sp>
      <p:sp>
        <p:nvSpPr>
          <p:cNvPr id="234502"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ea typeface="宋体" pitchFamily="2" charset="-122"/>
              </a:defRPr>
            </a:lvl1pPr>
          </a:lstStyle>
          <a:p>
            <a:pPr>
              <a:defRPr/>
            </a:pPr>
            <a:fld id="{AB39AC56-6EBD-477C-AF23-9BB6BDA2D9C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580" r:id="rId1"/>
    <p:sldLayoutId id="2147484570" r:id="rId2"/>
    <p:sldLayoutId id="2147484571" r:id="rId3"/>
    <p:sldLayoutId id="2147484572" r:id="rId4"/>
    <p:sldLayoutId id="2147484573" r:id="rId5"/>
    <p:sldLayoutId id="2147484574" r:id="rId6"/>
    <p:sldLayoutId id="2147484575" r:id="rId7"/>
    <p:sldLayoutId id="2147484576" r:id="rId8"/>
    <p:sldLayoutId id="2147484577" r:id="rId9"/>
    <p:sldLayoutId id="2147484578" r:id="rId10"/>
    <p:sldLayoutId id="214748457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6.wmf"/><Relationship Id="rId5" Type="http://schemas.openxmlformats.org/officeDocument/2006/relationships/oleObject" Target="../embeddings/oleObject23.bin"/><Relationship Id="rId4" Type="http://schemas.openxmlformats.org/officeDocument/2006/relationships/image" Target="../media/image25.wmf"/></Relationships>
</file>

<file path=ppt/slides/_rels/slide11.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9.wmf"/><Relationship Id="rId5" Type="http://schemas.openxmlformats.org/officeDocument/2006/relationships/oleObject" Target="../embeddings/oleObject26.bin"/><Relationship Id="rId4" Type="http://schemas.openxmlformats.org/officeDocument/2006/relationships/image" Target="../media/image28.wmf"/></Relationships>
</file>

<file path=ppt/slides/_rels/slide12.x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3.wmf"/><Relationship Id="rId2" Type="http://schemas.openxmlformats.org/officeDocument/2006/relationships/oleObject" Target="../embeddings/oleObject28.bin"/><Relationship Id="rId1" Type="http://schemas.openxmlformats.org/officeDocument/2006/relationships/slideLayout" Target="../slideLayouts/slideLayout7.xml"/><Relationship Id="rId6" Type="http://schemas.openxmlformats.org/officeDocument/2006/relationships/oleObject" Target="../embeddings/oleObject30.bin"/><Relationship Id="rId5" Type="http://schemas.openxmlformats.org/officeDocument/2006/relationships/image" Target="../media/image32.wmf"/><Relationship Id="rId4" Type="http://schemas.openxmlformats.org/officeDocument/2006/relationships/oleObject" Target="../embeddings/oleObject29.bin"/></Relationships>
</file>

<file path=ppt/slides/_rels/slide13.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31.bin"/><Relationship Id="rId1" Type="http://schemas.openxmlformats.org/officeDocument/2006/relationships/slideLayout" Target="../slideLayouts/slideLayout7.xml"/><Relationship Id="rId5" Type="http://schemas.openxmlformats.org/officeDocument/2006/relationships/image" Target="../media/image35.wmf"/><Relationship Id="rId4" Type="http://schemas.openxmlformats.org/officeDocument/2006/relationships/oleObject" Target="../embeddings/oleObject32.bin"/></Relationships>
</file>

<file path=ppt/slides/_rels/slide14.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33.bin"/><Relationship Id="rId1" Type="http://schemas.openxmlformats.org/officeDocument/2006/relationships/slideLayout" Target="../slideLayouts/slideLayout7.xml"/><Relationship Id="rId5" Type="http://schemas.openxmlformats.org/officeDocument/2006/relationships/image" Target="../media/image37.wmf"/><Relationship Id="rId4" Type="http://schemas.openxmlformats.org/officeDocument/2006/relationships/oleObject" Target="../embeddings/oleObject34.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image" Target="../media/image38.wmf"/><Relationship Id="rId7" Type="http://schemas.openxmlformats.org/officeDocument/2006/relationships/image" Target="../media/image40.wmf"/><Relationship Id="rId2" Type="http://schemas.openxmlformats.org/officeDocument/2006/relationships/oleObject" Target="../embeddings/oleObject35.bin"/><Relationship Id="rId1" Type="http://schemas.openxmlformats.org/officeDocument/2006/relationships/slideLayout" Target="../slideLayouts/slideLayout7.xml"/><Relationship Id="rId6" Type="http://schemas.openxmlformats.org/officeDocument/2006/relationships/oleObject" Target="../embeddings/oleObject37.bin"/><Relationship Id="rId11" Type="http://schemas.openxmlformats.org/officeDocument/2006/relationships/image" Target="../media/image42.wmf"/><Relationship Id="rId5" Type="http://schemas.openxmlformats.org/officeDocument/2006/relationships/image" Target="../media/image39.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41.wmf"/></Relationships>
</file>

<file path=ppt/slides/_rels/slide16.xml.rels><?xml version="1.0" encoding="UTF-8" standalone="yes"?>
<Relationships xmlns="http://schemas.openxmlformats.org/package/2006/relationships"><Relationship Id="rId3" Type="http://schemas.openxmlformats.org/officeDocument/2006/relationships/image" Target="../media/image43.wmf"/><Relationship Id="rId7" Type="http://schemas.openxmlformats.org/officeDocument/2006/relationships/image" Target="../media/image45.wmf"/><Relationship Id="rId2" Type="http://schemas.openxmlformats.org/officeDocument/2006/relationships/oleObject" Target="../embeddings/oleObject40.bin"/><Relationship Id="rId1" Type="http://schemas.openxmlformats.org/officeDocument/2006/relationships/slideLayout" Target="../slideLayouts/slideLayout7.xml"/><Relationship Id="rId6" Type="http://schemas.openxmlformats.org/officeDocument/2006/relationships/oleObject" Target="../embeddings/oleObject42.bin"/><Relationship Id="rId5" Type="http://schemas.openxmlformats.org/officeDocument/2006/relationships/image" Target="../media/image44.wmf"/><Relationship Id="rId4" Type="http://schemas.openxmlformats.org/officeDocument/2006/relationships/oleObject" Target="../embeddings/oleObject41.bin"/></Relationships>
</file>

<file path=ppt/slides/_rels/slide17.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48.bin"/><Relationship Id="rId3" Type="http://schemas.openxmlformats.org/officeDocument/2006/relationships/image" Target="../media/image46.wmf"/><Relationship Id="rId7" Type="http://schemas.openxmlformats.org/officeDocument/2006/relationships/oleObject" Target="../embeddings/oleObject45.bin"/><Relationship Id="rId12" Type="http://schemas.openxmlformats.org/officeDocument/2006/relationships/image" Target="../media/image51.wmf"/><Relationship Id="rId2" Type="http://schemas.openxmlformats.org/officeDocument/2006/relationships/oleObject" Target="../embeddings/oleObject43.bin"/><Relationship Id="rId16" Type="http://schemas.openxmlformats.org/officeDocument/2006/relationships/image" Target="../media/image53.wmf"/><Relationship Id="rId1" Type="http://schemas.openxmlformats.org/officeDocument/2006/relationships/slideLayout" Target="../slideLayouts/slideLayout7.xml"/><Relationship Id="rId6" Type="http://schemas.openxmlformats.org/officeDocument/2006/relationships/image" Target="../media/image48.wmf"/><Relationship Id="rId11" Type="http://schemas.openxmlformats.org/officeDocument/2006/relationships/oleObject" Target="../embeddings/oleObject47.bin"/><Relationship Id="rId5" Type="http://schemas.openxmlformats.org/officeDocument/2006/relationships/oleObject" Target="../embeddings/oleObject44.bin"/><Relationship Id="rId15" Type="http://schemas.openxmlformats.org/officeDocument/2006/relationships/oleObject" Target="../embeddings/oleObject49.bin"/><Relationship Id="rId10" Type="http://schemas.openxmlformats.org/officeDocument/2006/relationships/image" Target="../media/image50.wmf"/><Relationship Id="rId4" Type="http://schemas.openxmlformats.org/officeDocument/2006/relationships/image" Target="../media/image47.png"/><Relationship Id="rId9" Type="http://schemas.openxmlformats.org/officeDocument/2006/relationships/oleObject" Target="../embeddings/oleObject46.bin"/><Relationship Id="rId14" Type="http://schemas.openxmlformats.org/officeDocument/2006/relationships/image" Target="../media/image52.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image" Target="../media/image54.wmf"/><Relationship Id="rId7" Type="http://schemas.openxmlformats.org/officeDocument/2006/relationships/image" Target="../media/image56.wmf"/><Relationship Id="rId2" Type="http://schemas.openxmlformats.org/officeDocument/2006/relationships/oleObject" Target="../embeddings/oleObject50.bin"/><Relationship Id="rId1" Type="http://schemas.openxmlformats.org/officeDocument/2006/relationships/slideLayout" Target="../slideLayouts/slideLayout7.xml"/><Relationship Id="rId6" Type="http://schemas.openxmlformats.org/officeDocument/2006/relationships/oleObject" Target="../embeddings/oleObject52.bin"/><Relationship Id="rId11" Type="http://schemas.openxmlformats.org/officeDocument/2006/relationships/image" Target="../media/image58.wmf"/><Relationship Id="rId5" Type="http://schemas.openxmlformats.org/officeDocument/2006/relationships/image" Target="../media/image55.wmf"/><Relationship Id="rId10" Type="http://schemas.openxmlformats.org/officeDocument/2006/relationships/oleObject" Target="../embeddings/oleObject54.bin"/><Relationship Id="rId4" Type="http://schemas.openxmlformats.org/officeDocument/2006/relationships/oleObject" Target="../embeddings/oleObject51.bin"/><Relationship Id="rId9" Type="http://schemas.openxmlformats.org/officeDocument/2006/relationships/image" Target="../media/image57.wmf"/></Relationships>
</file>

<file path=ppt/slides/_rels/slide19.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oleObject" Target="../embeddings/oleObject55.bin"/><Relationship Id="rId1" Type="http://schemas.openxmlformats.org/officeDocument/2006/relationships/slideLayout" Target="../slideLayouts/slideLayout7.xml"/><Relationship Id="rId5" Type="http://schemas.openxmlformats.org/officeDocument/2006/relationships/image" Target="../media/image60.wmf"/><Relationship Id="rId4" Type="http://schemas.openxmlformats.org/officeDocument/2006/relationships/oleObject" Target="../embeddings/oleObject5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oleObject" Target="../embeddings/oleObject57.bin"/><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oleObject" Target="../embeddings/oleObject58.bin"/><Relationship Id="rId1" Type="http://schemas.openxmlformats.org/officeDocument/2006/relationships/slideLayout" Target="../slideLayouts/slideLayout7.xml"/><Relationship Id="rId5" Type="http://schemas.openxmlformats.org/officeDocument/2006/relationships/image" Target="../media/image63.wmf"/><Relationship Id="rId4" Type="http://schemas.openxmlformats.org/officeDocument/2006/relationships/oleObject" Target="../embeddings/oleObject59.bin"/></Relationships>
</file>

<file path=ppt/slides/_rels/slide23.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oleObject" Target="../embeddings/oleObject60.bin"/><Relationship Id="rId1" Type="http://schemas.openxmlformats.org/officeDocument/2006/relationships/slideLayout" Target="../slideLayouts/slideLayout7.xml"/><Relationship Id="rId5" Type="http://schemas.openxmlformats.org/officeDocument/2006/relationships/image" Target="../media/image65.wmf"/><Relationship Id="rId4" Type="http://schemas.openxmlformats.org/officeDocument/2006/relationships/oleObject" Target="../embeddings/oleObject61.bin"/></Relationships>
</file>

<file path=ppt/slides/_rels/slide24.xml.rels><?xml version="1.0" encoding="UTF-8" standalone="yes"?>
<Relationships xmlns="http://schemas.openxmlformats.org/package/2006/relationships"><Relationship Id="rId3" Type="http://schemas.openxmlformats.org/officeDocument/2006/relationships/image" Target="../media/image66.wmf"/><Relationship Id="rId7" Type="http://schemas.openxmlformats.org/officeDocument/2006/relationships/image" Target="../media/image68.wmf"/><Relationship Id="rId2" Type="http://schemas.openxmlformats.org/officeDocument/2006/relationships/oleObject" Target="../embeddings/oleObject62.bin"/><Relationship Id="rId1" Type="http://schemas.openxmlformats.org/officeDocument/2006/relationships/slideLayout" Target="../slideLayouts/slideLayout7.xml"/><Relationship Id="rId6" Type="http://schemas.openxmlformats.org/officeDocument/2006/relationships/oleObject" Target="../embeddings/oleObject64.bin"/><Relationship Id="rId5" Type="http://schemas.openxmlformats.org/officeDocument/2006/relationships/image" Target="../media/image67.wmf"/><Relationship Id="rId4" Type="http://schemas.openxmlformats.org/officeDocument/2006/relationships/oleObject" Target="../embeddings/oleObject63.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oleObject" Target="../embeddings/oleObject65.bin"/><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7.xml"/><Relationship Id="rId6" Type="http://schemas.openxmlformats.org/officeDocument/2006/relationships/oleObject" Target="../embeddings/oleObject5.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9.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11.wmf"/><Relationship Id="rId7" Type="http://schemas.openxmlformats.org/officeDocument/2006/relationships/image" Target="../media/image13.wmf"/><Relationship Id="rId2" Type="http://schemas.openxmlformats.org/officeDocument/2006/relationships/oleObject" Target="../embeddings/oleObject8.bin"/><Relationship Id="rId1" Type="http://schemas.openxmlformats.org/officeDocument/2006/relationships/slideLayout" Target="../slideLayouts/slideLayout7.xml"/><Relationship Id="rId6" Type="http://schemas.openxmlformats.org/officeDocument/2006/relationships/oleObject" Target="../embeddings/oleObject10.bin"/><Relationship Id="rId5" Type="http://schemas.openxmlformats.org/officeDocument/2006/relationships/image" Target="../media/image12.wmf"/><Relationship Id="rId4" Type="http://schemas.openxmlformats.org/officeDocument/2006/relationships/oleObject" Target="../embeddings/oleObject9.bin"/><Relationship Id="rId9" Type="http://schemas.openxmlformats.org/officeDocument/2006/relationships/image" Target="../media/image14.wmf"/></Relationships>
</file>

<file path=ppt/slides/_rels/slide6.x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7.wmf"/><Relationship Id="rId2" Type="http://schemas.openxmlformats.org/officeDocument/2006/relationships/oleObject" Target="../embeddings/oleObject12.bin"/><Relationship Id="rId1" Type="http://schemas.openxmlformats.org/officeDocument/2006/relationships/slideLayout" Target="../slideLayouts/slideLayout7.xml"/><Relationship Id="rId6" Type="http://schemas.openxmlformats.org/officeDocument/2006/relationships/oleObject" Target="../embeddings/oleObject14.bin"/><Relationship Id="rId5" Type="http://schemas.openxmlformats.org/officeDocument/2006/relationships/image" Target="../media/image16.wmf"/><Relationship Id="rId4" Type="http://schemas.openxmlformats.org/officeDocument/2006/relationships/oleObject" Target="../embeddings/oleObject13.bin"/></Relationships>
</file>

<file path=ppt/slides/_rels/slide7.x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0.wmf"/><Relationship Id="rId2" Type="http://schemas.openxmlformats.org/officeDocument/2006/relationships/oleObject" Target="../embeddings/oleObject15.bin"/><Relationship Id="rId1" Type="http://schemas.openxmlformats.org/officeDocument/2006/relationships/slideLayout" Target="../slideLayouts/slideLayout7.xml"/><Relationship Id="rId6" Type="http://schemas.openxmlformats.org/officeDocument/2006/relationships/oleObject" Target="../embeddings/oleObject17.bin"/><Relationship Id="rId5" Type="http://schemas.openxmlformats.org/officeDocument/2006/relationships/image" Target="../media/image19.wmf"/><Relationship Id="rId4" Type="http://schemas.openxmlformats.org/officeDocument/2006/relationships/oleObject" Target="../embeddings/oleObject16.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21.wmf"/><Relationship Id="rId7" Type="http://schemas.openxmlformats.org/officeDocument/2006/relationships/image" Target="../media/image23.wmf"/><Relationship Id="rId2" Type="http://schemas.openxmlformats.org/officeDocument/2006/relationships/oleObject" Target="../embeddings/oleObject18.bin"/><Relationship Id="rId1" Type="http://schemas.openxmlformats.org/officeDocument/2006/relationships/slideLayout" Target="../slideLayouts/slideLayout7.xml"/><Relationship Id="rId6" Type="http://schemas.openxmlformats.org/officeDocument/2006/relationships/oleObject" Target="../embeddings/oleObject20.bin"/><Relationship Id="rId5" Type="http://schemas.openxmlformats.org/officeDocument/2006/relationships/image" Target="../media/image22.wmf"/><Relationship Id="rId4" Type="http://schemas.openxmlformats.org/officeDocument/2006/relationships/oleObject" Target="../embeddings/oleObject19.bin"/><Relationship Id="rId9" Type="http://schemas.openxmlformats.org/officeDocument/2006/relationships/image" Target="../media/image2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0" name="Rectangle 4"/>
          <p:cNvSpPr>
            <a:spLocks noChangeArrowheads="1"/>
          </p:cNvSpPr>
          <p:nvPr/>
        </p:nvSpPr>
        <p:spPr bwMode="auto">
          <a:xfrm>
            <a:off x="882650" y="1419225"/>
            <a:ext cx="7626350" cy="220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1333500" indent="-1333500" algn="just">
              <a:defRPr/>
            </a:pPr>
            <a:r>
              <a:rPr kumimoji="1" lang="en-US" altLang="zh-CN"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15-3 </a:t>
            </a:r>
            <a:r>
              <a:rPr kumimoji="1" lang="zh-CN" altLang="en-US"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热力学基本方程</a:t>
            </a:r>
            <a:br>
              <a:rPr kumimoji="1" lang="zh-CN" altLang="en-US"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br>
            <a:r>
              <a:rPr kumimoji="1" lang="zh-CN" altLang="en-US"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   和平衡条件</a:t>
            </a:r>
            <a:endParaRPr kumimoji="1" lang="zh-CN" altLang="en-US" sz="2400" b="0" dirty="0">
              <a:latin typeface="楷体" panose="02010609060101010101" pitchFamily="49" charset="-122"/>
              <a:ea typeface="楷体" panose="02010609060101010101" pitchFamily="49" charset="-122"/>
            </a:endParaRPr>
          </a:p>
        </p:txBody>
      </p:sp>
      <p:sp>
        <p:nvSpPr>
          <p:cNvPr id="3075" name="TextBox 2"/>
          <p:cNvSpPr txBox="1">
            <a:spLocks noChangeArrowheads="1"/>
          </p:cNvSpPr>
          <p:nvPr/>
        </p:nvSpPr>
        <p:spPr bwMode="auto">
          <a:xfrm>
            <a:off x="1800225" y="3624263"/>
            <a:ext cx="604837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0"/>
              </a:spcBef>
              <a:buClrTx/>
              <a:buSzTx/>
              <a:buFontTx/>
              <a:buNone/>
            </a:pPr>
            <a:r>
              <a:rPr lang="en-US" altLang="zh-CN">
                <a:solidFill>
                  <a:srgbClr val="FF0000"/>
                </a:solidFill>
                <a:latin typeface="Times New Roman" pitchFamily="18" charset="0"/>
              </a:rPr>
              <a:t>Fundamental Equations and Equilibrium Conditions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576263" y="634534"/>
            <a:ext cx="751522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FF0000"/>
                </a:solidFill>
                <a:effectLst>
                  <a:outerShdw blurRad="38100" dist="38100" dir="2700000" algn="tl">
                    <a:srgbClr val="C0C0C0"/>
                  </a:outerShdw>
                </a:effectLst>
                <a:ea typeface="黑体" pitchFamily="2" charset="-122"/>
              </a:rPr>
              <a:t>平坦界面相</a:t>
            </a:r>
            <a:r>
              <a:rPr kumimoji="1" lang="en-US" altLang="zh-CN" dirty="0">
                <a:solidFill>
                  <a:srgbClr val="FF0000"/>
                </a:solidFill>
                <a:effectLst>
                  <a:outerShdw blurRad="38100" dist="38100" dir="2700000" algn="tl">
                    <a:srgbClr val="C0C0C0"/>
                  </a:outerShdw>
                </a:effectLst>
                <a:ea typeface="黑体" pitchFamily="2" charset="-122"/>
              </a:rPr>
              <a:t>Gibbs</a:t>
            </a:r>
            <a:r>
              <a:rPr kumimoji="1" lang="zh-CN" altLang="en-US" dirty="0">
                <a:solidFill>
                  <a:srgbClr val="FF0000"/>
                </a:solidFill>
                <a:effectLst>
                  <a:outerShdw blurRad="38100" dist="38100" dir="2700000" algn="tl">
                    <a:srgbClr val="C0C0C0"/>
                  </a:outerShdw>
                </a:effectLst>
                <a:ea typeface="黑体" pitchFamily="2" charset="-122"/>
              </a:rPr>
              <a:t>模型热力学基本方程</a:t>
            </a:r>
            <a:endParaRPr kumimoji="1" lang="zh-CN" altLang="en-US" b="0" dirty="0"/>
          </a:p>
        </p:txBody>
      </p:sp>
      <p:graphicFrame>
        <p:nvGraphicFramePr>
          <p:cNvPr id="12291" name="Object 3"/>
          <p:cNvGraphicFramePr>
            <a:graphicFrameLocks noChangeAspect="1"/>
          </p:cNvGraphicFramePr>
          <p:nvPr>
            <p:extLst>
              <p:ext uri="{D42A27DB-BD31-4B8C-83A1-F6EECF244321}">
                <p14:modId xmlns:p14="http://schemas.microsoft.com/office/powerpoint/2010/main" val="4081444496"/>
              </p:ext>
            </p:extLst>
          </p:nvPr>
        </p:nvGraphicFramePr>
        <p:xfrm>
          <a:off x="1200150" y="2109788"/>
          <a:ext cx="6845300" cy="1393825"/>
        </p:xfrm>
        <a:graphic>
          <a:graphicData uri="http://schemas.openxmlformats.org/presentationml/2006/ole">
            <mc:AlternateContent xmlns:mc="http://schemas.openxmlformats.org/markup-compatibility/2006">
              <mc:Choice xmlns:v="urn:schemas-microsoft-com:vml" Requires="v">
                <p:oleObj name="Equation" r:id="rId3" imgW="2844720" imgH="583920" progId="Equation.DSMT4">
                  <p:embed/>
                </p:oleObj>
              </mc:Choice>
              <mc:Fallback>
                <p:oleObj name="Equation" r:id="rId3" imgW="2844720" imgH="583920" progId="Equation.DSMT4">
                  <p:embed/>
                  <p:pic>
                    <p:nvPicPr>
                      <p:cNvPr id="12291" name="Object 3"/>
                      <p:cNvPicPr>
                        <a:picLocks noChangeAspect="1" noChangeArrowheads="1"/>
                      </p:cNvPicPr>
                      <p:nvPr/>
                    </p:nvPicPr>
                    <p:blipFill>
                      <a:blip r:embed="rId4"/>
                      <a:srcRect/>
                      <a:stretch>
                        <a:fillRect/>
                      </a:stretch>
                    </p:blipFill>
                    <p:spPr bwMode="auto">
                      <a:xfrm>
                        <a:off x="1200150" y="2109788"/>
                        <a:ext cx="6845300" cy="1393825"/>
                      </a:xfrm>
                      <a:prstGeom prst="rect">
                        <a:avLst/>
                      </a:prstGeom>
                      <a:solidFill>
                        <a:srgbClr val="FFFF00"/>
                      </a:solidFill>
                      <a:ln>
                        <a:noFill/>
                      </a:ln>
                    </p:spPr>
                  </p:pic>
                </p:oleObj>
              </mc:Fallback>
            </mc:AlternateContent>
          </a:graphicData>
        </a:graphic>
      </p:graphicFrame>
      <p:sp>
        <p:nvSpPr>
          <p:cNvPr id="12293" name="Text Box 7"/>
          <p:cNvSpPr txBox="1">
            <a:spLocks noChangeArrowheads="1"/>
          </p:cNvSpPr>
          <p:nvPr/>
        </p:nvSpPr>
        <p:spPr bwMode="auto">
          <a:xfrm>
            <a:off x="636927" y="4788948"/>
            <a:ext cx="8134350" cy="17081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dirty="0">
                <a:solidFill>
                  <a:srgbClr val="0000FF"/>
                </a:solidFill>
                <a:ea typeface="黑体" pitchFamily="49" charset="-122"/>
              </a:rPr>
              <a:t>我们从平衡两相的热力学基本方程结合</a:t>
            </a:r>
            <a:r>
              <a:rPr lang="en-US" altLang="zh-CN" sz="2800" dirty="0">
                <a:solidFill>
                  <a:srgbClr val="0000FF"/>
                </a:solidFill>
                <a:latin typeface="Times New Roman" pitchFamily="18" charset="0"/>
                <a:ea typeface="黑体" pitchFamily="49" charset="-122"/>
                <a:cs typeface="Times New Roman" pitchFamily="18" charset="0"/>
              </a:rPr>
              <a:t>Gibbs</a:t>
            </a:r>
            <a:r>
              <a:rPr lang="zh-CN" altLang="en-US" sz="2800" dirty="0">
                <a:solidFill>
                  <a:srgbClr val="0000FF"/>
                </a:solidFill>
                <a:ea typeface="黑体" pitchFamily="49" charset="-122"/>
              </a:rPr>
              <a:t>模型得到了平坦界面相的热力学基本方程。界面性质由平衡的两个主体相决定，</a:t>
            </a:r>
            <a:r>
              <a:rPr lang="en-US" altLang="zh-CN" sz="2800" dirty="0">
                <a:solidFill>
                  <a:srgbClr val="0000FF"/>
                </a:solidFill>
                <a:latin typeface="Times New Roman" pitchFamily="18" charset="0"/>
                <a:ea typeface="黑体" pitchFamily="49" charset="-122"/>
              </a:rPr>
              <a:t>Gibbs</a:t>
            </a:r>
            <a:r>
              <a:rPr lang="zh-CN" altLang="en-US" sz="2800" dirty="0">
                <a:solidFill>
                  <a:srgbClr val="0000FF"/>
                </a:solidFill>
                <a:ea typeface="黑体" pitchFamily="49" charset="-122"/>
              </a:rPr>
              <a:t>模型将这种对体相的依赖性转而用界面本身的性质表示出来。</a:t>
            </a:r>
          </a:p>
        </p:txBody>
      </p:sp>
      <p:graphicFrame>
        <p:nvGraphicFramePr>
          <p:cNvPr id="12294" name="对象 1"/>
          <p:cNvGraphicFramePr>
            <a:graphicFrameLocks noChangeAspect="1"/>
          </p:cNvGraphicFramePr>
          <p:nvPr>
            <p:extLst>
              <p:ext uri="{D42A27DB-BD31-4B8C-83A1-F6EECF244321}">
                <p14:modId xmlns:p14="http://schemas.microsoft.com/office/powerpoint/2010/main" val="862188637"/>
              </p:ext>
            </p:extLst>
          </p:nvPr>
        </p:nvGraphicFramePr>
        <p:xfrm>
          <a:off x="3224941" y="3873748"/>
          <a:ext cx="5080000" cy="704850"/>
        </p:xfrm>
        <a:graphic>
          <a:graphicData uri="http://schemas.openxmlformats.org/presentationml/2006/ole">
            <mc:AlternateContent xmlns:mc="http://schemas.openxmlformats.org/markup-compatibility/2006">
              <mc:Choice xmlns:v="urn:schemas-microsoft-com:vml" Requires="v">
                <p:oleObj name="Equation" r:id="rId5" imgW="2031840" imgH="291960" progId="Equation.DSMT4">
                  <p:embed/>
                </p:oleObj>
              </mc:Choice>
              <mc:Fallback>
                <p:oleObj name="Equation" r:id="rId5" imgW="2031840" imgH="291960" progId="Equation.DSMT4">
                  <p:embed/>
                  <p:pic>
                    <p:nvPicPr>
                      <p:cNvPr id="12294" name="对象 1"/>
                      <p:cNvPicPr>
                        <a:picLocks noChangeAspect="1" noChangeArrowheads="1"/>
                      </p:cNvPicPr>
                      <p:nvPr/>
                    </p:nvPicPr>
                    <p:blipFill>
                      <a:blip r:embed="rId6"/>
                      <a:srcRect/>
                      <a:stretch>
                        <a:fillRect/>
                      </a:stretch>
                    </p:blipFill>
                    <p:spPr bwMode="auto">
                      <a:xfrm>
                        <a:off x="3224941" y="3873748"/>
                        <a:ext cx="50800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5" name="对象 1"/>
          <p:cNvGraphicFramePr>
            <a:graphicFrameLocks noChangeAspect="1"/>
          </p:cNvGraphicFramePr>
          <p:nvPr>
            <p:extLst>
              <p:ext uri="{D42A27DB-BD31-4B8C-83A1-F6EECF244321}">
                <p14:modId xmlns:p14="http://schemas.microsoft.com/office/powerpoint/2010/main" val="2100238626"/>
              </p:ext>
            </p:extLst>
          </p:nvPr>
        </p:nvGraphicFramePr>
        <p:xfrm>
          <a:off x="1663240" y="1320565"/>
          <a:ext cx="5543841" cy="582427"/>
        </p:xfrm>
        <a:graphic>
          <a:graphicData uri="http://schemas.openxmlformats.org/presentationml/2006/ole">
            <mc:AlternateContent xmlns:mc="http://schemas.openxmlformats.org/markup-compatibility/2006">
              <mc:Choice xmlns:v="urn:schemas-microsoft-com:vml" Requires="v">
                <p:oleObj name="Equation" r:id="rId7" imgW="2158920" imgH="228600" progId="Equation.DSMT4">
                  <p:embed/>
                </p:oleObj>
              </mc:Choice>
              <mc:Fallback>
                <p:oleObj name="Equation" r:id="rId7" imgW="2158920" imgH="228600" progId="Equation.DSMT4">
                  <p:embed/>
                  <p:pic>
                    <p:nvPicPr>
                      <p:cNvPr id="12295" name="对象 1"/>
                      <p:cNvPicPr>
                        <a:picLocks noChangeAspect="1" noChangeArrowheads="1"/>
                      </p:cNvPicPr>
                      <p:nvPr/>
                    </p:nvPicPr>
                    <p:blipFill>
                      <a:blip r:embed="rId8"/>
                      <a:srcRect/>
                      <a:stretch>
                        <a:fillRect/>
                      </a:stretch>
                    </p:blipFill>
                    <p:spPr bwMode="auto">
                      <a:xfrm>
                        <a:off x="1663240" y="1320565"/>
                        <a:ext cx="5543841" cy="582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a:extLst>
              <a:ext uri="{FF2B5EF4-FFF2-40B4-BE49-F238E27FC236}">
                <a16:creationId xmlns:a16="http://schemas.microsoft.com/office/drawing/2014/main" id="{74080FDF-76C3-4E73-8990-1BCADD915F96}"/>
              </a:ext>
            </a:extLst>
          </p:cNvPr>
          <p:cNvSpPr/>
          <p:nvPr/>
        </p:nvSpPr>
        <p:spPr>
          <a:xfrm>
            <a:off x="657440" y="3942119"/>
            <a:ext cx="2914093" cy="523220"/>
          </a:xfrm>
          <a:prstGeom prst="rect">
            <a:avLst/>
          </a:prstGeom>
        </p:spPr>
        <p:txBody>
          <a:bodyPr wrap="square">
            <a:spAutoFit/>
          </a:bodyPr>
          <a:lstStyle/>
          <a:p>
            <a:r>
              <a:rPr lang="en-US" altLang="zh-CN" dirty="0">
                <a:solidFill>
                  <a:srgbClr val="0000FF"/>
                </a:solidFill>
                <a:ea typeface="黑体" pitchFamily="49" charset="-122"/>
                <a:cs typeface="Times New Roman" pitchFamily="18" charset="0"/>
              </a:rPr>
              <a:t>Gibbs-</a:t>
            </a:r>
            <a:r>
              <a:rPr lang="en-US" altLang="zh-CN" dirty="0" err="1">
                <a:solidFill>
                  <a:srgbClr val="0000FF"/>
                </a:solidFill>
                <a:ea typeface="黑体" pitchFamily="49" charset="-122"/>
                <a:cs typeface="Times New Roman" pitchFamily="18" charset="0"/>
              </a:rPr>
              <a:t>Duhem</a:t>
            </a:r>
            <a:endParaRPr lang="zh-CN" altLang="en-US" dirty="0"/>
          </a:p>
        </p:txBody>
      </p:sp>
    </p:spTree>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3"/>
          <p:cNvGraphicFramePr>
            <a:graphicFrameLocks noChangeAspect="1"/>
          </p:cNvGraphicFramePr>
          <p:nvPr>
            <p:extLst>
              <p:ext uri="{D42A27DB-BD31-4B8C-83A1-F6EECF244321}">
                <p14:modId xmlns:p14="http://schemas.microsoft.com/office/powerpoint/2010/main" val="2721937754"/>
              </p:ext>
            </p:extLst>
          </p:nvPr>
        </p:nvGraphicFramePr>
        <p:xfrm>
          <a:off x="582899" y="2371028"/>
          <a:ext cx="8221799" cy="1164631"/>
        </p:xfrm>
        <a:graphic>
          <a:graphicData uri="http://schemas.openxmlformats.org/presentationml/2006/ole">
            <mc:AlternateContent xmlns:mc="http://schemas.openxmlformats.org/markup-compatibility/2006">
              <mc:Choice xmlns:v="urn:schemas-microsoft-com:vml" Requires="v">
                <p:oleObj name="Equation" r:id="rId3" imgW="3644640" imgH="520560" progId="Equation.DSMT4">
                  <p:embed/>
                </p:oleObj>
              </mc:Choice>
              <mc:Fallback>
                <p:oleObj name="Equation" r:id="rId3" imgW="3644640" imgH="520560" progId="Equation.DSMT4">
                  <p:embed/>
                  <p:pic>
                    <p:nvPicPr>
                      <p:cNvPr id="13314" name="Object 3"/>
                      <p:cNvPicPr>
                        <a:picLocks noChangeAspect="1" noChangeArrowheads="1"/>
                      </p:cNvPicPr>
                      <p:nvPr/>
                    </p:nvPicPr>
                    <p:blipFill>
                      <a:blip r:embed="rId4"/>
                      <a:srcRect/>
                      <a:stretch>
                        <a:fillRect/>
                      </a:stretch>
                    </p:blipFill>
                    <p:spPr bwMode="auto">
                      <a:xfrm>
                        <a:off x="582899" y="2371028"/>
                        <a:ext cx="8221799" cy="11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5" name="对象 1"/>
          <p:cNvGraphicFramePr>
            <a:graphicFrameLocks noChangeAspect="1"/>
          </p:cNvGraphicFramePr>
          <p:nvPr/>
        </p:nvGraphicFramePr>
        <p:xfrm>
          <a:off x="1843088" y="4117975"/>
          <a:ext cx="5272087" cy="2425700"/>
        </p:xfrm>
        <a:graphic>
          <a:graphicData uri="http://schemas.openxmlformats.org/presentationml/2006/ole">
            <mc:AlternateContent xmlns:mc="http://schemas.openxmlformats.org/markup-compatibility/2006">
              <mc:Choice xmlns:v="urn:schemas-microsoft-com:vml" Requires="v">
                <p:oleObj name="Equation" r:id="rId5" imgW="2247840" imgH="1041120" progId="Equation.DSMT4">
                  <p:embed/>
                </p:oleObj>
              </mc:Choice>
              <mc:Fallback>
                <p:oleObj name="Equation" r:id="rId5" imgW="2247840" imgH="1041120" progId="Equation.DSMT4">
                  <p:embed/>
                  <p:pic>
                    <p:nvPicPr>
                      <p:cNvPr id="13315" name="对象 1"/>
                      <p:cNvPicPr>
                        <a:picLocks noChangeAspect="1" noChangeArrowheads="1"/>
                      </p:cNvPicPr>
                      <p:nvPr/>
                    </p:nvPicPr>
                    <p:blipFill>
                      <a:blip r:embed="rId6"/>
                      <a:srcRect/>
                      <a:stretch>
                        <a:fillRect/>
                      </a:stretch>
                    </p:blipFill>
                    <p:spPr bwMode="auto">
                      <a:xfrm>
                        <a:off x="1843088" y="4117975"/>
                        <a:ext cx="5272087"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6" name="Text Box 7"/>
          <p:cNvSpPr txBox="1">
            <a:spLocks noChangeArrowheads="1"/>
          </p:cNvSpPr>
          <p:nvPr/>
        </p:nvSpPr>
        <p:spPr bwMode="auto">
          <a:xfrm>
            <a:off x="476250" y="3545581"/>
            <a:ext cx="8510588" cy="4302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dirty="0">
                <a:solidFill>
                  <a:srgbClr val="0000FF"/>
                </a:solidFill>
                <a:ea typeface="黑体" pitchFamily="49" charset="-122"/>
              </a:rPr>
              <a:t>界面模型使得界面张力可以用界面相的性质表示。</a:t>
            </a:r>
          </a:p>
        </p:txBody>
      </p:sp>
      <p:graphicFrame>
        <p:nvGraphicFramePr>
          <p:cNvPr id="13317" name="对象 2"/>
          <p:cNvGraphicFramePr>
            <a:graphicFrameLocks noChangeAspect="1"/>
          </p:cNvGraphicFramePr>
          <p:nvPr>
            <p:extLst>
              <p:ext uri="{D42A27DB-BD31-4B8C-83A1-F6EECF244321}">
                <p14:modId xmlns:p14="http://schemas.microsoft.com/office/powerpoint/2010/main" val="3581679795"/>
              </p:ext>
            </p:extLst>
          </p:nvPr>
        </p:nvGraphicFramePr>
        <p:xfrm>
          <a:off x="673547" y="940077"/>
          <a:ext cx="7544495" cy="1124984"/>
        </p:xfrm>
        <a:graphic>
          <a:graphicData uri="http://schemas.openxmlformats.org/presentationml/2006/ole">
            <mc:AlternateContent xmlns:mc="http://schemas.openxmlformats.org/markup-compatibility/2006">
              <mc:Choice xmlns:v="urn:schemas-microsoft-com:vml" Requires="v">
                <p:oleObj name="Equation" r:id="rId7" imgW="3390840" imgH="507960" progId="Equation.DSMT4">
                  <p:embed/>
                </p:oleObj>
              </mc:Choice>
              <mc:Fallback>
                <p:oleObj name="Equation" r:id="rId7" imgW="3390840" imgH="507960" progId="Equation.DSMT4">
                  <p:embed/>
                  <p:pic>
                    <p:nvPicPr>
                      <p:cNvPr id="13317" name="对象 2"/>
                      <p:cNvPicPr>
                        <a:picLocks noChangeAspect="1" noChangeArrowheads="1"/>
                      </p:cNvPicPr>
                      <p:nvPr/>
                    </p:nvPicPr>
                    <p:blipFill>
                      <a:blip r:embed="rId8"/>
                      <a:srcRect/>
                      <a:stretch>
                        <a:fillRect/>
                      </a:stretch>
                    </p:blipFill>
                    <p:spPr bwMode="auto">
                      <a:xfrm>
                        <a:off x="673547" y="940077"/>
                        <a:ext cx="7544495" cy="112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8" name="Text Box 7"/>
          <p:cNvSpPr txBox="1">
            <a:spLocks noChangeArrowheads="1"/>
          </p:cNvSpPr>
          <p:nvPr/>
        </p:nvSpPr>
        <p:spPr bwMode="auto">
          <a:xfrm>
            <a:off x="647700" y="611188"/>
            <a:ext cx="2651125" cy="4302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a:solidFill>
                  <a:srgbClr val="0000FF"/>
                </a:solidFill>
                <a:ea typeface="黑体" pitchFamily="49" charset="-122"/>
              </a:rPr>
              <a:t>整个体系：</a:t>
            </a:r>
          </a:p>
        </p:txBody>
      </p:sp>
      <p:sp>
        <p:nvSpPr>
          <p:cNvPr id="13319" name="Text Box 7"/>
          <p:cNvSpPr txBox="1">
            <a:spLocks noChangeArrowheads="1"/>
          </p:cNvSpPr>
          <p:nvPr/>
        </p:nvSpPr>
        <p:spPr bwMode="auto">
          <a:xfrm>
            <a:off x="650875" y="1938862"/>
            <a:ext cx="2652713" cy="4302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dirty="0">
                <a:solidFill>
                  <a:srgbClr val="0000FF"/>
                </a:solidFill>
                <a:ea typeface="黑体" pitchFamily="49" charset="-122"/>
              </a:rPr>
              <a:t>平坦界面相：</a:t>
            </a:r>
          </a:p>
        </p:txBody>
      </p:sp>
    </p:spTree>
    <p:extLst>
      <p:ext uri="{BB962C8B-B14F-4D97-AF65-F5344CB8AC3E}">
        <p14:creationId xmlns:p14="http://schemas.microsoft.com/office/powerpoint/2010/main" val="2215259382"/>
      </p:ext>
    </p:extLst>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614363" y="788988"/>
            <a:ext cx="8135937"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2"/>
                </a:solidFill>
                <a:latin typeface="Times New Roman" pitchFamily="18" charset="0"/>
                <a:ea typeface="宋体" pitchFamily="2" charset="-122"/>
              </a:defRPr>
            </a:lvl1pPr>
            <a:lvl2pPr marL="742950" indent="-285750" eaLnBrk="0" hangingPunct="0">
              <a:defRPr sz="2800" b="1">
                <a:solidFill>
                  <a:schemeClr val="tx2"/>
                </a:solidFill>
                <a:latin typeface="Times New Roman" pitchFamily="18" charset="0"/>
                <a:ea typeface="宋体" pitchFamily="2" charset="-122"/>
              </a:defRPr>
            </a:lvl2pPr>
            <a:lvl3pPr marL="1143000" indent="-228600" eaLnBrk="0" hangingPunct="0">
              <a:defRPr sz="2800" b="1">
                <a:solidFill>
                  <a:schemeClr val="tx2"/>
                </a:solidFill>
                <a:latin typeface="Times New Roman" pitchFamily="18" charset="0"/>
                <a:ea typeface="宋体" pitchFamily="2" charset="-122"/>
              </a:defRPr>
            </a:lvl3pPr>
            <a:lvl4pPr marL="1600200" indent="-228600" eaLnBrk="0" hangingPunct="0">
              <a:defRPr sz="2800" b="1">
                <a:solidFill>
                  <a:schemeClr val="tx2"/>
                </a:solidFill>
                <a:latin typeface="Times New Roman" pitchFamily="18" charset="0"/>
                <a:ea typeface="宋体" pitchFamily="2" charset="-122"/>
              </a:defRPr>
            </a:lvl4pPr>
            <a:lvl5pPr marL="2057400" indent="-228600" eaLnBrk="0" hangingPunct="0">
              <a:defRPr sz="2800" b="1">
                <a:solidFill>
                  <a:schemeClr val="tx2"/>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2"/>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2"/>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2"/>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2"/>
                </a:solidFill>
                <a:latin typeface="Times New Roman" pitchFamily="18" charset="0"/>
                <a:ea typeface="宋体" pitchFamily="2" charset="-122"/>
              </a:defRPr>
            </a:lvl9pPr>
          </a:lstStyle>
          <a:p>
            <a:pPr algn="just" eaLnBrk="1" hangingPunct="1">
              <a:defRPr/>
            </a:pPr>
            <a:r>
              <a:rPr kumimoji="1" lang="en-US" altLang="zh-CN" dirty="0">
                <a:solidFill>
                  <a:srgbClr val="0000FF"/>
                </a:solidFill>
                <a:ea typeface="黑体" pitchFamily="49" charset="-122"/>
              </a:rPr>
              <a:t>Gibbs</a:t>
            </a:r>
            <a:r>
              <a:rPr kumimoji="1" lang="zh-CN" altLang="en-US" dirty="0">
                <a:solidFill>
                  <a:srgbClr val="0000FF"/>
                </a:solidFill>
                <a:latin typeface="+mn-ea"/>
                <a:ea typeface="+mn-ea"/>
              </a:rPr>
              <a:t>模型用于单元系：</a:t>
            </a:r>
            <a:r>
              <a:rPr kumimoji="1" lang="en-US" altLang="zh-CN" b="0" i="1" dirty="0">
                <a:solidFill>
                  <a:srgbClr val="000000"/>
                </a:solidFill>
                <a:ea typeface="黑体" pitchFamily="49" charset="-122"/>
              </a:rPr>
              <a:t>V</a:t>
            </a:r>
            <a:r>
              <a:rPr kumimoji="1" lang="en-US" altLang="zh-CN" b="0" baseline="30000" dirty="0">
                <a:solidFill>
                  <a:srgbClr val="000000"/>
                </a:solidFill>
                <a:ea typeface="黑体" pitchFamily="49" charset="-122"/>
              </a:rPr>
              <a:t>(</a:t>
            </a:r>
            <a:r>
              <a:rPr kumimoji="1" lang="en-US" altLang="zh-CN" b="0" i="1" baseline="30000" dirty="0">
                <a:solidFill>
                  <a:srgbClr val="000000"/>
                </a:solidFill>
                <a:latin typeface="Symbol" panose="05050102010706020507" pitchFamily="18" charset="2"/>
                <a:ea typeface="黑体" pitchFamily="49" charset="-122"/>
              </a:rPr>
              <a:t>s</a:t>
            </a:r>
            <a:r>
              <a:rPr kumimoji="1" lang="en-US" altLang="zh-CN" b="0" baseline="30000" dirty="0">
                <a:solidFill>
                  <a:srgbClr val="000000"/>
                </a:solidFill>
                <a:ea typeface="黑体" pitchFamily="49" charset="-122"/>
              </a:rPr>
              <a:t>)</a:t>
            </a:r>
            <a:r>
              <a:rPr kumimoji="1" lang="en-US" altLang="zh-CN" b="0" dirty="0">
                <a:solidFill>
                  <a:srgbClr val="000000"/>
                </a:solidFill>
                <a:ea typeface="黑体" pitchFamily="49" charset="-122"/>
              </a:rPr>
              <a:t>=0</a:t>
            </a:r>
            <a:r>
              <a:rPr kumimoji="1" lang="zh-CN" altLang="en-US" b="0" dirty="0">
                <a:solidFill>
                  <a:srgbClr val="000000"/>
                </a:solidFill>
                <a:latin typeface="+mn-ea"/>
                <a:ea typeface="+mn-ea"/>
              </a:rPr>
              <a:t>，</a:t>
            </a:r>
            <a:r>
              <a:rPr kumimoji="1" lang="en-US" altLang="zh-CN" b="0" i="1" dirty="0">
                <a:solidFill>
                  <a:srgbClr val="000000"/>
                </a:solidFill>
                <a:ea typeface="黑体" pitchFamily="49" charset="-122"/>
              </a:rPr>
              <a:t>n</a:t>
            </a:r>
            <a:r>
              <a:rPr kumimoji="1" lang="en-US" altLang="zh-CN" b="0" baseline="30000" dirty="0">
                <a:solidFill>
                  <a:srgbClr val="000000"/>
                </a:solidFill>
                <a:ea typeface="黑体" pitchFamily="49" charset="-122"/>
              </a:rPr>
              <a:t>(</a:t>
            </a:r>
            <a:r>
              <a:rPr kumimoji="1" lang="en-US" altLang="zh-CN" b="0" i="1" baseline="30000" dirty="0">
                <a:solidFill>
                  <a:srgbClr val="000000"/>
                </a:solidFill>
                <a:latin typeface="Symbol" panose="05050102010706020507" pitchFamily="18" charset="2"/>
                <a:ea typeface="黑体" pitchFamily="49" charset="-122"/>
              </a:rPr>
              <a:t>s</a:t>
            </a:r>
            <a:r>
              <a:rPr kumimoji="1" lang="en-US" altLang="zh-CN" b="0" baseline="30000" dirty="0">
                <a:solidFill>
                  <a:srgbClr val="000000"/>
                </a:solidFill>
                <a:ea typeface="黑体" pitchFamily="49" charset="-122"/>
              </a:rPr>
              <a:t>)</a:t>
            </a:r>
            <a:r>
              <a:rPr kumimoji="1" lang="en-US" altLang="zh-CN" b="0" dirty="0">
                <a:solidFill>
                  <a:srgbClr val="000000"/>
                </a:solidFill>
                <a:ea typeface="黑体" pitchFamily="49" charset="-122"/>
              </a:rPr>
              <a:t>=0</a:t>
            </a:r>
          </a:p>
        </p:txBody>
      </p:sp>
      <p:graphicFrame>
        <p:nvGraphicFramePr>
          <p:cNvPr id="14339" name="Object 11"/>
          <p:cNvGraphicFramePr>
            <a:graphicFrameLocks noChangeAspect="1"/>
          </p:cNvGraphicFramePr>
          <p:nvPr/>
        </p:nvGraphicFramePr>
        <p:xfrm>
          <a:off x="1356985" y="1494235"/>
          <a:ext cx="6230715" cy="557975"/>
        </p:xfrm>
        <a:graphic>
          <a:graphicData uri="http://schemas.openxmlformats.org/presentationml/2006/ole">
            <mc:AlternateContent xmlns:mc="http://schemas.openxmlformats.org/markup-compatibility/2006">
              <mc:Choice xmlns:v="urn:schemas-microsoft-com:vml" Requires="v">
                <p:oleObj name="Equation" r:id="rId2" imgW="2679480" imgH="241200" progId="Equation.DSMT4">
                  <p:embed/>
                </p:oleObj>
              </mc:Choice>
              <mc:Fallback>
                <p:oleObj name="Equation" r:id="rId2" imgW="2679480" imgH="241200" progId="Equation.DSMT4">
                  <p:embed/>
                  <p:pic>
                    <p:nvPicPr>
                      <p:cNvPr id="14339" name="Object 11"/>
                      <p:cNvPicPr>
                        <a:picLocks noChangeAspect="1" noChangeArrowheads="1"/>
                      </p:cNvPicPr>
                      <p:nvPr/>
                    </p:nvPicPr>
                    <p:blipFill>
                      <a:blip r:embed="rId3"/>
                      <a:srcRect/>
                      <a:stretch>
                        <a:fillRect/>
                      </a:stretch>
                    </p:blipFill>
                    <p:spPr bwMode="auto">
                      <a:xfrm>
                        <a:off x="1356985" y="1494235"/>
                        <a:ext cx="6230715" cy="55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0" name="对象 7"/>
          <p:cNvGraphicFramePr>
            <a:graphicFrameLocks noChangeAspect="1"/>
          </p:cNvGraphicFramePr>
          <p:nvPr>
            <p:extLst>
              <p:ext uri="{D42A27DB-BD31-4B8C-83A1-F6EECF244321}">
                <p14:modId xmlns:p14="http://schemas.microsoft.com/office/powerpoint/2010/main" val="3399586588"/>
              </p:ext>
            </p:extLst>
          </p:nvPr>
        </p:nvGraphicFramePr>
        <p:xfrm>
          <a:off x="1356985" y="2905523"/>
          <a:ext cx="5559425" cy="1071563"/>
        </p:xfrm>
        <a:graphic>
          <a:graphicData uri="http://schemas.openxmlformats.org/presentationml/2006/ole">
            <mc:AlternateContent xmlns:mc="http://schemas.openxmlformats.org/markup-compatibility/2006">
              <mc:Choice xmlns:v="urn:schemas-microsoft-com:vml" Requires="v">
                <p:oleObj name="Equation" r:id="rId4" imgW="2286000" imgH="457200" progId="Equation.DSMT4">
                  <p:embed/>
                </p:oleObj>
              </mc:Choice>
              <mc:Fallback>
                <p:oleObj name="Equation" r:id="rId4" imgW="2286000" imgH="457200" progId="Equation.DSMT4">
                  <p:embed/>
                  <p:pic>
                    <p:nvPicPr>
                      <p:cNvPr id="14340" name="对象 7"/>
                      <p:cNvPicPr>
                        <a:picLocks noChangeAspect="1" noChangeArrowheads="1"/>
                      </p:cNvPicPr>
                      <p:nvPr/>
                    </p:nvPicPr>
                    <p:blipFill>
                      <a:blip r:embed="rId5"/>
                      <a:srcRect/>
                      <a:stretch>
                        <a:fillRect/>
                      </a:stretch>
                    </p:blipFill>
                    <p:spPr bwMode="auto">
                      <a:xfrm>
                        <a:off x="1356985" y="2905523"/>
                        <a:ext cx="5559425"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2"/>
          <p:cNvSpPr txBox="1">
            <a:spLocks noChangeArrowheads="1"/>
          </p:cNvSpPr>
          <p:nvPr/>
        </p:nvSpPr>
        <p:spPr bwMode="auto">
          <a:xfrm>
            <a:off x="614363" y="3952477"/>
            <a:ext cx="8135937" cy="1373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2"/>
                </a:solidFill>
                <a:latin typeface="Times New Roman" pitchFamily="18" charset="0"/>
                <a:ea typeface="宋体" pitchFamily="2" charset="-122"/>
              </a:defRPr>
            </a:lvl1pPr>
            <a:lvl2pPr marL="742950" indent="-285750" eaLnBrk="0" hangingPunct="0">
              <a:defRPr sz="2800" b="1">
                <a:solidFill>
                  <a:schemeClr val="tx2"/>
                </a:solidFill>
                <a:latin typeface="Times New Roman" pitchFamily="18" charset="0"/>
                <a:ea typeface="宋体" pitchFamily="2" charset="-122"/>
              </a:defRPr>
            </a:lvl2pPr>
            <a:lvl3pPr marL="1143000" indent="-228600" eaLnBrk="0" hangingPunct="0">
              <a:defRPr sz="2800" b="1">
                <a:solidFill>
                  <a:schemeClr val="tx2"/>
                </a:solidFill>
                <a:latin typeface="Times New Roman" pitchFamily="18" charset="0"/>
                <a:ea typeface="宋体" pitchFamily="2" charset="-122"/>
              </a:defRPr>
            </a:lvl3pPr>
            <a:lvl4pPr marL="1600200" indent="-228600" eaLnBrk="0" hangingPunct="0">
              <a:defRPr sz="2800" b="1">
                <a:solidFill>
                  <a:schemeClr val="tx2"/>
                </a:solidFill>
                <a:latin typeface="Times New Roman" pitchFamily="18" charset="0"/>
                <a:ea typeface="宋体" pitchFamily="2" charset="-122"/>
              </a:defRPr>
            </a:lvl4pPr>
            <a:lvl5pPr marL="2057400" indent="-228600" eaLnBrk="0" hangingPunct="0">
              <a:defRPr sz="2800" b="1">
                <a:solidFill>
                  <a:schemeClr val="tx2"/>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2"/>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2"/>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2"/>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2"/>
                </a:solidFill>
                <a:latin typeface="Times New Roman" pitchFamily="18" charset="0"/>
                <a:ea typeface="宋体" pitchFamily="2" charset="-122"/>
              </a:defRPr>
            </a:lvl9pPr>
          </a:lstStyle>
          <a:p>
            <a:pPr eaLnBrk="1" hangingPunct="1">
              <a:defRPr/>
            </a:pPr>
            <a:r>
              <a:rPr kumimoji="1" lang="zh-CN" altLang="en-US" dirty="0">
                <a:solidFill>
                  <a:srgbClr val="0000FF"/>
                </a:solidFill>
                <a:latin typeface="+mn-ea"/>
                <a:ea typeface="+mn-ea"/>
              </a:rPr>
              <a:t>根据相律，只要</a:t>
            </a:r>
            <a:r>
              <a:rPr kumimoji="1" lang="zh-CN" altLang="en-US" dirty="0">
                <a:solidFill>
                  <a:srgbClr val="FF0000"/>
                </a:solidFill>
                <a:latin typeface="+mn-ea"/>
                <a:ea typeface="+mn-ea"/>
              </a:rPr>
              <a:t>温度</a:t>
            </a:r>
            <a:r>
              <a:rPr kumimoji="1" lang="zh-CN" altLang="en-US" dirty="0">
                <a:solidFill>
                  <a:srgbClr val="0000FF"/>
                </a:solidFill>
                <a:latin typeface="+mn-ea"/>
                <a:ea typeface="+mn-ea"/>
              </a:rPr>
              <a:t>确定，单元系的两相平衡性质就确定了，平坦界面相的</a:t>
            </a:r>
            <a:r>
              <a:rPr kumimoji="1" lang="en-US" altLang="zh-CN" dirty="0">
                <a:solidFill>
                  <a:srgbClr val="0000FF"/>
                </a:solidFill>
                <a:ea typeface="+mn-ea"/>
                <a:cs typeface="Times New Roman" panose="02020603050405020304" pitchFamily="18" charset="0"/>
              </a:rPr>
              <a:t>Gibbs-</a:t>
            </a:r>
            <a:r>
              <a:rPr kumimoji="1" lang="en-US" altLang="zh-CN" dirty="0" err="1">
                <a:solidFill>
                  <a:srgbClr val="0000FF"/>
                </a:solidFill>
                <a:ea typeface="+mn-ea"/>
                <a:cs typeface="Times New Roman" panose="02020603050405020304" pitchFamily="18" charset="0"/>
              </a:rPr>
              <a:t>Duhem</a:t>
            </a:r>
            <a:r>
              <a:rPr kumimoji="1" lang="zh-CN" altLang="en-US" dirty="0">
                <a:solidFill>
                  <a:srgbClr val="0000FF"/>
                </a:solidFill>
                <a:latin typeface="+mn-ea"/>
                <a:ea typeface="+mn-ea"/>
              </a:rPr>
              <a:t>方程正体现了这种性质</a:t>
            </a:r>
            <a:r>
              <a:rPr kumimoji="1" lang="en-US" altLang="zh-CN" dirty="0">
                <a:solidFill>
                  <a:srgbClr val="0000FF"/>
                </a:solidFill>
                <a:latin typeface="+mn-ea"/>
                <a:ea typeface="+mn-ea"/>
              </a:rPr>
              <a:t>——</a:t>
            </a:r>
            <a:r>
              <a:rPr kumimoji="1" lang="zh-CN" altLang="en-US" dirty="0">
                <a:solidFill>
                  <a:srgbClr val="0000FF"/>
                </a:solidFill>
                <a:latin typeface="+mn-ea"/>
                <a:ea typeface="+mn-ea"/>
              </a:rPr>
              <a:t>纯物质的界面张力仅依赖温度。</a:t>
            </a:r>
            <a:endParaRPr kumimoji="1" lang="en-US" altLang="zh-CN" dirty="0">
              <a:solidFill>
                <a:srgbClr val="0000FF"/>
              </a:solidFill>
              <a:latin typeface="+mn-ea"/>
              <a:ea typeface="+mn-ea"/>
            </a:endParaRPr>
          </a:p>
        </p:txBody>
      </p:sp>
      <p:graphicFrame>
        <p:nvGraphicFramePr>
          <p:cNvPr id="14342" name="对象 2"/>
          <p:cNvGraphicFramePr>
            <a:graphicFrameLocks noChangeAspect="1"/>
          </p:cNvGraphicFramePr>
          <p:nvPr/>
        </p:nvGraphicFramePr>
        <p:xfrm>
          <a:off x="1350041" y="2207384"/>
          <a:ext cx="5428258" cy="563555"/>
        </p:xfrm>
        <a:graphic>
          <a:graphicData uri="http://schemas.openxmlformats.org/presentationml/2006/ole">
            <mc:AlternateContent xmlns:mc="http://schemas.openxmlformats.org/markup-compatibility/2006">
              <mc:Choice xmlns:v="urn:schemas-microsoft-com:vml" Requires="v">
                <p:oleObj name="Equation" r:id="rId6" imgW="2311200" imgH="241200" progId="Equation.DSMT4">
                  <p:embed/>
                </p:oleObj>
              </mc:Choice>
              <mc:Fallback>
                <p:oleObj name="Equation" r:id="rId6" imgW="2311200" imgH="241200" progId="Equation.DSMT4">
                  <p:embed/>
                  <p:pic>
                    <p:nvPicPr>
                      <p:cNvPr id="14342" name="对象 2"/>
                      <p:cNvPicPr>
                        <a:picLocks noChangeAspect="1" noChangeArrowheads="1"/>
                      </p:cNvPicPr>
                      <p:nvPr/>
                    </p:nvPicPr>
                    <p:blipFill>
                      <a:blip r:embed="rId7"/>
                      <a:srcRect/>
                      <a:stretch>
                        <a:fillRect/>
                      </a:stretch>
                    </p:blipFill>
                    <p:spPr bwMode="auto">
                      <a:xfrm>
                        <a:off x="1350041" y="2207384"/>
                        <a:ext cx="5428258" cy="563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95850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p:cNvSpPr txBox="1">
            <a:spLocks noChangeArrowheads="1"/>
          </p:cNvSpPr>
          <p:nvPr/>
        </p:nvSpPr>
        <p:spPr bwMode="auto">
          <a:xfrm>
            <a:off x="596900" y="852488"/>
            <a:ext cx="68468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2"/>
                </a:solidFill>
                <a:latin typeface="Times New Roman" pitchFamily="18" charset="0"/>
                <a:ea typeface="宋体" pitchFamily="2" charset="-122"/>
              </a:defRPr>
            </a:lvl1pPr>
            <a:lvl2pPr marL="742950" indent="-285750" eaLnBrk="0" hangingPunct="0">
              <a:defRPr sz="2800" b="1">
                <a:solidFill>
                  <a:schemeClr val="tx2"/>
                </a:solidFill>
                <a:latin typeface="Times New Roman" pitchFamily="18" charset="0"/>
                <a:ea typeface="宋体" pitchFamily="2" charset="-122"/>
              </a:defRPr>
            </a:lvl2pPr>
            <a:lvl3pPr marL="1143000" indent="-228600" eaLnBrk="0" hangingPunct="0">
              <a:defRPr sz="2800" b="1">
                <a:solidFill>
                  <a:schemeClr val="tx2"/>
                </a:solidFill>
                <a:latin typeface="Times New Roman" pitchFamily="18" charset="0"/>
                <a:ea typeface="宋体" pitchFamily="2" charset="-122"/>
              </a:defRPr>
            </a:lvl3pPr>
            <a:lvl4pPr marL="1600200" indent="-228600" eaLnBrk="0" hangingPunct="0">
              <a:defRPr sz="2800" b="1">
                <a:solidFill>
                  <a:schemeClr val="tx2"/>
                </a:solidFill>
                <a:latin typeface="Times New Roman" pitchFamily="18" charset="0"/>
                <a:ea typeface="宋体" pitchFamily="2" charset="-122"/>
              </a:defRPr>
            </a:lvl4pPr>
            <a:lvl5pPr marL="2057400" indent="-228600" eaLnBrk="0" hangingPunct="0">
              <a:defRPr sz="2800" b="1">
                <a:solidFill>
                  <a:schemeClr val="tx2"/>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2"/>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2"/>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2"/>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2"/>
                </a:solidFill>
                <a:latin typeface="Times New Roman" pitchFamily="18" charset="0"/>
                <a:ea typeface="宋体" pitchFamily="2" charset="-122"/>
              </a:defRPr>
            </a:lvl9pPr>
          </a:lstStyle>
          <a:p>
            <a:pPr algn="just" eaLnBrk="1" hangingPunct="1">
              <a:defRPr/>
            </a:pPr>
            <a:r>
              <a:rPr kumimoji="1" lang="en-US" altLang="zh-CN" dirty="0">
                <a:solidFill>
                  <a:srgbClr val="0000FF"/>
                </a:solidFill>
                <a:ea typeface="黑体" pitchFamily="49" charset="-122"/>
              </a:rPr>
              <a:t>Gibbs</a:t>
            </a:r>
            <a:r>
              <a:rPr kumimoji="1" lang="zh-CN" altLang="en-US" dirty="0">
                <a:solidFill>
                  <a:srgbClr val="0000FF"/>
                </a:solidFill>
                <a:latin typeface="+mn-ea"/>
                <a:ea typeface="+mn-ea"/>
              </a:rPr>
              <a:t>模型用于二元系：</a:t>
            </a:r>
            <a:r>
              <a:rPr kumimoji="1" lang="en-US" altLang="zh-CN" b="0" i="1" dirty="0">
                <a:solidFill>
                  <a:srgbClr val="000000"/>
                </a:solidFill>
                <a:ea typeface="黑体" pitchFamily="49" charset="-122"/>
              </a:rPr>
              <a:t>V</a:t>
            </a:r>
            <a:r>
              <a:rPr kumimoji="1" lang="en-US" altLang="zh-CN" b="0" baseline="30000" dirty="0">
                <a:solidFill>
                  <a:srgbClr val="000000"/>
                </a:solidFill>
                <a:ea typeface="黑体" pitchFamily="49" charset="-122"/>
              </a:rPr>
              <a:t>(</a:t>
            </a:r>
            <a:r>
              <a:rPr kumimoji="1" lang="en-US" altLang="zh-CN" b="0" i="1" baseline="30000" dirty="0">
                <a:solidFill>
                  <a:srgbClr val="000000"/>
                </a:solidFill>
                <a:latin typeface="Symbol" panose="05050102010706020507" pitchFamily="18" charset="2"/>
                <a:ea typeface="黑体" pitchFamily="49" charset="-122"/>
              </a:rPr>
              <a:t>s</a:t>
            </a:r>
            <a:r>
              <a:rPr kumimoji="1" lang="en-US" altLang="zh-CN" b="0" baseline="30000" dirty="0">
                <a:solidFill>
                  <a:srgbClr val="000000"/>
                </a:solidFill>
                <a:ea typeface="黑体" pitchFamily="49" charset="-122"/>
              </a:rPr>
              <a:t>)</a:t>
            </a:r>
            <a:r>
              <a:rPr kumimoji="1" lang="en-US" altLang="zh-CN" b="0" dirty="0">
                <a:solidFill>
                  <a:srgbClr val="000000"/>
                </a:solidFill>
                <a:ea typeface="黑体" pitchFamily="49" charset="-122"/>
              </a:rPr>
              <a:t>=0</a:t>
            </a:r>
            <a:r>
              <a:rPr kumimoji="1" lang="zh-CN" altLang="en-US" b="0" dirty="0">
                <a:solidFill>
                  <a:srgbClr val="000000"/>
                </a:solidFill>
                <a:latin typeface="+mn-ea"/>
                <a:ea typeface="+mn-ea"/>
              </a:rPr>
              <a:t>，</a:t>
            </a:r>
            <a:r>
              <a:rPr kumimoji="1" lang="en-US" altLang="zh-CN" b="0" i="1" dirty="0">
                <a:solidFill>
                  <a:srgbClr val="000000"/>
                </a:solidFill>
                <a:ea typeface="黑体" pitchFamily="49" charset="-122"/>
              </a:rPr>
              <a:t>n</a:t>
            </a:r>
            <a:r>
              <a:rPr kumimoji="1" lang="en-US" altLang="zh-CN" b="0" baseline="-25000" dirty="0">
                <a:solidFill>
                  <a:srgbClr val="000000"/>
                </a:solidFill>
                <a:ea typeface="黑体" pitchFamily="49" charset="-122"/>
              </a:rPr>
              <a:t>1</a:t>
            </a:r>
            <a:r>
              <a:rPr kumimoji="1" lang="en-US" altLang="zh-CN" b="0" baseline="30000" dirty="0">
                <a:solidFill>
                  <a:srgbClr val="000000"/>
                </a:solidFill>
                <a:ea typeface="黑体" pitchFamily="49" charset="-122"/>
              </a:rPr>
              <a:t>(</a:t>
            </a:r>
            <a:r>
              <a:rPr kumimoji="1" lang="en-US" altLang="zh-CN" b="0" i="1" baseline="30000" dirty="0">
                <a:solidFill>
                  <a:srgbClr val="000000"/>
                </a:solidFill>
                <a:latin typeface="Symbol" panose="05050102010706020507" pitchFamily="18" charset="2"/>
                <a:ea typeface="黑体" pitchFamily="49" charset="-122"/>
              </a:rPr>
              <a:t>s</a:t>
            </a:r>
            <a:r>
              <a:rPr kumimoji="1" lang="en-US" altLang="zh-CN" b="0" baseline="30000" dirty="0">
                <a:solidFill>
                  <a:srgbClr val="000000"/>
                </a:solidFill>
                <a:ea typeface="黑体" pitchFamily="49" charset="-122"/>
              </a:rPr>
              <a:t>)</a:t>
            </a:r>
            <a:r>
              <a:rPr kumimoji="1" lang="en-US" altLang="zh-CN" b="0" dirty="0">
                <a:solidFill>
                  <a:srgbClr val="000000"/>
                </a:solidFill>
                <a:ea typeface="黑体" pitchFamily="49" charset="-122"/>
              </a:rPr>
              <a:t>=0</a:t>
            </a:r>
          </a:p>
        </p:txBody>
      </p:sp>
      <p:graphicFrame>
        <p:nvGraphicFramePr>
          <p:cNvPr id="15363" name="Object 13"/>
          <p:cNvGraphicFramePr>
            <a:graphicFrameLocks noChangeAspect="1"/>
          </p:cNvGraphicFramePr>
          <p:nvPr/>
        </p:nvGraphicFramePr>
        <p:xfrm>
          <a:off x="353720" y="1564760"/>
          <a:ext cx="8610647" cy="1096745"/>
        </p:xfrm>
        <a:graphic>
          <a:graphicData uri="http://schemas.openxmlformats.org/presentationml/2006/ole">
            <mc:AlternateContent xmlns:mc="http://schemas.openxmlformats.org/markup-compatibility/2006">
              <mc:Choice xmlns:v="urn:schemas-microsoft-com:vml" Requires="v">
                <p:oleObj name="Equation" r:id="rId2" imgW="3771720" imgH="482400" progId="Equation.DSMT4">
                  <p:embed/>
                </p:oleObj>
              </mc:Choice>
              <mc:Fallback>
                <p:oleObj name="Equation" r:id="rId2" imgW="3771720" imgH="482400" progId="Equation.DSMT4">
                  <p:embed/>
                  <p:pic>
                    <p:nvPicPr>
                      <p:cNvPr id="15363" name="Object 13"/>
                      <p:cNvPicPr>
                        <a:picLocks noChangeAspect="1" noChangeArrowheads="1"/>
                      </p:cNvPicPr>
                      <p:nvPr/>
                    </p:nvPicPr>
                    <p:blipFill>
                      <a:blip r:embed="rId3"/>
                      <a:srcRect/>
                      <a:stretch>
                        <a:fillRect/>
                      </a:stretch>
                    </p:blipFill>
                    <p:spPr bwMode="auto">
                      <a:xfrm>
                        <a:off x="353720" y="1564760"/>
                        <a:ext cx="8610647" cy="1096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4" name="对象 3"/>
          <p:cNvGraphicFramePr>
            <a:graphicFrameLocks noChangeAspect="1"/>
          </p:cNvGraphicFramePr>
          <p:nvPr/>
        </p:nvGraphicFramePr>
        <p:xfrm>
          <a:off x="849391" y="2870917"/>
          <a:ext cx="7103463" cy="1062567"/>
        </p:xfrm>
        <a:graphic>
          <a:graphicData uri="http://schemas.openxmlformats.org/presentationml/2006/ole">
            <mc:AlternateContent xmlns:mc="http://schemas.openxmlformats.org/markup-compatibility/2006">
              <mc:Choice xmlns:v="urn:schemas-microsoft-com:vml" Requires="v">
                <p:oleObj name="Equation" r:id="rId4" imgW="2908080" imgH="457200" progId="Equation.DSMT4">
                  <p:embed/>
                </p:oleObj>
              </mc:Choice>
              <mc:Fallback>
                <p:oleObj name="Equation" r:id="rId4" imgW="2908080" imgH="457200" progId="Equation.DSMT4">
                  <p:embed/>
                  <p:pic>
                    <p:nvPicPr>
                      <p:cNvPr id="15364" name="对象 3"/>
                      <p:cNvPicPr>
                        <a:picLocks noChangeAspect="1" noChangeArrowheads="1"/>
                      </p:cNvPicPr>
                      <p:nvPr/>
                    </p:nvPicPr>
                    <p:blipFill>
                      <a:blip r:embed="rId5"/>
                      <a:srcRect/>
                      <a:stretch>
                        <a:fillRect/>
                      </a:stretch>
                    </p:blipFill>
                    <p:spPr bwMode="auto">
                      <a:xfrm>
                        <a:off x="849391" y="2870917"/>
                        <a:ext cx="7103463" cy="1062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2"/>
          <p:cNvSpPr txBox="1">
            <a:spLocks noChangeArrowheads="1"/>
          </p:cNvSpPr>
          <p:nvPr/>
        </p:nvSpPr>
        <p:spPr bwMode="auto">
          <a:xfrm>
            <a:off x="591074" y="3933484"/>
            <a:ext cx="8135938" cy="18158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2"/>
                </a:solidFill>
                <a:latin typeface="Times New Roman" pitchFamily="18" charset="0"/>
                <a:ea typeface="宋体" pitchFamily="2" charset="-122"/>
              </a:defRPr>
            </a:lvl1pPr>
            <a:lvl2pPr marL="742950" indent="-285750" eaLnBrk="0" hangingPunct="0">
              <a:defRPr sz="2800" b="1">
                <a:solidFill>
                  <a:schemeClr val="tx2"/>
                </a:solidFill>
                <a:latin typeface="Times New Roman" pitchFamily="18" charset="0"/>
                <a:ea typeface="宋体" pitchFamily="2" charset="-122"/>
              </a:defRPr>
            </a:lvl2pPr>
            <a:lvl3pPr marL="1143000" indent="-228600" eaLnBrk="0" hangingPunct="0">
              <a:defRPr sz="2800" b="1">
                <a:solidFill>
                  <a:schemeClr val="tx2"/>
                </a:solidFill>
                <a:latin typeface="Times New Roman" pitchFamily="18" charset="0"/>
                <a:ea typeface="宋体" pitchFamily="2" charset="-122"/>
              </a:defRPr>
            </a:lvl3pPr>
            <a:lvl4pPr marL="1600200" indent="-228600" eaLnBrk="0" hangingPunct="0">
              <a:defRPr sz="2800" b="1">
                <a:solidFill>
                  <a:schemeClr val="tx2"/>
                </a:solidFill>
                <a:latin typeface="Times New Roman" pitchFamily="18" charset="0"/>
                <a:ea typeface="宋体" pitchFamily="2" charset="-122"/>
              </a:defRPr>
            </a:lvl4pPr>
            <a:lvl5pPr marL="2057400" indent="-228600" eaLnBrk="0" hangingPunct="0">
              <a:defRPr sz="2800" b="1">
                <a:solidFill>
                  <a:schemeClr val="tx2"/>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2"/>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2"/>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2"/>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2"/>
                </a:solidFill>
                <a:latin typeface="Times New Roman" pitchFamily="18" charset="0"/>
                <a:ea typeface="宋体" pitchFamily="2" charset="-122"/>
              </a:defRPr>
            </a:lvl9pPr>
          </a:lstStyle>
          <a:p>
            <a:pPr eaLnBrk="1" hangingPunct="1">
              <a:defRPr/>
            </a:pPr>
            <a:r>
              <a:rPr kumimoji="1" lang="zh-CN" altLang="en-US" dirty="0">
                <a:solidFill>
                  <a:srgbClr val="0000FF"/>
                </a:solidFill>
                <a:latin typeface="+mn-ea"/>
                <a:ea typeface="+mn-ea"/>
              </a:rPr>
              <a:t>根据相律，只要确定</a:t>
            </a:r>
            <a:r>
              <a:rPr kumimoji="1" lang="zh-CN" altLang="en-US" dirty="0">
                <a:solidFill>
                  <a:srgbClr val="FF0000"/>
                </a:solidFill>
                <a:latin typeface="+mn-ea"/>
                <a:ea typeface="+mn-ea"/>
              </a:rPr>
              <a:t>两个强度性质</a:t>
            </a:r>
            <a:r>
              <a:rPr kumimoji="1" lang="zh-CN" altLang="en-US" dirty="0">
                <a:solidFill>
                  <a:srgbClr val="0000FF"/>
                </a:solidFill>
                <a:latin typeface="+mn-ea"/>
                <a:ea typeface="+mn-ea"/>
              </a:rPr>
              <a:t>，二元系的两相平衡性质就确定了。平坦界面相的</a:t>
            </a:r>
            <a:r>
              <a:rPr kumimoji="1" lang="en-US" altLang="zh-CN" dirty="0">
                <a:solidFill>
                  <a:srgbClr val="0000FF"/>
                </a:solidFill>
                <a:ea typeface="+mn-ea"/>
                <a:cs typeface="Times New Roman" panose="02020603050405020304" pitchFamily="18" charset="0"/>
              </a:rPr>
              <a:t>Gibbs-</a:t>
            </a:r>
            <a:r>
              <a:rPr kumimoji="1" lang="en-US" altLang="zh-CN" dirty="0" err="1">
                <a:solidFill>
                  <a:srgbClr val="0000FF"/>
                </a:solidFill>
                <a:ea typeface="+mn-ea"/>
                <a:cs typeface="Times New Roman" panose="02020603050405020304" pitchFamily="18" charset="0"/>
              </a:rPr>
              <a:t>Duhem</a:t>
            </a:r>
            <a:r>
              <a:rPr kumimoji="1" lang="zh-CN" altLang="en-US" dirty="0">
                <a:solidFill>
                  <a:srgbClr val="0000FF"/>
                </a:solidFill>
                <a:latin typeface="+mn-ea"/>
                <a:ea typeface="+mn-ea"/>
              </a:rPr>
              <a:t>方程指出二元系的平坦界面的界面张力仅依赖温度和溶质的化学势。</a:t>
            </a:r>
            <a:endParaRPr kumimoji="1" lang="en-US" altLang="zh-CN" dirty="0">
              <a:solidFill>
                <a:srgbClr val="0000FF"/>
              </a:solidFill>
              <a:ea typeface="黑体" pitchFamily="49" charset="-122"/>
            </a:endParaRPr>
          </a:p>
        </p:txBody>
      </p:sp>
    </p:spTree>
    <p:extLst>
      <p:ext uri="{BB962C8B-B14F-4D97-AF65-F5344CB8AC3E}">
        <p14:creationId xmlns:p14="http://schemas.microsoft.com/office/powerpoint/2010/main" val="3393572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7F0634A-0240-427E-8A07-A522012FACC4}"/>
              </a:ext>
            </a:extLst>
          </p:cNvPr>
          <p:cNvSpPr/>
          <p:nvPr/>
        </p:nvSpPr>
        <p:spPr>
          <a:xfrm>
            <a:off x="683748" y="1076205"/>
            <a:ext cx="8115919" cy="954107"/>
          </a:xfrm>
          <a:prstGeom prst="rect">
            <a:avLst/>
          </a:prstGeom>
        </p:spPr>
        <p:txBody>
          <a:bodyPr wrap="square">
            <a:spAutoFit/>
          </a:bodyPr>
          <a:lstStyle/>
          <a:p>
            <a:pPr>
              <a:spcBef>
                <a:spcPts val="1200"/>
              </a:spcBef>
              <a:buClr>
                <a:srgbClr val="008000"/>
              </a:buClr>
            </a:pPr>
            <a:r>
              <a:rPr kumimoji="1" lang="zh-CN" altLang="en-US" dirty="0">
                <a:solidFill>
                  <a:srgbClr val="0000FF"/>
                </a:solidFill>
              </a:rPr>
              <a:t>界面过剩性质依赖界面相位置，若任意放置界面相，记其位置为</a:t>
            </a:r>
            <a:r>
              <a:rPr kumimoji="1" lang="en-US" altLang="zh-CN" b="0" i="1" dirty="0" err="1">
                <a:solidFill>
                  <a:srgbClr val="000000"/>
                </a:solidFill>
              </a:rPr>
              <a:t>z</a:t>
            </a:r>
            <a:r>
              <a:rPr kumimoji="1" lang="en-US" altLang="zh-CN" b="0" baseline="-25000" dirty="0" err="1">
                <a:solidFill>
                  <a:srgbClr val="000000"/>
                </a:solidFill>
              </a:rPr>
              <a:t>s</a:t>
            </a:r>
            <a:r>
              <a:rPr kumimoji="1" lang="zh-CN" altLang="en-US" dirty="0">
                <a:solidFill>
                  <a:srgbClr val="0000FF"/>
                </a:solidFill>
              </a:rPr>
              <a:t>，则界面相</a:t>
            </a:r>
            <a:r>
              <a:rPr kumimoji="1" lang="en-US" altLang="zh-CN" dirty="0">
                <a:solidFill>
                  <a:srgbClr val="0000FF"/>
                </a:solidFill>
              </a:rPr>
              <a:t>Gibbs-</a:t>
            </a:r>
            <a:r>
              <a:rPr kumimoji="1" lang="en-US" altLang="zh-CN" dirty="0" err="1">
                <a:solidFill>
                  <a:srgbClr val="0000FF"/>
                </a:solidFill>
              </a:rPr>
              <a:t>Duhem</a:t>
            </a:r>
            <a:r>
              <a:rPr kumimoji="1" lang="zh-CN" altLang="en-US" dirty="0">
                <a:solidFill>
                  <a:srgbClr val="0000FF"/>
                </a:solidFill>
              </a:rPr>
              <a:t>方程为：</a:t>
            </a:r>
          </a:p>
        </p:txBody>
      </p:sp>
      <p:graphicFrame>
        <p:nvGraphicFramePr>
          <p:cNvPr id="6" name="Object 38">
            <a:extLst>
              <a:ext uri="{FF2B5EF4-FFF2-40B4-BE49-F238E27FC236}">
                <a16:creationId xmlns:a16="http://schemas.microsoft.com/office/drawing/2014/main" id="{FED9B2E3-2FA0-4B75-B7BD-403101A42178}"/>
              </a:ext>
            </a:extLst>
          </p:cNvPr>
          <p:cNvGraphicFramePr>
            <a:graphicFrameLocks noChangeAspect="1"/>
          </p:cNvGraphicFramePr>
          <p:nvPr>
            <p:extLst>
              <p:ext uri="{D42A27DB-BD31-4B8C-83A1-F6EECF244321}">
                <p14:modId xmlns:p14="http://schemas.microsoft.com/office/powerpoint/2010/main" val="1661099029"/>
              </p:ext>
            </p:extLst>
          </p:nvPr>
        </p:nvGraphicFramePr>
        <p:xfrm>
          <a:off x="2032794" y="1965764"/>
          <a:ext cx="5078412" cy="1042988"/>
        </p:xfrm>
        <a:graphic>
          <a:graphicData uri="http://schemas.openxmlformats.org/presentationml/2006/ole">
            <mc:AlternateContent xmlns:mc="http://schemas.openxmlformats.org/markup-compatibility/2006">
              <mc:Choice xmlns:v="urn:schemas-microsoft-com:vml" Requires="v">
                <p:oleObj name="Equation" r:id="rId2" imgW="2209680" imgH="457200" progId="Equation.DSMT4">
                  <p:embed/>
                </p:oleObj>
              </mc:Choice>
              <mc:Fallback>
                <p:oleObj name="Equation" r:id="rId2" imgW="2209680" imgH="457200" progId="Equation.DSMT4">
                  <p:embed/>
                  <p:pic>
                    <p:nvPicPr>
                      <p:cNvPr id="6" name="Object 38">
                        <a:extLst>
                          <a:ext uri="{FF2B5EF4-FFF2-40B4-BE49-F238E27FC236}">
                            <a16:creationId xmlns:a16="http://schemas.microsoft.com/office/drawing/2014/main" id="{FED9B2E3-2FA0-4B75-B7BD-403101A42178}"/>
                          </a:ext>
                        </a:extLst>
                      </p:cNvPr>
                      <p:cNvPicPr>
                        <a:picLocks noChangeAspect="1" noChangeArrowheads="1"/>
                      </p:cNvPicPr>
                      <p:nvPr/>
                    </p:nvPicPr>
                    <p:blipFill>
                      <a:blip r:embed="rId3"/>
                      <a:srcRect/>
                      <a:stretch>
                        <a:fillRect/>
                      </a:stretch>
                    </p:blipFill>
                    <p:spPr bwMode="auto">
                      <a:xfrm>
                        <a:off x="2032794" y="1965764"/>
                        <a:ext cx="5078412"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a:extLst>
              <a:ext uri="{FF2B5EF4-FFF2-40B4-BE49-F238E27FC236}">
                <a16:creationId xmlns:a16="http://schemas.microsoft.com/office/drawing/2014/main" id="{5E01BACD-7D7E-4EF8-A111-145DCC693A30}"/>
              </a:ext>
            </a:extLst>
          </p:cNvPr>
          <p:cNvSpPr/>
          <p:nvPr/>
        </p:nvSpPr>
        <p:spPr>
          <a:xfrm>
            <a:off x="683749" y="2954962"/>
            <a:ext cx="8115918" cy="2246769"/>
          </a:xfrm>
          <a:prstGeom prst="rect">
            <a:avLst/>
          </a:prstGeom>
        </p:spPr>
        <p:txBody>
          <a:bodyPr wrap="square">
            <a:spAutoFit/>
          </a:bodyPr>
          <a:lstStyle/>
          <a:p>
            <a:pPr>
              <a:spcBef>
                <a:spcPts val="1200"/>
              </a:spcBef>
              <a:buClr>
                <a:srgbClr val="008000"/>
              </a:buClr>
            </a:pPr>
            <a:r>
              <a:rPr kumimoji="1" lang="zh-CN" altLang="en-US" dirty="0">
                <a:solidFill>
                  <a:srgbClr val="0000FF"/>
                </a:solidFill>
              </a:rPr>
              <a:t>上式涉及温度和各物质化学势共</a:t>
            </a:r>
            <a:r>
              <a:rPr kumimoji="1" lang="en-US" altLang="zh-CN" b="0" i="1" dirty="0">
                <a:solidFill>
                  <a:srgbClr val="000000"/>
                </a:solidFill>
              </a:rPr>
              <a:t>K</a:t>
            </a:r>
            <a:r>
              <a:rPr kumimoji="1" lang="en-US" altLang="zh-CN" b="0" dirty="0">
                <a:solidFill>
                  <a:srgbClr val="000000"/>
                </a:solidFill>
              </a:rPr>
              <a:t>+1</a:t>
            </a:r>
            <a:r>
              <a:rPr kumimoji="1" lang="zh-CN" altLang="en-US" dirty="0">
                <a:solidFill>
                  <a:srgbClr val="0000FF"/>
                </a:solidFill>
              </a:rPr>
              <a:t>个强度变量，但是</a:t>
            </a:r>
            <a:r>
              <a:rPr kumimoji="1" lang="zh-CN" altLang="en-US" dirty="0">
                <a:solidFill>
                  <a:srgbClr val="FF0000"/>
                </a:solidFill>
              </a:rPr>
              <a:t>仅当两相共存时才有界面，而相律又指出两相共存时独立的强度量个数只有</a:t>
            </a:r>
            <a:r>
              <a:rPr kumimoji="1" lang="en-US" altLang="zh-CN" b="0" i="1" dirty="0">
                <a:solidFill>
                  <a:srgbClr val="000000"/>
                </a:solidFill>
              </a:rPr>
              <a:t>K</a:t>
            </a:r>
            <a:r>
              <a:rPr kumimoji="1" lang="zh-CN" altLang="en-US" dirty="0">
                <a:solidFill>
                  <a:srgbClr val="FF0000"/>
                </a:solidFill>
              </a:rPr>
              <a:t>个</a:t>
            </a:r>
            <a:r>
              <a:rPr kumimoji="1" lang="zh-CN" altLang="en-US" dirty="0">
                <a:solidFill>
                  <a:srgbClr val="0000FF"/>
                </a:solidFill>
              </a:rPr>
              <a:t>，因此，这</a:t>
            </a:r>
            <a:r>
              <a:rPr kumimoji="1" lang="en-US" altLang="zh-CN" b="0" i="1" dirty="0">
                <a:solidFill>
                  <a:srgbClr val="000000"/>
                </a:solidFill>
              </a:rPr>
              <a:t>K</a:t>
            </a:r>
            <a:r>
              <a:rPr kumimoji="1" lang="en-US" altLang="zh-CN" b="0" dirty="0">
                <a:solidFill>
                  <a:srgbClr val="000000"/>
                </a:solidFill>
              </a:rPr>
              <a:t>+1</a:t>
            </a:r>
            <a:r>
              <a:rPr kumimoji="1" lang="zh-CN" altLang="en-US" dirty="0">
                <a:solidFill>
                  <a:srgbClr val="0000FF"/>
                </a:solidFill>
              </a:rPr>
              <a:t>个强度量中有一个可以表示为其它强度量的函数，若取这个强度量是某个组分 </a:t>
            </a:r>
            <a:r>
              <a:rPr kumimoji="1" lang="en-US" altLang="zh-CN" b="0" i="1" dirty="0">
                <a:solidFill>
                  <a:srgbClr val="000000"/>
                </a:solidFill>
              </a:rPr>
              <a:t>j </a:t>
            </a:r>
            <a:r>
              <a:rPr kumimoji="1" lang="zh-CN" altLang="en-US" dirty="0">
                <a:solidFill>
                  <a:srgbClr val="0000FF"/>
                </a:solidFill>
              </a:rPr>
              <a:t>的化学势：</a:t>
            </a:r>
          </a:p>
        </p:txBody>
      </p:sp>
      <p:sp>
        <p:nvSpPr>
          <p:cNvPr id="10" name="Text Box 2">
            <a:extLst>
              <a:ext uri="{FF2B5EF4-FFF2-40B4-BE49-F238E27FC236}">
                <a16:creationId xmlns:a16="http://schemas.microsoft.com/office/drawing/2014/main" id="{8CBAF101-AE38-4C31-B16E-9B3E2202F6BB}"/>
              </a:ext>
            </a:extLst>
          </p:cNvPr>
          <p:cNvSpPr txBox="1">
            <a:spLocks noChangeArrowheads="1"/>
          </p:cNvSpPr>
          <p:nvPr/>
        </p:nvSpPr>
        <p:spPr bwMode="auto">
          <a:xfrm>
            <a:off x="497232" y="573239"/>
            <a:ext cx="751522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FF0000"/>
                </a:solidFill>
                <a:effectLst>
                  <a:outerShdw blurRad="38100" dist="38100" dir="2700000" algn="tl">
                    <a:srgbClr val="C0C0C0"/>
                  </a:outerShdw>
                </a:effectLst>
                <a:ea typeface="黑体" pitchFamily="2" charset="-122"/>
              </a:rPr>
              <a:t>从两相平衡条件看平坦界面的</a:t>
            </a:r>
            <a:r>
              <a:rPr kumimoji="1" lang="en-US" altLang="zh-CN" dirty="0">
                <a:solidFill>
                  <a:srgbClr val="FF0000"/>
                </a:solidFill>
                <a:effectLst>
                  <a:outerShdw blurRad="38100" dist="38100" dir="2700000" algn="tl">
                    <a:srgbClr val="C0C0C0"/>
                  </a:outerShdw>
                </a:effectLst>
                <a:ea typeface="黑体" pitchFamily="2" charset="-122"/>
              </a:rPr>
              <a:t>Gibbs</a:t>
            </a:r>
            <a:r>
              <a:rPr kumimoji="1" lang="zh-CN" altLang="en-US" dirty="0">
                <a:solidFill>
                  <a:srgbClr val="FF0000"/>
                </a:solidFill>
                <a:effectLst>
                  <a:outerShdw blurRad="38100" dist="38100" dir="2700000" algn="tl">
                    <a:srgbClr val="C0C0C0"/>
                  </a:outerShdw>
                </a:effectLst>
                <a:ea typeface="黑体" pitchFamily="2" charset="-122"/>
              </a:rPr>
              <a:t>分界面</a:t>
            </a:r>
            <a:endParaRPr kumimoji="1" lang="zh-CN" altLang="en-US" b="0" dirty="0"/>
          </a:p>
        </p:txBody>
      </p:sp>
      <p:sp>
        <p:nvSpPr>
          <p:cNvPr id="12" name="Text Box 5">
            <a:extLst>
              <a:ext uri="{FF2B5EF4-FFF2-40B4-BE49-F238E27FC236}">
                <a16:creationId xmlns:a16="http://schemas.microsoft.com/office/drawing/2014/main" id="{2FD67B8E-F843-4484-8671-65F861D8D6BB}"/>
              </a:ext>
            </a:extLst>
          </p:cNvPr>
          <p:cNvSpPr txBox="1">
            <a:spLocks noChangeArrowheads="1"/>
          </p:cNvSpPr>
          <p:nvPr/>
        </p:nvSpPr>
        <p:spPr bwMode="auto">
          <a:xfrm>
            <a:off x="527923" y="80880"/>
            <a:ext cx="81159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Times New Roman" pitchFamily="18" charset="0"/>
              </a:rPr>
              <a:t>了解一下</a:t>
            </a:r>
          </a:p>
        </p:txBody>
      </p:sp>
      <p:graphicFrame>
        <p:nvGraphicFramePr>
          <p:cNvPr id="14" name="Object 38">
            <a:extLst>
              <a:ext uri="{FF2B5EF4-FFF2-40B4-BE49-F238E27FC236}">
                <a16:creationId xmlns:a16="http://schemas.microsoft.com/office/drawing/2014/main" id="{50D5E050-D7DB-44E6-9818-B3D1E2D308ED}"/>
              </a:ext>
            </a:extLst>
          </p:cNvPr>
          <p:cNvGraphicFramePr>
            <a:graphicFrameLocks noChangeAspect="1"/>
          </p:cNvGraphicFramePr>
          <p:nvPr>
            <p:extLst>
              <p:ext uri="{D42A27DB-BD31-4B8C-83A1-F6EECF244321}">
                <p14:modId xmlns:p14="http://schemas.microsoft.com/office/powerpoint/2010/main" val="1311319430"/>
              </p:ext>
            </p:extLst>
          </p:nvPr>
        </p:nvGraphicFramePr>
        <p:xfrm>
          <a:off x="3417888" y="5132388"/>
          <a:ext cx="2335212" cy="550862"/>
        </p:xfrm>
        <a:graphic>
          <a:graphicData uri="http://schemas.openxmlformats.org/presentationml/2006/ole">
            <mc:AlternateContent xmlns:mc="http://schemas.openxmlformats.org/markup-compatibility/2006">
              <mc:Choice xmlns:v="urn:schemas-microsoft-com:vml" Requires="v">
                <p:oleObj name="Equation" r:id="rId4" imgW="1015920" imgH="241200" progId="Equation.DSMT4">
                  <p:embed/>
                </p:oleObj>
              </mc:Choice>
              <mc:Fallback>
                <p:oleObj name="Equation" r:id="rId4" imgW="1015920" imgH="241200" progId="Equation.DSMT4">
                  <p:embed/>
                  <p:pic>
                    <p:nvPicPr>
                      <p:cNvPr id="14" name="Object 38">
                        <a:extLst>
                          <a:ext uri="{FF2B5EF4-FFF2-40B4-BE49-F238E27FC236}">
                            <a16:creationId xmlns:a16="http://schemas.microsoft.com/office/drawing/2014/main" id="{50D5E050-D7DB-44E6-9818-B3D1E2D308ED}"/>
                          </a:ext>
                        </a:extLst>
                      </p:cNvPr>
                      <p:cNvPicPr>
                        <a:picLocks noChangeAspect="1" noChangeArrowheads="1"/>
                      </p:cNvPicPr>
                      <p:nvPr/>
                    </p:nvPicPr>
                    <p:blipFill>
                      <a:blip r:embed="rId5"/>
                      <a:srcRect/>
                      <a:stretch>
                        <a:fillRect/>
                      </a:stretch>
                    </p:blipFill>
                    <p:spPr bwMode="auto">
                      <a:xfrm>
                        <a:off x="3417888" y="5132388"/>
                        <a:ext cx="2335212"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矩形 15">
            <a:extLst>
              <a:ext uri="{FF2B5EF4-FFF2-40B4-BE49-F238E27FC236}">
                <a16:creationId xmlns:a16="http://schemas.microsoft.com/office/drawing/2014/main" id="{830CEC0E-09A2-4EF2-B1AF-E69C80C43B64}"/>
              </a:ext>
            </a:extLst>
          </p:cNvPr>
          <p:cNvSpPr/>
          <p:nvPr/>
        </p:nvSpPr>
        <p:spPr>
          <a:xfrm>
            <a:off x="685540" y="5624657"/>
            <a:ext cx="8115918" cy="954107"/>
          </a:xfrm>
          <a:prstGeom prst="rect">
            <a:avLst/>
          </a:prstGeom>
        </p:spPr>
        <p:txBody>
          <a:bodyPr wrap="square">
            <a:spAutoFit/>
          </a:bodyPr>
          <a:lstStyle/>
          <a:p>
            <a:pPr>
              <a:spcBef>
                <a:spcPts val="1200"/>
              </a:spcBef>
              <a:buClr>
                <a:srgbClr val="008000"/>
              </a:buClr>
            </a:pPr>
            <a:r>
              <a:rPr kumimoji="1" lang="zh-CN" altLang="en-US" dirty="0">
                <a:solidFill>
                  <a:srgbClr val="0000FF"/>
                </a:solidFill>
              </a:rPr>
              <a:t>可证，将此函数关系用于</a:t>
            </a:r>
            <a:r>
              <a:rPr kumimoji="1" lang="en-US" altLang="zh-CN" dirty="0">
                <a:solidFill>
                  <a:srgbClr val="0000FF"/>
                </a:solidFill>
              </a:rPr>
              <a:t>Gibbs-</a:t>
            </a:r>
            <a:r>
              <a:rPr kumimoji="1" lang="en-US" altLang="zh-CN" dirty="0" err="1">
                <a:solidFill>
                  <a:srgbClr val="0000FF"/>
                </a:solidFill>
              </a:rPr>
              <a:t>Duhem</a:t>
            </a:r>
            <a:r>
              <a:rPr kumimoji="1" lang="zh-CN" altLang="en-US" dirty="0">
                <a:solidFill>
                  <a:srgbClr val="0000FF"/>
                </a:solidFill>
              </a:rPr>
              <a:t>方程等价于将界面相放置在组分 </a:t>
            </a:r>
            <a:r>
              <a:rPr kumimoji="1" lang="en-US" altLang="zh-CN" b="0" i="1" dirty="0">
                <a:solidFill>
                  <a:srgbClr val="000000"/>
                </a:solidFill>
              </a:rPr>
              <a:t>j </a:t>
            </a:r>
            <a:r>
              <a:rPr kumimoji="1" lang="zh-CN" altLang="en-US" dirty="0">
                <a:solidFill>
                  <a:srgbClr val="0000FF"/>
                </a:solidFill>
              </a:rPr>
              <a:t>的界面过剩量为零处。</a:t>
            </a:r>
          </a:p>
        </p:txBody>
      </p:sp>
    </p:spTree>
    <p:extLst>
      <p:ext uri="{BB962C8B-B14F-4D97-AF65-F5344CB8AC3E}">
        <p14:creationId xmlns:p14="http://schemas.microsoft.com/office/powerpoint/2010/main" val="1119264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7C39265-8A7B-492B-9A22-1E4F2FE1871E}"/>
              </a:ext>
            </a:extLst>
          </p:cNvPr>
          <p:cNvSpPr/>
          <p:nvPr/>
        </p:nvSpPr>
        <p:spPr>
          <a:xfrm>
            <a:off x="539015" y="603006"/>
            <a:ext cx="8045261" cy="954107"/>
          </a:xfrm>
          <a:prstGeom prst="rect">
            <a:avLst/>
          </a:prstGeom>
        </p:spPr>
        <p:txBody>
          <a:bodyPr wrap="square">
            <a:spAutoFit/>
          </a:bodyPr>
          <a:lstStyle/>
          <a:p>
            <a:pPr marL="0" indent="0" algn="just" eaLnBrk="1" hangingPunct="1">
              <a:spcBef>
                <a:spcPts val="1200"/>
              </a:spcBef>
              <a:buClr>
                <a:srgbClr val="008000"/>
              </a:buClr>
              <a:buSzTx/>
              <a:buNone/>
            </a:pPr>
            <a:r>
              <a:rPr kumimoji="1" lang="zh-CN" altLang="en-US" dirty="0">
                <a:solidFill>
                  <a:srgbClr val="FF0000"/>
                </a:solidFill>
              </a:rPr>
              <a:t>证明：</a:t>
            </a:r>
            <a:r>
              <a:rPr kumimoji="1" lang="en-US" altLang="zh-CN" dirty="0">
                <a:solidFill>
                  <a:srgbClr val="FF0000"/>
                </a:solidFill>
              </a:rPr>
              <a:t>(1) </a:t>
            </a:r>
            <a:r>
              <a:rPr kumimoji="1" lang="zh-CN" altLang="en-US" dirty="0">
                <a:solidFill>
                  <a:srgbClr val="FF0000"/>
                </a:solidFill>
              </a:rPr>
              <a:t>用体相</a:t>
            </a:r>
            <a:r>
              <a:rPr kumimoji="1" lang="en-US" altLang="zh-CN" dirty="0">
                <a:solidFill>
                  <a:srgbClr val="FF0000"/>
                </a:solidFill>
                <a:cs typeface="Times New Roman" panose="02020603050405020304" pitchFamily="18" charset="0"/>
              </a:rPr>
              <a:t>Gibbs-</a:t>
            </a:r>
            <a:r>
              <a:rPr kumimoji="1" lang="en-US" altLang="zh-CN" dirty="0" err="1">
                <a:solidFill>
                  <a:srgbClr val="FF0000"/>
                </a:solidFill>
                <a:cs typeface="Times New Roman" panose="02020603050405020304" pitchFamily="18" charset="0"/>
              </a:rPr>
              <a:t>Duhem</a:t>
            </a:r>
            <a:r>
              <a:rPr kumimoji="1" lang="zh-CN" altLang="en-US" dirty="0">
                <a:solidFill>
                  <a:srgbClr val="FF0000"/>
                </a:solidFill>
              </a:rPr>
              <a:t>方程和平衡条件表示出 </a:t>
            </a:r>
            <a:r>
              <a:rPr kumimoji="1" lang="en-US" altLang="zh-CN" b="0" i="1" dirty="0" err="1">
                <a:solidFill>
                  <a:srgbClr val="000000"/>
                </a:solidFill>
                <a:latin typeface="Symbol" panose="05050102010706020507" pitchFamily="18" charset="2"/>
              </a:rPr>
              <a:t>m</a:t>
            </a:r>
            <a:r>
              <a:rPr kumimoji="1" lang="en-US" altLang="zh-CN" b="0" i="1" baseline="-25000" dirty="0" err="1">
                <a:solidFill>
                  <a:srgbClr val="000000"/>
                </a:solidFill>
              </a:rPr>
              <a:t>j</a:t>
            </a:r>
            <a:r>
              <a:rPr kumimoji="1" lang="en-US" altLang="zh-CN" b="0" i="1" dirty="0">
                <a:solidFill>
                  <a:srgbClr val="000000"/>
                </a:solidFill>
              </a:rPr>
              <a:t> </a:t>
            </a:r>
            <a:r>
              <a:rPr kumimoji="1" lang="zh-CN" altLang="en-US" dirty="0">
                <a:solidFill>
                  <a:srgbClr val="FF0000"/>
                </a:solidFill>
              </a:rPr>
              <a:t>与</a:t>
            </a:r>
            <a:r>
              <a:rPr kumimoji="1" lang="en-US" altLang="zh-CN" b="0" i="1" dirty="0">
                <a:solidFill>
                  <a:srgbClr val="000000"/>
                </a:solidFill>
                <a:cs typeface="Times New Roman" panose="02020603050405020304" pitchFamily="18" charset="0"/>
              </a:rPr>
              <a:t>T</a:t>
            </a:r>
            <a:r>
              <a:rPr kumimoji="1" lang="en-US" altLang="zh-CN" b="0" dirty="0">
                <a:solidFill>
                  <a:srgbClr val="000000"/>
                </a:solidFill>
              </a:rPr>
              <a:t>, </a:t>
            </a:r>
            <a:r>
              <a:rPr kumimoji="1" lang="en-US" altLang="zh-CN" b="0" i="1" dirty="0" err="1">
                <a:solidFill>
                  <a:srgbClr val="000000"/>
                </a:solidFill>
                <a:latin typeface="Symbol" panose="05050102010706020507" pitchFamily="18" charset="2"/>
              </a:rPr>
              <a:t>m</a:t>
            </a:r>
            <a:r>
              <a:rPr kumimoji="1" lang="en-US" altLang="zh-CN" b="0" i="1" baseline="-25000" dirty="0" err="1">
                <a:solidFill>
                  <a:srgbClr val="000000"/>
                </a:solidFill>
              </a:rPr>
              <a:t>i</a:t>
            </a:r>
            <a:r>
              <a:rPr kumimoji="1" lang="en-US" altLang="zh-CN" b="0" baseline="-25000" dirty="0" err="1">
                <a:solidFill>
                  <a:srgbClr val="000000"/>
                </a:solidFill>
                <a:sym typeface="Symbol" panose="05050102010706020507" pitchFamily="18" charset="2"/>
              </a:rPr>
              <a:t></a:t>
            </a:r>
            <a:r>
              <a:rPr kumimoji="1" lang="en-US" altLang="zh-CN" b="0" i="1" baseline="-25000" dirty="0" err="1">
                <a:solidFill>
                  <a:srgbClr val="000000"/>
                </a:solidFill>
              </a:rPr>
              <a:t>j</a:t>
            </a:r>
            <a:r>
              <a:rPr kumimoji="1" lang="zh-CN" altLang="en-US" dirty="0">
                <a:solidFill>
                  <a:srgbClr val="FF0000"/>
                </a:solidFill>
              </a:rPr>
              <a:t>的依赖关系。</a:t>
            </a:r>
          </a:p>
        </p:txBody>
      </p:sp>
      <p:graphicFrame>
        <p:nvGraphicFramePr>
          <p:cNvPr id="7" name="Object 38">
            <a:extLst>
              <a:ext uri="{FF2B5EF4-FFF2-40B4-BE49-F238E27FC236}">
                <a16:creationId xmlns:a16="http://schemas.microsoft.com/office/drawing/2014/main" id="{41111104-C1C9-4CD8-B3C1-F4783E0D1933}"/>
              </a:ext>
            </a:extLst>
          </p:cNvPr>
          <p:cNvGraphicFramePr>
            <a:graphicFrameLocks noChangeAspect="1"/>
          </p:cNvGraphicFramePr>
          <p:nvPr>
            <p:extLst>
              <p:ext uri="{D42A27DB-BD31-4B8C-83A1-F6EECF244321}">
                <p14:modId xmlns:p14="http://schemas.microsoft.com/office/powerpoint/2010/main" val="1665060877"/>
              </p:ext>
            </p:extLst>
          </p:nvPr>
        </p:nvGraphicFramePr>
        <p:xfrm>
          <a:off x="1667793" y="3093634"/>
          <a:ext cx="6122988" cy="665163"/>
        </p:xfrm>
        <a:graphic>
          <a:graphicData uri="http://schemas.openxmlformats.org/presentationml/2006/ole">
            <mc:AlternateContent xmlns:mc="http://schemas.openxmlformats.org/markup-compatibility/2006">
              <mc:Choice xmlns:v="urn:schemas-microsoft-com:vml" Requires="v">
                <p:oleObj name="Equation" r:id="rId2" imgW="2666880" imgH="291960" progId="Equation.DSMT4">
                  <p:embed/>
                </p:oleObj>
              </mc:Choice>
              <mc:Fallback>
                <p:oleObj name="Equation" r:id="rId2" imgW="2666880" imgH="291960" progId="Equation.DSMT4">
                  <p:embed/>
                  <p:pic>
                    <p:nvPicPr>
                      <p:cNvPr id="7" name="Object 38">
                        <a:extLst>
                          <a:ext uri="{FF2B5EF4-FFF2-40B4-BE49-F238E27FC236}">
                            <a16:creationId xmlns:a16="http://schemas.microsoft.com/office/drawing/2014/main" id="{41111104-C1C9-4CD8-B3C1-F4783E0D1933}"/>
                          </a:ext>
                        </a:extLst>
                      </p:cNvPr>
                      <p:cNvPicPr>
                        <a:picLocks noChangeAspect="1" noChangeArrowheads="1"/>
                      </p:cNvPicPr>
                      <p:nvPr/>
                    </p:nvPicPr>
                    <p:blipFill>
                      <a:blip r:embed="rId3"/>
                      <a:srcRect/>
                      <a:stretch>
                        <a:fillRect/>
                      </a:stretch>
                    </p:blipFill>
                    <p:spPr bwMode="auto">
                      <a:xfrm>
                        <a:off x="1667793" y="3093634"/>
                        <a:ext cx="6122988"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38">
            <a:extLst>
              <a:ext uri="{FF2B5EF4-FFF2-40B4-BE49-F238E27FC236}">
                <a16:creationId xmlns:a16="http://schemas.microsoft.com/office/drawing/2014/main" id="{277A8CA7-8188-4405-A4BA-2B59EED1B3CC}"/>
              </a:ext>
            </a:extLst>
          </p:cNvPr>
          <p:cNvGraphicFramePr>
            <a:graphicFrameLocks noChangeAspect="1"/>
          </p:cNvGraphicFramePr>
          <p:nvPr>
            <p:extLst>
              <p:ext uri="{D42A27DB-BD31-4B8C-83A1-F6EECF244321}">
                <p14:modId xmlns:p14="http://schemas.microsoft.com/office/powerpoint/2010/main" val="2646142568"/>
              </p:ext>
            </p:extLst>
          </p:nvPr>
        </p:nvGraphicFramePr>
        <p:xfrm>
          <a:off x="1096963" y="2008188"/>
          <a:ext cx="7002462" cy="666750"/>
        </p:xfrm>
        <a:graphic>
          <a:graphicData uri="http://schemas.openxmlformats.org/presentationml/2006/ole">
            <mc:AlternateContent xmlns:mc="http://schemas.openxmlformats.org/markup-compatibility/2006">
              <mc:Choice xmlns:v="urn:schemas-microsoft-com:vml" Requires="v">
                <p:oleObj name="Equation" r:id="rId4" imgW="3047760" imgH="291960" progId="Equation.DSMT4">
                  <p:embed/>
                </p:oleObj>
              </mc:Choice>
              <mc:Fallback>
                <p:oleObj name="Equation" r:id="rId4" imgW="3047760" imgH="291960" progId="Equation.DSMT4">
                  <p:embed/>
                  <p:pic>
                    <p:nvPicPr>
                      <p:cNvPr id="9" name="Object 38">
                        <a:extLst>
                          <a:ext uri="{FF2B5EF4-FFF2-40B4-BE49-F238E27FC236}">
                            <a16:creationId xmlns:a16="http://schemas.microsoft.com/office/drawing/2014/main" id="{277A8CA7-8188-4405-A4BA-2B59EED1B3CC}"/>
                          </a:ext>
                        </a:extLst>
                      </p:cNvPr>
                      <p:cNvPicPr>
                        <a:picLocks noChangeAspect="1" noChangeArrowheads="1"/>
                      </p:cNvPicPr>
                      <p:nvPr/>
                    </p:nvPicPr>
                    <p:blipFill>
                      <a:blip r:embed="rId5"/>
                      <a:srcRect/>
                      <a:stretch>
                        <a:fillRect/>
                      </a:stretch>
                    </p:blipFill>
                    <p:spPr bwMode="auto">
                      <a:xfrm>
                        <a:off x="1096963" y="2008188"/>
                        <a:ext cx="7002462"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矩形 10">
            <a:extLst>
              <a:ext uri="{FF2B5EF4-FFF2-40B4-BE49-F238E27FC236}">
                <a16:creationId xmlns:a16="http://schemas.microsoft.com/office/drawing/2014/main" id="{DC277B5F-3463-48BF-A360-E9CD5567ADE5}"/>
              </a:ext>
            </a:extLst>
          </p:cNvPr>
          <p:cNvSpPr/>
          <p:nvPr/>
        </p:nvSpPr>
        <p:spPr>
          <a:xfrm>
            <a:off x="885522" y="2674749"/>
            <a:ext cx="7910509" cy="523220"/>
          </a:xfrm>
          <a:prstGeom prst="rect">
            <a:avLst/>
          </a:prstGeom>
        </p:spPr>
        <p:txBody>
          <a:bodyPr wrap="square">
            <a:spAutoFit/>
          </a:bodyPr>
          <a:lstStyle/>
          <a:p>
            <a:pPr marL="0" indent="0" algn="just" eaLnBrk="1" hangingPunct="1">
              <a:spcBef>
                <a:spcPts val="1200"/>
              </a:spcBef>
              <a:buClr>
                <a:srgbClr val="008000"/>
              </a:buClr>
              <a:buSzTx/>
              <a:buNone/>
            </a:pPr>
            <a:r>
              <a:rPr kumimoji="1" lang="zh-CN" altLang="en-US" dirty="0">
                <a:solidFill>
                  <a:srgbClr val="0000FF"/>
                </a:solidFill>
              </a:rPr>
              <a:t>则两个体相的</a:t>
            </a:r>
            <a:r>
              <a:rPr kumimoji="1" lang="en-US" altLang="zh-CN" dirty="0">
                <a:solidFill>
                  <a:srgbClr val="0000FF"/>
                </a:solidFill>
                <a:cs typeface="Times New Roman" panose="02020603050405020304" pitchFamily="18" charset="0"/>
              </a:rPr>
              <a:t>Gibbs-</a:t>
            </a:r>
            <a:r>
              <a:rPr kumimoji="1" lang="en-US" altLang="zh-CN" dirty="0" err="1">
                <a:solidFill>
                  <a:srgbClr val="0000FF"/>
                </a:solidFill>
                <a:cs typeface="Times New Roman" panose="02020603050405020304" pitchFamily="18" charset="0"/>
              </a:rPr>
              <a:t>Duhem</a:t>
            </a:r>
            <a:r>
              <a:rPr kumimoji="1" lang="zh-CN" altLang="en-US" dirty="0">
                <a:solidFill>
                  <a:srgbClr val="0000FF"/>
                </a:solidFill>
              </a:rPr>
              <a:t>方程可写为：</a:t>
            </a:r>
          </a:p>
        </p:txBody>
      </p:sp>
      <p:sp>
        <p:nvSpPr>
          <p:cNvPr id="13" name="矩形 12">
            <a:extLst>
              <a:ext uri="{FF2B5EF4-FFF2-40B4-BE49-F238E27FC236}">
                <a16:creationId xmlns:a16="http://schemas.microsoft.com/office/drawing/2014/main" id="{E389D7AE-51FA-45F8-9803-17CDE1567524}"/>
              </a:ext>
            </a:extLst>
          </p:cNvPr>
          <p:cNvSpPr/>
          <p:nvPr/>
        </p:nvSpPr>
        <p:spPr>
          <a:xfrm>
            <a:off x="885522" y="3705868"/>
            <a:ext cx="7912302" cy="523220"/>
          </a:xfrm>
          <a:prstGeom prst="rect">
            <a:avLst/>
          </a:prstGeom>
        </p:spPr>
        <p:txBody>
          <a:bodyPr wrap="square">
            <a:spAutoFit/>
          </a:bodyPr>
          <a:lstStyle/>
          <a:p>
            <a:pPr marL="0" indent="0" algn="just" eaLnBrk="1" hangingPunct="1">
              <a:spcBef>
                <a:spcPts val="1200"/>
              </a:spcBef>
              <a:buClr>
                <a:srgbClr val="008000"/>
              </a:buClr>
              <a:buSzTx/>
              <a:buNone/>
            </a:pPr>
            <a:r>
              <a:rPr kumimoji="1" lang="zh-CN" altLang="en-US" dirty="0">
                <a:solidFill>
                  <a:srgbClr val="0000FF"/>
                </a:solidFill>
                <a:latin typeface="宋体" panose="02010600030101010101" pitchFamily="2" charset="-122"/>
              </a:rPr>
              <a:t>对于平坦界面，两相共存时的平衡条件为：</a:t>
            </a:r>
          </a:p>
        </p:txBody>
      </p:sp>
      <p:graphicFrame>
        <p:nvGraphicFramePr>
          <p:cNvPr id="15" name="Object 38">
            <a:extLst>
              <a:ext uri="{FF2B5EF4-FFF2-40B4-BE49-F238E27FC236}">
                <a16:creationId xmlns:a16="http://schemas.microsoft.com/office/drawing/2014/main" id="{F031A33D-85C3-4F53-B137-BA347664D97F}"/>
              </a:ext>
            </a:extLst>
          </p:cNvPr>
          <p:cNvGraphicFramePr>
            <a:graphicFrameLocks noChangeAspect="1"/>
          </p:cNvGraphicFramePr>
          <p:nvPr>
            <p:extLst>
              <p:ext uri="{D42A27DB-BD31-4B8C-83A1-F6EECF244321}">
                <p14:modId xmlns:p14="http://schemas.microsoft.com/office/powerpoint/2010/main" val="1706493200"/>
              </p:ext>
            </p:extLst>
          </p:nvPr>
        </p:nvGraphicFramePr>
        <p:xfrm>
          <a:off x="1273299" y="4211382"/>
          <a:ext cx="6911975" cy="549275"/>
        </p:xfrm>
        <a:graphic>
          <a:graphicData uri="http://schemas.openxmlformats.org/presentationml/2006/ole">
            <mc:AlternateContent xmlns:mc="http://schemas.openxmlformats.org/markup-compatibility/2006">
              <mc:Choice xmlns:v="urn:schemas-microsoft-com:vml" Requires="v">
                <p:oleObj name="Equation" r:id="rId6" imgW="3009600" imgH="241200" progId="Equation.DSMT4">
                  <p:embed/>
                </p:oleObj>
              </mc:Choice>
              <mc:Fallback>
                <p:oleObj name="Equation" r:id="rId6" imgW="3009600" imgH="241200" progId="Equation.DSMT4">
                  <p:embed/>
                  <p:pic>
                    <p:nvPicPr>
                      <p:cNvPr id="15" name="Object 38">
                        <a:extLst>
                          <a:ext uri="{FF2B5EF4-FFF2-40B4-BE49-F238E27FC236}">
                            <a16:creationId xmlns:a16="http://schemas.microsoft.com/office/drawing/2014/main" id="{F031A33D-85C3-4F53-B137-BA347664D97F}"/>
                          </a:ext>
                        </a:extLst>
                      </p:cNvPr>
                      <p:cNvPicPr>
                        <a:picLocks noChangeAspect="1" noChangeArrowheads="1"/>
                      </p:cNvPicPr>
                      <p:nvPr/>
                    </p:nvPicPr>
                    <p:blipFill>
                      <a:blip r:embed="rId7"/>
                      <a:srcRect/>
                      <a:stretch>
                        <a:fillRect/>
                      </a:stretch>
                    </p:blipFill>
                    <p:spPr bwMode="auto">
                      <a:xfrm>
                        <a:off x="1273299" y="4211382"/>
                        <a:ext cx="6911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矩形 16">
            <a:extLst>
              <a:ext uri="{FF2B5EF4-FFF2-40B4-BE49-F238E27FC236}">
                <a16:creationId xmlns:a16="http://schemas.microsoft.com/office/drawing/2014/main" id="{33394027-514F-4B0C-ADDD-35CFCBF2FCCC}"/>
              </a:ext>
            </a:extLst>
          </p:cNvPr>
          <p:cNvSpPr/>
          <p:nvPr/>
        </p:nvSpPr>
        <p:spPr>
          <a:xfrm>
            <a:off x="881938" y="4734602"/>
            <a:ext cx="7914093" cy="954107"/>
          </a:xfrm>
          <a:prstGeom prst="rect">
            <a:avLst/>
          </a:prstGeom>
        </p:spPr>
        <p:txBody>
          <a:bodyPr wrap="square">
            <a:spAutoFit/>
          </a:bodyPr>
          <a:lstStyle/>
          <a:p>
            <a:pPr marL="0" indent="0" eaLnBrk="1" hangingPunct="1">
              <a:spcBef>
                <a:spcPts val="1200"/>
              </a:spcBef>
              <a:buClr>
                <a:srgbClr val="008000"/>
              </a:buClr>
              <a:buSzTx/>
              <a:buNone/>
            </a:pPr>
            <a:r>
              <a:rPr kumimoji="1" lang="zh-CN" altLang="en-US" dirty="0">
                <a:solidFill>
                  <a:srgbClr val="0000FF"/>
                </a:solidFill>
              </a:rPr>
              <a:t>将平衡条件代入两个</a:t>
            </a:r>
            <a:r>
              <a:rPr kumimoji="1" lang="zh-CN" altLang="en-US" dirty="0">
                <a:solidFill>
                  <a:srgbClr val="0000FF"/>
                </a:solidFill>
                <a:latin typeface="宋体" panose="02010600030101010101" pitchFamily="2" charset="-122"/>
              </a:rPr>
              <a:t>体相的</a:t>
            </a:r>
            <a:r>
              <a:rPr kumimoji="1" lang="en-US" altLang="zh-CN" dirty="0">
                <a:solidFill>
                  <a:srgbClr val="0000FF"/>
                </a:solidFill>
                <a:cs typeface="Times New Roman" panose="02020603050405020304" pitchFamily="18" charset="0"/>
              </a:rPr>
              <a:t>Gibbs-</a:t>
            </a:r>
            <a:r>
              <a:rPr kumimoji="1" lang="en-US" altLang="zh-CN" dirty="0" err="1">
                <a:solidFill>
                  <a:srgbClr val="0000FF"/>
                </a:solidFill>
                <a:cs typeface="Times New Roman" panose="02020603050405020304" pitchFamily="18" charset="0"/>
              </a:rPr>
              <a:t>Duhem</a:t>
            </a:r>
            <a:r>
              <a:rPr kumimoji="1" lang="zh-CN" altLang="en-US" dirty="0">
                <a:solidFill>
                  <a:srgbClr val="0000FF"/>
                </a:solidFill>
              </a:rPr>
              <a:t>方程，并将两个方程相减，得：</a:t>
            </a:r>
            <a:endParaRPr kumimoji="1" lang="zh-CN" altLang="en-US" dirty="0">
              <a:solidFill>
                <a:srgbClr val="0000FF"/>
              </a:solidFill>
              <a:latin typeface="宋体" panose="02010600030101010101" pitchFamily="2" charset="-122"/>
            </a:endParaRPr>
          </a:p>
        </p:txBody>
      </p:sp>
      <p:graphicFrame>
        <p:nvGraphicFramePr>
          <p:cNvPr id="19" name="Object 38">
            <a:extLst>
              <a:ext uri="{FF2B5EF4-FFF2-40B4-BE49-F238E27FC236}">
                <a16:creationId xmlns:a16="http://schemas.microsoft.com/office/drawing/2014/main" id="{C23F3C35-253D-4E86-8D06-5023B1198D52}"/>
              </a:ext>
            </a:extLst>
          </p:cNvPr>
          <p:cNvGraphicFramePr>
            <a:graphicFrameLocks noChangeAspect="1"/>
          </p:cNvGraphicFramePr>
          <p:nvPr>
            <p:extLst>
              <p:ext uri="{D42A27DB-BD31-4B8C-83A1-F6EECF244321}">
                <p14:modId xmlns:p14="http://schemas.microsoft.com/office/powerpoint/2010/main" val="3590691593"/>
              </p:ext>
            </p:extLst>
          </p:nvPr>
        </p:nvGraphicFramePr>
        <p:xfrm>
          <a:off x="989387" y="5717314"/>
          <a:ext cx="4751388" cy="665163"/>
        </p:xfrm>
        <a:graphic>
          <a:graphicData uri="http://schemas.openxmlformats.org/presentationml/2006/ole">
            <mc:AlternateContent xmlns:mc="http://schemas.openxmlformats.org/markup-compatibility/2006">
              <mc:Choice xmlns:v="urn:schemas-microsoft-com:vml" Requires="v">
                <p:oleObj name="Equation" r:id="rId8" imgW="2070000" imgH="291960" progId="Equation.DSMT4">
                  <p:embed/>
                </p:oleObj>
              </mc:Choice>
              <mc:Fallback>
                <p:oleObj name="Equation" r:id="rId8" imgW="2070000" imgH="291960" progId="Equation.DSMT4">
                  <p:embed/>
                  <p:pic>
                    <p:nvPicPr>
                      <p:cNvPr id="19" name="Object 38">
                        <a:extLst>
                          <a:ext uri="{FF2B5EF4-FFF2-40B4-BE49-F238E27FC236}">
                            <a16:creationId xmlns:a16="http://schemas.microsoft.com/office/drawing/2014/main" id="{C23F3C35-253D-4E86-8D06-5023B1198D52}"/>
                          </a:ext>
                        </a:extLst>
                      </p:cNvPr>
                      <p:cNvPicPr>
                        <a:picLocks noChangeAspect="1" noChangeArrowheads="1"/>
                      </p:cNvPicPr>
                      <p:nvPr/>
                    </p:nvPicPr>
                    <p:blipFill>
                      <a:blip r:embed="rId9"/>
                      <a:srcRect/>
                      <a:stretch>
                        <a:fillRect/>
                      </a:stretch>
                    </p:blipFill>
                    <p:spPr bwMode="auto">
                      <a:xfrm>
                        <a:off x="989387" y="5717314"/>
                        <a:ext cx="4751388"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矩形 20">
            <a:extLst>
              <a:ext uri="{FF2B5EF4-FFF2-40B4-BE49-F238E27FC236}">
                <a16:creationId xmlns:a16="http://schemas.microsoft.com/office/drawing/2014/main" id="{D6EB46F9-EB3A-434B-9672-14EA03437304}"/>
              </a:ext>
            </a:extLst>
          </p:cNvPr>
          <p:cNvSpPr/>
          <p:nvPr/>
        </p:nvSpPr>
        <p:spPr>
          <a:xfrm>
            <a:off x="885522" y="1513919"/>
            <a:ext cx="7422682" cy="523220"/>
          </a:xfrm>
          <a:prstGeom prst="rect">
            <a:avLst/>
          </a:prstGeom>
        </p:spPr>
        <p:txBody>
          <a:bodyPr wrap="square">
            <a:spAutoFit/>
          </a:bodyPr>
          <a:lstStyle/>
          <a:p>
            <a:pPr marL="0" indent="0" algn="just" eaLnBrk="1" hangingPunct="1">
              <a:spcBef>
                <a:spcPts val="1200"/>
              </a:spcBef>
              <a:buClr>
                <a:srgbClr val="008000"/>
              </a:buClr>
              <a:buSzTx/>
              <a:buNone/>
            </a:pPr>
            <a:r>
              <a:rPr kumimoji="1" lang="zh-CN" altLang="en-US" dirty="0">
                <a:solidFill>
                  <a:srgbClr val="0000FF"/>
                </a:solidFill>
              </a:rPr>
              <a:t>记单位体积熵为</a:t>
            </a:r>
            <a:r>
              <a:rPr kumimoji="1" lang="en-US" altLang="zh-CN" b="0" i="1" dirty="0">
                <a:solidFill>
                  <a:srgbClr val="000000"/>
                </a:solidFill>
                <a:cs typeface="Times New Roman" panose="02020603050405020304" pitchFamily="18" charset="0"/>
              </a:rPr>
              <a:t>s</a:t>
            </a:r>
            <a:r>
              <a:rPr kumimoji="1" lang="zh-CN" altLang="en-US" dirty="0">
                <a:solidFill>
                  <a:srgbClr val="0000FF"/>
                </a:solidFill>
              </a:rPr>
              <a:t>，重写</a:t>
            </a:r>
            <a:r>
              <a:rPr kumimoji="1" lang="en-US" altLang="zh-CN" dirty="0">
                <a:solidFill>
                  <a:srgbClr val="0000FF"/>
                </a:solidFill>
                <a:cs typeface="Times New Roman" panose="02020603050405020304" pitchFamily="18" charset="0"/>
              </a:rPr>
              <a:t>Gibbs-</a:t>
            </a:r>
            <a:r>
              <a:rPr kumimoji="1" lang="en-US" altLang="zh-CN" dirty="0" err="1">
                <a:solidFill>
                  <a:srgbClr val="0000FF"/>
                </a:solidFill>
                <a:cs typeface="Times New Roman" panose="02020603050405020304" pitchFamily="18" charset="0"/>
              </a:rPr>
              <a:t>Duhem</a:t>
            </a:r>
            <a:r>
              <a:rPr kumimoji="1" lang="zh-CN" altLang="en-US" dirty="0">
                <a:solidFill>
                  <a:srgbClr val="0000FF"/>
                </a:solidFill>
              </a:rPr>
              <a:t>方程：</a:t>
            </a:r>
          </a:p>
        </p:txBody>
      </p:sp>
      <p:sp>
        <p:nvSpPr>
          <p:cNvPr id="23" name="Text Box 5">
            <a:extLst>
              <a:ext uri="{FF2B5EF4-FFF2-40B4-BE49-F238E27FC236}">
                <a16:creationId xmlns:a16="http://schemas.microsoft.com/office/drawing/2014/main" id="{83043D0A-B872-47CE-8B82-0EEB6478974B}"/>
              </a:ext>
            </a:extLst>
          </p:cNvPr>
          <p:cNvSpPr txBox="1">
            <a:spLocks noChangeArrowheads="1"/>
          </p:cNvSpPr>
          <p:nvPr/>
        </p:nvSpPr>
        <p:spPr bwMode="auto">
          <a:xfrm>
            <a:off x="527923" y="80880"/>
            <a:ext cx="81159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Times New Roman" pitchFamily="18" charset="0"/>
              </a:rPr>
              <a:t>了解一下</a:t>
            </a:r>
          </a:p>
        </p:txBody>
      </p:sp>
      <p:graphicFrame>
        <p:nvGraphicFramePr>
          <p:cNvPr id="2" name="Object 38">
            <a:extLst>
              <a:ext uri="{FF2B5EF4-FFF2-40B4-BE49-F238E27FC236}">
                <a16:creationId xmlns:a16="http://schemas.microsoft.com/office/drawing/2014/main" id="{4F600267-F372-431E-B0FF-B5275419AF1E}"/>
              </a:ext>
            </a:extLst>
          </p:cNvPr>
          <p:cNvGraphicFramePr>
            <a:graphicFrameLocks noChangeAspect="1"/>
          </p:cNvGraphicFramePr>
          <p:nvPr>
            <p:extLst>
              <p:ext uri="{D42A27DB-BD31-4B8C-83A1-F6EECF244321}">
                <p14:modId xmlns:p14="http://schemas.microsoft.com/office/powerpoint/2010/main" val="2454449056"/>
              </p:ext>
            </p:extLst>
          </p:nvPr>
        </p:nvGraphicFramePr>
        <p:xfrm>
          <a:off x="6056006" y="5499828"/>
          <a:ext cx="2740025" cy="1100137"/>
        </p:xfrm>
        <a:graphic>
          <a:graphicData uri="http://schemas.openxmlformats.org/presentationml/2006/ole">
            <mc:AlternateContent xmlns:mc="http://schemas.openxmlformats.org/markup-compatibility/2006">
              <mc:Choice xmlns:v="urn:schemas-microsoft-com:vml" Requires="v">
                <p:oleObj name="Equation" r:id="rId10" imgW="1193760" imgH="482400" progId="Equation.DSMT4">
                  <p:embed/>
                </p:oleObj>
              </mc:Choice>
              <mc:Fallback>
                <p:oleObj name="Equation" r:id="rId10" imgW="1193760" imgH="482400" progId="Equation.DSMT4">
                  <p:embed/>
                  <p:pic>
                    <p:nvPicPr>
                      <p:cNvPr id="2" name="Object 38">
                        <a:extLst>
                          <a:ext uri="{FF2B5EF4-FFF2-40B4-BE49-F238E27FC236}">
                            <a16:creationId xmlns:a16="http://schemas.microsoft.com/office/drawing/2014/main" id="{4F600267-F372-431E-B0FF-B5275419AF1E}"/>
                          </a:ext>
                        </a:extLst>
                      </p:cNvPr>
                      <p:cNvPicPr>
                        <a:picLocks noChangeAspect="1" noChangeArrowheads="1"/>
                      </p:cNvPicPr>
                      <p:nvPr/>
                    </p:nvPicPr>
                    <p:blipFill>
                      <a:blip r:embed="rId11"/>
                      <a:srcRect/>
                      <a:stretch>
                        <a:fillRect/>
                      </a:stretch>
                    </p:blipFill>
                    <p:spPr bwMode="auto">
                      <a:xfrm>
                        <a:off x="6056006" y="5499828"/>
                        <a:ext cx="2740025"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17085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38">
            <a:extLst>
              <a:ext uri="{FF2B5EF4-FFF2-40B4-BE49-F238E27FC236}">
                <a16:creationId xmlns:a16="http://schemas.microsoft.com/office/drawing/2014/main" id="{C23F3C35-253D-4E86-8D06-5023B1198D52}"/>
              </a:ext>
            </a:extLst>
          </p:cNvPr>
          <p:cNvGraphicFramePr>
            <a:graphicFrameLocks noChangeAspect="1"/>
          </p:cNvGraphicFramePr>
          <p:nvPr>
            <p:extLst>
              <p:ext uri="{D42A27DB-BD31-4B8C-83A1-F6EECF244321}">
                <p14:modId xmlns:p14="http://schemas.microsoft.com/office/powerpoint/2010/main" val="974365934"/>
              </p:ext>
            </p:extLst>
          </p:nvPr>
        </p:nvGraphicFramePr>
        <p:xfrm>
          <a:off x="1984655" y="458578"/>
          <a:ext cx="4752975" cy="665162"/>
        </p:xfrm>
        <a:graphic>
          <a:graphicData uri="http://schemas.openxmlformats.org/presentationml/2006/ole">
            <mc:AlternateContent xmlns:mc="http://schemas.openxmlformats.org/markup-compatibility/2006">
              <mc:Choice xmlns:v="urn:schemas-microsoft-com:vml" Requires="v">
                <p:oleObj name="Equation" r:id="rId2" imgW="2070000" imgH="291960" progId="Equation.DSMT4">
                  <p:embed/>
                </p:oleObj>
              </mc:Choice>
              <mc:Fallback>
                <p:oleObj name="Equation" r:id="rId2" imgW="2070000" imgH="291960" progId="Equation.DSMT4">
                  <p:embed/>
                  <p:pic>
                    <p:nvPicPr>
                      <p:cNvPr id="19" name="Object 38">
                        <a:extLst>
                          <a:ext uri="{FF2B5EF4-FFF2-40B4-BE49-F238E27FC236}">
                            <a16:creationId xmlns:a16="http://schemas.microsoft.com/office/drawing/2014/main" id="{C23F3C35-253D-4E86-8D06-5023B1198D52}"/>
                          </a:ext>
                        </a:extLst>
                      </p:cNvPr>
                      <p:cNvPicPr>
                        <a:picLocks noChangeAspect="1" noChangeArrowheads="1"/>
                      </p:cNvPicPr>
                      <p:nvPr/>
                    </p:nvPicPr>
                    <p:blipFill>
                      <a:blip r:embed="rId3"/>
                      <a:srcRect/>
                      <a:stretch>
                        <a:fillRect/>
                      </a:stretch>
                    </p:blipFill>
                    <p:spPr bwMode="auto">
                      <a:xfrm>
                        <a:off x="1984655" y="458578"/>
                        <a:ext cx="475297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矩形 20">
            <a:extLst>
              <a:ext uri="{FF2B5EF4-FFF2-40B4-BE49-F238E27FC236}">
                <a16:creationId xmlns:a16="http://schemas.microsoft.com/office/drawing/2014/main" id="{D6EB46F9-EB3A-434B-9672-14EA03437304}"/>
              </a:ext>
            </a:extLst>
          </p:cNvPr>
          <p:cNvSpPr/>
          <p:nvPr/>
        </p:nvSpPr>
        <p:spPr>
          <a:xfrm>
            <a:off x="885522" y="1029821"/>
            <a:ext cx="7910508" cy="523220"/>
          </a:xfrm>
          <a:prstGeom prst="rect">
            <a:avLst/>
          </a:prstGeom>
        </p:spPr>
        <p:txBody>
          <a:bodyPr wrap="square">
            <a:spAutoFit/>
          </a:bodyPr>
          <a:lstStyle/>
          <a:p>
            <a:pPr marL="0" indent="0" algn="just" eaLnBrk="1" hangingPunct="1">
              <a:spcBef>
                <a:spcPts val="1200"/>
              </a:spcBef>
              <a:buClr>
                <a:srgbClr val="008000"/>
              </a:buClr>
              <a:buSzTx/>
              <a:buNone/>
            </a:pPr>
            <a:r>
              <a:rPr kumimoji="1" lang="zh-CN" altLang="en-US" dirty="0">
                <a:solidFill>
                  <a:srgbClr val="0000FF"/>
                </a:solidFill>
              </a:rPr>
              <a:t>由此得</a:t>
            </a:r>
            <a:r>
              <a:rPr kumimoji="1" lang="en-US" altLang="zh-CN" b="0" i="1" dirty="0" err="1">
                <a:solidFill>
                  <a:srgbClr val="000000"/>
                </a:solidFill>
                <a:latin typeface="Symbol" panose="05050102010706020507" pitchFamily="18" charset="2"/>
              </a:rPr>
              <a:t>m</a:t>
            </a:r>
            <a:r>
              <a:rPr kumimoji="1" lang="en-US" altLang="zh-CN" b="0" i="1" baseline="-25000" dirty="0" err="1">
                <a:solidFill>
                  <a:srgbClr val="000000"/>
                </a:solidFill>
              </a:rPr>
              <a:t>j</a:t>
            </a:r>
            <a:r>
              <a:rPr kumimoji="1" lang="zh-CN" altLang="en-US" dirty="0">
                <a:solidFill>
                  <a:srgbClr val="0000FF"/>
                </a:solidFill>
              </a:rPr>
              <a:t>与</a:t>
            </a:r>
            <a:r>
              <a:rPr kumimoji="1" lang="en-US" altLang="zh-CN" b="0" i="1" dirty="0">
                <a:solidFill>
                  <a:srgbClr val="000000"/>
                </a:solidFill>
                <a:cs typeface="Times New Roman" panose="02020603050405020304" pitchFamily="18" charset="0"/>
              </a:rPr>
              <a:t>T</a:t>
            </a:r>
            <a:r>
              <a:rPr kumimoji="1" lang="en-US" altLang="zh-CN" b="0" dirty="0">
                <a:solidFill>
                  <a:srgbClr val="000000"/>
                </a:solidFill>
              </a:rPr>
              <a:t>, </a:t>
            </a:r>
            <a:r>
              <a:rPr kumimoji="1" lang="en-US" altLang="zh-CN" b="0" i="1" dirty="0" err="1">
                <a:solidFill>
                  <a:srgbClr val="000000"/>
                </a:solidFill>
                <a:latin typeface="Symbol" panose="05050102010706020507" pitchFamily="18" charset="2"/>
              </a:rPr>
              <a:t>m</a:t>
            </a:r>
            <a:r>
              <a:rPr kumimoji="1" lang="en-US" altLang="zh-CN" b="0" i="1" baseline="-25000" dirty="0" err="1">
                <a:solidFill>
                  <a:srgbClr val="000000"/>
                </a:solidFill>
              </a:rPr>
              <a:t>i</a:t>
            </a:r>
            <a:r>
              <a:rPr kumimoji="1" lang="en-US" altLang="zh-CN" b="0" baseline="-25000" dirty="0" err="1">
                <a:solidFill>
                  <a:srgbClr val="000000"/>
                </a:solidFill>
                <a:sym typeface="Symbol" panose="05050102010706020507" pitchFamily="18" charset="2"/>
              </a:rPr>
              <a:t></a:t>
            </a:r>
            <a:r>
              <a:rPr kumimoji="1" lang="en-US" altLang="zh-CN" b="0" i="1" baseline="-25000" dirty="0" err="1">
                <a:solidFill>
                  <a:srgbClr val="000000"/>
                </a:solidFill>
              </a:rPr>
              <a:t>j</a:t>
            </a:r>
            <a:r>
              <a:rPr kumimoji="1" lang="zh-CN" altLang="en-US" dirty="0">
                <a:solidFill>
                  <a:srgbClr val="0000FF"/>
                </a:solidFill>
              </a:rPr>
              <a:t>的关系：</a:t>
            </a:r>
          </a:p>
        </p:txBody>
      </p:sp>
      <p:sp>
        <p:nvSpPr>
          <p:cNvPr id="23" name="Text Box 5">
            <a:extLst>
              <a:ext uri="{FF2B5EF4-FFF2-40B4-BE49-F238E27FC236}">
                <a16:creationId xmlns:a16="http://schemas.microsoft.com/office/drawing/2014/main" id="{83043D0A-B872-47CE-8B82-0EEB6478974B}"/>
              </a:ext>
            </a:extLst>
          </p:cNvPr>
          <p:cNvSpPr txBox="1">
            <a:spLocks noChangeArrowheads="1"/>
          </p:cNvSpPr>
          <p:nvPr/>
        </p:nvSpPr>
        <p:spPr bwMode="auto">
          <a:xfrm>
            <a:off x="527923" y="80880"/>
            <a:ext cx="81159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Times New Roman" pitchFamily="18" charset="0"/>
              </a:rPr>
              <a:t>了解一下</a:t>
            </a:r>
          </a:p>
        </p:txBody>
      </p:sp>
      <p:graphicFrame>
        <p:nvGraphicFramePr>
          <p:cNvPr id="2" name="Object 38">
            <a:extLst>
              <a:ext uri="{FF2B5EF4-FFF2-40B4-BE49-F238E27FC236}">
                <a16:creationId xmlns:a16="http://schemas.microsoft.com/office/drawing/2014/main" id="{024EDE9D-841F-4CE4-AAE3-7544C6A0FC2D}"/>
              </a:ext>
            </a:extLst>
          </p:cNvPr>
          <p:cNvGraphicFramePr>
            <a:graphicFrameLocks noChangeAspect="1"/>
          </p:cNvGraphicFramePr>
          <p:nvPr>
            <p:extLst>
              <p:ext uri="{D42A27DB-BD31-4B8C-83A1-F6EECF244321}">
                <p14:modId xmlns:p14="http://schemas.microsoft.com/office/powerpoint/2010/main" val="2975398875"/>
              </p:ext>
            </p:extLst>
          </p:nvPr>
        </p:nvGraphicFramePr>
        <p:xfrm>
          <a:off x="1927225" y="1482725"/>
          <a:ext cx="5102225" cy="1069975"/>
        </p:xfrm>
        <a:graphic>
          <a:graphicData uri="http://schemas.openxmlformats.org/presentationml/2006/ole">
            <mc:AlternateContent xmlns:mc="http://schemas.openxmlformats.org/markup-compatibility/2006">
              <mc:Choice xmlns:v="urn:schemas-microsoft-com:vml" Requires="v">
                <p:oleObj name="Equation" r:id="rId4" imgW="2222280" imgH="469800" progId="Equation.DSMT4">
                  <p:embed/>
                </p:oleObj>
              </mc:Choice>
              <mc:Fallback>
                <p:oleObj name="Equation" r:id="rId4" imgW="2222280" imgH="469800" progId="Equation.DSMT4">
                  <p:embed/>
                  <p:pic>
                    <p:nvPicPr>
                      <p:cNvPr id="2" name="Object 38">
                        <a:extLst>
                          <a:ext uri="{FF2B5EF4-FFF2-40B4-BE49-F238E27FC236}">
                            <a16:creationId xmlns:a16="http://schemas.microsoft.com/office/drawing/2014/main" id="{024EDE9D-841F-4CE4-AAE3-7544C6A0FC2D}"/>
                          </a:ext>
                        </a:extLst>
                      </p:cNvPr>
                      <p:cNvPicPr>
                        <a:picLocks noChangeAspect="1" noChangeArrowheads="1"/>
                      </p:cNvPicPr>
                      <p:nvPr/>
                    </p:nvPicPr>
                    <p:blipFill>
                      <a:blip r:embed="rId5"/>
                      <a:srcRect/>
                      <a:stretch>
                        <a:fillRect/>
                      </a:stretch>
                    </p:blipFill>
                    <p:spPr bwMode="auto">
                      <a:xfrm>
                        <a:off x="1927225" y="1482725"/>
                        <a:ext cx="510222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a:extLst>
              <a:ext uri="{FF2B5EF4-FFF2-40B4-BE49-F238E27FC236}">
                <a16:creationId xmlns:a16="http://schemas.microsoft.com/office/drawing/2014/main" id="{C1547999-B5FA-40C7-9482-206367CD0A32}"/>
              </a:ext>
            </a:extLst>
          </p:cNvPr>
          <p:cNvSpPr/>
          <p:nvPr/>
        </p:nvSpPr>
        <p:spPr>
          <a:xfrm>
            <a:off x="539015" y="2474835"/>
            <a:ext cx="8346801" cy="954107"/>
          </a:xfrm>
          <a:prstGeom prst="rect">
            <a:avLst/>
          </a:prstGeom>
        </p:spPr>
        <p:txBody>
          <a:bodyPr wrap="square">
            <a:spAutoFit/>
          </a:bodyPr>
          <a:lstStyle/>
          <a:p>
            <a:pPr marL="0" indent="0" eaLnBrk="1" hangingPunct="1">
              <a:spcBef>
                <a:spcPts val="1200"/>
              </a:spcBef>
              <a:buClr>
                <a:srgbClr val="008000"/>
              </a:buClr>
              <a:buSzTx/>
              <a:buNone/>
            </a:pPr>
            <a:r>
              <a:rPr kumimoji="1" lang="en-US" altLang="zh-CN" dirty="0">
                <a:solidFill>
                  <a:srgbClr val="FF0000"/>
                </a:solidFill>
              </a:rPr>
              <a:t>(2) </a:t>
            </a:r>
            <a:r>
              <a:rPr kumimoji="1" lang="zh-CN" altLang="en-US" dirty="0">
                <a:solidFill>
                  <a:srgbClr val="FF0000"/>
                </a:solidFill>
              </a:rPr>
              <a:t>将界面相</a:t>
            </a:r>
            <a:r>
              <a:rPr kumimoji="1" lang="en-US" altLang="zh-CN" dirty="0">
                <a:solidFill>
                  <a:srgbClr val="FF0000"/>
                </a:solidFill>
              </a:rPr>
              <a:t>Gibbs-</a:t>
            </a:r>
            <a:r>
              <a:rPr kumimoji="1" lang="en-US" altLang="zh-CN" dirty="0" err="1">
                <a:solidFill>
                  <a:srgbClr val="FF0000"/>
                </a:solidFill>
              </a:rPr>
              <a:t>Duhem</a:t>
            </a:r>
            <a:r>
              <a:rPr kumimoji="1" lang="zh-CN" altLang="en-US" dirty="0">
                <a:solidFill>
                  <a:srgbClr val="FF0000"/>
                </a:solidFill>
              </a:rPr>
              <a:t>方程中的</a:t>
            </a:r>
            <a:r>
              <a:rPr kumimoji="1" lang="en-US" altLang="zh-CN" b="0" dirty="0" err="1">
                <a:solidFill>
                  <a:srgbClr val="000000"/>
                </a:solidFill>
              </a:rPr>
              <a:t>d</a:t>
            </a:r>
            <a:r>
              <a:rPr kumimoji="1" lang="en-US" altLang="zh-CN" b="0" i="1" dirty="0" err="1">
                <a:solidFill>
                  <a:srgbClr val="000000"/>
                </a:solidFill>
                <a:latin typeface="Symbol" panose="05050102010706020507" pitchFamily="18" charset="2"/>
              </a:rPr>
              <a:t>m</a:t>
            </a:r>
            <a:r>
              <a:rPr kumimoji="1" lang="en-US" altLang="zh-CN" b="0" i="1" baseline="-25000" dirty="0" err="1">
                <a:solidFill>
                  <a:srgbClr val="000000"/>
                </a:solidFill>
              </a:rPr>
              <a:t>j</a:t>
            </a:r>
            <a:r>
              <a:rPr kumimoji="1" lang="zh-CN" altLang="en-US" dirty="0">
                <a:solidFill>
                  <a:srgbClr val="FF0000"/>
                </a:solidFill>
              </a:rPr>
              <a:t>用上式代替，得符合相律的界面相</a:t>
            </a:r>
            <a:r>
              <a:rPr kumimoji="1" lang="en-US" altLang="zh-CN" dirty="0">
                <a:solidFill>
                  <a:srgbClr val="FF0000"/>
                </a:solidFill>
              </a:rPr>
              <a:t>Gibbs-</a:t>
            </a:r>
            <a:r>
              <a:rPr kumimoji="1" lang="en-US" altLang="zh-CN" dirty="0" err="1">
                <a:solidFill>
                  <a:srgbClr val="FF0000"/>
                </a:solidFill>
              </a:rPr>
              <a:t>Duhem</a:t>
            </a:r>
            <a:r>
              <a:rPr kumimoji="1" lang="zh-CN" altLang="en-US" dirty="0">
                <a:solidFill>
                  <a:srgbClr val="FF0000"/>
                </a:solidFill>
              </a:rPr>
              <a:t>方程。</a:t>
            </a:r>
          </a:p>
        </p:txBody>
      </p:sp>
      <p:graphicFrame>
        <p:nvGraphicFramePr>
          <p:cNvPr id="4" name="Object 38">
            <a:extLst>
              <a:ext uri="{FF2B5EF4-FFF2-40B4-BE49-F238E27FC236}">
                <a16:creationId xmlns:a16="http://schemas.microsoft.com/office/drawing/2014/main" id="{268BB894-D17E-4ECD-834E-9A5FF12028B5}"/>
              </a:ext>
            </a:extLst>
          </p:cNvPr>
          <p:cNvGraphicFramePr>
            <a:graphicFrameLocks noChangeAspect="1"/>
          </p:cNvGraphicFramePr>
          <p:nvPr>
            <p:extLst>
              <p:ext uri="{D42A27DB-BD31-4B8C-83A1-F6EECF244321}">
                <p14:modId xmlns:p14="http://schemas.microsoft.com/office/powerpoint/2010/main" val="1199327851"/>
              </p:ext>
            </p:extLst>
          </p:nvPr>
        </p:nvGraphicFramePr>
        <p:xfrm>
          <a:off x="693738" y="3336925"/>
          <a:ext cx="6537325" cy="3271838"/>
        </p:xfrm>
        <a:graphic>
          <a:graphicData uri="http://schemas.openxmlformats.org/presentationml/2006/ole">
            <mc:AlternateContent xmlns:mc="http://schemas.openxmlformats.org/markup-compatibility/2006">
              <mc:Choice xmlns:v="urn:schemas-microsoft-com:vml" Requires="v">
                <p:oleObj name="Equation" r:id="rId6" imgW="2844720" imgH="1434960" progId="Equation.DSMT4">
                  <p:embed/>
                </p:oleObj>
              </mc:Choice>
              <mc:Fallback>
                <p:oleObj name="Equation" r:id="rId6" imgW="2844720" imgH="1434960" progId="Equation.DSMT4">
                  <p:embed/>
                  <p:pic>
                    <p:nvPicPr>
                      <p:cNvPr id="4" name="Object 38">
                        <a:extLst>
                          <a:ext uri="{FF2B5EF4-FFF2-40B4-BE49-F238E27FC236}">
                            <a16:creationId xmlns:a16="http://schemas.microsoft.com/office/drawing/2014/main" id="{268BB894-D17E-4ECD-834E-9A5FF12028B5}"/>
                          </a:ext>
                        </a:extLst>
                      </p:cNvPr>
                      <p:cNvPicPr>
                        <a:picLocks noChangeAspect="1" noChangeArrowheads="1"/>
                      </p:cNvPicPr>
                      <p:nvPr/>
                    </p:nvPicPr>
                    <p:blipFill>
                      <a:blip r:embed="rId7"/>
                      <a:srcRect/>
                      <a:stretch>
                        <a:fillRect/>
                      </a:stretch>
                    </p:blipFill>
                    <p:spPr bwMode="auto">
                      <a:xfrm>
                        <a:off x="693738" y="3336925"/>
                        <a:ext cx="6537325" cy="327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文本框 5">
            <a:extLst>
              <a:ext uri="{FF2B5EF4-FFF2-40B4-BE49-F238E27FC236}">
                <a16:creationId xmlns:a16="http://schemas.microsoft.com/office/drawing/2014/main" id="{09843CD5-F65E-4E5A-89BB-F965997E705C}"/>
              </a:ext>
            </a:extLst>
          </p:cNvPr>
          <p:cNvSpPr txBox="1"/>
          <p:nvPr/>
        </p:nvSpPr>
        <p:spPr>
          <a:xfrm>
            <a:off x="6633737" y="3441081"/>
            <a:ext cx="2348898" cy="830997"/>
          </a:xfrm>
          <a:prstGeom prst="rect">
            <a:avLst/>
          </a:prstGeom>
          <a:noFill/>
        </p:spPr>
        <p:txBody>
          <a:bodyPr wrap="square" rtlCol="0">
            <a:spAutoFit/>
          </a:bodyPr>
          <a:lstStyle/>
          <a:p>
            <a:r>
              <a:rPr lang="zh-CN" altLang="en-US" sz="2400" dirty="0">
                <a:solidFill>
                  <a:srgbClr val="FF0000"/>
                </a:solidFill>
                <a:latin typeface="黑体" panose="02010609060101010101" pitchFamily="49" charset="-122"/>
                <a:ea typeface="黑体" panose="02010609060101010101" pitchFamily="49" charset="-122"/>
              </a:rPr>
              <a:t>可证此中括号恰好是</a:t>
            </a:r>
            <a:r>
              <a:rPr lang="en-US" altLang="zh-CN" sz="2400" b="0" i="1" dirty="0">
                <a:solidFill>
                  <a:srgbClr val="000000"/>
                </a:solidFill>
                <a:ea typeface="黑体" panose="02010609060101010101" pitchFamily="49" charset="-122"/>
                <a:cs typeface="Times New Roman" panose="02020603050405020304" pitchFamily="18" charset="0"/>
              </a:rPr>
              <a:t>S</a:t>
            </a:r>
            <a:r>
              <a:rPr lang="en-US" altLang="zh-CN" sz="2400" b="0" baseline="30000" dirty="0">
                <a:solidFill>
                  <a:srgbClr val="000000"/>
                </a:solidFill>
                <a:ea typeface="黑体" panose="02010609060101010101" pitchFamily="49" charset="-122"/>
                <a:cs typeface="Times New Roman" panose="02020603050405020304" pitchFamily="18" charset="0"/>
              </a:rPr>
              <a:t>(</a:t>
            </a:r>
            <a:r>
              <a:rPr lang="en-US" altLang="zh-CN" sz="2400" b="0" i="1" baseline="30000" dirty="0">
                <a:solidFill>
                  <a:srgbClr val="000000"/>
                </a:solidFill>
                <a:latin typeface="Symbol" panose="05050102010706020507" pitchFamily="18" charset="2"/>
                <a:ea typeface="黑体" panose="02010609060101010101" pitchFamily="49" charset="-122"/>
                <a:cs typeface="Times New Roman" panose="02020603050405020304" pitchFamily="18" charset="0"/>
              </a:rPr>
              <a:t>s</a:t>
            </a:r>
            <a:r>
              <a:rPr lang="en-US" altLang="zh-CN" sz="2400" b="0" baseline="30000" dirty="0">
                <a:solidFill>
                  <a:srgbClr val="000000"/>
                </a:solidFill>
                <a:ea typeface="黑体" panose="02010609060101010101" pitchFamily="49" charset="-122"/>
                <a:cs typeface="Times New Roman" panose="02020603050405020304" pitchFamily="18" charset="0"/>
              </a:rPr>
              <a:t>)</a:t>
            </a:r>
            <a:r>
              <a:rPr lang="en-US" altLang="zh-CN" sz="2400" b="0" dirty="0">
                <a:solidFill>
                  <a:srgbClr val="000000"/>
                </a:solidFill>
                <a:ea typeface="黑体" panose="02010609060101010101" pitchFamily="49" charset="-122"/>
                <a:cs typeface="Times New Roman" panose="02020603050405020304" pitchFamily="18" charset="0"/>
              </a:rPr>
              <a:t>(</a:t>
            </a:r>
            <a:r>
              <a:rPr lang="en-US" altLang="zh-CN" sz="2400" b="0" i="1" dirty="0" err="1">
                <a:solidFill>
                  <a:srgbClr val="000000"/>
                </a:solidFill>
                <a:latin typeface="Symbol" panose="05050102010706020507" pitchFamily="18" charset="2"/>
                <a:ea typeface="黑体" panose="02010609060101010101" pitchFamily="49" charset="-122"/>
                <a:cs typeface="Times New Roman" panose="02020603050405020304" pitchFamily="18" charset="0"/>
              </a:rPr>
              <a:t>G</a:t>
            </a:r>
            <a:r>
              <a:rPr lang="en-US" altLang="zh-CN" sz="2400" b="0" i="1" baseline="-25000" dirty="0" err="1">
                <a:solidFill>
                  <a:srgbClr val="000000"/>
                </a:solidFill>
                <a:ea typeface="黑体" panose="02010609060101010101" pitchFamily="49" charset="-122"/>
                <a:cs typeface="Times New Roman" panose="02020603050405020304" pitchFamily="18" charset="0"/>
              </a:rPr>
              <a:t>j</a:t>
            </a:r>
            <a:r>
              <a:rPr lang="en-US" altLang="zh-CN" sz="2400" b="0" baseline="-25000" dirty="0">
                <a:solidFill>
                  <a:srgbClr val="000000"/>
                </a:solidFill>
                <a:ea typeface="黑体" panose="02010609060101010101" pitchFamily="49" charset="-122"/>
                <a:cs typeface="Times New Roman" panose="02020603050405020304" pitchFamily="18" charset="0"/>
              </a:rPr>
              <a:t> </a:t>
            </a:r>
            <a:r>
              <a:rPr lang="en-US" altLang="zh-CN" sz="2400" b="0" dirty="0">
                <a:solidFill>
                  <a:srgbClr val="000000"/>
                </a:solidFill>
                <a:ea typeface="黑体" panose="02010609060101010101" pitchFamily="49" charset="-122"/>
                <a:cs typeface="Times New Roman" panose="02020603050405020304" pitchFamily="18" charset="0"/>
              </a:rPr>
              <a:t>= 0)</a:t>
            </a:r>
            <a:endParaRPr lang="zh-CN" altLang="en-US" sz="2400" b="0" dirty="0">
              <a:solidFill>
                <a:srgbClr val="000000"/>
              </a:solidFill>
              <a:ea typeface="黑体" panose="02010609060101010101" pitchFamily="49" charset="-122"/>
              <a:cs typeface="Times New Roman" panose="02020603050405020304" pitchFamily="18" charset="0"/>
            </a:endParaRPr>
          </a:p>
        </p:txBody>
      </p:sp>
      <p:cxnSp>
        <p:nvCxnSpPr>
          <p:cNvPr id="10" name="直接箭头连接符 9">
            <a:extLst>
              <a:ext uri="{FF2B5EF4-FFF2-40B4-BE49-F238E27FC236}">
                <a16:creationId xmlns:a16="http://schemas.microsoft.com/office/drawing/2014/main" id="{AD05AED7-7775-49E4-BD97-A5C65FEF6CBD}"/>
              </a:ext>
            </a:extLst>
          </p:cNvPr>
          <p:cNvCxnSpPr/>
          <p:nvPr/>
        </p:nvCxnSpPr>
        <p:spPr bwMode="auto">
          <a:xfrm flipH="1">
            <a:off x="5916701" y="4052931"/>
            <a:ext cx="717036" cy="346948"/>
          </a:xfrm>
          <a:prstGeom prst="straightConnector1">
            <a:avLst/>
          </a:prstGeom>
          <a:solidFill>
            <a:schemeClr val="accent1"/>
          </a:solidFill>
          <a:ln w="28575" cap="flat" cmpd="sng" algn="ctr">
            <a:solidFill>
              <a:srgbClr val="FF0000"/>
            </a:solidFill>
            <a:prstDash val="solid"/>
            <a:miter lim="800000"/>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a:extLst>
              <a:ext uri="{FF2B5EF4-FFF2-40B4-BE49-F238E27FC236}">
                <a16:creationId xmlns:a16="http://schemas.microsoft.com/office/drawing/2014/main" id="{07C9D2F3-255B-4314-A830-3D9FA30E3B0D}"/>
              </a:ext>
            </a:extLst>
          </p:cNvPr>
          <p:cNvCxnSpPr/>
          <p:nvPr/>
        </p:nvCxnSpPr>
        <p:spPr bwMode="auto">
          <a:xfrm flipH="1">
            <a:off x="6633738" y="5187847"/>
            <a:ext cx="455551" cy="274305"/>
          </a:xfrm>
          <a:prstGeom prst="straightConnector1">
            <a:avLst/>
          </a:prstGeom>
          <a:solidFill>
            <a:schemeClr val="accent1"/>
          </a:solidFill>
          <a:ln w="28575" cap="flat" cmpd="sng" algn="ctr">
            <a:solidFill>
              <a:srgbClr val="FF0000"/>
            </a:solidFill>
            <a:prstDash val="solid"/>
            <a:miter lim="800000"/>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文本框 11">
            <a:extLst>
              <a:ext uri="{FF2B5EF4-FFF2-40B4-BE49-F238E27FC236}">
                <a16:creationId xmlns:a16="http://schemas.microsoft.com/office/drawing/2014/main" id="{DCBD9D92-70CC-4295-9C8D-9A838178CC79}"/>
              </a:ext>
            </a:extLst>
          </p:cNvPr>
          <p:cNvSpPr txBox="1"/>
          <p:nvPr/>
        </p:nvSpPr>
        <p:spPr>
          <a:xfrm>
            <a:off x="6633737" y="4356850"/>
            <a:ext cx="2348898" cy="830997"/>
          </a:xfrm>
          <a:prstGeom prst="rect">
            <a:avLst/>
          </a:prstGeom>
          <a:noFill/>
        </p:spPr>
        <p:txBody>
          <a:bodyPr wrap="square" rtlCol="0">
            <a:spAutoFit/>
          </a:bodyPr>
          <a:lstStyle/>
          <a:p>
            <a:r>
              <a:rPr lang="zh-CN" altLang="en-US" sz="2400" dirty="0">
                <a:solidFill>
                  <a:srgbClr val="FF0000"/>
                </a:solidFill>
                <a:latin typeface="黑体" panose="02010609060101010101" pitchFamily="49" charset="-122"/>
                <a:ea typeface="黑体" panose="02010609060101010101" pitchFamily="49" charset="-122"/>
              </a:rPr>
              <a:t>可证此中括号恰好是</a:t>
            </a:r>
            <a:r>
              <a:rPr lang="en-US" altLang="zh-CN" sz="2400" b="0" i="1" dirty="0" err="1">
                <a:solidFill>
                  <a:srgbClr val="000000"/>
                </a:solidFill>
                <a:ea typeface="黑体" panose="02010609060101010101" pitchFamily="49" charset="-122"/>
                <a:cs typeface="Times New Roman" panose="02020603050405020304" pitchFamily="18" charset="0"/>
              </a:rPr>
              <a:t>n</a:t>
            </a:r>
            <a:r>
              <a:rPr lang="en-US" altLang="zh-CN" sz="2400" b="0" i="1" baseline="-25000" dirty="0" err="1">
                <a:solidFill>
                  <a:srgbClr val="000000"/>
                </a:solidFill>
                <a:ea typeface="黑体" panose="02010609060101010101" pitchFamily="49" charset="-122"/>
                <a:cs typeface="Times New Roman" panose="02020603050405020304" pitchFamily="18" charset="0"/>
              </a:rPr>
              <a:t>i</a:t>
            </a:r>
            <a:r>
              <a:rPr lang="en-US" altLang="zh-CN" sz="2400" b="0" baseline="30000" dirty="0">
                <a:solidFill>
                  <a:srgbClr val="000000"/>
                </a:solidFill>
                <a:ea typeface="黑体" panose="02010609060101010101" pitchFamily="49" charset="-122"/>
                <a:cs typeface="Times New Roman" panose="02020603050405020304" pitchFamily="18" charset="0"/>
              </a:rPr>
              <a:t>(</a:t>
            </a:r>
            <a:r>
              <a:rPr lang="en-US" altLang="zh-CN" sz="2400" b="0" i="1" baseline="30000" dirty="0">
                <a:solidFill>
                  <a:srgbClr val="000000"/>
                </a:solidFill>
                <a:latin typeface="Symbol" panose="05050102010706020507" pitchFamily="18" charset="2"/>
                <a:ea typeface="黑体" panose="02010609060101010101" pitchFamily="49" charset="-122"/>
                <a:cs typeface="Times New Roman" panose="02020603050405020304" pitchFamily="18" charset="0"/>
              </a:rPr>
              <a:t>s</a:t>
            </a:r>
            <a:r>
              <a:rPr lang="en-US" altLang="zh-CN" sz="2400" b="0" baseline="30000" dirty="0">
                <a:solidFill>
                  <a:srgbClr val="000000"/>
                </a:solidFill>
                <a:ea typeface="黑体" panose="02010609060101010101" pitchFamily="49" charset="-122"/>
                <a:cs typeface="Times New Roman" panose="02020603050405020304" pitchFamily="18" charset="0"/>
              </a:rPr>
              <a:t>)</a:t>
            </a:r>
            <a:r>
              <a:rPr lang="en-US" altLang="zh-CN" sz="2400" b="0" dirty="0">
                <a:solidFill>
                  <a:srgbClr val="000000"/>
                </a:solidFill>
                <a:ea typeface="黑体" panose="02010609060101010101" pitchFamily="49" charset="-122"/>
                <a:cs typeface="Times New Roman" panose="02020603050405020304" pitchFamily="18" charset="0"/>
              </a:rPr>
              <a:t>(</a:t>
            </a:r>
            <a:r>
              <a:rPr lang="en-US" altLang="zh-CN" sz="2400" b="0" i="1" dirty="0" err="1">
                <a:solidFill>
                  <a:srgbClr val="000000"/>
                </a:solidFill>
                <a:latin typeface="Symbol" panose="05050102010706020507" pitchFamily="18" charset="2"/>
                <a:ea typeface="黑体" panose="02010609060101010101" pitchFamily="49" charset="-122"/>
                <a:cs typeface="Times New Roman" panose="02020603050405020304" pitchFamily="18" charset="0"/>
              </a:rPr>
              <a:t>G</a:t>
            </a:r>
            <a:r>
              <a:rPr lang="en-US" altLang="zh-CN" sz="2400" b="0" i="1" baseline="-25000" dirty="0" err="1">
                <a:solidFill>
                  <a:srgbClr val="000000"/>
                </a:solidFill>
                <a:ea typeface="黑体" panose="02010609060101010101" pitchFamily="49" charset="-122"/>
                <a:cs typeface="Times New Roman" panose="02020603050405020304" pitchFamily="18" charset="0"/>
              </a:rPr>
              <a:t>j</a:t>
            </a:r>
            <a:r>
              <a:rPr lang="en-US" altLang="zh-CN" sz="2400" b="0" baseline="-25000" dirty="0">
                <a:solidFill>
                  <a:srgbClr val="000000"/>
                </a:solidFill>
                <a:ea typeface="黑体" panose="02010609060101010101" pitchFamily="49" charset="-122"/>
                <a:cs typeface="Times New Roman" panose="02020603050405020304" pitchFamily="18" charset="0"/>
              </a:rPr>
              <a:t> </a:t>
            </a:r>
            <a:r>
              <a:rPr lang="en-US" altLang="zh-CN" sz="2400" b="0" dirty="0">
                <a:solidFill>
                  <a:srgbClr val="000000"/>
                </a:solidFill>
                <a:ea typeface="黑体" panose="02010609060101010101" pitchFamily="49" charset="-122"/>
                <a:cs typeface="Times New Roman" panose="02020603050405020304" pitchFamily="18" charset="0"/>
              </a:rPr>
              <a:t>= 0)</a:t>
            </a:r>
            <a:endParaRPr lang="zh-CN" altLang="en-US" sz="2400" b="0" dirty="0">
              <a:solidFill>
                <a:srgbClr val="000000"/>
              </a:solidFill>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539198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D25FC795-AE09-46F2-8273-A739E3439BA4}"/>
              </a:ext>
            </a:extLst>
          </p:cNvPr>
          <p:cNvSpPr/>
          <p:nvPr/>
        </p:nvSpPr>
        <p:spPr>
          <a:xfrm>
            <a:off x="4571999" y="1270518"/>
            <a:ext cx="4241639" cy="954107"/>
          </a:xfrm>
          <a:prstGeom prst="rect">
            <a:avLst/>
          </a:prstGeom>
        </p:spPr>
        <p:txBody>
          <a:bodyPr wrap="square">
            <a:spAutoFit/>
          </a:bodyPr>
          <a:lstStyle/>
          <a:p>
            <a:pPr>
              <a:spcBef>
                <a:spcPts val="1200"/>
              </a:spcBef>
              <a:buClr>
                <a:srgbClr val="008000"/>
              </a:buClr>
            </a:pPr>
            <a:r>
              <a:rPr kumimoji="1" lang="zh-CN" altLang="en-US" dirty="0">
                <a:solidFill>
                  <a:srgbClr val="0000FF"/>
                </a:solidFill>
              </a:rPr>
              <a:t>记界面位置坐标为</a:t>
            </a:r>
            <a:r>
              <a:rPr kumimoji="1" lang="en-US" altLang="zh-CN" b="0" i="1" dirty="0" err="1">
                <a:solidFill>
                  <a:srgbClr val="000000"/>
                </a:solidFill>
              </a:rPr>
              <a:t>z</a:t>
            </a:r>
            <a:r>
              <a:rPr kumimoji="1" lang="en-US" altLang="zh-CN" b="0" baseline="-25000" dirty="0" err="1">
                <a:solidFill>
                  <a:srgbClr val="000000"/>
                </a:solidFill>
              </a:rPr>
              <a:t>s</a:t>
            </a:r>
            <a:r>
              <a:rPr kumimoji="1" lang="zh-CN" altLang="en-US" dirty="0">
                <a:solidFill>
                  <a:srgbClr val="0000FF"/>
                </a:solidFill>
              </a:rPr>
              <a:t>，界面过剩性质是</a:t>
            </a:r>
            <a:r>
              <a:rPr kumimoji="1" lang="en-US" altLang="zh-CN" b="0" i="1" dirty="0" err="1">
                <a:solidFill>
                  <a:srgbClr val="000000"/>
                </a:solidFill>
              </a:rPr>
              <a:t>z</a:t>
            </a:r>
            <a:r>
              <a:rPr kumimoji="1" lang="en-US" altLang="zh-CN" b="0" baseline="-25000" dirty="0" err="1">
                <a:solidFill>
                  <a:srgbClr val="000000"/>
                </a:solidFill>
              </a:rPr>
              <a:t>s</a:t>
            </a:r>
            <a:r>
              <a:rPr kumimoji="1" lang="zh-CN" altLang="en-US" dirty="0">
                <a:solidFill>
                  <a:srgbClr val="0000FF"/>
                </a:solidFill>
              </a:rPr>
              <a:t>的函数。</a:t>
            </a:r>
          </a:p>
        </p:txBody>
      </p:sp>
      <p:sp>
        <p:nvSpPr>
          <p:cNvPr id="18" name="矩形 17">
            <a:extLst>
              <a:ext uri="{FF2B5EF4-FFF2-40B4-BE49-F238E27FC236}">
                <a16:creationId xmlns:a16="http://schemas.microsoft.com/office/drawing/2014/main" id="{9BBCC191-5CB4-4AFB-A94C-EE1E23D8B577}"/>
              </a:ext>
            </a:extLst>
          </p:cNvPr>
          <p:cNvSpPr/>
          <p:nvPr/>
        </p:nvSpPr>
        <p:spPr>
          <a:xfrm>
            <a:off x="4571999" y="2412959"/>
            <a:ext cx="4227755" cy="2677656"/>
          </a:xfrm>
          <a:prstGeom prst="rect">
            <a:avLst/>
          </a:prstGeom>
        </p:spPr>
        <p:txBody>
          <a:bodyPr wrap="square">
            <a:spAutoFit/>
          </a:bodyPr>
          <a:lstStyle/>
          <a:p>
            <a:pPr marL="0" indent="0" eaLnBrk="1" hangingPunct="1">
              <a:spcBef>
                <a:spcPts val="1200"/>
              </a:spcBef>
              <a:buClr>
                <a:srgbClr val="008000"/>
              </a:buClr>
              <a:buSzTx/>
              <a:buNone/>
            </a:pPr>
            <a:r>
              <a:rPr kumimoji="1" lang="zh-CN" altLang="en-US" dirty="0">
                <a:solidFill>
                  <a:srgbClr val="0000FF"/>
                </a:solidFill>
              </a:rPr>
              <a:t>将分界面位置移动</a:t>
            </a:r>
            <a:r>
              <a:rPr kumimoji="1" lang="en-US" altLang="zh-CN" b="0" dirty="0" err="1">
                <a:solidFill>
                  <a:srgbClr val="000000"/>
                </a:solidFill>
                <a:latin typeface="Symbol" panose="05050102010706020507" pitchFamily="18" charset="2"/>
              </a:rPr>
              <a:t>D</a:t>
            </a:r>
            <a:r>
              <a:rPr kumimoji="1" lang="en-US" altLang="zh-CN" b="0" i="1" dirty="0" err="1">
                <a:solidFill>
                  <a:srgbClr val="000000"/>
                </a:solidFill>
              </a:rPr>
              <a:t>z</a:t>
            </a:r>
            <a:r>
              <a:rPr kumimoji="1" lang="zh-CN" altLang="en-US" dirty="0">
                <a:solidFill>
                  <a:srgbClr val="0000FF"/>
                </a:solidFill>
              </a:rPr>
              <a:t>，则从图中可看出，界面移动前后，界面过剩性质的变化由图中阴影部分代表，考虑到两个界面间的溶液体积为</a:t>
            </a:r>
            <a:r>
              <a:rPr kumimoji="1" lang="en-US" altLang="zh-CN" b="0" i="1" dirty="0" err="1">
                <a:solidFill>
                  <a:srgbClr val="000000"/>
                </a:solidFill>
              </a:rPr>
              <a:t>A</a:t>
            </a:r>
            <a:r>
              <a:rPr kumimoji="1" lang="en-US" altLang="zh-CN" b="0" baseline="-25000" dirty="0" err="1">
                <a:solidFill>
                  <a:srgbClr val="000000"/>
                </a:solidFill>
              </a:rPr>
              <a:t>s</a:t>
            </a:r>
            <a:r>
              <a:rPr kumimoji="1" lang="en-US" altLang="zh-CN" b="0" dirty="0" err="1">
                <a:solidFill>
                  <a:srgbClr val="000000"/>
                </a:solidFill>
                <a:latin typeface="Symbol" panose="05050102010706020507" pitchFamily="18" charset="2"/>
              </a:rPr>
              <a:t>D</a:t>
            </a:r>
            <a:r>
              <a:rPr kumimoji="1" lang="en-US" altLang="zh-CN" b="0" i="1" dirty="0" err="1">
                <a:solidFill>
                  <a:srgbClr val="000000"/>
                </a:solidFill>
              </a:rPr>
              <a:t>z</a:t>
            </a:r>
            <a:r>
              <a:rPr kumimoji="1" lang="zh-CN" altLang="en-US" dirty="0">
                <a:solidFill>
                  <a:srgbClr val="0000FF"/>
                </a:solidFill>
              </a:rPr>
              <a:t>，则</a:t>
            </a:r>
          </a:p>
        </p:txBody>
      </p:sp>
      <p:graphicFrame>
        <p:nvGraphicFramePr>
          <p:cNvPr id="20" name="Object 38">
            <a:extLst>
              <a:ext uri="{FF2B5EF4-FFF2-40B4-BE49-F238E27FC236}">
                <a16:creationId xmlns:a16="http://schemas.microsoft.com/office/drawing/2014/main" id="{345D32C0-4068-456D-A761-CCFCC1D558E2}"/>
              </a:ext>
            </a:extLst>
          </p:cNvPr>
          <p:cNvGraphicFramePr>
            <a:graphicFrameLocks noChangeAspect="1"/>
          </p:cNvGraphicFramePr>
          <p:nvPr>
            <p:extLst>
              <p:ext uri="{D42A27DB-BD31-4B8C-83A1-F6EECF244321}">
                <p14:modId xmlns:p14="http://schemas.microsoft.com/office/powerpoint/2010/main" val="2230974826"/>
              </p:ext>
            </p:extLst>
          </p:nvPr>
        </p:nvGraphicFramePr>
        <p:xfrm>
          <a:off x="2054201" y="5514493"/>
          <a:ext cx="5951537" cy="1042988"/>
        </p:xfrm>
        <a:graphic>
          <a:graphicData uri="http://schemas.openxmlformats.org/presentationml/2006/ole">
            <mc:AlternateContent xmlns:mc="http://schemas.openxmlformats.org/markup-compatibility/2006">
              <mc:Choice xmlns:v="urn:schemas-microsoft-com:vml" Requires="v">
                <p:oleObj name="Equation" r:id="rId2" imgW="2590560" imgH="457200" progId="Equation.DSMT4">
                  <p:embed/>
                </p:oleObj>
              </mc:Choice>
              <mc:Fallback>
                <p:oleObj name="Equation" r:id="rId2" imgW="2590560" imgH="457200" progId="Equation.DSMT4">
                  <p:embed/>
                  <p:pic>
                    <p:nvPicPr>
                      <p:cNvPr id="20" name="Object 38">
                        <a:extLst>
                          <a:ext uri="{FF2B5EF4-FFF2-40B4-BE49-F238E27FC236}">
                            <a16:creationId xmlns:a16="http://schemas.microsoft.com/office/drawing/2014/main" id="{345D32C0-4068-456D-A761-CCFCC1D558E2}"/>
                          </a:ext>
                        </a:extLst>
                      </p:cNvPr>
                      <p:cNvPicPr>
                        <a:picLocks noChangeAspect="1" noChangeArrowheads="1"/>
                      </p:cNvPicPr>
                      <p:nvPr/>
                    </p:nvPicPr>
                    <p:blipFill>
                      <a:blip r:embed="rId3"/>
                      <a:srcRect/>
                      <a:stretch>
                        <a:fillRect/>
                      </a:stretch>
                    </p:blipFill>
                    <p:spPr bwMode="auto">
                      <a:xfrm>
                        <a:off x="2054201" y="5514493"/>
                        <a:ext cx="5951537"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 Box 5">
            <a:extLst>
              <a:ext uri="{FF2B5EF4-FFF2-40B4-BE49-F238E27FC236}">
                <a16:creationId xmlns:a16="http://schemas.microsoft.com/office/drawing/2014/main" id="{E9DDE61A-6568-4B14-9DE2-50DA61B672B6}"/>
              </a:ext>
            </a:extLst>
          </p:cNvPr>
          <p:cNvSpPr txBox="1">
            <a:spLocks noChangeArrowheads="1"/>
          </p:cNvSpPr>
          <p:nvPr/>
        </p:nvSpPr>
        <p:spPr bwMode="auto">
          <a:xfrm>
            <a:off x="527923" y="80880"/>
            <a:ext cx="81159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Times New Roman" pitchFamily="18" charset="0"/>
              </a:rPr>
              <a:t>了解一下</a:t>
            </a:r>
          </a:p>
        </p:txBody>
      </p:sp>
      <p:grpSp>
        <p:nvGrpSpPr>
          <p:cNvPr id="22" name="组合 21">
            <a:extLst>
              <a:ext uri="{FF2B5EF4-FFF2-40B4-BE49-F238E27FC236}">
                <a16:creationId xmlns:a16="http://schemas.microsoft.com/office/drawing/2014/main" id="{4DDE8EA3-22FF-4513-8FA4-39C9033C5A82}"/>
              </a:ext>
            </a:extLst>
          </p:cNvPr>
          <p:cNvGrpSpPr/>
          <p:nvPr/>
        </p:nvGrpSpPr>
        <p:grpSpPr>
          <a:xfrm>
            <a:off x="396521" y="1113695"/>
            <a:ext cx="4049847" cy="4458136"/>
            <a:chOff x="396521" y="699808"/>
            <a:chExt cx="4049847" cy="4458136"/>
          </a:xfrm>
        </p:grpSpPr>
        <p:grpSp>
          <p:nvGrpSpPr>
            <p:cNvPr id="15" name="组合 14">
              <a:extLst>
                <a:ext uri="{FF2B5EF4-FFF2-40B4-BE49-F238E27FC236}">
                  <a16:creationId xmlns:a16="http://schemas.microsoft.com/office/drawing/2014/main" id="{DE990C68-0D28-4108-8FEF-63B80D84B3F2}"/>
                </a:ext>
              </a:extLst>
            </p:cNvPr>
            <p:cNvGrpSpPr/>
            <p:nvPr/>
          </p:nvGrpSpPr>
          <p:grpSpPr>
            <a:xfrm>
              <a:off x="396521" y="699808"/>
              <a:ext cx="4049847" cy="4458136"/>
              <a:chOff x="396521" y="699808"/>
              <a:chExt cx="4049847" cy="4458136"/>
            </a:xfrm>
          </p:grpSpPr>
          <p:grpSp>
            <p:nvGrpSpPr>
              <p:cNvPr id="28" name="组合 27">
                <a:extLst>
                  <a:ext uri="{FF2B5EF4-FFF2-40B4-BE49-F238E27FC236}">
                    <a16:creationId xmlns:a16="http://schemas.microsoft.com/office/drawing/2014/main" id="{10FF6D81-2A8A-4D62-B326-2BBD25C7A649}"/>
                  </a:ext>
                </a:extLst>
              </p:cNvPr>
              <p:cNvGrpSpPr/>
              <p:nvPr/>
            </p:nvGrpSpPr>
            <p:grpSpPr>
              <a:xfrm>
                <a:off x="396521" y="699808"/>
                <a:ext cx="4049847" cy="4458136"/>
                <a:chOff x="462623" y="567604"/>
                <a:chExt cx="4049847" cy="4458136"/>
              </a:xfrm>
            </p:grpSpPr>
            <p:pic>
              <p:nvPicPr>
                <p:cNvPr id="27" name="图片 26">
                  <a:extLst>
                    <a:ext uri="{FF2B5EF4-FFF2-40B4-BE49-F238E27FC236}">
                      <a16:creationId xmlns:a16="http://schemas.microsoft.com/office/drawing/2014/main" id="{26253C18-8A99-4B4D-8A29-1A93DAD6AAD4}"/>
                    </a:ext>
                  </a:extLst>
                </p:cNvPr>
                <p:cNvPicPr>
                  <a:picLocks noChangeAspect="1"/>
                </p:cNvPicPr>
                <p:nvPr/>
              </p:nvPicPr>
              <p:blipFill>
                <a:blip r:embed="rId4"/>
                <a:stretch>
                  <a:fillRect/>
                </a:stretch>
              </p:blipFill>
              <p:spPr>
                <a:xfrm>
                  <a:off x="1343910" y="618379"/>
                  <a:ext cx="3168560" cy="4003845"/>
                </a:xfrm>
                <a:prstGeom prst="rect">
                  <a:avLst/>
                </a:prstGeom>
              </p:spPr>
            </p:pic>
            <p:grpSp>
              <p:nvGrpSpPr>
                <p:cNvPr id="23" name="组合 22">
                  <a:extLst>
                    <a:ext uri="{FF2B5EF4-FFF2-40B4-BE49-F238E27FC236}">
                      <a16:creationId xmlns:a16="http://schemas.microsoft.com/office/drawing/2014/main" id="{9BFF96CF-0F8E-487E-91C9-D3332549630E}"/>
                    </a:ext>
                  </a:extLst>
                </p:cNvPr>
                <p:cNvGrpSpPr/>
                <p:nvPr/>
              </p:nvGrpSpPr>
              <p:grpSpPr>
                <a:xfrm>
                  <a:off x="462623" y="567604"/>
                  <a:ext cx="4011334" cy="4458136"/>
                  <a:chOff x="462623" y="567604"/>
                  <a:chExt cx="4011334" cy="4458136"/>
                </a:xfrm>
              </p:grpSpPr>
              <p:cxnSp>
                <p:nvCxnSpPr>
                  <p:cNvPr id="4" name="直接连接符 3">
                    <a:extLst>
                      <a:ext uri="{FF2B5EF4-FFF2-40B4-BE49-F238E27FC236}">
                        <a16:creationId xmlns:a16="http://schemas.microsoft.com/office/drawing/2014/main" id="{F08CED1E-5B8F-4940-A075-B90A0DFD99C4}"/>
                      </a:ext>
                    </a:extLst>
                  </p:cNvPr>
                  <p:cNvCxnSpPr/>
                  <p:nvPr/>
                </p:nvCxnSpPr>
                <p:spPr bwMode="auto">
                  <a:xfrm>
                    <a:off x="1552402" y="2634694"/>
                    <a:ext cx="0" cy="1925178"/>
                  </a:xfrm>
                  <a:prstGeom prst="line">
                    <a:avLst/>
                  </a:prstGeom>
                  <a:solidFill>
                    <a:schemeClr val="accent1"/>
                  </a:solidFill>
                  <a:ln w="12700" cap="flat" cmpd="sng" algn="ctr">
                    <a:solidFill>
                      <a:srgbClr val="000000"/>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5" name="对象 4">
                    <a:extLst>
                      <a:ext uri="{FF2B5EF4-FFF2-40B4-BE49-F238E27FC236}">
                        <a16:creationId xmlns:a16="http://schemas.microsoft.com/office/drawing/2014/main" id="{C47F738F-6AE4-4FEE-B3F5-8C97AFA72F9A}"/>
                      </a:ext>
                    </a:extLst>
                  </p:cNvPr>
                  <p:cNvGraphicFramePr>
                    <a:graphicFrameLocks noChangeAspect="1"/>
                  </p:cNvGraphicFramePr>
                  <p:nvPr/>
                </p:nvGraphicFramePr>
                <p:xfrm>
                  <a:off x="1351284" y="4549272"/>
                  <a:ext cx="526187" cy="476468"/>
                </p:xfrm>
                <a:graphic>
                  <a:graphicData uri="http://schemas.openxmlformats.org/presentationml/2006/ole">
                    <mc:AlternateContent xmlns:mc="http://schemas.openxmlformats.org/markup-compatibility/2006">
                      <mc:Choice xmlns:v="urn:schemas-microsoft-com:vml" Requires="v">
                        <p:oleObj name="Equation" r:id="rId5" imgW="266400" imgH="241200" progId="Equation.DSMT4">
                          <p:embed/>
                        </p:oleObj>
                      </mc:Choice>
                      <mc:Fallback>
                        <p:oleObj name="Equation" r:id="rId5" imgW="266400" imgH="241200" progId="Equation.DSMT4">
                          <p:embed/>
                          <p:pic>
                            <p:nvPicPr>
                              <p:cNvPr id="5" name="对象 4">
                                <a:extLst>
                                  <a:ext uri="{FF2B5EF4-FFF2-40B4-BE49-F238E27FC236}">
                                    <a16:creationId xmlns:a16="http://schemas.microsoft.com/office/drawing/2014/main" id="{C47F738F-6AE4-4FEE-B3F5-8C97AFA72F9A}"/>
                                  </a:ext>
                                </a:extLst>
                              </p:cNvPr>
                              <p:cNvPicPr>
                                <a:picLocks noChangeAspect="1" noChangeArrowheads="1"/>
                              </p:cNvPicPr>
                              <p:nvPr/>
                            </p:nvPicPr>
                            <p:blipFill>
                              <a:blip r:embed="rId6"/>
                              <a:srcRect/>
                              <a:stretch>
                                <a:fillRect/>
                              </a:stretch>
                            </p:blipFill>
                            <p:spPr bwMode="auto">
                              <a:xfrm>
                                <a:off x="1351284" y="4549272"/>
                                <a:ext cx="526187" cy="476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4">
                    <a:extLst>
                      <a:ext uri="{FF2B5EF4-FFF2-40B4-BE49-F238E27FC236}">
                        <a16:creationId xmlns:a16="http://schemas.microsoft.com/office/drawing/2014/main" id="{B3979F4A-A016-4DDD-BD5D-32E798E59415}"/>
                      </a:ext>
                    </a:extLst>
                  </p:cNvPr>
                  <p:cNvGraphicFramePr>
                    <a:graphicFrameLocks noChangeAspect="1"/>
                  </p:cNvGraphicFramePr>
                  <p:nvPr/>
                </p:nvGraphicFramePr>
                <p:xfrm>
                  <a:off x="2796259" y="4540092"/>
                  <a:ext cx="501650" cy="476250"/>
                </p:xfrm>
                <a:graphic>
                  <a:graphicData uri="http://schemas.openxmlformats.org/presentationml/2006/ole">
                    <mc:AlternateContent xmlns:mc="http://schemas.openxmlformats.org/markup-compatibility/2006">
                      <mc:Choice xmlns:v="urn:schemas-microsoft-com:vml" Requires="v">
                        <p:oleObj name="Equation" r:id="rId7" imgW="253800" imgH="241200" progId="Equation.DSMT4">
                          <p:embed/>
                        </p:oleObj>
                      </mc:Choice>
                      <mc:Fallback>
                        <p:oleObj name="Equation" r:id="rId7" imgW="253800" imgH="241200" progId="Equation.DSMT4">
                          <p:embed/>
                          <p:pic>
                            <p:nvPicPr>
                              <p:cNvPr id="6" name="对象 4">
                                <a:extLst>
                                  <a:ext uri="{FF2B5EF4-FFF2-40B4-BE49-F238E27FC236}">
                                    <a16:creationId xmlns:a16="http://schemas.microsoft.com/office/drawing/2014/main" id="{B3979F4A-A016-4DDD-BD5D-32E798E59415}"/>
                                  </a:ext>
                                </a:extLst>
                              </p:cNvPr>
                              <p:cNvPicPr>
                                <a:picLocks noChangeAspect="1" noChangeArrowheads="1"/>
                              </p:cNvPicPr>
                              <p:nvPr/>
                            </p:nvPicPr>
                            <p:blipFill>
                              <a:blip r:embed="rId8"/>
                              <a:srcRect/>
                              <a:stretch>
                                <a:fillRect/>
                              </a:stretch>
                            </p:blipFill>
                            <p:spPr bwMode="auto">
                              <a:xfrm>
                                <a:off x="2796259" y="4540092"/>
                                <a:ext cx="5016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4">
                    <a:extLst>
                      <a:ext uri="{FF2B5EF4-FFF2-40B4-BE49-F238E27FC236}">
                        <a16:creationId xmlns:a16="http://schemas.microsoft.com/office/drawing/2014/main" id="{F67B6755-E7EC-4985-8A50-C72F676E7F1A}"/>
                      </a:ext>
                    </a:extLst>
                  </p:cNvPr>
                  <p:cNvGraphicFramePr>
                    <a:graphicFrameLocks noChangeAspect="1"/>
                  </p:cNvGraphicFramePr>
                  <p:nvPr/>
                </p:nvGraphicFramePr>
                <p:xfrm>
                  <a:off x="1061712" y="567604"/>
                  <a:ext cx="261937" cy="365125"/>
                </p:xfrm>
                <a:graphic>
                  <a:graphicData uri="http://schemas.openxmlformats.org/presentationml/2006/ole">
                    <mc:AlternateContent xmlns:mc="http://schemas.openxmlformats.org/markup-compatibility/2006">
                      <mc:Choice xmlns:v="urn:schemas-microsoft-com:vml" Requires="v">
                        <p:oleObj name="Equation" r:id="rId9" imgW="126720" imgH="177480" progId="Equation.DSMT4">
                          <p:embed/>
                        </p:oleObj>
                      </mc:Choice>
                      <mc:Fallback>
                        <p:oleObj name="Equation" r:id="rId9" imgW="126720" imgH="177480" progId="Equation.DSMT4">
                          <p:embed/>
                          <p:pic>
                            <p:nvPicPr>
                              <p:cNvPr id="7" name="对象 4">
                                <a:extLst>
                                  <a:ext uri="{FF2B5EF4-FFF2-40B4-BE49-F238E27FC236}">
                                    <a16:creationId xmlns:a16="http://schemas.microsoft.com/office/drawing/2014/main" id="{F67B6755-E7EC-4985-8A50-C72F676E7F1A}"/>
                                  </a:ext>
                                </a:extLst>
                              </p:cNvPr>
                              <p:cNvPicPr>
                                <a:picLocks noChangeAspect="1" noChangeArrowheads="1"/>
                              </p:cNvPicPr>
                              <p:nvPr/>
                            </p:nvPicPr>
                            <p:blipFill>
                              <a:blip r:embed="rId10"/>
                              <a:srcRect/>
                              <a:stretch>
                                <a:fillRect/>
                              </a:stretch>
                            </p:blipFill>
                            <p:spPr bwMode="auto">
                              <a:xfrm>
                                <a:off x="1061712" y="567604"/>
                                <a:ext cx="2619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4">
                    <a:extLst>
                      <a:ext uri="{FF2B5EF4-FFF2-40B4-BE49-F238E27FC236}">
                        <a16:creationId xmlns:a16="http://schemas.microsoft.com/office/drawing/2014/main" id="{30F693E7-69EE-4996-84A4-334F270F9179}"/>
                      </a:ext>
                    </a:extLst>
                  </p:cNvPr>
                  <p:cNvGraphicFramePr>
                    <a:graphicFrameLocks noChangeAspect="1"/>
                  </p:cNvGraphicFramePr>
                  <p:nvPr/>
                </p:nvGraphicFramePr>
                <p:xfrm>
                  <a:off x="1078403" y="2367158"/>
                  <a:ext cx="315913" cy="469900"/>
                </p:xfrm>
                <a:graphic>
                  <a:graphicData uri="http://schemas.openxmlformats.org/presentationml/2006/ole">
                    <mc:AlternateContent xmlns:mc="http://schemas.openxmlformats.org/markup-compatibility/2006">
                      <mc:Choice xmlns:v="urn:schemas-microsoft-com:vml" Requires="v">
                        <p:oleObj name="Equation" r:id="rId11" imgW="152280" imgH="228600" progId="Equation.DSMT4">
                          <p:embed/>
                        </p:oleObj>
                      </mc:Choice>
                      <mc:Fallback>
                        <p:oleObj name="Equation" r:id="rId11" imgW="152280" imgH="228600" progId="Equation.DSMT4">
                          <p:embed/>
                          <p:pic>
                            <p:nvPicPr>
                              <p:cNvPr id="9" name="对象 4">
                                <a:extLst>
                                  <a:ext uri="{FF2B5EF4-FFF2-40B4-BE49-F238E27FC236}">
                                    <a16:creationId xmlns:a16="http://schemas.microsoft.com/office/drawing/2014/main" id="{30F693E7-69EE-4996-84A4-334F270F9179}"/>
                                  </a:ext>
                                </a:extLst>
                              </p:cNvPr>
                              <p:cNvPicPr>
                                <a:picLocks noChangeAspect="1" noChangeArrowheads="1"/>
                              </p:cNvPicPr>
                              <p:nvPr/>
                            </p:nvPicPr>
                            <p:blipFill>
                              <a:blip r:embed="rId12"/>
                              <a:srcRect/>
                              <a:stretch>
                                <a:fillRect/>
                              </a:stretch>
                            </p:blipFill>
                            <p:spPr bwMode="auto">
                              <a:xfrm>
                                <a:off x="1078403" y="2367158"/>
                                <a:ext cx="31591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4">
                    <a:extLst>
                      <a:ext uri="{FF2B5EF4-FFF2-40B4-BE49-F238E27FC236}">
                        <a16:creationId xmlns:a16="http://schemas.microsoft.com/office/drawing/2014/main" id="{D32D6B95-CEE5-4CF0-8095-08A0169DDCEE}"/>
                      </a:ext>
                    </a:extLst>
                  </p:cNvPr>
                  <p:cNvGraphicFramePr>
                    <a:graphicFrameLocks noChangeAspect="1"/>
                  </p:cNvGraphicFramePr>
                  <p:nvPr/>
                </p:nvGraphicFramePr>
                <p:xfrm>
                  <a:off x="462623" y="1420372"/>
                  <a:ext cx="974725" cy="469900"/>
                </p:xfrm>
                <a:graphic>
                  <a:graphicData uri="http://schemas.openxmlformats.org/presentationml/2006/ole">
                    <mc:AlternateContent xmlns:mc="http://schemas.openxmlformats.org/markup-compatibility/2006">
                      <mc:Choice xmlns:v="urn:schemas-microsoft-com:vml" Requires="v">
                        <p:oleObj name="Equation" r:id="rId13" imgW="469800" imgH="228600" progId="Equation.DSMT4">
                          <p:embed/>
                        </p:oleObj>
                      </mc:Choice>
                      <mc:Fallback>
                        <p:oleObj name="Equation" r:id="rId13" imgW="469800" imgH="228600" progId="Equation.DSMT4">
                          <p:embed/>
                          <p:pic>
                            <p:nvPicPr>
                              <p:cNvPr id="11" name="对象 4">
                                <a:extLst>
                                  <a:ext uri="{FF2B5EF4-FFF2-40B4-BE49-F238E27FC236}">
                                    <a16:creationId xmlns:a16="http://schemas.microsoft.com/office/drawing/2014/main" id="{D32D6B95-CEE5-4CF0-8095-08A0169DDCEE}"/>
                                  </a:ext>
                                </a:extLst>
                              </p:cNvPr>
                              <p:cNvPicPr>
                                <a:picLocks noChangeAspect="1" noChangeArrowheads="1"/>
                              </p:cNvPicPr>
                              <p:nvPr/>
                            </p:nvPicPr>
                            <p:blipFill>
                              <a:blip r:embed="rId14"/>
                              <a:srcRect/>
                              <a:stretch>
                                <a:fillRect/>
                              </a:stretch>
                            </p:blipFill>
                            <p:spPr bwMode="auto">
                              <a:xfrm>
                                <a:off x="462623" y="1420372"/>
                                <a:ext cx="9747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4">
                    <a:extLst>
                      <a:ext uri="{FF2B5EF4-FFF2-40B4-BE49-F238E27FC236}">
                        <a16:creationId xmlns:a16="http://schemas.microsoft.com/office/drawing/2014/main" id="{26AEAEB6-91D6-44F6-BD20-8F1657D300DC}"/>
                      </a:ext>
                    </a:extLst>
                  </p:cNvPr>
                  <p:cNvGraphicFramePr>
                    <a:graphicFrameLocks noChangeAspect="1"/>
                  </p:cNvGraphicFramePr>
                  <p:nvPr/>
                </p:nvGraphicFramePr>
                <p:xfrm>
                  <a:off x="4239378" y="4252651"/>
                  <a:ext cx="234579" cy="287441"/>
                </p:xfrm>
                <a:graphic>
                  <a:graphicData uri="http://schemas.openxmlformats.org/presentationml/2006/ole">
                    <mc:AlternateContent xmlns:mc="http://schemas.openxmlformats.org/markup-compatibility/2006">
                      <mc:Choice xmlns:v="urn:schemas-microsoft-com:vml" Requires="v">
                        <p:oleObj name="Equation" r:id="rId15" imgW="114120" imgH="139680" progId="Equation.DSMT4">
                          <p:embed/>
                        </p:oleObj>
                      </mc:Choice>
                      <mc:Fallback>
                        <p:oleObj name="Equation" r:id="rId15" imgW="114120" imgH="139680" progId="Equation.DSMT4">
                          <p:embed/>
                          <p:pic>
                            <p:nvPicPr>
                              <p:cNvPr id="13" name="对象 4">
                                <a:extLst>
                                  <a:ext uri="{FF2B5EF4-FFF2-40B4-BE49-F238E27FC236}">
                                    <a16:creationId xmlns:a16="http://schemas.microsoft.com/office/drawing/2014/main" id="{26AEAEB6-91D6-44F6-BD20-8F1657D300DC}"/>
                                  </a:ext>
                                </a:extLst>
                              </p:cNvPr>
                              <p:cNvPicPr>
                                <a:picLocks noChangeAspect="1" noChangeArrowheads="1"/>
                              </p:cNvPicPr>
                              <p:nvPr/>
                            </p:nvPicPr>
                            <p:blipFill>
                              <a:blip r:embed="rId16"/>
                              <a:srcRect/>
                              <a:stretch>
                                <a:fillRect/>
                              </a:stretch>
                            </p:blipFill>
                            <p:spPr bwMode="auto">
                              <a:xfrm>
                                <a:off x="4239378" y="4252651"/>
                                <a:ext cx="234579" cy="287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3" name="文本框 2">
                <a:extLst>
                  <a:ext uri="{FF2B5EF4-FFF2-40B4-BE49-F238E27FC236}">
                    <a16:creationId xmlns:a16="http://schemas.microsoft.com/office/drawing/2014/main" id="{FF54521F-16D5-437D-AE27-D656C1BBAAD8}"/>
                  </a:ext>
                </a:extLst>
              </p:cNvPr>
              <p:cNvSpPr txBox="1"/>
              <p:nvPr/>
            </p:nvSpPr>
            <p:spPr>
              <a:xfrm>
                <a:off x="1773758" y="3079379"/>
                <a:ext cx="1053645" cy="461665"/>
              </a:xfrm>
              <a:prstGeom prst="rect">
                <a:avLst/>
              </a:prstGeom>
              <a:noFill/>
            </p:spPr>
            <p:txBody>
              <a:bodyPr wrap="square" rtlCol="0">
                <a:spAutoFit/>
              </a:bodyPr>
              <a:lstStyle/>
              <a:p>
                <a:r>
                  <a:rPr lang="zh-CN" altLang="en-US" sz="2400" dirty="0"/>
                  <a:t>界面</a:t>
                </a:r>
                <a:r>
                  <a:rPr lang="en-US" altLang="zh-CN" sz="2400" dirty="0"/>
                  <a:t>1</a:t>
                </a:r>
                <a:endParaRPr lang="zh-CN" altLang="en-US" sz="2400" dirty="0"/>
              </a:p>
            </p:txBody>
          </p:sp>
          <p:sp>
            <p:nvSpPr>
              <p:cNvPr id="8" name="文本框 7">
                <a:extLst>
                  <a:ext uri="{FF2B5EF4-FFF2-40B4-BE49-F238E27FC236}">
                    <a16:creationId xmlns:a16="http://schemas.microsoft.com/office/drawing/2014/main" id="{56D83F2B-7E47-45E7-9139-CA43D7610FA6}"/>
                  </a:ext>
                </a:extLst>
              </p:cNvPr>
              <p:cNvSpPr txBox="1"/>
              <p:nvPr/>
            </p:nvSpPr>
            <p:spPr>
              <a:xfrm>
                <a:off x="1773758" y="882370"/>
                <a:ext cx="1012335" cy="461665"/>
              </a:xfrm>
              <a:prstGeom prst="rect">
                <a:avLst/>
              </a:prstGeom>
              <a:noFill/>
            </p:spPr>
            <p:txBody>
              <a:bodyPr wrap="square" rtlCol="0">
                <a:spAutoFit/>
              </a:bodyPr>
              <a:lstStyle/>
              <a:p>
                <a:r>
                  <a:rPr lang="zh-CN" altLang="en-US" sz="2400" dirty="0"/>
                  <a:t>界面</a:t>
                </a:r>
                <a:r>
                  <a:rPr lang="en-US" altLang="zh-CN" sz="2400" dirty="0"/>
                  <a:t>2</a:t>
                </a:r>
                <a:endParaRPr lang="zh-CN" altLang="en-US" sz="2400" dirty="0"/>
              </a:p>
            </p:txBody>
          </p:sp>
          <p:cxnSp>
            <p:nvCxnSpPr>
              <p:cNvPr id="12" name="直接箭头连接符 11">
                <a:extLst>
                  <a:ext uri="{FF2B5EF4-FFF2-40B4-BE49-F238E27FC236}">
                    <a16:creationId xmlns:a16="http://schemas.microsoft.com/office/drawing/2014/main" id="{90487DDA-6632-4561-8122-ADCD1A163404}"/>
                  </a:ext>
                </a:extLst>
              </p:cNvPr>
              <p:cNvCxnSpPr/>
              <p:nvPr/>
            </p:nvCxnSpPr>
            <p:spPr bwMode="auto">
              <a:xfrm flipH="1" flipV="1">
                <a:off x="2289822" y="2751213"/>
                <a:ext cx="1" cy="386570"/>
              </a:xfrm>
              <a:prstGeom prst="straightConnector1">
                <a:avLst/>
              </a:prstGeom>
              <a:solidFill>
                <a:schemeClr val="accent1"/>
              </a:solidFill>
              <a:ln w="28575" cap="flat" cmpd="sng" algn="ctr">
                <a:solidFill>
                  <a:srgbClr val="FF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a:extLst>
                  <a:ext uri="{FF2B5EF4-FFF2-40B4-BE49-F238E27FC236}">
                    <a16:creationId xmlns:a16="http://schemas.microsoft.com/office/drawing/2014/main" id="{D041F69D-5246-4C6C-AF24-324C503B994B}"/>
                  </a:ext>
                </a:extLst>
              </p:cNvPr>
              <p:cNvCxnSpPr/>
              <p:nvPr/>
            </p:nvCxnSpPr>
            <p:spPr bwMode="auto">
              <a:xfrm flipH="1">
                <a:off x="2280853" y="1311133"/>
                <a:ext cx="1" cy="437545"/>
              </a:xfrm>
              <a:prstGeom prst="straightConnector1">
                <a:avLst/>
              </a:prstGeom>
              <a:solidFill>
                <a:schemeClr val="accent1"/>
              </a:solidFill>
              <a:ln w="28575" cap="flat" cmpd="sng" algn="ctr">
                <a:solidFill>
                  <a:srgbClr val="FF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4" name="直接连接符 23">
              <a:extLst>
                <a:ext uri="{FF2B5EF4-FFF2-40B4-BE49-F238E27FC236}">
                  <a16:creationId xmlns:a16="http://schemas.microsoft.com/office/drawing/2014/main" id="{8D7EF7EB-7DB7-4555-8A40-7456FD340C65}"/>
                </a:ext>
              </a:extLst>
            </p:cNvPr>
            <p:cNvCxnSpPr/>
            <p:nvPr/>
          </p:nvCxnSpPr>
          <p:spPr bwMode="auto">
            <a:xfrm flipH="1">
              <a:off x="1311642" y="2735975"/>
              <a:ext cx="173913" cy="0"/>
            </a:xfrm>
            <a:prstGeom prst="line">
              <a:avLst/>
            </a:prstGeom>
            <a:solidFill>
              <a:schemeClr val="accent1"/>
            </a:solidFill>
            <a:ln w="12700" cap="flat" cmpd="sng" algn="ctr">
              <a:solidFill>
                <a:srgbClr val="000000"/>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a:extLst>
                <a:ext uri="{FF2B5EF4-FFF2-40B4-BE49-F238E27FC236}">
                  <a16:creationId xmlns:a16="http://schemas.microsoft.com/office/drawing/2014/main" id="{32940FDD-7DDE-4E06-8910-F66C929222A0}"/>
                </a:ext>
              </a:extLst>
            </p:cNvPr>
            <p:cNvCxnSpPr/>
            <p:nvPr/>
          </p:nvCxnSpPr>
          <p:spPr bwMode="auto">
            <a:xfrm flipH="1">
              <a:off x="1315146" y="1769576"/>
              <a:ext cx="170486" cy="0"/>
            </a:xfrm>
            <a:prstGeom prst="line">
              <a:avLst/>
            </a:prstGeom>
            <a:solidFill>
              <a:schemeClr val="accent1"/>
            </a:solidFill>
            <a:ln w="12700" cap="flat" cmpd="sng" algn="ctr">
              <a:solidFill>
                <a:srgbClr val="000000"/>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 name="矩形 9">
            <a:extLst>
              <a:ext uri="{FF2B5EF4-FFF2-40B4-BE49-F238E27FC236}">
                <a16:creationId xmlns:a16="http://schemas.microsoft.com/office/drawing/2014/main" id="{302E01B9-1AEA-4C92-A58B-8BE1DBEBBE8D}"/>
              </a:ext>
            </a:extLst>
          </p:cNvPr>
          <p:cNvSpPr/>
          <p:nvPr/>
        </p:nvSpPr>
        <p:spPr>
          <a:xfrm>
            <a:off x="539015" y="559979"/>
            <a:ext cx="8045261" cy="523220"/>
          </a:xfrm>
          <a:prstGeom prst="rect">
            <a:avLst/>
          </a:prstGeom>
        </p:spPr>
        <p:txBody>
          <a:bodyPr wrap="square">
            <a:spAutoFit/>
          </a:bodyPr>
          <a:lstStyle/>
          <a:p>
            <a:pPr marL="0" indent="0" algn="just" eaLnBrk="1" hangingPunct="1">
              <a:spcBef>
                <a:spcPts val="1200"/>
              </a:spcBef>
              <a:buClr>
                <a:srgbClr val="008000"/>
              </a:buClr>
              <a:buSzTx/>
              <a:buNone/>
            </a:pPr>
            <a:r>
              <a:rPr kumimoji="1" lang="en-US" altLang="zh-CN" dirty="0">
                <a:solidFill>
                  <a:srgbClr val="FF0000"/>
                </a:solidFill>
              </a:rPr>
              <a:t>(3) </a:t>
            </a:r>
            <a:r>
              <a:rPr kumimoji="1" lang="zh-CN" altLang="en-US" dirty="0">
                <a:solidFill>
                  <a:srgbClr val="FF0000"/>
                </a:solidFill>
              </a:rPr>
              <a:t>考察</a:t>
            </a:r>
            <a:r>
              <a:rPr kumimoji="1" lang="zh-CN" altLang="en-US" dirty="0">
                <a:solidFill>
                  <a:srgbClr val="FF0000"/>
                </a:solidFill>
                <a:cs typeface="Times New Roman" panose="02020603050405020304" pitchFamily="18" charset="0"/>
              </a:rPr>
              <a:t>界面相位置对界面过剩性质的影响。</a:t>
            </a:r>
            <a:endParaRPr kumimoji="1" lang="zh-CN" altLang="en-US" dirty="0">
              <a:solidFill>
                <a:srgbClr val="FF0000"/>
              </a:solidFill>
            </a:endParaRPr>
          </a:p>
        </p:txBody>
      </p:sp>
    </p:spTree>
    <p:extLst>
      <p:ext uri="{BB962C8B-B14F-4D97-AF65-F5344CB8AC3E}">
        <p14:creationId xmlns:p14="http://schemas.microsoft.com/office/powerpoint/2010/main" val="4171509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5C407785-C6D7-4162-8432-BD278366F118}"/>
              </a:ext>
            </a:extLst>
          </p:cNvPr>
          <p:cNvSpPr/>
          <p:nvPr/>
        </p:nvSpPr>
        <p:spPr>
          <a:xfrm>
            <a:off x="807388" y="542991"/>
            <a:ext cx="8045260" cy="954107"/>
          </a:xfrm>
          <a:prstGeom prst="rect">
            <a:avLst/>
          </a:prstGeom>
        </p:spPr>
        <p:txBody>
          <a:bodyPr wrap="square">
            <a:spAutoFit/>
          </a:bodyPr>
          <a:lstStyle/>
          <a:p>
            <a:pPr algn="just">
              <a:spcBef>
                <a:spcPts val="1200"/>
              </a:spcBef>
              <a:buClr>
                <a:srgbClr val="008000"/>
              </a:buClr>
            </a:pPr>
            <a:r>
              <a:rPr kumimoji="1" lang="zh-CN" altLang="en-US" dirty="0">
                <a:solidFill>
                  <a:srgbClr val="0000FF"/>
                </a:solidFill>
              </a:rPr>
              <a:t>前页的分析并不局限于物质量，可将物质量换成任意其它广延量，记某个广延性质为</a:t>
            </a:r>
            <a:r>
              <a:rPr kumimoji="1" lang="en-US" altLang="zh-CN" b="0" i="1" dirty="0">
                <a:solidFill>
                  <a:srgbClr val="000000"/>
                </a:solidFill>
              </a:rPr>
              <a:t>O</a:t>
            </a:r>
            <a:r>
              <a:rPr kumimoji="1" lang="zh-CN" altLang="en-US" dirty="0">
                <a:solidFill>
                  <a:srgbClr val="0000FF"/>
                </a:solidFill>
              </a:rPr>
              <a:t>，则</a:t>
            </a:r>
          </a:p>
        </p:txBody>
      </p:sp>
      <p:sp>
        <p:nvSpPr>
          <p:cNvPr id="13" name="Text Box 5">
            <a:extLst>
              <a:ext uri="{FF2B5EF4-FFF2-40B4-BE49-F238E27FC236}">
                <a16:creationId xmlns:a16="http://schemas.microsoft.com/office/drawing/2014/main" id="{8958DDE9-D1F0-4831-B82F-0005E93124E1}"/>
              </a:ext>
            </a:extLst>
          </p:cNvPr>
          <p:cNvSpPr txBox="1">
            <a:spLocks noChangeArrowheads="1"/>
          </p:cNvSpPr>
          <p:nvPr/>
        </p:nvSpPr>
        <p:spPr bwMode="auto">
          <a:xfrm>
            <a:off x="527923" y="80880"/>
            <a:ext cx="81159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Times New Roman" pitchFamily="18" charset="0"/>
              </a:rPr>
              <a:t>了解一下</a:t>
            </a:r>
          </a:p>
        </p:txBody>
      </p:sp>
      <p:graphicFrame>
        <p:nvGraphicFramePr>
          <p:cNvPr id="2" name="Object 38">
            <a:extLst>
              <a:ext uri="{FF2B5EF4-FFF2-40B4-BE49-F238E27FC236}">
                <a16:creationId xmlns:a16="http://schemas.microsoft.com/office/drawing/2014/main" id="{1E839BFA-6211-4D32-A005-AB1095F7385D}"/>
              </a:ext>
            </a:extLst>
          </p:cNvPr>
          <p:cNvGraphicFramePr>
            <a:graphicFrameLocks noChangeAspect="1"/>
          </p:cNvGraphicFramePr>
          <p:nvPr>
            <p:extLst>
              <p:ext uri="{D42A27DB-BD31-4B8C-83A1-F6EECF244321}">
                <p14:modId xmlns:p14="http://schemas.microsoft.com/office/powerpoint/2010/main" val="1493054519"/>
              </p:ext>
            </p:extLst>
          </p:nvPr>
        </p:nvGraphicFramePr>
        <p:xfrm>
          <a:off x="1203325" y="1471613"/>
          <a:ext cx="7123113" cy="579437"/>
        </p:xfrm>
        <a:graphic>
          <a:graphicData uri="http://schemas.openxmlformats.org/presentationml/2006/ole">
            <mc:AlternateContent xmlns:mc="http://schemas.openxmlformats.org/markup-compatibility/2006">
              <mc:Choice xmlns:v="urn:schemas-microsoft-com:vml" Requires="v">
                <p:oleObj name="Equation" r:id="rId2" imgW="3098520" imgH="253800" progId="Equation.DSMT4">
                  <p:embed/>
                </p:oleObj>
              </mc:Choice>
              <mc:Fallback>
                <p:oleObj name="Equation" r:id="rId2" imgW="3098520" imgH="253800" progId="Equation.DSMT4">
                  <p:embed/>
                  <p:pic>
                    <p:nvPicPr>
                      <p:cNvPr id="2" name="Object 38">
                        <a:extLst>
                          <a:ext uri="{FF2B5EF4-FFF2-40B4-BE49-F238E27FC236}">
                            <a16:creationId xmlns:a16="http://schemas.microsoft.com/office/drawing/2014/main" id="{1E839BFA-6211-4D32-A005-AB1095F7385D}"/>
                          </a:ext>
                        </a:extLst>
                      </p:cNvPr>
                      <p:cNvPicPr>
                        <a:picLocks noChangeAspect="1" noChangeArrowheads="1"/>
                      </p:cNvPicPr>
                      <p:nvPr/>
                    </p:nvPicPr>
                    <p:blipFill>
                      <a:blip r:embed="rId3"/>
                      <a:srcRect/>
                      <a:stretch>
                        <a:fillRect/>
                      </a:stretch>
                    </p:blipFill>
                    <p:spPr bwMode="auto">
                      <a:xfrm>
                        <a:off x="1203325" y="1471613"/>
                        <a:ext cx="71231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组合 5">
            <a:extLst>
              <a:ext uri="{FF2B5EF4-FFF2-40B4-BE49-F238E27FC236}">
                <a16:creationId xmlns:a16="http://schemas.microsoft.com/office/drawing/2014/main" id="{A07885F6-8801-4D94-9B9F-655F757EC21F}"/>
              </a:ext>
            </a:extLst>
          </p:cNvPr>
          <p:cNvGrpSpPr/>
          <p:nvPr/>
        </p:nvGrpSpPr>
        <p:grpSpPr>
          <a:xfrm>
            <a:off x="807388" y="2055311"/>
            <a:ext cx="6982035" cy="590196"/>
            <a:chOff x="807388" y="2690015"/>
            <a:chExt cx="6982035" cy="590196"/>
          </a:xfrm>
        </p:grpSpPr>
        <p:graphicFrame>
          <p:nvGraphicFramePr>
            <p:cNvPr id="5" name="Object 38">
              <a:extLst>
                <a:ext uri="{FF2B5EF4-FFF2-40B4-BE49-F238E27FC236}">
                  <a16:creationId xmlns:a16="http://schemas.microsoft.com/office/drawing/2014/main" id="{4C690490-0F9D-457A-BB10-78B36B0FFD14}"/>
                </a:ext>
              </a:extLst>
            </p:cNvPr>
            <p:cNvGraphicFramePr>
              <a:graphicFrameLocks noChangeAspect="1"/>
            </p:cNvGraphicFramePr>
            <p:nvPr>
              <p:extLst>
                <p:ext uri="{D42A27DB-BD31-4B8C-83A1-F6EECF244321}">
                  <p14:modId xmlns:p14="http://schemas.microsoft.com/office/powerpoint/2010/main" val="3649897070"/>
                </p:ext>
              </p:extLst>
            </p:nvPr>
          </p:nvGraphicFramePr>
          <p:xfrm>
            <a:off x="1718823" y="2700773"/>
            <a:ext cx="6070600" cy="579438"/>
          </p:xfrm>
          <a:graphic>
            <a:graphicData uri="http://schemas.openxmlformats.org/presentationml/2006/ole">
              <mc:AlternateContent xmlns:mc="http://schemas.openxmlformats.org/markup-compatibility/2006">
                <mc:Choice xmlns:v="urn:schemas-microsoft-com:vml" Requires="v">
                  <p:oleObj name="Equation" r:id="rId4" imgW="2641320" imgH="253800" progId="Equation.DSMT4">
                    <p:embed/>
                  </p:oleObj>
                </mc:Choice>
                <mc:Fallback>
                  <p:oleObj name="Equation" r:id="rId4" imgW="2641320" imgH="253800" progId="Equation.DSMT4">
                    <p:embed/>
                    <p:pic>
                      <p:nvPicPr>
                        <p:cNvPr id="5" name="Object 38">
                          <a:extLst>
                            <a:ext uri="{FF2B5EF4-FFF2-40B4-BE49-F238E27FC236}">
                              <a16:creationId xmlns:a16="http://schemas.microsoft.com/office/drawing/2014/main" id="{4C690490-0F9D-457A-BB10-78B36B0FFD14}"/>
                            </a:ext>
                          </a:extLst>
                        </p:cNvPr>
                        <p:cNvPicPr>
                          <a:picLocks noChangeAspect="1" noChangeArrowheads="1"/>
                        </p:cNvPicPr>
                        <p:nvPr/>
                      </p:nvPicPr>
                      <p:blipFill>
                        <a:blip r:embed="rId5"/>
                        <a:srcRect/>
                        <a:stretch>
                          <a:fillRect/>
                        </a:stretch>
                      </p:blipFill>
                      <p:spPr bwMode="auto">
                        <a:xfrm>
                          <a:off x="1718823" y="2700773"/>
                          <a:ext cx="607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文本框 6">
              <a:extLst>
                <a:ext uri="{FF2B5EF4-FFF2-40B4-BE49-F238E27FC236}">
                  <a16:creationId xmlns:a16="http://schemas.microsoft.com/office/drawing/2014/main" id="{E7B6B783-B5ED-4A12-B73F-A0ED6EED28B8}"/>
                </a:ext>
              </a:extLst>
            </p:cNvPr>
            <p:cNvSpPr txBox="1"/>
            <p:nvPr/>
          </p:nvSpPr>
          <p:spPr>
            <a:xfrm>
              <a:off x="807388" y="2690015"/>
              <a:ext cx="1032170" cy="523220"/>
            </a:xfrm>
            <a:prstGeom prst="rect">
              <a:avLst/>
            </a:prstGeom>
            <a:noFill/>
          </p:spPr>
          <p:txBody>
            <a:bodyPr wrap="square" rtlCol="0">
              <a:spAutoFit/>
            </a:bodyPr>
            <a:lstStyle/>
            <a:p>
              <a:r>
                <a:rPr lang="zh-CN" altLang="en-US" dirty="0">
                  <a:solidFill>
                    <a:srgbClr val="0000FF"/>
                  </a:solidFill>
                </a:rPr>
                <a:t>其中</a:t>
              </a:r>
            </a:p>
          </p:txBody>
        </p:sp>
      </p:grpSp>
      <p:grpSp>
        <p:nvGrpSpPr>
          <p:cNvPr id="9" name="组合 8">
            <a:extLst>
              <a:ext uri="{FF2B5EF4-FFF2-40B4-BE49-F238E27FC236}">
                <a16:creationId xmlns:a16="http://schemas.microsoft.com/office/drawing/2014/main" id="{20F38EFB-9E12-4DAA-A84E-0F753F5C6F9E}"/>
              </a:ext>
            </a:extLst>
          </p:cNvPr>
          <p:cNvGrpSpPr/>
          <p:nvPr/>
        </p:nvGrpSpPr>
        <p:grpSpPr>
          <a:xfrm>
            <a:off x="807388" y="2621945"/>
            <a:ext cx="7988642" cy="1002318"/>
            <a:chOff x="807388" y="1309525"/>
            <a:chExt cx="7988642" cy="1002318"/>
          </a:xfrm>
        </p:grpSpPr>
        <p:sp>
          <p:nvSpPr>
            <p:cNvPr id="10" name="矩形 9">
              <a:extLst>
                <a:ext uri="{FF2B5EF4-FFF2-40B4-BE49-F238E27FC236}">
                  <a16:creationId xmlns:a16="http://schemas.microsoft.com/office/drawing/2014/main" id="{79AE2EC2-CF19-4B81-833E-1FF0AC64A52F}"/>
                </a:ext>
              </a:extLst>
            </p:cNvPr>
            <p:cNvSpPr/>
            <p:nvPr/>
          </p:nvSpPr>
          <p:spPr>
            <a:xfrm>
              <a:off x="807388" y="1309525"/>
              <a:ext cx="7988642" cy="954107"/>
            </a:xfrm>
            <a:prstGeom prst="rect">
              <a:avLst/>
            </a:prstGeom>
          </p:spPr>
          <p:txBody>
            <a:bodyPr wrap="square">
              <a:spAutoFit/>
            </a:bodyPr>
            <a:lstStyle/>
            <a:p>
              <a:pPr marL="0" indent="0" algn="just" eaLnBrk="1" hangingPunct="1">
                <a:spcBef>
                  <a:spcPts val="1200"/>
                </a:spcBef>
                <a:buClr>
                  <a:srgbClr val="008000"/>
                </a:buClr>
                <a:buSzTx/>
                <a:buNone/>
              </a:pPr>
              <a:r>
                <a:rPr kumimoji="1" lang="zh-CN" altLang="en-US" dirty="0">
                  <a:solidFill>
                    <a:srgbClr val="0000FF"/>
                  </a:solidFill>
                </a:rPr>
                <a:t>若将分界面取在组分</a:t>
              </a:r>
              <a:r>
                <a:rPr kumimoji="1" lang="en-US" altLang="zh-CN" b="0" i="1" dirty="0">
                  <a:solidFill>
                    <a:srgbClr val="000000"/>
                  </a:solidFill>
                </a:rPr>
                <a:t>j</a:t>
              </a:r>
              <a:r>
                <a:rPr kumimoji="1" lang="zh-CN" altLang="en-US" dirty="0">
                  <a:solidFill>
                    <a:srgbClr val="0000FF"/>
                  </a:solidFill>
                </a:rPr>
                <a:t>的界面过剩量为零处，即取这样的</a:t>
              </a:r>
              <a:r>
                <a:rPr kumimoji="1" lang="en-US" altLang="zh-CN" b="0" dirty="0" err="1">
                  <a:solidFill>
                    <a:srgbClr val="000000"/>
                  </a:solidFill>
                  <a:latin typeface="Symbol" panose="05050102010706020507" pitchFamily="18" charset="2"/>
                </a:rPr>
                <a:t>D</a:t>
              </a:r>
              <a:r>
                <a:rPr kumimoji="1" lang="en-US" altLang="zh-CN" b="0" i="1" dirty="0" err="1">
                  <a:solidFill>
                    <a:srgbClr val="000000"/>
                  </a:solidFill>
                </a:rPr>
                <a:t>z</a:t>
              </a:r>
              <a:r>
                <a:rPr kumimoji="1" lang="zh-CN" altLang="en-US" dirty="0">
                  <a:solidFill>
                    <a:srgbClr val="0000FF"/>
                  </a:solidFill>
                </a:rPr>
                <a:t>，记为</a:t>
              </a:r>
              <a:r>
                <a:rPr kumimoji="1" lang="en-US" altLang="zh-CN" b="0" dirty="0" err="1">
                  <a:solidFill>
                    <a:srgbClr val="000000"/>
                  </a:solidFill>
                  <a:latin typeface="Symbol" panose="05050102010706020507" pitchFamily="18" charset="2"/>
                </a:rPr>
                <a:t>D</a:t>
              </a:r>
              <a:r>
                <a:rPr kumimoji="1" lang="en-US" altLang="zh-CN" b="0" i="1" dirty="0" err="1">
                  <a:solidFill>
                    <a:srgbClr val="000000"/>
                  </a:solidFill>
                </a:rPr>
                <a:t>z</a:t>
              </a:r>
              <a:r>
                <a:rPr kumimoji="1" lang="en-US" altLang="zh-CN" b="0" i="1" baseline="30000" dirty="0">
                  <a:solidFill>
                    <a:srgbClr val="000000"/>
                  </a:solidFill>
                </a:rPr>
                <a:t>*</a:t>
              </a:r>
              <a:r>
                <a:rPr kumimoji="1" lang="zh-CN" altLang="en-US" dirty="0">
                  <a:solidFill>
                    <a:srgbClr val="0000FF"/>
                  </a:solidFill>
                </a:rPr>
                <a:t>，使得                           ，则</a:t>
              </a:r>
            </a:p>
          </p:txBody>
        </p:sp>
        <p:graphicFrame>
          <p:nvGraphicFramePr>
            <p:cNvPr id="12" name="Object 38">
              <a:extLst>
                <a:ext uri="{FF2B5EF4-FFF2-40B4-BE49-F238E27FC236}">
                  <a16:creationId xmlns:a16="http://schemas.microsoft.com/office/drawing/2014/main" id="{1831AB50-2340-48E1-9CCC-51CE35F7C0E0}"/>
                </a:ext>
              </a:extLst>
            </p:cNvPr>
            <p:cNvGraphicFramePr>
              <a:graphicFrameLocks noChangeAspect="1"/>
            </p:cNvGraphicFramePr>
            <p:nvPr>
              <p:extLst>
                <p:ext uri="{D42A27DB-BD31-4B8C-83A1-F6EECF244321}">
                  <p14:modId xmlns:p14="http://schemas.microsoft.com/office/powerpoint/2010/main" val="127625317"/>
                </p:ext>
              </p:extLst>
            </p:nvPr>
          </p:nvGraphicFramePr>
          <p:xfrm>
            <a:off x="4911841" y="1737168"/>
            <a:ext cx="2482850" cy="574675"/>
          </p:xfrm>
          <a:graphic>
            <a:graphicData uri="http://schemas.openxmlformats.org/presentationml/2006/ole">
              <mc:AlternateContent xmlns:mc="http://schemas.openxmlformats.org/markup-compatibility/2006">
                <mc:Choice xmlns:v="urn:schemas-microsoft-com:vml" Requires="v">
                  <p:oleObj name="Equation" r:id="rId6" imgW="1091880" imgH="253800" progId="Equation.DSMT4">
                    <p:embed/>
                  </p:oleObj>
                </mc:Choice>
                <mc:Fallback>
                  <p:oleObj name="Equation" r:id="rId6" imgW="1091880" imgH="253800" progId="Equation.DSMT4">
                    <p:embed/>
                    <p:pic>
                      <p:nvPicPr>
                        <p:cNvPr id="12" name="Object 38">
                          <a:extLst>
                            <a:ext uri="{FF2B5EF4-FFF2-40B4-BE49-F238E27FC236}">
                              <a16:creationId xmlns:a16="http://schemas.microsoft.com/office/drawing/2014/main" id="{1831AB50-2340-48E1-9CCC-51CE35F7C0E0}"/>
                            </a:ext>
                          </a:extLst>
                        </p:cNvPr>
                        <p:cNvPicPr>
                          <a:picLocks noChangeAspect="1" noChangeArrowheads="1"/>
                        </p:cNvPicPr>
                        <p:nvPr/>
                      </p:nvPicPr>
                      <p:blipFill>
                        <a:blip r:embed="rId7"/>
                        <a:srcRect/>
                        <a:stretch>
                          <a:fillRect/>
                        </a:stretch>
                      </p:blipFill>
                      <p:spPr bwMode="auto">
                        <a:xfrm>
                          <a:off x="4911841" y="1737168"/>
                          <a:ext cx="248285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4" name="Object 38">
            <a:extLst>
              <a:ext uri="{FF2B5EF4-FFF2-40B4-BE49-F238E27FC236}">
                <a16:creationId xmlns:a16="http://schemas.microsoft.com/office/drawing/2014/main" id="{607941DB-D610-4993-8816-C4CD4BBB1082}"/>
              </a:ext>
            </a:extLst>
          </p:cNvPr>
          <p:cNvGraphicFramePr>
            <a:graphicFrameLocks noChangeAspect="1"/>
          </p:cNvGraphicFramePr>
          <p:nvPr>
            <p:extLst>
              <p:ext uri="{D42A27DB-BD31-4B8C-83A1-F6EECF244321}">
                <p14:modId xmlns:p14="http://schemas.microsoft.com/office/powerpoint/2010/main" val="3934132373"/>
              </p:ext>
            </p:extLst>
          </p:nvPr>
        </p:nvGraphicFramePr>
        <p:xfrm>
          <a:off x="1241425" y="3530600"/>
          <a:ext cx="6999288" cy="1101725"/>
        </p:xfrm>
        <a:graphic>
          <a:graphicData uri="http://schemas.openxmlformats.org/presentationml/2006/ole">
            <mc:AlternateContent xmlns:mc="http://schemas.openxmlformats.org/markup-compatibility/2006">
              <mc:Choice xmlns:v="urn:schemas-microsoft-com:vml" Requires="v">
                <p:oleObj name="Equation" r:id="rId8" imgW="3047760" imgH="482400" progId="Equation.DSMT4">
                  <p:embed/>
                </p:oleObj>
              </mc:Choice>
              <mc:Fallback>
                <p:oleObj name="Equation" r:id="rId8" imgW="3047760" imgH="482400" progId="Equation.DSMT4">
                  <p:embed/>
                  <p:pic>
                    <p:nvPicPr>
                      <p:cNvPr id="14" name="Object 38">
                        <a:extLst>
                          <a:ext uri="{FF2B5EF4-FFF2-40B4-BE49-F238E27FC236}">
                            <a16:creationId xmlns:a16="http://schemas.microsoft.com/office/drawing/2014/main" id="{607941DB-D610-4993-8816-C4CD4BBB1082}"/>
                          </a:ext>
                        </a:extLst>
                      </p:cNvPr>
                      <p:cNvPicPr>
                        <a:picLocks noChangeAspect="1" noChangeArrowheads="1"/>
                      </p:cNvPicPr>
                      <p:nvPr/>
                    </p:nvPicPr>
                    <p:blipFill>
                      <a:blip r:embed="rId9"/>
                      <a:srcRect/>
                      <a:stretch>
                        <a:fillRect/>
                      </a:stretch>
                    </p:blipFill>
                    <p:spPr bwMode="auto">
                      <a:xfrm>
                        <a:off x="1241425" y="3530600"/>
                        <a:ext cx="6999288"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a:extLst>
              <a:ext uri="{FF2B5EF4-FFF2-40B4-BE49-F238E27FC236}">
                <a16:creationId xmlns:a16="http://schemas.microsoft.com/office/drawing/2014/main" id="{60BE1F73-37FC-4C52-AAEB-C03F7D122599}"/>
              </a:ext>
            </a:extLst>
          </p:cNvPr>
          <p:cNvSpPr/>
          <p:nvPr/>
        </p:nvSpPr>
        <p:spPr>
          <a:xfrm>
            <a:off x="807388" y="4560124"/>
            <a:ext cx="7979676" cy="954107"/>
          </a:xfrm>
          <a:prstGeom prst="rect">
            <a:avLst/>
          </a:prstGeom>
        </p:spPr>
        <p:txBody>
          <a:bodyPr wrap="square">
            <a:spAutoFit/>
          </a:bodyPr>
          <a:lstStyle/>
          <a:p>
            <a:pPr marL="0" indent="0" algn="just" eaLnBrk="1" hangingPunct="1">
              <a:spcBef>
                <a:spcPts val="1200"/>
              </a:spcBef>
              <a:buClr>
                <a:srgbClr val="008000"/>
              </a:buClr>
              <a:buSzTx/>
              <a:buNone/>
            </a:pPr>
            <a:r>
              <a:rPr kumimoji="1" lang="zh-CN" altLang="en-US" dirty="0">
                <a:solidFill>
                  <a:srgbClr val="0000FF"/>
                </a:solidFill>
              </a:rPr>
              <a:t>因此，若将界面相位置从</a:t>
            </a:r>
            <a:r>
              <a:rPr kumimoji="1" lang="en-US" altLang="zh-CN" b="0" i="1" dirty="0" err="1">
                <a:solidFill>
                  <a:srgbClr val="000000"/>
                </a:solidFill>
              </a:rPr>
              <a:t>z</a:t>
            </a:r>
            <a:r>
              <a:rPr kumimoji="1" lang="en-US" altLang="zh-CN" b="0" baseline="-25000" dirty="0" err="1">
                <a:solidFill>
                  <a:srgbClr val="000000"/>
                </a:solidFill>
              </a:rPr>
              <a:t>s</a:t>
            </a:r>
            <a:r>
              <a:rPr kumimoji="1" lang="zh-CN" altLang="en-US" dirty="0">
                <a:solidFill>
                  <a:srgbClr val="0000FF"/>
                </a:solidFill>
              </a:rPr>
              <a:t>移动到组分</a:t>
            </a:r>
            <a:r>
              <a:rPr kumimoji="1" lang="en-US" altLang="zh-CN" b="0" i="1" dirty="0">
                <a:solidFill>
                  <a:srgbClr val="000000"/>
                </a:solidFill>
              </a:rPr>
              <a:t>j</a:t>
            </a:r>
            <a:r>
              <a:rPr kumimoji="1" lang="zh-CN" altLang="en-US" dirty="0">
                <a:solidFill>
                  <a:srgbClr val="0000FF"/>
                </a:solidFill>
              </a:rPr>
              <a:t>界面过剩量为零处，则移动前后界面过剩性质变化为：</a:t>
            </a:r>
          </a:p>
        </p:txBody>
      </p:sp>
      <p:graphicFrame>
        <p:nvGraphicFramePr>
          <p:cNvPr id="17" name="Object 38">
            <a:extLst>
              <a:ext uri="{FF2B5EF4-FFF2-40B4-BE49-F238E27FC236}">
                <a16:creationId xmlns:a16="http://schemas.microsoft.com/office/drawing/2014/main" id="{F2610866-B1DD-42A6-B567-261ADE02E82D}"/>
              </a:ext>
            </a:extLst>
          </p:cNvPr>
          <p:cNvGraphicFramePr>
            <a:graphicFrameLocks noChangeAspect="1"/>
          </p:cNvGraphicFramePr>
          <p:nvPr>
            <p:extLst>
              <p:ext uri="{D42A27DB-BD31-4B8C-83A1-F6EECF244321}">
                <p14:modId xmlns:p14="http://schemas.microsoft.com/office/powerpoint/2010/main" val="1699788082"/>
              </p:ext>
            </p:extLst>
          </p:nvPr>
        </p:nvGraphicFramePr>
        <p:xfrm>
          <a:off x="798513" y="5438775"/>
          <a:ext cx="7969250" cy="1101725"/>
        </p:xfrm>
        <a:graphic>
          <a:graphicData uri="http://schemas.openxmlformats.org/presentationml/2006/ole">
            <mc:AlternateContent xmlns:mc="http://schemas.openxmlformats.org/markup-compatibility/2006">
              <mc:Choice xmlns:v="urn:schemas-microsoft-com:vml" Requires="v">
                <p:oleObj name="Equation" r:id="rId10" imgW="3466800" imgH="482400" progId="Equation.DSMT4">
                  <p:embed/>
                </p:oleObj>
              </mc:Choice>
              <mc:Fallback>
                <p:oleObj name="Equation" r:id="rId10" imgW="3466800" imgH="482400" progId="Equation.DSMT4">
                  <p:embed/>
                  <p:pic>
                    <p:nvPicPr>
                      <p:cNvPr id="17" name="Object 38">
                        <a:extLst>
                          <a:ext uri="{FF2B5EF4-FFF2-40B4-BE49-F238E27FC236}">
                            <a16:creationId xmlns:a16="http://schemas.microsoft.com/office/drawing/2014/main" id="{F2610866-B1DD-42A6-B567-261ADE02E82D}"/>
                          </a:ext>
                        </a:extLst>
                      </p:cNvPr>
                      <p:cNvPicPr>
                        <a:picLocks noChangeAspect="1" noChangeArrowheads="1"/>
                      </p:cNvPicPr>
                      <p:nvPr/>
                    </p:nvPicPr>
                    <p:blipFill>
                      <a:blip r:embed="rId11"/>
                      <a:srcRect/>
                      <a:stretch>
                        <a:fillRect/>
                      </a:stretch>
                    </p:blipFill>
                    <p:spPr bwMode="auto">
                      <a:xfrm>
                        <a:off x="798513" y="5438775"/>
                        <a:ext cx="796925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19063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a:extLst>
              <a:ext uri="{FF2B5EF4-FFF2-40B4-BE49-F238E27FC236}">
                <a16:creationId xmlns:a16="http://schemas.microsoft.com/office/drawing/2014/main" id="{E9DDE61A-6568-4B14-9DE2-50DA61B672B6}"/>
              </a:ext>
            </a:extLst>
          </p:cNvPr>
          <p:cNvSpPr txBox="1">
            <a:spLocks noChangeArrowheads="1"/>
          </p:cNvSpPr>
          <p:nvPr/>
        </p:nvSpPr>
        <p:spPr bwMode="auto">
          <a:xfrm>
            <a:off x="527923" y="80880"/>
            <a:ext cx="81159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Times New Roman" pitchFamily="18" charset="0"/>
              </a:rPr>
              <a:t>了解一下</a:t>
            </a:r>
          </a:p>
        </p:txBody>
      </p:sp>
      <p:sp>
        <p:nvSpPr>
          <p:cNvPr id="36" name="矩形 35">
            <a:extLst>
              <a:ext uri="{FF2B5EF4-FFF2-40B4-BE49-F238E27FC236}">
                <a16:creationId xmlns:a16="http://schemas.microsoft.com/office/drawing/2014/main" id="{22731E66-C944-4BE7-9E5C-3644651D8079}"/>
              </a:ext>
            </a:extLst>
          </p:cNvPr>
          <p:cNvSpPr/>
          <p:nvPr/>
        </p:nvSpPr>
        <p:spPr>
          <a:xfrm>
            <a:off x="807388" y="1672621"/>
            <a:ext cx="7889727" cy="954107"/>
          </a:xfrm>
          <a:prstGeom prst="rect">
            <a:avLst/>
          </a:prstGeom>
        </p:spPr>
        <p:txBody>
          <a:bodyPr wrap="square">
            <a:spAutoFit/>
          </a:bodyPr>
          <a:lstStyle/>
          <a:p>
            <a:pPr marL="0" indent="0" algn="just" eaLnBrk="1" hangingPunct="1">
              <a:spcBef>
                <a:spcPts val="1200"/>
              </a:spcBef>
              <a:buClr>
                <a:srgbClr val="008000"/>
              </a:buClr>
              <a:buSzTx/>
              <a:buNone/>
            </a:pPr>
            <a:r>
              <a:rPr kumimoji="1" lang="zh-CN" altLang="en-US" dirty="0">
                <a:solidFill>
                  <a:srgbClr val="0000FF"/>
                </a:solidFill>
              </a:rPr>
              <a:t>这里我们得到了</a:t>
            </a:r>
            <a:r>
              <a:rPr kumimoji="1" lang="en-US" altLang="zh-CN" dirty="0">
                <a:solidFill>
                  <a:srgbClr val="0000FF"/>
                </a:solidFill>
              </a:rPr>
              <a:t>Gibbs</a:t>
            </a:r>
            <a:r>
              <a:rPr kumimoji="1" lang="zh-CN" altLang="en-US" dirty="0">
                <a:solidFill>
                  <a:srgbClr val="0000FF"/>
                </a:solidFill>
              </a:rPr>
              <a:t>界面过剩性质的方便计算方法</a:t>
            </a:r>
            <a:r>
              <a:rPr kumimoji="1" lang="en-US" altLang="zh-CN" dirty="0">
                <a:solidFill>
                  <a:srgbClr val="0000FF"/>
                </a:solidFill>
              </a:rPr>
              <a:t>——</a:t>
            </a:r>
            <a:r>
              <a:rPr kumimoji="1" lang="zh-CN" altLang="en-US" dirty="0">
                <a:solidFill>
                  <a:srgbClr val="0000FF"/>
                </a:solidFill>
              </a:rPr>
              <a:t>计算时可以任意取定一个分界面位置。</a:t>
            </a:r>
          </a:p>
        </p:txBody>
      </p:sp>
      <p:graphicFrame>
        <p:nvGraphicFramePr>
          <p:cNvPr id="4" name="Object 38">
            <a:extLst>
              <a:ext uri="{FF2B5EF4-FFF2-40B4-BE49-F238E27FC236}">
                <a16:creationId xmlns:a16="http://schemas.microsoft.com/office/drawing/2014/main" id="{139A089F-E763-4863-9B46-F503B1A7071A}"/>
              </a:ext>
            </a:extLst>
          </p:cNvPr>
          <p:cNvGraphicFramePr>
            <a:graphicFrameLocks noChangeAspect="1"/>
          </p:cNvGraphicFramePr>
          <p:nvPr>
            <p:extLst>
              <p:ext uri="{D42A27DB-BD31-4B8C-83A1-F6EECF244321}">
                <p14:modId xmlns:p14="http://schemas.microsoft.com/office/powerpoint/2010/main" val="1119065865"/>
              </p:ext>
            </p:extLst>
          </p:nvPr>
        </p:nvGraphicFramePr>
        <p:xfrm>
          <a:off x="968375" y="596900"/>
          <a:ext cx="6975475" cy="1101725"/>
        </p:xfrm>
        <a:graphic>
          <a:graphicData uri="http://schemas.openxmlformats.org/presentationml/2006/ole">
            <mc:AlternateContent xmlns:mc="http://schemas.openxmlformats.org/markup-compatibility/2006">
              <mc:Choice xmlns:v="urn:schemas-microsoft-com:vml" Requires="v">
                <p:oleObj name="Equation" r:id="rId2" imgW="3035160" imgH="482400" progId="Equation.DSMT4">
                  <p:embed/>
                </p:oleObj>
              </mc:Choice>
              <mc:Fallback>
                <p:oleObj name="Equation" r:id="rId2" imgW="3035160" imgH="482400" progId="Equation.DSMT4">
                  <p:embed/>
                  <p:pic>
                    <p:nvPicPr>
                      <p:cNvPr id="4" name="Object 38">
                        <a:extLst>
                          <a:ext uri="{FF2B5EF4-FFF2-40B4-BE49-F238E27FC236}">
                            <a16:creationId xmlns:a16="http://schemas.microsoft.com/office/drawing/2014/main" id="{139A089F-E763-4863-9B46-F503B1A7071A}"/>
                          </a:ext>
                        </a:extLst>
                      </p:cNvPr>
                      <p:cNvPicPr>
                        <a:picLocks noChangeAspect="1" noChangeArrowheads="1"/>
                      </p:cNvPicPr>
                      <p:nvPr/>
                    </p:nvPicPr>
                    <p:blipFill>
                      <a:blip r:embed="rId3"/>
                      <a:srcRect/>
                      <a:stretch>
                        <a:fillRect/>
                      </a:stretch>
                    </p:blipFill>
                    <p:spPr bwMode="auto">
                      <a:xfrm>
                        <a:off x="968375" y="596900"/>
                        <a:ext cx="69754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a:extLst>
              <a:ext uri="{FF2B5EF4-FFF2-40B4-BE49-F238E27FC236}">
                <a16:creationId xmlns:a16="http://schemas.microsoft.com/office/drawing/2014/main" id="{6BA2D708-7924-44DC-BA4D-354544185C3C}"/>
              </a:ext>
            </a:extLst>
          </p:cNvPr>
          <p:cNvSpPr/>
          <p:nvPr/>
        </p:nvSpPr>
        <p:spPr>
          <a:xfrm>
            <a:off x="539016" y="2689998"/>
            <a:ext cx="8313632" cy="954107"/>
          </a:xfrm>
          <a:prstGeom prst="rect">
            <a:avLst/>
          </a:prstGeom>
        </p:spPr>
        <p:txBody>
          <a:bodyPr wrap="square">
            <a:spAutoFit/>
          </a:bodyPr>
          <a:lstStyle/>
          <a:p>
            <a:pPr marL="0" indent="0" eaLnBrk="1" hangingPunct="1">
              <a:spcBef>
                <a:spcPts val="1200"/>
              </a:spcBef>
              <a:buClr>
                <a:srgbClr val="008000"/>
              </a:buClr>
              <a:buSzTx/>
              <a:buNone/>
            </a:pPr>
            <a:r>
              <a:rPr kumimoji="1" lang="en-US" altLang="zh-CN" dirty="0">
                <a:solidFill>
                  <a:srgbClr val="FF0000"/>
                </a:solidFill>
              </a:rPr>
              <a:t>(4) </a:t>
            </a:r>
            <a:r>
              <a:rPr kumimoji="1" lang="zh-CN" altLang="en-US" dirty="0">
                <a:solidFill>
                  <a:srgbClr val="FF0000"/>
                </a:solidFill>
              </a:rPr>
              <a:t>将上式代入</a:t>
            </a:r>
            <a:r>
              <a:rPr kumimoji="1" lang="en-US" altLang="zh-CN" dirty="0">
                <a:solidFill>
                  <a:srgbClr val="FF0000"/>
                </a:solidFill>
              </a:rPr>
              <a:t>(2)</a:t>
            </a:r>
            <a:r>
              <a:rPr kumimoji="1" lang="zh-CN" altLang="en-US" dirty="0">
                <a:solidFill>
                  <a:srgbClr val="FF0000"/>
                </a:solidFill>
              </a:rPr>
              <a:t>中已经消去了组分 </a:t>
            </a:r>
            <a:r>
              <a:rPr kumimoji="1" lang="en-US" altLang="zh-CN" b="0" i="1" dirty="0">
                <a:solidFill>
                  <a:srgbClr val="000000"/>
                </a:solidFill>
              </a:rPr>
              <a:t>j</a:t>
            </a:r>
            <a:r>
              <a:rPr kumimoji="1" lang="en-US" altLang="zh-CN" b="0" i="1" dirty="0">
                <a:solidFill>
                  <a:srgbClr val="FF0000"/>
                </a:solidFill>
              </a:rPr>
              <a:t> </a:t>
            </a:r>
            <a:r>
              <a:rPr kumimoji="1" lang="zh-CN" altLang="en-US" dirty="0">
                <a:solidFill>
                  <a:srgbClr val="FF0000"/>
                </a:solidFill>
              </a:rPr>
              <a:t>化学势的界面相</a:t>
            </a:r>
            <a:r>
              <a:rPr kumimoji="1" lang="en-US" altLang="zh-CN" dirty="0">
                <a:solidFill>
                  <a:srgbClr val="FF0000"/>
                </a:solidFill>
              </a:rPr>
              <a:t>Gibbs-</a:t>
            </a:r>
            <a:r>
              <a:rPr kumimoji="1" lang="en-US" altLang="zh-CN" dirty="0" err="1">
                <a:solidFill>
                  <a:srgbClr val="FF0000"/>
                </a:solidFill>
              </a:rPr>
              <a:t>Duhem</a:t>
            </a:r>
            <a:r>
              <a:rPr kumimoji="1" lang="zh-CN" altLang="en-US" dirty="0">
                <a:solidFill>
                  <a:srgbClr val="FF0000"/>
                </a:solidFill>
              </a:rPr>
              <a:t>方程，立得：</a:t>
            </a:r>
          </a:p>
        </p:txBody>
      </p:sp>
      <p:sp>
        <p:nvSpPr>
          <p:cNvPr id="6" name="矩形 5">
            <a:extLst>
              <a:ext uri="{FF2B5EF4-FFF2-40B4-BE49-F238E27FC236}">
                <a16:creationId xmlns:a16="http://schemas.microsoft.com/office/drawing/2014/main" id="{F744B885-9BFB-47AC-8C8A-546684D5D28D}"/>
              </a:ext>
            </a:extLst>
          </p:cNvPr>
          <p:cNvSpPr/>
          <p:nvPr/>
        </p:nvSpPr>
        <p:spPr>
          <a:xfrm>
            <a:off x="807388" y="4716965"/>
            <a:ext cx="8045260" cy="1538883"/>
          </a:xfrm>
          <a:prstGeom prst="rect">
            <a:avLst/>
          </a:prstGeom>
        </p:spPr>
        <p:txBody>
          <a:bodyPr wrap="square">
            <a:spAutoFit/>
          </a:bodyPr>
          <a:lstStyle/>
          <a:p>
            <a:pPr>
              <a:spcBef>
                <a:spcPts val="1200"/>
              </a:spcBef>
              <a:buClr>
                <a:srgbClr val="008000"/>
              </a:buClr>
            </a:pPr>
            <a:r>
              <a:rPr kumimoji="1" lang="zh-CN" altLang="en-US" dirty="0">
                <a:solidFill>
                  <a:srgbClr val="0000FF"/>
                </a:solidFill>
              </a:rPr>
              <a:t>证毕。</a:t>
            </a:r>
            <a:endParaRPr kumimoji="1" lang="en-US" altLang="zh-CN" dirty="0">
              <a:solidFill>
                <a:srgbClr val="0000FF"/>
              </a:solidFill>
            </a:endParaRPr>
          </a:p>
          <a:p>
            <a:pPr>
              <a:spcBef>
                <a:spcPts val="1200"/>
              </a:spcBef>
              <a:buClr>
                <a:srgbClr val="008000"/>
              </a:buClr>
            </a:pPr>
            <a:r>
              <a:rPr kumimoji="1" lang="zh-CN" altLang="en-US" dirty="0">
                <a:solidFill>
                  <a:srgbClr val="0000FF"/>
                </a:solidFill>
              </a:rPr>
              <a:t>若在推导上式时，消去的是溶剂化学势，我们就得到了常用的</a:t>
            </a:r>
            <a:r>
              <a:rPr kumimoji="1" lang="en-US" altLang="zh-CN" dirty="0">
                <a:solidFill>
                  <a:srgbClr val="0000FF"/>
                </a:solidFill>
              </a:rPr>
              <a:t>Gibbs</a:t>
            </a:r>
            <a:r>
              <a:rPr kumimoji="1" lang="zh-CN" altLang="en-US" dirty="0">
                <a:solidFill>
                  <a:srgbClr val="0000FF"/>
                </a:solidFill>
              </a:rPr>
              <a:t>模型的界面相</a:t>
            </a:r>
            <a:r>
              <a:rPr kumimoji="1" lang="en-US" altLang="zh-CN" dirty="0">
                <a:solidFill>
                  <a:srgbClr val="0000FF"/>
                </a:solidFill>
              </a:rPr>
              <a:t>Gibbs-</a:t>
            </a:r>
            <a:r>
              <a:rPr kumimoji="1" lang="en-US" altLang="zh-CN" dirty="0" err="1">
                <a:solidFill>
                  <a:srgbClr val="0000FF"/>
                </a:solidFill>
              </a:rPr>
              <a:t>Duhem</a:t>
            </a:r>
            <a:r>
              <a:rPr kumimoji="1" lang="zh-CN" altLang="en-US" dirty="0">
                <a:solidFill>
                  <a:srgbClr val="0000FF"/>
                </a:solidFill>
              </a:rPr>
              <a:t>方程。</a:t>
            </a:r>
          </a:p>
        </p:txBody>
      </p:sp>
      <p:graphicFrame>
        <p:nvGraphicFramePr>
          <p:cNvPr id="7" name="Object 38">
            <a:extLst>
              <a:ext uri="{FF2B5EF4-FFF2-40B4-BE49-F238E27FC236}">
                <a16:creationId xmlns:a16="http://schemas.microsoft.com/office/drawing/2014/main" id="{CFBDCF0B-44A7-4C0F-9AC7-EF605DE058E8}"/>
              </a:ext>
            </a:extLst>
          </p:cNvPr>
          <p:cNvGraphicFramePr>
            <a:graphicFrameLocks noChangeAspect="1"/>
          </p:cNvGraphicFramePr>
          <p:nvPr>
            <p:extLst>
              <p:ext uri="{D42A27DB-BD31-4B8C-83A1-F6EECF244321}">
                <p14:modId xmlns:p14="http://schemas.microsoft.com/office/powerpoint/2010/main" val="2919961489"/>
              </p:ext>
            </p:extLst>
          </p:nvPr>
        </p:nvGraphicFramePr>
        <p:xfrm>
          <a:off x="1492250" y="3648004"/>
          <a:ext cx="6392863" cy="1073150"/>
        </p:xfrm>
        <a:graphic>
          <a:graphicData uri="http://schemas.openxmlformats.org/presentationml/2006/ole">
            <mc:AlternateContent xmlns:mc="http://schemas.openxmlformats.org/markup-compatibility/2006">
              <mc:Choice xmlns:v="urn:schemas-microsoft-com:vml" Requires="v">
                <p:oleObj name="Equation" r:id="rId4" imgW="2781000" imgH="469800" progId="Equation.DSMT4">
                  <p:embed/>
                </p:oleObj>
              </mc:Choice>
              <mc:Fallback>
                <p:oleObj name="Equation" r:id="rId4" imgW="2781000" imgH="469800" progId="Equation.DSMT4">
                  <p:embed/>
                  <p:pic>
                    <p:nvPicPr>
                      <p:cNvPr id="7" name="Object 38">
                        <a:extLst>
                          <a:ext uri="{FF2B5EF4-FFF2-40B4-BE49-F238E27FC236}">
                            <a16:creationId xmlns:a16="http://schemas.microsoft.com/office/drawing/2014/main" id="{CFBDCF0B-44A7-4C0F-9AC7-EF605DE058E8}"/>
                          </a:ext>
                        </a:extLst>
                      </p:cNvPr>
                      <p:cNvPicPr>
                        <a:picLocks noChangeAspect="1" noChangeArrowheads="1"/>
                      </p:cNvPicPr>
                      <p:nvPr/>
                    </p:nvPicPr>
                    <p:blipFill>
                      <a:blip r:embed="rId5"/>
                      <a:srcRect/>
                      <a:stretch>
                        <a:fillRect/>
                      </a:stretch>
                    </p:blipFill>
                    <p:spPr bwMode="auto">
                      <a:xfrm>
                        <a:off x="1492250" y="3648004"/>
                        <a:ext cx="6392863"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58898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Text Box 2054"/>
          <p:cNvSpPr txBox="1">
            <a:spLocks noChangeArrowheads="1"/>
          </p:cNvSpPr>
          <p:nvPr/>
        </p:nvSpPr>
        <p:spPr bwMode="auto">
          <a:xfrm>
            <a:off x="566738" y="536566"/>
            <a:ext cx="8351351"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defRPr/>
            </a:pPr>
            <a:r>
              <a:rPr kumimoji="1" lang="en-US" altLang="zh-CN" dirty="0">
                <a:solidFill>
                  <a:srgbClr val="FF0000"/>
                </a:solidFill>
                <a:effectLst>
                  <a:outerShdw blurRad="38100" dist="38100" dir="2700000" algn="tl">
                    <a:srgbClr val="C0C0C0"/>
                  </a:outerShdw>
                </a:effectLst>
                <a:latin typeface="黑体" pitchFamily="2" charset="-122"/>
                <a:ea typeface="黑体" pitchFamily="2" charset="-122"/>
              </a:rPr>
              <a:t>1.</a:t>
            </a:r>
            <a:r>
              <a:rPr kumimoji="1" lang="zh-CN" altLang="en-US" dirty="0">
                <a:solidFill>
                  <a:srgbClr val="FF0000"/>
                </a:solidFill>
                <a:effectLst>
                  <a:outerShdw blurRad="38100" dist="38100" dir="2700000" algn="tl">
                    <a:srgbClr val="C0C0C0"/>
                  </a:outerShdw>
                </a:effectLst>
                <a:latin typeface="黑体" pitchFamily="2" charset="-122"/>
                <a:ea typeface="黑体" pitchFamily="2" charset="-122"/>
              </a:rPr>
              <a:t>含平坦界面系统的热力学基本方程</a:t>
            </a:r>
            <a:r>
              <a:rPr kumimoji="1" lang="en-US" altLang="zh-CN" dirty="0">
                <a:solidFill>
                  <a:srgbClr val="FF0000"/>
                </a:solidFill>
                <a:effectLst>
                  <a:outerShdw blurRad="38100" dist="38100" dir="2700000" algn="tl">
                    <a:srgbClr val="C0C0C0"/>
                  </a:outerShdw>
                </a:effectLst>
                <a:ea typeface="黑体" pitchFamily="2" charset="-122"/>
                <a:cs typeface="Times New Roman" panose="02020603050405020304" pitchFamily="18" charset="0"/>
              </a:rPr>
              <a:t>(fundamental equations for systems with a</a:t>
            </a:r>
            <a:r>
              <a:rPr kumimoji="1" lang="zh-CN" altLang="en-US" dirty="0">
                <a:solidFill>
                  <a:srgbClr val="FF0000"/>
                </a:solidFill>
                <a:effectLst>
                  <a:outerShdw blurRad="38100" dist="38100" dir="2700000" algn="tl">
                    <a:srgbClr val="C0C0C0"/>
                  </a:outerShdw>
                </a:effectLst>
                <a:ea typeface="黑体" pitchFamily="2" charset="-122"/>
                <a:cs typeface="Times New Roman" panose="02020603050405020304" pitchFamily="18" charset="0"/>
              </a:rPr>
              <a:t> </a:t>
            </a:r>
            <a:r>
              <a:rPr kumimoji="1" lang="en-US" altLang="zh-CN" dirty="0">
                <a:solidFill>
                  <a:srgbClr val="FF0000"/>
                </a:solidFill>
                <a:effectLst>
                  <a:outerShdw blurRad="38100" dist="38100" dir="2700000" algn="tl">
                    <a:srgbClr val="C0C0C0"/>
                  </a:outerShdw>
                </a:effectLst>
                <a:ea typeface="黑体" pitchFamily="2" charset="-122"/>
                <a:cs typeface="Times New Roman" panose="02020603050405020304" pitchFamily="18" charset="0"/>
              </a:rPr>
              <a:t>planar</a:t>
            </a:r>
            <a:r>
              <a:rPr kumimoji="1" lang="zh-CN" altLang="en-US" dirty="0">
                <a:solidFill>
                  <a:srgbClr val="FF0000"/>
                </a:solidFill>
                <a:effectLst>
                  <a:outerShdw blurRad="38100" dist="38100" dir="2700000" algn="tl">
                    <a:srgbClr val="C0C0C0"/>
                  </a:outerShdw>
                </a:effectLst>
                <a:ea typeface="黑体" pitchFamily="2" charset="-122"/>
                <a:cs typeface="Times New Roman" panose="02020603050405020304" pitchFamily="18" charset="0"/>
              </a:rPr>
              <a:t> </a:t>
            </a:r>
            <a:r>
              <a:rPr kumimoji="1" lang="en-US" altLang="zh-CN" dirty="0">
                <a:solidFill>
                  <a:srgbClr val="FF0000"/>
                </a:solidFill>
                <a:effectLst>
                  <a:outerShdw blurRad="38100" dist="38100" dir="2700000" algn="tl">
                    <a:srgbClr val="C0C0C0"/>
                  </a:outerShdw>
                </a:effectLst>
                <a:ea typeface="黑体" pitchFamily="2" charset="-122"/>
                <a:cs typeface="Times New Roman" panose="02020603050405020304" pitchFamily="18" charset="0"/>
              </a:rPr>
              <a:t>interface)</a:t>
            </a:r>
            <a:endParaRPr kumimoji="1" lang="zh-CN" altLang="en-US" sz="2400" b="0" dirty="0">
              <a:latin typeface="黑体" pitchFamily="2" charset="-122"/>
              <a:ea typeface="黑体" pitchFamily="2" charset="-122"/>
            </a:endParaRPr>
          </a:p>
        </p:txBody>
      </p:sp>
      <p:sp>
        <p:nvSpPr>
          <p:cNvPr id="4099" name="Text Box 7"/>
          <p:cNvSpPr txBox="1">
            <a:spLocks noChangeArrowheads="1"/>
          </p:cNvSpPr>
          <p:nvPr/>
        </p:nvSpPr>
        <p:spPr bwMode="auto">
          <a:xfrm>
            <a:off x="693738" y="1798638"/>
            <a:ext cx="7758112" cy="17240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dirty="0">
                <a:solidFill>
                  <a:srgbClr val="C00000"/>
                </a:solidFill>
                <a:ea typeface="黑体" pitchFamily="49" charset="-122"/>
                <a:sym typeface="Symbol" pitchFamily="18" charset="2"/>
              </a:rPr>
              <a:t> </a:t>
            </a:r>
            <a:r>
              <a:rPr lang="zh-CN" altLang="en-US" sz="2800" dirty="0">
                <a:solidFill>
                  <a:srgbClr val="0000FF"/>
                </a:solidFill>
                <a:ea typeface="黑体" pitchFamily="49" charset="-122"/>
              </a:rPr>
              <a:t>界面的性质由两个互相接触的主体相以及容器的形状决定，</a:t>
            </a:r>
            <a:r>
              <a:rPr lang="zh-CN" altLang="en-US" sz="2800" dirty="0">
                <a:solidFill>
                  <a:srgbClr val="FF0000"/>
                </a:solidFill>
                <a:ea typeface="黑体" pitchFamily="49" charset="-122"/>
              </a:rPr>
              <a:t>界面不能独立存在，不能将界面相看作独立的一相</a:t>
            </a:r>
            <a:r>
              <a:rPr lang="zh-CN" altLang="en-US" sz="2800" dirty="0">
                <a:solidFill>
                  <a:srgbClr val="0000FF"/>
                </a:solidFill>
                <a:ea typeface="黑体" pitchFamily="49" charset="-122"/>
              </a:rPr>
              <a:t>，比如应用相律 </a:t>
            </a:r>
            <a:r>
              <a:rPr lang="en-US" altLang="zh-CN" sz="2800" b="0" i="1" dirty="0">
                <a:solidFill>
                  <a:srgbClr val="000000"/>
                </a:solidFill>
                <a:latin typeface="Times New Roman" pitchFamily="18" charset="0"/>
                <a:ea typeface="黑体" pitchFamily="49" charset="-122"/>
                <a:cs typeface="Times New Roman" pitchFamily="18" charset="0"/>
              </a:rPr>
              <a:t>f </a:t>
            </a:r>
            <a:r>
              <a:rPr lang="en-US" altLang="zh-CN" sz="2800" b="0" dirty="0">
                <a:solidFill>
                  <a:srgbClr val="000000"/>
                </a:solidFill>
                <a:latin typeface="Times New Roman" pitchFamily="18" charset="0"/>
                <a:ea typeface="黑体" pitchFamily="49" charset="-122"/>
                <a:cs typeface="Times New Roman" pitchFamily="18" charset="0"/>
              </a:rPr>
              <a:t>= </a:t>
            </a:r>
            <a:r>
              <a:rPr lang="en-US" altLang="zh-CN" sz="2800" b="0" i="1" dirty="0">
                <a:solidFill>
                  <a:srgbClr val="000000"/>
                </a:solidFill>
                <a:latin typeface="Times New Roman" pitchFamily="18" charset="0"/>
                <a:ea typeface="黑体" pitchFamily="49" charset="-122"/>
                <a:cs typeface="Times New Roman" pitchFamily="18" charset="0"/>
              </a:rPr>
              <a:t>K </a:t>
            </a:r>
            <a:r>
              <a:rPr lang="en-US" altLang="zh-CN" sz="2800" b="0" i="1" dirty="0">
                <a:solidFill>
                  <a:srgbClr val="000000"/>
                </a:solidFill>
                <a:latin typeface="Times New Roman" pitchFamily="18" charset="0"/>
                <a:ea typeface="黑体" pitchFamily="49" charset="-122"/>
                <a:cs typeface="Times New Roman" pitchFamily="18" charset="0"/>
                <a:sym typeface="Symbol" pitchFamily="18" charset="2"/>
              </a:rPr>
              <a:t> </a:t>
            </a:r>
            <a:r>
              <a:rPr lang="en-US" altLang="zh-CN" sz="2800" b="0" i="1" dirty="0">
                <a:solidFill>
                  <a:srgbClr val="000000"/>
                </a:solidFill>
                <a:latin typeface="Symbol" pitchFamily="18" charset="2"/>
                <a:ea typeface="黑体" pitchFamily="49" charset="-122"/>
                <a:cs typeface="Times New Roman" pitchFamily="18" charset="0"/>
              </a:rPr>
              <a:t>p </a:t>
            </a:r>
            <a:r>
              <a:rPr lang="en-US" altLang="zh-CN" sz="2800" b="0" dirty="0">
                <a:solidFill>
                  <a:srgbClr val="000000"/>
                </a:solidFill>
                <a:latin typeface="Times New Roman" pitchFamily="18" charset="0"/>
                <a:ea typeface="黑体" pitchFamily="49" charset="-122"/>
                <a:cs typeface="Times New Roman" pitchFamily="18" charset="0"/>
              </a:rPr>
              <a:t>+ 2</a:t>
            </a:r>
            <a:r>
              <a:rPr lang="zh-CN" altLang="en-US" sz="2800" dirty="0">
                <a:solidFill>
                  <a:srgbClr val="0000FF"/>
                </a:solidFill>
                <a:ea typeface="黑体" pitchFamily="49" charset="-122"/>
              </a:rPr>
              <a:t>时，界面相不能计入相数</a:t>
            </a:r>
            <a:r>
              <a:rPr lang="en-US" altLang="zh-CN" sz="2800" b="0" i="1" dirty="0">
                <a:solidFill>
                  <a:srgbClr val="000000"/>
                </a:solidFill>
                <a:latin typeface="Symbol" pitchFamily="18" charset="2"/>
                <a:ea typeface="黑体" pitchFamily="49" charset="-122"/>
              </a:rPr>
              <a:t>p</a:t>
            </a:r>
            <a:r>
              <a:rPr lang="en-US" altLang="zh-CN" sz="2800" i="1" dirty="0">
                <a:solidFill>
                  <a:srgbClr val="0000FF"/>
                </a:solidFill>
                <a:latin typeface="Symbol" pitchFamily="18" charset="2"/>
                <a:ea typeface="黑体" pitchFamily="49" charset="-122"/>
              </a:rPr>
              <a:t> </a:t>
            </a:r>
            <a:r>
              <a:rPr lang="zh-CN" altLang="en-US" sz="2800" dirty="0">
                <a:solidFill>
                  <a:srgbClr val="0000FF"/>
                </a:solidFill>
                <a:ea typeface="黑体" pitchFamily="49" charset="-122"/>
              </a:rPr>
              <a:t>中。</a:t>
            </a:r>
            <a:endParaRPr lang="zh-CN" altLang="en-US" sz="2800" dirty="0">
              <a:solidFill>
                <a:srgbClr val="0000FF"/>
              </a:solidFill>
              <a:latin typeface="楷体" pitchFamily="49" charset="-122"/>
              <a:ea typeface="楷体" pitchFamily="49" charset="-122"/>
            </a:endParaRPr>
          </a:p>
        </p:txBody>
      </p:sp>
      <p:grpSp>
        <p:nvGrpSpPr>
          <p:cNvPr id="4100" name="组合 1"/>
          <p:cNvGrpSpPr>
            <a:grpSpLocks/>
          </p:cNvGrpSpPr>
          <p:nvPr/>
        </p:nvGrpSpPr>
        <p:grpSpPr bwMode="auto">
          <a:xfrm>
            <a:off x="1203325" y="3984625"/>
            <a:ext cx="3370263" cy="2235200"/>
            <a:chOff x="800100" y="4360769"/>
            <a:chExt cx="3369431" cy="2235200"/>
          </a:xfrm>
        </p:grpSpPr>
        <p:grpSp>
          <p:nvGrpSpPr>
            <p:cNvPr id="4102" name="Group 45"/>
            <p:cNvGrpSpPr>
              <a:grpSpLocks/>
            </p:cNvGrpSpPr>
            <p:nvPr/>
          </p:nvGrpSpPr>
          <p:grpSpPr bwMode="auto">
            <a:xfrm>
              <a:off x="800100" y="4360769"/>
              <a:ext cx="3369431" cy="2235200"/>
              <a:chOff x="540" y="1488"/>
              <a:chExt cx="4052" cy="2028"/>
            </a:xfrm>
          </p:grpSpPr>
          <p:sp>
            <p:nvSpPr>
              <p:cNvPr id="4106" name="AutoShape 46"/>
              <p:cNvSpPr>
                <a:spLocks noChangeArrowheads="1"/>
              </p:cNvSpPr>
              <p:nvPr/>
            </p:nvSpPr>
            <p:spPr bwMode="auto">
              <a:xfrm>
                <a:off x="551" y="1894"/>
                <a:ext cx="4001" cy="875"/>
              </a:xfrm>
              <a:prstGeom prst="can">
                <a:avLst>
                  <a:gd name="adj" fmla="val 25000"/>
                </a:avLst>
              </a:prstGeom>
              <a:gradFill rotWithShape="0">
                <a:gsLst>
                  <a:gs pos="0">
                    <a:srgbClr val="2288AA"/>
                  </a:gs>
                  <a:gs pos="50000">
                    <a:srgbClr val="33CCFF"/>
                  </a:gs>
                  <a:gs pos="100000">
                    <a:srgbClr val="2288AA"/>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4107" name="AutoShape 47"/>
              <p:cNvSpPr>
                <a:spLocks noChangeArrowheads="1"/>
              </p:cNvSpPr>
              <p:nvPr/>
            </p:nvSpPr>
            <p:spPr bwMode="auto">
              <a:xfrm>
                <a:off x="551" y="2523"/>
                <a:ext cx="4001" cy="993"/>
              </a:xfrm>
              <a:prstGeom prst="can">
                <a:avLst>
                  <a:gd name="adj" fmla="val 25000"/>
                </a:avLst>
              </a:prstGeom>
              <a:gradFill rotWithShape="0">
                <a:gsLst>
                  <a:gs pos="0">
                    <a:srgbClr val="8866AA"/>
                  </a:gs>
                  <a:gs pos="50000">
                    <a:srgbClr val="CC99FF"/>
                  </a:gs>
                  <a:gs pos="100000">
                    <a:srgbClr val="8866AA"/>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3" name="AutoShape 48"/>
              <p:cNvSpPr>
                <a:spLocks noChangeArrowheads="1"/>
              </p:cNvSpPr>
              <p:nvPr/>
            </p:nvSpPr>
            <p:spPr bwMode="auto">
              <a:xfrm>
                <a:off x="540" y="1488"/>
                <a:ext cx="4052" cy="2028"/>
              </a:xfrm>
              <a:prstGeom prst="can">
                <a:avLst>
                  <a:gd name="adj" fmla="val 11449"/>
                </a:avLst>
              </a:prstGeom>
              <a:noFill/>
              <a:ln w="38100">
                <a:solidFill>
                  <a:schemeClr val="bg2"/>
                </a:solidFill>
                <a:round/>
                <a:headEnd/>
                <a:tailEnd/>
              </a:ln>
              <a:effectLst>
                <a:prstShdw prst="shdw18" dist="17961" dir="13500000">
                  <a:schemeClr val="bg2">
                    <a:gamma/>
                    <a:shade val="60000"/>
                    <a:invGamma/>
                  </a:schemeClr>
                </a:prstShdw>
              </a:effectLst>
              <a:extLst>
                <a:ext uri="{909E8E84-426E-40DD-AFC4-6F175D3DCCD1}">
                  <a14:hiddenFill xmlns:a14="http://schemas.microsoft.com/office/drawing/2010/main">
                    <a:solidFill>
                      <a:schemeClr val="accent2">
                        <a:alpha val="50000"/>
                      </a:schemeClr>
                    </a:solidFill>
                  </a14:hiddenFill>
                </a:ext>
              </a:extLst>
            </p:spPr>
            <p:txBody>
              <a:bodyPr wrap="none" anchor="ctr"/>
              <a:lstStyle/>
              <a:p>
                <a:pPr>
                  <a:defRPr/>
                </a:pPr>
                <a:endParaRPr lang="zh-CN" altLang="en-US">
                  <a:ea typeface="宋体" pitchFamily="2" charset="-122"/>
                </a:endParaRPr>
              </a:p>
            </p:txBody>
          </p:sp>
          <p:sp>
            <p:nvSpPr>
              <p:cNvPr id="4109" name="AutoShape 49"/>
              <p:cNvSpPr>
                <a:spLocks noChangeArrowheads="1"/>
              </p:cNvSpPr>
              <p:nvPr/>
            </p:nvSpPr>
            <p:spPr bwMode="auto">
              <a:xfrm>
                <a:off x="583" y="2422"/>
                <a:ext cx="3958" cy="443"/>
              </a:xfrm>
              <a:prstGeom prst="can">
                <a:avLst>
                  <a:gd name="adj" fmla="val 50000"/>
                </a:avLst>
              </a:prstGeom>
              <a:gradFill rotWithShape="0">
                <a:gsLst>
                  <a:gs pos="0">
                    <a:srgbClr val="33CCFF"/>
                  </a:gs>
                  <a:gs pos="100000">
                    <a:srgbClr val="9999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grpSp>
        <p:sp>
          <p:nvSpPr>
            <p:cNvPr id="4103" name="TextBox 23"/>
            <p:cNvSpPr txBox="1">
              <a:spLocks noChangeArrowheads="1"/>
            </p:cNvSpPr>
            <p:nvPr/>
          </p:nvSpPr>
          <p:spPr bwMode="auto">
            <a:xfrm>
              <a:off x="1008063" y="4951413"/>
              <a:ext cx="847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en-US" altLang="zh-CN" sz="2800" i="1">
                  <a:solidFill>
                    <a:srgbClr val="FF0000"/>
                  </a:solidFill>
                  <a:latin typeface="Symbol" pitchFamily="18" charset="2"/>
                </a:rPr>
                <a:t>b</a:t>
              </a:r>
              <a:r>
                <a:rPr lang="zh-CN" altLang="en-US" sz="2800">
                  <a:solidFill>
                    <a:srgbClr val="FF0000"/>
                  </a:solidFill>
                  <a:latin typeface="Times New Roman" pitchFamily="18" charset="0"/>
                </a:rPr>
                <a:t>相</a:t>
              </a:r>
            </a:p>
          </p:txBody>
        </p:sp>
        <p:sp>
          <p:nvSpPr>
            <p:cNvPr id="4104" name="TextBox 24"/>
            <p:cNvSpPr txBox="1">
              <a:spLocks noChangeArrowheads="1"/>
            </p:cNvSpPr>
            <p:nvPr/>
          </p:nvSpPr>
          <p:spPr bwMode="auto">
            <a:xfrm>
              <a:off x="1008063" y="5951538"/>
              <a:ext cx="847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en-US" altLang="zh-CN" sz="2800" i="1">
                  <a:solidFill>
                    <a:srgbClr val="FF0000"/>
                  </a:solidFill>
                  <a:latin typeface="Symbol" pitchFamily="18" charset="2"/>
                </a:rPr>
                <a:t>a</a:t>
              </a:r>
              <a:r>
                <a:rPr lang="zh-CN" altLang="en-US" sz="2800">
                  <a:solidFill>
                    <a:srgbClr val="FF0000"/>
                  </a:solidFill>
                  <a:latin typeface="Times New Roman" pitchFamily="18" charset="0"/>
                </a:rPr>
                <a:t>相</a:t>
              </a:r>
            </a:p>
          </p:txBody>
        </p:sp>
        <p:sp>
          <p:nvSpPr>
            <p:cNvPr id="4105" name="TextBox 25"/>
            <p:cNvSpPr txBox="1">
              <a:spLocks noChangeArrowheads="1"/>
            </p:cNvSpPr>
            <p:nvPr/>
          </p:nvSpPr>
          <p:spPr bwMode="auto">
            <a:xfrm>
              <a:off x="942975" y="5448300"/>
              <a:ext cx="1368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a:solidFill>
                    <a:srgbClr val="FF0000"/>
                  </a:solidFill>
                  <a:latin typeface="Times New Roman" pitchFamily="18" charset="0"/>
                </a:rPr>
                <a:t>界面层</a:t>
              </a:r>
            </a:p>
          </p:txBody>
        </p:sp>
      </p:grpSp>
      <p:sp>
        <p:nvSpPr>
          <p:cNvPr id="2" name="TextBox 1"/>
          <p:cNvSpPr txBox="1"/>
          <p:nvPr/>
        </p:nvSpPr>
        <p:spPr>
          <a:xfrm>
            <a:off x="5087938" y="4276725"/>
            <a:ext cx="3529012" cy="1384300"/>
          </a:xfrm>
          <a:prstGeom prst="rect">
            <a:avLst/>
          </a:prstGeom>
          <a:solidFill>
            <a:schemeClr val="accent4">
              <a:lumMod val="60000"/>
              <a:lumOff val="40000"/>
            </a:schemeClr>
          </a:solidFill>
        </p:spPr>
        <p:txBody>
          <a:bodyPr>
            <a:spAutoFit/>
          </a:bodyPr>
          <a:lstStyle/>
          <a:p>
            <a:pPr>
              <a:defRPr/>
            </a:pPr>
            <a:r>
              <a:rPr lang="zh-CN" altLang="en-US" dirty="0">
                <a:solidFill>
                  <a:srgbClr val="FFFF00"/>
                </a:solidFill>
                <a:latin typeface="黑体" panose="02010609060101010101" pitchFamily="49" charset="-122"/>
                <a:ea typeface="黑体" panose="02010609060101010101" pitchFamily="49" charset="-122"/>
              </a:rPr>
              <a:t>界面不能独立存在，我们首先从整个体系的热力学性质入手。</a:t>
            </a: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a:extLst>
              <a:ext uri="{FF2B5EF4-FFF2-40B4-BE49-F238E27FC236}">
                <a16:creationId xmlns:a16="http://schemas.microsoft.com/office/drawing/2014/main" id="{94655C0D-752C-4E6D-A380-CEA1054878C2}"/>
              </a:ext>
            </a:extLst>
          </p:cNvPr>
          <p:cNvSpPr txBox="1">
            <a:spLocks noChangeArrowheads="1"/>
          </p:cNvSpPr>
          <p:nvPr/>
        </p:nvSpPr>
        <p:spPr bwMode="auto">
          <a:xfrm>
            <a:off x="527923" y="80880"/>
            <a:ext cx="81159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Times New Roman" pitchFamily="18" charset="0"/>
              </a:rPr>
              <a:t>了解一下</a:t>
            </a:r>
          </a:p>
        </p:txBody>
      </p:sp>
      <p:sp>
        <p:nvSpPr>
          <p:cNvPr id="3" name="矩形 2">
            <a:extLst>
              <a:ext uri="{FF2B5EF4-FFF2-40B4-BE49-F238E27FC236}">
                <a16:creationId xmlns:a16="http://schemas.microsoft.com/office/drawing/2014/main" id="{10A7E7C4-6D6A-4568-8325-4D59D8FA3212}"/>
              </a:ext>
            </a:extLst>
          </p:cNvPr>
          <p:cNvSpPr/>
          <p:nvPr/>
        </p:nvSpPr>
        <p:spPr>
          <a:xfrm>
            <a:off x="689051" y="618300"/>
            <a:ext cx="8045260" cy="5878532"/>
          </a:xfrm>
          <a:prstGeom prst="rect">
            <a:avLst/>
          </a:prstGeom>
        </p:spPr>
        <p:txBody>
          <a:bodyPr wrap="square">
            <a:spAutoFit/>
          </a:bodyPr>
          <a:lstStyle/>
          <a:p>
            <a:pPr algn="ctr">
              <a:spcBef>
                <a:spcPts val="1200"/>
              </a:spcBef>
              <a:buClr>
                <a:srgbClr val="008000"/>
              </a:buClr>
            </a:pPr>
            <a:r>
              <a:rPr kumimoji="1" lang="zh-CN" altLang="en-US" dirty="0">
                <a:solidFill>
                  <a:srgbClr val="FF0000"/>
                </a:solidFill>
                <a:latin typeface="黑体" panose="02010609060101010101" pitchFamily="49" charset="-122"/>
                <a:ea typeface="黑体" panose="02010609060101010101" pitchFamily="49" charset="-122"/>
              </a:rPr>
              <a:t>小     结</a:t>
            </a:r>
            <a:endParaRPr kumimoji="1" lang="en-US" altLang="zh-CN" dirty="0">
              <a:solidFill>
                <a:srgbClr val="FF0000"/>
              </a:solidFill>
              <a:latin typeface="黑体" panose="02010609060101010101" pitchFamily="49" charset="-122"/>
              <a:ea typeface="黑体" panose="02010609060101010101" pitchFamily="49" charset="-122"/>
            </a:endParaRPr>
          </a:p>
          <a:p>
            <a:pPr>
              <a:spcBef>
                <a:spcPts val="1200"/>
              </a:spcBef>
              <a:buClr>
                <a:srgbClr val="008000"/>
              </a:buClr>
            </a:pPr>
            <a:r>
              <a:rPr kumimoji="1" lang="zh-CN" altLang="en-US" dirty="0">
                <a:solidFill>
                  <a:srgbClr val="0000FF"/>
                </a:solidFill>
              </a:rPr>
              <a:t>从证明中可见，</a:t>
            </a:r>
            <a:r>
              <a:rPr kumimoji="1" lang="en-US" altLang="zh-CN" dirty="0">
                <a:solidFill>
                  <a:srgbClr val="FF0000"/>
                </a:solidFill>
              </a:rPr>
              <a:t>Gibbs</a:t>
            </a:r>
            <a:r>
              <a:rPr kumimoji="1" lang="zh-CN" altLang="en-US" dirty="0">
                <a:solidFill>
                  <a:srgbClr val="FF0000"/>
                </a:solidFill>
              </a:rPr>
              <a:t>模型界面相位置的取法</a:t>
            </a:r>
            <a:r>
              <a:rPr kumimoji="1" lang="zh-CN" altLang="en-US" dirty="0">
                <a:solidFill>
                  <a:srgbClr val="0000FF"/>
                </a:solidFill>
              </a:rPr>
              <a:t>等价于</a:t>
            </a:r>
            <a:r>
              <a:rPr kumimoji="1" lang="zh-CN" altLang="en-US" dirty="0">
                <a:solidFill>
                  <a:srgbClr val="FF0000"/>
                </a:solidFill>
              </a:rPr>
              <a:t>使用平衡条件消去</a:t>
            </a:r>
            <a:r>
              <a:rPr kumimoji="1" lang="en-US" altLang="zh-CN" b="0" dirty="0">
                <a:solidFill>
                  <a:srgbClr val="000000"/>
                </a:solidFill>
              </a:rPr>
              <a:t>(</a:t>
            </a:r>
            <a:r>
              <a:rPr kumimoji="1" lang="en-US" altLang="zh-CN" b="0" i="1" dirty="0">
                <a:solidFill>
                  <a:srgbClr val="000000"/>
                </a:solidFill>
              </a:rPr>
              <a:t>T</a:t>
            </a:r>
            <a:r>
              <a:rPr kumimoji="1" lang="en-US" altLang="zh-CN" b="0" dirty="0">
                <a:solidFill>
                  <a:srgbClr val="000000"/>
                </a:solidFill>
              </a:rPr>
              <a:t>, </a:t>
            </a:r>
            <a:r>
              <a:rPr kumimoji="1" lang="en-US" altLang="zh-CN" b="0" i="1" dirty="0">
                <a:solidFill>
                  <a:srgbClr val="000000"/>
                </a:solidFill>
                <a:latin typeface="Symbol" panose="05050102010706020507" pitchFamily="18" charset="2"/>
              </a:rPr>
              <a:t>m</a:t>
            </a:r>
            <a:r>
              <a:rPr kumimoji="1" lang="en-US" altLang="zh-CN" b="0" baseline="-25000" dirty="0">
                <a:solidFill>
                  <a:srgbClr val="000000"/>
                </a:solidFill>
              </a:rPr>
              <a:t>1</a:t>
            </a:r>
            <a:r>
              <a:rPr kumimoji="1" lang="en-US" altLang="zh-CN" b="0" dirty="0">
                <a:solidFill>
                  <a:srgbClr val="000000"/>
                </a:solidFill>
              </a:rPr>
              <a:t>, …, </a:t>
            </a:r>
            <a:r>
              <a:rPr kumimoji="1" lang="en-US" altLang="zh-CN" b="0" i="1" dirty="0" err="1">
                <a:solidFill>
                  <a:srgbClr val="000000"/>
                </a:solidFill>
                <a:latin typeface="Symbol" panose="05050102010706020507" pitchFamily="18" charset="2"/>
              </a:rPr>
              <a:t>m</a:t>
            </a:r>
            <a:r>
              <a:rPr kumimoji="1" lang="en-US" altLang="zh-CN" b="0" i="1" baseline="-25000" dirty="0" err="1">
                <a:solidFill>
                  <a:srgbClr val="000000"/>
                </a:solidFill>
                <a:cs typeface="Times New Roman" panose="02020603050405020304" pitchFamily="18" charset="0"/>
              </a:rPr>
              <a:t>K</a:t>
            </a:r>
            <a:r>
              <a:rPr kumimoji="1" lang="en-US" altLang="zh-CN" b="0" dirty="0">
                <a:solidFill>
                  <a:srgbClr val="000000"/>
                </a:solidFill>
              </a:rPr>
              <a:t>)</a:t>
            </a:r>
            <a:r>
              <a:rPr kumimoji="1" lang="zh-CN" altLang="en-US" dirty="0">
                <a:solidFill>
                  <a:srgbClr val="FF0000"/>
                </a:solidFill>
              </a:rPr>
              <a:t>中的一个变量</a:t>
            </a:r>
            <a:r>
              <a:rPr kumimoji="1" lang="zh-CN" altLang="en-US" dirty="0">
                <a:solidFill>
                  <a:srgbClr val="0000FF"/>
                </a:solidFill>
              </a:rPr>
              <a:t>：</a:t>
            </a:r>
            <a:endParaRPr kumimoji="1" lang="en-US" altLang="zh-CN" dirty="0">
              <a:solidFill>
                <a:srgbClr val="0000FF"/>
              </a:solidFill>
            </a:endParaRPr>
          </a:p>
          <a:p>
            <a:pPr>
              <a:spcBef>
                <a:spcPts val="1200"/>
              </a:spcBef>
              <a:buClr>
                <a:srgbClr val="008000"/>
              </a:buClr>
            </a:pPr>
            <a:r>
              <a:rPr kumimoji="1" lang="en-US" altLang="zh-CN" dirty="0">
                <a:solidFill>
                  <a:srgbClr val="0000FF"/>
                </a:solidFill>
              </a:rPr>
              <a:t>    1. </a:t>
            </a:r>
            <a:r>
              <a:rPr kumimoji="1" lang="zh-CN" altLang="en-US" dirty="0">
                <a:solidFill>
                  <a:srgbClr val="0000FF"/>
                </a:solidFill>
              </a:rPr>
              <a:t>如果消去的是某个组分化学势，则平衡条件等价于将分界面放在此组分界面过剩量为零处；</a:t>
            </a:r>
            <a:endParaRPr kumimoji="1" lang="en-US" altLang="zh-CN" dirty="0">
              <a:solidFill>
                <a:srgbClr val="0000FF"/>
              </a:solidFill>
            </a:endParaRPr>
          </a:p>
          <a:p>
            <a:pPr>
              <a:spcBef>
                <a:spcPts val="1200"/>
              </a:spcBef>
              <a:buClr>
                <a:srgbClr val="008000"/>
              </a:buClr>
            </a:pPr>
            <a:r>
              <a:rPr kumimoji="1" lang="en-US" altLang="zh-CN" dirty="0">
                <a:solidFill>
                  <a:srgbClr val="0000FF"/>
                </a:solidFill>
              </a:rPr>
              <a:t>    2. </a:t>
            </a:r>
            <a:r>
              <a:rPr kumimoji="1" lang="zh-CN" altLang="en-US" dirty="0">
                <a:solidFill>
                  <a:srgbClr val="0000FF"/>
                </a:solidFill>
              </a:rPr>
              <a:t>如果消去的是温度，则平衡条件等价于将分界面放在界面过剩熵为零处；</a:t>
            </a:r>
            <a:endParaRPr kumimoji="1" lang="en-US" altLang="zh-CN" dirty="0">
              <a:solidFill>
                <a:srgbClr val="0000FF"/>
              </a:solidFill>
            </a:endParaRPr>
          </a:p>
          <a:p>
            <a:pPr>
              <a:spcBef>
                <a:spcPts val="1200"/>
              </a:spcBef>
              <a:buClr>
                <a:srgbClr val="008000"/>
              </a:buClr>
            </a:pPr>
            <a:r>
              <a:rPr kumimoji="1" lang="zh-CN" altLang="en-US" dirty="0">
                <a:solidFill>
                  <a:srgbClr val="0000FF"/>
                </a:solidFill>
              </a:rPr>
              <a:t>因此，</a:t>
            </a:r>
            <a:r>
              <a:rPr kumimoji="1" lang="en-US" altLang="zh-CN" dirty="0">
                <a:solidFill>
                  <a:srgbClr val="0000FF"/>
                </a:solidFill>
              </a:rPr>
              <a:t>Gibbs</a:t>
            </a:r>
            <a:r>
              <a:rPr kumimoji="1" lang="zh-CN" altLang="en-US" dirty="0">
                <a:solidFill>
                  <a:srgbClr val="0000FF"/>
                </a:solidFill>
              </a:rPr>
              <a:t>分界面的取法并不唯一，它实际上与如何在界面模型中使用平衡条件有关。由于使用了平衡条件，</a:t>
            </a:r>
            <a:r>
              <a:rPr kumimoji="1" lang="en-US" altLang="zh-CN" dirty="0">
                <a:solidFill>
                  <a:srgbClr val="0000FF"/>
                </a:solidFill>
              </a:rPr>
              <a:t>Gibbs</a:t>
            </a:r>
            <a:r>
              <a:rPr kumimoji="1" lang="zh-CN" altLang="en-US" dirty="0">
                <a:solidFill>
                  <a:srgbClr val="0000FF"/>
                </a:solidFill>
              </a:rPr>
              <a:t>模型自动符合相律。另外，在证明过程中，我们还得到了</a:t>
            </a:r>
            <a:r>
              <a:rPr kumimoji="1" lang="en-US" altLang="zh-CN" dirty="0">
                <a:solidFill>
                  <a:srgbClr val="0000FF"/>
                </a:solidFill>
              </a:rPr>
              <a:t>Gibbs</a:t>
            </a:r>
            <a:r>
              <a:rPr kumimoji="1" lang="zh-CN" altLang="en-US" dirty="0">
                <a:solidFill>
                  <a:srgbClr val="0000FF"/>
                </a:solidFill>
              </a:rPr>
              <a:t>界面过剩性质的方便计算方法。</a:t>
            </a:r>
          </a:p>
        </p:txBody>
      </p:sp>
    </p:spTree>
    <p:extLst>
      <p:ext uri="{BB962C8B-B14F-4D97-AF65-F5344CB8AC3E}">
        <p14:creationId xmlns:p14="http://schemas.microsoft.com/office/powerpoint/2010/main" val="3082946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054">
            <a:extLst>
              <a:ext uri="{FF2B5EF4-FFF2-40B4-BE49-F238E27FC236}">
                <a16:creationId xmlns:a16="http://schemas.microsoft.com/office/drawing/2014/main" id="{2BE7A01A-D744-4FD9-AA08-045805173B97}"/>
              </a:ext>
            </a:extLst>
          </p:cNvPr>
          <p:cNvSpPr txBox="1">
            <a:spLocks noChangeArrowheads="1"/>
          </p:cNvSpPr>
          <p:nvPr/>
        </p:nvSpPr>
        <p:spPr bwMode="auto">
          <a:xfrm>
            <a:off x="566738" y="536566"/>
            <a:ext cx="7927975"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defRPr/>
            </a:pPr>
            <a:r>
              <a:rPr kumimoji="1" lang="en-US" altLang="zh-CN" dirty="0">
                <a:solidFill>
                  <a:srgbClr val="FF0000"/>
                </a:solidFill>
                <a:effectLst>
                  <a:outerShdw blurRad="38100" dist="38100" dir="2700000" algn="tl">
                    <a:srgbClr val="C0C0C0"/>
                  </a:outerShdw>
                </a:effectLst>
                <a:latin typeface="黑体" pitchFamily="2" charset="-122"/>
                <a:ea typeface="黑体" pitchFamily="2" charset="-122"/>
              </a:rPr>
              <a:t>3.</a:t>
            </a:r>
            <a:r>
              <a:rPr kumimoji="1" lang="zh-CN" altLang="en-US" dirty="0">
                <a:solidFill>
                  <a:srgbClr val="FF0000"/>
                </a:solidFill>
                <a:effectLst>
                  <a:outerShdw blurRad="38100" dist="38100" dir="2700000" algn="tl">
                    <a:srgbClr val="C0C0C0"/>
                  </a:outerShdw>
                </a:effectLst>
                <a:latin typeface="黑体" pitchFamily="2" charset="-122"/>
                <a:ea typeface="黑体" pitchFamily="2" charset="-122"/>
              </a:rPr>
              <a:t>弯曲界面相的热力学基本方程</a:t>
            </a:r>
            <a:r>
              <a:rPr kumimoji="1" lang="en-US" altLang="zh-CN" dirty="0">
                <a:solidFill>
                  <a:srgbClr val="FF0000"/>
                </a:solidFill>
                <a:effectLst>
                  <a:outerShdw blurRad="38100" dist="38100" dir="2700000" algn="tl">
                    <a:srgbClr val="C0C0C0"/>
                  </a:outerShdw>
                </a:effectLst>
                <a:ea typeface="黑体" pitchFamily="2" charset="-122"/>
                <a:cs typeface="Times New Roman" panose="02020603050405020304" pitchFamily="18" charset="0"/>
              </a:rPr>
              <a:t>(fundamental equations for curved interfacial phases)</a:t>
            </a:r>
            <a:endParaRPr kumimoji="1" lang="zh-CN" altLang="en-US" sz="2400" b="0" dirty="0">
              <a:latin typeface="黑体" pitchFamily="2" charset="-122"/>
              <a:ea typeface="黑体" pitchFamily="2" charset="-122"/>
            </a:endParaRPr>
          </a:p>
        </p:txBody>
      </p:sp>
      <p:sp>
        <p:nvSpPr>
          <p:cNvPr id="4" name="Text Box 7">
            <a:extLst>
              <a:ext uri="{FF2B5EF4-FFF2-40B4-BE49-F238E27FC236}">
                <a16:creationId xmlns:a16="http://schemas.microsoft.com/office/drawing/2014/main" id="{A69CC487-8682-45B5-B53B-6605CAA8EBEA}"/>
              </a:ext>
            </a:extLst>
          </p:cNvPr>
          <p:cNvSpPr txBox="1">
            <a:spLocks noChangeArrowheads="1"/>
          </p:cNvSpPr>
          <p:nvPr/>
        </p:nvSpPr>
        <p:spPr bwMode="auto">
          <a:xfrm>
            <a:off x="576263" y="1544119"/>
            <a:ext cx="8189912" cy="172354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ts val="600"/>
              </a:spcBef>
              <a:buClrTx/>
              <a:buSzTx/>
              <a:buFontTx/>
              <a:buNone/>
            </a:pPr>
            <a:r>
              <a:rPr lang="zh-CN" altLang="en-US" sz="2800" dirty="0">
                <a:solidFill>
                  <a:srgbClr val="FF0000"/>
                </a:solidFill>
                <a:latin typeface="Times New Roman" panose="02020603050405020304" pitchFamily="18" charset="0"/>
                <a:ea typeface="黑体" pitchFamily="49" charset="-122"/>
              </a:rPr>
              <a:t>弯曲界面的特殊性：</a:t>
            </a:r>
            <a:r>
              <a:rPr lang="zh-CN" altLang="en-US" sz="2800" dirty="0">
                <a:solidFill>
                  <a:srgbClr val="0000FF"/>
                </a:solidFill>
                <a:latin typeface="Times New Roman" panose="02020603050405020304" pitchFamily="18" charset="0"/>
                <a:ea typeface="黑体" pitchFamily="49" charset="-122"/>
              </a:rPr>
              <a:t>弯曲界面的界面张力与平坦界面的并不相等；</a:t>
            </a:r>
            <a:r>
              <a:rPr lang="en-US" altLang="zh-CN" sz="2800" dirty="0">
                <a:solidFill>
                  <a:srgbClr val="0000FF"/>
                </a:solidFill>
                <a:latin typeface="Times New Roman" panose="02020603050405020304" pitchFamily="18" charset="0"/>
                <a:ea typeface="黑体" pitchFamily="49" charset="-122"/>
              </a:rPr>
              <a:t>Gibbs</a:t>
            </a:r>
            <a:r>
              <a:rPr lang="zh-CN" altLang="en-US" sz="2800" dirty="0">
                <a:solidFill>
                  <a:srgbClr val="0000FF"/>
                </a:solidFill>
                <a:latin typeface="Times New Roman" panose="02020603050405020304" pitchFamily="18" charset="0"/>
                <a:ea typeface="黑体" pitchFamily="49" charset="-122"/>
              </a:rPr>
              <a:t>模型假定</a:t>
            </a:r>
            <a:r>
              <a:rPr lang="zh-CN" altLang="en-US" sz="2800">
                <a:solidFill>
                  <a:srgbClr val="0000FF"/>
                </a:solidFill>
                <a:latin typeface="Times New Roman" panose="02020603050405020304" pitchFamily="18" charset="0"/>
                <a:ea typeface="黑体" pitchFamily="49" charset="-122"/>
              </a:rPr>
              <a:t>界面张力集中作用在</a:t>
            </a:r>
            <a:r>
              <a:rPr lang="zh-CN" altLang="en-US" sz="2800" dirty="0">
                <a:solidFill>
                  <a:srgbClr val="0000FF"/>
                </a:solidFill>
                <a:latin typeface="Times New Roman" panose="02020603050405020304" pitchFamily="18" charset="0"/>
                <a:ea typeface="黑体" pitchFamily="49" charset="-122"/>
              </a:rPr>
              <a:t>一个假想的几何分界面上，需考虑几何面形状和位置的影响。</a:t>
            </a:r>
          </a:p>
        </p:txBody>
      </p:sp>
      <p:graphicFrame>
        <p:nvGraphicFramePr>
          <p:cNvPr id="16" name="对象 1">
            <a:extLst>
              <a:ext uri="{FF2B5EF4-FFF2-40B4-BE49-F238E27FC236}">
                <a16:creationId xmlns:a16="http://schemas.microsoft.com/office/drawing/2014/main" id="{C1E2EB6E-2889-467A-AA31-FD0CF94F8A10}"/>
              </a:ext>
            </a:extLst>
          </p:cNvPr>
          <p:cNvGraphicFramePr>
            <a:graphicFrameLocks noChangeAspect="1"/>
          </p:cNvGraphicFramePr>
          <p:nvPr>
            <p:extLst>
              <p:ext uri="{D42A27DB-BD31-4B8C-83A1-F6EECF244321}">
                <p14:modId xmlns:p14="http://schemas.microsoft.com/office/powerpoint/2010/main" val="1042367576"/>
              </p:ext>
            </p:extLst>
          </p:nvPr>
        </p:nvGraphicFramePr>
        <p:xfrm>
          <a:off x="615880" y="3866380"/>
          <a:ext cx="4110210" cy="880198"/>
        </p:xfrm>
        <a:graphic>
          <a:graphicData uri="http://schemas.openxmlformats.org/presentationml/2006/ole">
            <mc:AlternateContent xmlns:mc="http://schemas.openxmlformats.org/markup-compatibility/2006">
              <mc:Choice xmlns:v="urn:schemas-microsoft-com:vml" Requires="v">
                <p:oleObj name="Equation" r:id="rId2" imgW="1841400" imgH="393480" progId="Equation.DSMT4">
                  <p:embed/>
                </p:oleObj>
              </mc:Choice>
              <mc:Fallback>
                <p:oleObj name="Equation" r:id="rId2" imgW="1841400" imgH="393480" progId="Equation.DSMT4">
                  <p:embed/>
                  <p:pic>
                    <p:nvPicPr>
                      <p:cNvPr id="16" name="对象 1">
                        <a:extLst>
                          <a:ext uri="{FF2B5EF4-FFF2-40B4-BE49-F238E27FC236}">
                            <a16:creationId xmlns:a16="http://schemas.microsoft.com/office/drawing/2014/main" id="{C1E2EB6E-2889-467A-AA31-FD0CF94F8A10}"/>
                          </a:ext>
                        </a:extLst>
                      </p:cNvPr>
                      <p:cNvPicPr>
                        <a:picLocks noChangeAspect="1" noChangeArrowheads="1"/>
                      </p:cNvPicPr>
                      <p:nvPr/>
                    </p:nvPicPr>
                    <p:blipFill>
                      <a:blip r:embed="rId3"/>
                      <a:srcRect/>
                      <a:stretch>
                        <a:fillRect/>
                      </a:stretch>
                    </p:blipFill>
                    <p:spPr bwMode="auto">
                      <a:xfrm>
                        <a:off x="615880" y="3866380"/>
                        <a:ext cx="4110210" cy="880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文本框 21">
            <a:extLst>
              <a:ext uri="{FF2B5EF4-FFF2-40B4-BE49-F238E27FC236}">
                <a16:creationId xmlns:a16="http://schemas.microsoft.com/office/drawing/2014/main" id="{73FBBB13-5A18-4D31-A002-1C060997F069}"/>
              </a:ext>
            </a:extLst>
          </p:cNvPr>
          <p:cNvSpPr txBox="1"/>
          <p:nvPr/>
        </p:nvSpPr>
        <p:spPr>
          <a:xfrm>
            <a:off x="554921" y="4712533"/>
            <a:ext cx="4474900" cy="1815882"/>
          </a:xfrm>
          <a:prstGeom prst="rect">
            <a:avLst/>
          </a:prstGeom>
          <a:noFill/>
        </p:spPr>
        <p:txBody>
          <a:bodyPr wrap="square" rtlCol="0">
            <a:spAutoFit/>
          </a:bodyPr>
          <a:lstStyle/>
          <a:p>
            <a:r>
              <a:rPr lang="zh-CN" altLang="en-US" dirty="0">
                <a:solidFill>
                  <a:schemeClr val="accent4"/>
                </a:solidFill>
              </a:rPr>
              <a:t>表面张力本身和界面弯曲产生的其它效应都与假想分界面的形状和位置有关，而平坦界面则不存在这个问题。</a:t>
            </a:r>
          </a:p>
        </p:txBody>
      </p:sp>
      <p:grpSp>
        <p:nvGrpSpPr>
          <p:cNvPr id="28" name="组合 27">
            <a:extLst>
              <a:ext uri="{FF2B5EF4-FFF2-40B4-BE49-F238E27FC236}">
                <a16:creationId xmlns:a16="http://schemas.microsoft.com/office/drawing/2014/main" id="{3B601553-A990-48B0-A965-83734FE451C5}"/>
              </a:ext>
            </a:extLst>
          </p:cNvPr>
          <p:cNvGrpSpPr/>
          <p:nvPr/>
        </p:nvGrpSpPr>
        <p:grpSpPr>
          <a:xfrm>
            <a:off x="4925700" y="2976288"/>
            <a:ext cx="3980329" cy="3642780"/>
            <a:chOff x="699963" y="2870087"/>
            <a:chExt cx="3980329" cy="3642780"/>
          </a:xfrm>
        </p:grpSpPr>
        <p:grpSp>
          <p:nvGrpSpPr>
            <p:cNvPr id="23" name="组合 22">
              <a:extLst>
                <a:ext uri="{FF2B5EF4-FFF2-40B4-BE49-F238E27FC236}">
                  <a16:creationId xmlns:a16="http://schemas.microsoft.com/office/drawing/2014/main" id="{50C56DCA-DA96-42A8-8601-6DE0E3A4D31E}"/>
                </a:ext>
              </a:extLst>
            </p:cNvPr>
            <p:cNvGrpSpPr/>
            <p:nvPr/>
          </p:nvGrpSpPr>
          <p:grpSpPr>
            <a:xfrm>
              <a:off x="699963" y="2870087"/>
              <a:ext cx="3980329" cy="3642780"/>
              <a:chOff x="975385" y="2517543"/>
              <a:chExt cx="3980329" cy="3642780"/>
            </a:xfrm>
          </p:grpSpPr>
          <p:grpSp>
            <p:nvGrpSpPr>
              <p:cNvPr id="8" name="组合 7">
                <a:extLst>
                  <a:ext uri="{FF2B5EF4-FFF2-40B4-BE49-F238E27FC236}">
                    <a16:creationId xmlns:a16="http://schemas.microsoft.com/office/drawing/2014/main" id="{294E9B7E-8C76-44B6-8003-13A96F3776FE}"/>
                  </a:ext>
                </a:extLst>
              </p:cNvPr>
              <p:cNvGrpSpPr/>
              <p:nvPr/>
            </p:nvGrpSpPr>
            <p:grpSpPr>
              <a:xfrm>
                <a:off x="975385" y="2517543"/>
                <a:ext cx="3980329" cy="3642780"/>
                <a:chOff x="1900546" y="2539059"/>
                <a:chExt cx="3980329" cy="3642780"/>
              </a:xfrm>
            </p:grpSpPr>
            <p:sp>
              <p:nvSpPr>
                <p:cNvPr id="7" name="矩形 6">
                  <a:extLst>
                    <a:ext uri="{FF2B5EF4-FFF2-40B4-BE49-F238E27FC236}">
                      <a16:creationId xmlns:a16="http://schemas.microsoft.com/office/drawing/2014/main" id="{ED564AE1-1223-4777-9B8E-298DF98EC8DF}"/>
                    </a:ext>
                  </a:extLst>
                </p:cNvPr>
                <p:cNvSpPr/>
                <p:nvPr/>
              </p:nvSpPr>
              <p:spPr bwMode="auto">
                <a:xfrm>
                  <a:off x="1900546" y="2539059"/>
                  <a:ext cx="3980329" cy="3642780"/>
                </a:xfrm>
                <a:prstGeom prst="rect">
                  <a:avLst/>
                </a:prstGeom>
                <a:solidFill>
                  <a:schemeClr val="accent3">
                    <a:lumMod val="85000"/>
                  </a:schemeClr>
                </a:solidFill>
                <a:ln w="9525" cap="flat" cmpd="sng" algn="ctr">
                  <a:solidFill>
                    <a:srgbClr val="0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6" name="椭圆 5">
                  <a:extLst>
                    <a:ext uri="{FF2B5EF4-FFF2-40B4-BE49-F238E27FC236}">
                      <a16:creationId xmlns:a16="http://schemas.microsoft.com/office/drawing/2014/main" id="{1F7FA8C2-6115-4B5A-9529-72584696513D}"/>
                    </a:ext>
                  </a:extLst>
                </p:cNvPr>
                <p:cNvSpPr/>
                <p:nvPr/>
              </p:nvSpPr>
              <p:spPr bwMode="auto">
                <a:xfrm>
                  <a:off x="2426373" y="2996125"/>
                  <a:ext cx="2884609" cy="2886388"/>
                </a:xfrm>
                <a:prstGeom prst="ellipse">
                  <a:avLst/>
                </a:prstGeom>
                <a:solidFill>
                  <a:schemeClr val="accent1">
                    <a:lumMod val="90000"/>
                  </a:schemeClr>
                </a:solidFill>
                <a:ln w="9525" cap="flat" cmpd="sng" algn="ctr">
                  <a:noFill/>
                  <a:prstDash val="solid"/>
                  <a:miter lim="800000"/>
                  <a:headEnd type="none" w="med" len="med"/>
                  <a:tailEnd type="none" w="med" len="med"/>
                </a:ln>
                <a:effectLst>
                  <a:outerShdw dist="35921" dir="2700000" algn="ctr" rotWithShape="0">
                    <a:schemeClr val="bg2"/>
                  </a:outerShdw>
                  <a:softEdge rad="76200"/>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 name="椭圆 1">
                  <a:extLst>
                    <a:ext uri="{FF2B5EF4-FFF2-40B4-BE49-F238E27FC236}">
                      <a16:creationId xmlns:a16="http://schemas.microsoft.com/office/drawing/2014/main" id="{2DB33C19-FF0C-420A-8B12-0BC1676FA596}"/>
                    </a:ext>
                  </a:extLst>
                </p:cNvPr>
                <p:cNvSpPr/>
                <p:nvPr/>
              </p:nvSpPr>
              <p:spPr bwMode="auto">
                <a:xfrm>
                  <a:off x="2820118" y="3406641"/>
                  <a:ext cx="2103512" cy="2104808"/>
                </a:xfrm>
                <a:prstGeom prst="ellipse">
                  <a:avLst/>
                </a:prstGeom>
                <a:solidFill>
                  <a:srgbClr val="7030A0"/>
                </a:solidFill>
                <a:ln w="9525" cap="flat" cmpd="sng" algn="ctr">
                  <a:noFill/>
                  <a:prstDash val="solid"/>
                  <a:miter lim="800000"/>
                  <a:headEnd type="none" w="med" len="med"/>
                  <a:tailEnd type="none" w="med" len="med"/>
                </a:ln>
                <a:effectLst>
                  <a:outerShdw dist="35921" dir="2700000" algn="ctr" rotWithShape="0">
                    <a:schemeClr val="bg2"/>
                  </a:outerShdw>
                  <a:softEdge rad="76200"/>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sp>
            <p:nvSpPr>
              <p:cNvPr id="10" name="TextBox 22">
                <a:extLst>
                  <a:ext uri="{FF2B5EF4-FFF2-40B4-BE49-F238E27FC236}">
                    <a16:creationId xmlns:a16="http://schemas.microsoft.com/office/drawing/2014/main" id="{900A5949-2928-43AA-BF5F-6FA99377246F}"/>
                  </a:ext>
                </a:extLst>
              </p:cNvPr>
              <p:cNvSpPr txBox="1">
                <a:spLocks noChangeArrowheads="1"/>
              </p:cNvSpPr>
              <p:nvPr/>
            </p:nvSpPr>
            <p:spPr bwMode="auto">
              <a:xfrm>
                <a:off x="1047232" y="2782126"/>
                <a:ext cx="8477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dirty="0">
                    <a:solidFill>
                      <a:srgbClr val="FF0000"/>
                    </a:solidFill>
                    <a:latin typeface="Times New Roman" pitchFamily="18" charset="0"/>
                  </a:rPr>
                  <a:t>气相</a:t>
                </a:r>
              </a:p>
            </p:txBody>
          </p:sp>
          <p:sp>
            <p:nvSpPr>
              <p:cNvPr id="12" name="TextBox 23">
                <a:extLst>
                  <a:ext uri="{FF2B5EF4-FFF2-40B4-BE49-F238E27FC236}">
                    <a16:creationId xmlns:a16="http://schemas.microsoft.com/office/drawing/2014/main" id="{32010519-66DC-4BDB-923B-2FCF0154C2BB}"/>
                  </a:ext>
                </a:extLst>
              </p:cNvPr>
              <p:cNvSpPr txBox="1">
                <a:spLocks noChangeArrowheads="1"/>
              </p:cNvSpPr>
              <p:nvPr/>
            </p:nvSpPr>
            <p:spPr bwMode="auto">
              <a:xfrm>
                <a:off x="2627228" y="4703338"/>
                <a:ext cx="8477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dirty="0">
                    <a:solidFill>
                      <a:srgbClr val="FF0000"/>
                    </a:solidFill>
                    <a:latin typeface="Times New Roman" pitchFamily="18" charset="0"/>
                  </a:rPr>
                  <a:t>液相</a:t>
                </a:r>
              </a:p>
            </p:txBody>
          </p:sp>
          <p:sp>
            <p:nvSpPr>
              <p:cNvPr id="14" name="TextBox 24">
                <a:extLst>
                  <a:ext uri="{FF2B5EF4-FFF2-40B4-BE49-F238E27FC236}">
                    <a16:creationId xmlns:a16="http://schemas.microsoft.com/office/drawing/2014/main" id="{F17AA61F-3A71-4E84-A485-918AE57549FB}"/>
                  </a:ext>
                </a:extLst>
              </p:cNvPr>
              <p:cNvSpPr txBox="1">
                <a:spLocks noChangeArrowheads="1"/>
              </p:cNvSpPr>
              <p:nvPr/>
            </p:nvSpPr>
            <p:spPr bwMode="auto">
              <a:xfrm>
                <a:off x="2355175" y="3028339"/>
                <a:ext cx="11197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dirty="0">
                    <a:solidFill>
                      <a:srgbClr val="FF0000"/>
                    </a:solidFill>
                    <a:latin typeface="Times New Roman" pitchFamily="18" charset="0"/>
                  </a:rPr>
                  <a:t>界面层</a:t>
                </a:r>
              </a:p>
            </p:txBody>
          </p:sp>
          <p:sp>
            <p:nvSpPr>
              <p:cNvPr id="17" name="椭圆 16">
                <a:extLst>
                  <a:ext uri="{FF2B5EF4-FFF2-40B4-BE49-F238E27FC236}">
                    <a16:creationId xmlns:a16="http://schemas.microsoft.com/office/drawing/2014/main" id="{FF07C55A-98C0-4C72-8E58-D714DC693C04}"/>
                  </a:ext>
                </a:extLst>
              </p:cNvPr>
              <p:cNvSpPr/>
              <p:nvPr/>
            </p:nvSpPr>
            <p:spPr bwMode="auto">
              <a:xfrm>
                <a:off x="1781657" y="3282742"/>
                <a:ext cx="2313863" cy="2314800"/>
              </a:xfrm>
              <a:prstGeom prst="ellipse">
                <a:avLst/>
              </a:prstGeom>
              <a:noFill/>
              <a:ln w="1905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cxnSp>
            <p:nvCxnSpPr>
              <p:cNvPr id="19" name="直接箭头连接符 18">
                <a:extLst>
                  <a:ext uri="{FF2B5EF4-FFF2-40B4-BE49-F238E27FC236}">
                    <a16:creationId xmlns:a16="http://schemas.microsoft.com/office/drawing/2014/main" id="{F3395260-1051-44E9-B213-0A8F960156B6}"/>
                  </a:ext>
                </a:extLst>
              </p:cNvPr>
              <p:cNvCxnSpPr/>
              <p:nvPr/>
            </p:nvCxnSpPr>
            <p:spPr bwMode="auto">
              <a:xfrm flipV="1">
                <a:off x="2948794" y="3748531"/>
                <a:ext cx="880791" cy="685917"/>
              </a:xfrm>
              <a:prstGeom prst="straightConnector1">
                <a:avLst/>
              </a:prstGeom>
              <a:solidFill>
                <a:schemeClr val="accent1"/>
              </a:solidFill>
              <a:ln w="19050" cap="flat" cmpd="sng" algn="ctr">
                <a:solidFill>
                  <a:srgbClr val="00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3">
                <a:extLst>
                  <a:ext uri="{FF2B5EF4-FFF2-40B4-BE49-F238E27FC236}">
                    <a16:creationId xmlns:a16="http://schemas.microsoft.com/office/drawing/2014/main" id="{54121D26-3217-4287-8DF1-450C80581F37}"/>
                  </a:ext>
                </a:extLst>
              </p:cNvPr>
              <p:cNvSpPr txBox="1">
                <a:spLocks noChangeArrowheads="1"/>
              </p:cNvSpPr>
              <p:nvPr/>
            </p:nvSpPr>
            <p:spPr bwMode="auto">
              <a:xfrm>
                <a:off x="3162759" y="3676778"/>
                <a:ext cx="84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en-US" altLang="zh-CN" sz="2800" b="0" i="1" dirty="0">
                    <a:solidFill>
                      <a:srgbClr val="000000"/>
                    </a:solidFill>
                    <a:latin typeface="Times New Roman" pitchFamily="18" charset="0"/>
                  </a:rPr>
                  <a:t>r</a:t>
                </a:r>
                <a:endParaRPr lang="zh-CN" altLang="en-US" sz="2800" b="0" i="1" dirty="0">
                  <a:solidFill>
                    <a:srgbClr val="000000"/>
                  </a:solidFill>
                  <a:latin typeface="Times New Roman" pitchFamily="18" charset="0"/>
                </a:endParaRPr>
              </a:p>
            </p:txBody>
          </p:sp>
        </p:grpSp>
        <p:sp>
          <p:nvSpPr>
            <p:cNvPr id="25" name="TextBox 24">
              <a:extLst>
                <a:ext uri="{FF2B5EF4-FFF2-40B4-BE49-F238E27FC236}">
                  <a16:creationId xmlns:a16="http://schemas.microsoft.com/office/drawing/2014/main" id="{6353547D-A44F-4C62-92AD-886AB2F66611}"/>
                </a:ext>
              </a:extLst>
            </p:cNvPr>
            <p:cNvSpPr txBox="1">
              <a:spLocks noChangeArrowheads="1"/>
            </p:cNvSpPr>
            <p:nvPr/>
          </p:nvSpPr>
          <p:spPr bwMode="auto">
            <a:xfrm>
              <a:off x="2934723" y="2951203"/>
              <a:ext cx="1730748" cy="48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dirty="0">
                  <a:solidFill>
                    <a:srgbClr val="000000"/>
                  </a:solidFill>
                  <a:latin typeface="Times New Roman" pitchFamily="18" charset="0"/>
                </a:rPr>
                <a:t>假想分界面</a:t>
              </a:r>
            </a:p>
          </p:txBody>
        </p:sp>
        <p:cxnSp>
          <p:nvCxnSpPr>
            <p:cNvPr id="27" name="直接箭头连接符 26">
              <a:extLst>
                <a:ext uri="{FF2B5EF4-FFF2-40B4-BE49-F238E27FC236}">
                  <a16:creationId xmlns:a16="http://schemas.microsoft.com/office/drawing/2014/main" id="{69375AC9-423B-4D11-A692-4E3D62BC20F4}"/>
                </a:ext>
              </a:extLst>
            </p:cNvPr>
            <p:cNvCxnSpPr/>
            <p:nvPr/>
          </p:nvCxnSpPr>
          <p:spPr bwMode="auto">
            <a:xfrm flipH="1">
              <a:off x="3413497" y="3446578"/>
              <a:ext cx="291532" cy="434414"/>
            </a:xfrm>
            <a:prstGeom prst="straightConnector1">
              <a:avLst/>
            </a:prstGeom>
            <a:solidFill>
              <a:schemeClr val="accent1"/>
            </a:solidFill>
            <a:ln w="28575" cap="flat" cmpd="sng" algn="ctr">
              <a:solidFill>
                <a:srgbClr val="00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3" name="文本框 32">
            <a:extLst>
              <a:ext uri="{FF2B5EF4-FFF2-40B4-BE49-F238E27FC236}">
                <a16:creationId xmlns:a16="http://schemas.microsoft.com/office/drawing/2014/main" id="{52998A75-07E1-41EB-953D-CEC9A10CDBE6}"/>
              </a:ext>
            </a:extLst>
          </p:cNvPr>
          <p:cNvSpPr txBox="1"/>
          <p:nvPr/>
        </p:nvSpPr>
        <p:spPr>
          <a:xfrm>
            <a:off x="565198" y="3373756"/>
            <a:ext cx="4039145" cy="523220"/>
          </a:xfrm>
          <a:prstGeom prst="rect">
            <a:avLst/>
          </a:prstGeom>
          <a:noFill/>
        </p:spPr>
        <p:txBody>
          <a:bodyPr wrap="square" rtlCol="0">
            <a:spAutoFit/>
          </a:bodyPr>
          <a:lstStyle/>
          <a:p>
            <a:r>
              <a:rPr lang="zh-CN" altLang="en-US" dirty="0">
                <a:solidFill>
                  <a:schemeClr val="accent4"/>
                </a:solidFill>
                <a:latin typeface="+mn-ea"/>
                <a:ea typeface="+mn-ea"/>
              </a:rPr>
              <a:t>例：球形小液滴。</a:t>
            </a:r>
          </a:p>
        </p:txBody>
      </p:sp>
    </p:spTree>
    <p:extLst>
      <p:ext uri="{BB962C8B-B14F-4D97-AF65-F5344CB8AC3E}">
        <p14:creationId xmlns:p14="http://schemas.microsoft.com/office/powerpoint/2010/main" val="1938213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7">
            <a:extLst>
              <a:ext uri="{FF2B5EF4-FFF2-40B4-BE49-F238E27FC236}">
                <a16:creationId xmlns:a16="http://schemas.microsoft.com/office/drawing/2014/main" id="{A80974CB-9942-4B74-A809-6D5542DB7B91}"/>
              </a:ext>
            </a:extLst>
          </p:cNvPr>
          <p:cNvSpPr txBox="1">
            <a:spLocks noChangeArrowheads="1"/>
          </p:cNvSpPr>
          <p:nvPr/>
        </p:nvSpPr>
        <p:spPr bwMode="auto">
          <a:xfrm>
            <a:off x="631844" y="669655"/>
            <a:ext cx="8198878" cy="129266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ts val="600"/>
              </a:spcBef>
              <a:buClrTx/>
              <a:buSzTx/>
              <a:buNone/>
            </a:pPr>
            <a:r>
              <a:rPr lang="zh-CN" altLang="en-US" sz="2800" dirty="0">
                <a:solidFill>
                  <a:srgbClr val="0000FF"/>
                </a:solidFill>
                <a:latin typeface="Times New Roman" panose="02020603050405020304" pitchFamily="18" charset="0"/>
                <a:ea typeface="黑体" pitchFamily="49" charset="-122"/>
              </a:rPr>
              <a:t>对于含</a:t>
            </a:r>
            <a:r>
              <a:rPr lang="zh-CN" altLang="en-US" sz="2800" dirty="0">
                <a:solidFill>
                  <a:srgbClr val="FF0000"/>
                </a:solidFill>
                <a:latin typeface="Times New Roman" panose="02020603050405020304" pitchFamily="18" charset="0"/>
                <a:ea typeface="黑体" pitchFamily="49" charset="-122"/>
              </a:rPr>
              <a:t>平坦界面</a:t>
            </a:r>
            <a:r>
              <a:rPr lang="zh-CN" altLang="en-US" sz="2800" dirty="0">
                <a:solidFill>
                  <a:srgbClr val="0000FF"/>
                </a:solidFill>
                <a:latin typeface="Times New Roman" panose="02020603050405020304" pitchFamily="18" charset="0"/>
                <a:ea typeface="黑体" pitchFamily="49" charset="-122"/>
              </a:rPr>
              <a:t>的</a:t>
            </a:r>
            <a:r>
              <a:rPr lang="en-US" altLang="zh-CN" sz="2800" b="0" i="1" dirty="0">
                <a:solidFill>
                  <a:srgbClr val="000000"/>
                </a:solidFill>
                <a:latin typeface="Times New Roman" panose="02020603050405020304" pitchFamily="18" charset="0"/>
                <a:ea typeface="黑体" pitchFamily="49" charset="-122"/>
              </a:rPr>
              <a:t>K</a:t>
            </a:r>
            <a:r>
              <a:rPr lang="zh-CN" altLang="en-US" sz="2800" dirty="0">
                <a:solidFill>
                  <a:srgbClr val="0000FF"/>
                </a:solidFill>
                <a:latin typeface="Times New Roman" panose="02020603050405020304" pitchFamily="18" charset="0"/>
                <a:ea typeface="黑体" pitchFamily="49" charset="-122"/>
              </a:rPr>
              <a:t>组分两相平衡体系，描写它的热力学性质除通常的独立变量外只需外加一个变量</a:t>
            </a:r>
            <a:r>
              <a:rPr lang="en-US" altLang="zh-CN" sz="2800" dirty="0">
                <a:solidFill>
                  <a:srgbClr val="0000FF"/>
                </a:solidFill>
                <a:latin typeface="Times New Roman" panose="02020603050405020304" pitchFamily="18" charset="0"/>
                <a:ea typeface="黑体" pitchFamily="49" charset="-122"/>
              </a:rPr>
              <a:t>——</a:t>
            </a:r>
            <a:r>
              <a:rPr lang="zh-CN" altLang="en-US" sz="2800" dirty="0">
                <a:solidFill>
                  <a:srgbClr val="0000FF"/>
                </a:solidFill>
                <a:latin typeface="Times New Roman" panose="02020603050405020304" pitchFamily="18" charset="0"/>
                <a:ea typeface="黑体" pitchFamily="49" charset="-122"/>
              </a:rPr>
              <a:t>界面面积，其热力学能基本方程是：</a:t>
            </a:r>
            <a:endParaRPr lang="en-US" altLang="zh-CN" sz="2800" dirty="0">
              <a:solidFill>
                <a:srgbClr val="0000FF"/>
              </a:solidFill>
              <a:latin typeface="Times New Roman" panose="02020603050405020304" pitchFamily="18" charset="0"/>
              <a:ea typeface="黑体" pitchFamily="49" charset="-122"/>
            </a:endParaRPr>
          </a:p>
        </p:txBody>
      </p:sp>
      <p:sp>
        <p:nvSpPr>
          <p:cNvPr id="10" name="Text Box 7">
            <a:extLst>
              <a:ext uri="{FF2B5EF4-FFF2-40B4-BE49-F238E27FC236}">
                <a16:creationId xmlns:a16="http://schemas.microsoft.com/office/drawing/2014/main" id="{7D4A22E7-65CE-464A-9CC8-2BA09C13B273}"/>
              </a:ext>
            </a:extLst>
          </p:cNvPr>
          <p:cNvSpPr txBox="1">
            <a:spLocks noChangeArrowheads="1"/>
          </p:cNvSpPr>
          <p:nvPr/>
        </p:nvSpPr>
        <p:spPr bwMode="auto">
          <a:xfrm>
            <a:off x="631844" y="2812208"/>
            <a:ext cx="8189912" cy="2154436"/>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ts val="1200"/>
              </a:spcBef>
              <a:buClrTx/>
              <a:buSzTx/>
              <a:buFontTx/>
              <a:buNone/>
            </a:pPr>
            <a:r>
              <a:rPr lang="zh-CN" altLang="en-US" sz="2800" dirty="0">
                <a:solidFill>
                  <a:srgbClr val="0000FF"/>
                </a:solidFill>
                <a:latin typeface="Times New Roman" panose="02020603050405020304" pitchFamily="18" charset="0"/>
                <a:ea typeface="黑体" pitchFamily="49" charset="-122"/>
              </a:rPr>
              <a:t>对于含</a:t>
            </a:r>
            <a:r>
              <a:rPr lang="zh-CN" altLang="en-US" sz="2800" dirty="0">
                <a:solidFill>
                  <a:srgbClr val="FF0000"/>
                </a:solidFill>
                <a:latin typeface="Times New Roman" panose="02020603050405020304" pitchFamily="18" charset="0"/>
                <a:ea typeface="黑体" pitchFamily="49" charset="-122"/>
              </a:rPr>
              <a:t>弯曲界面</a:t>
            </a:r>
            <a:r>
              <a:rPr lang="zh-CN" altLang="en-US" sz="2800" dirty="0">
                <a:solidFill>
                  <a:srgbClr val="0000FF"/>
                </a:solidFill>
                <a:latin typeface="Times New Roman" panose="02020603050405020304" pitchFamily="18" charset="0"/>
                <a:ea typeface="黑体" pitchFamily="49" charset="-122"/>
              </a:rPr>
              <a:t>的</a:t>
            </a:r>
            <a:r>
              <a:rPr lang="en-US" altLang="zh-CN" sz="2800" b="0" i="1" dirty="0">
                <a:solidFill>
                  <a:srgbClr val="000000"/>
                </a:solidFill>
                <a:latin typeface="Times New Roman" panose="02020603050405020304" pitchFamily="18" charset="0"/>
                <a:ea typeface="黑体" pitchFamily="49" charset="-122"/>
              </a:rPr>
              <a:t>K</a:t>
            </a:r>
            <a:r>
              <a:rPr lang="zh-CN" altLang="en-US" sz="2800" dirty="0">
                <a:solidFill>
                  <a:srgbClr val="0000FF"/>
                </a:solidFill>
                <a:latin typeface="Times New Roman" panose="02020603050405020304" pitchFamily="18" charset="0"/>
                <a:ea typeface="黑体" pitchFamily="49" charset="-122"/>
              </a:rPr>
              <a:t>组分两相平衡体系，界面形状也会影响系统的热力学性质，为了描写弯曲界面对系统热力学性质的影响，</a:t>
            </a:r>
            <a:r>
              <a:rPr lang="zh-CN" altLang="en-US" sz="2800" dirty="0">
                <a:solidFill>
                  <a:srgbClr val="FF0000"/>
                </a:solidFill>
                <a:latin typeface="Times New Roman" panose="02020603050405020304" pitchFamily="18" charset="0"/>
                <a:ea typeface="黑体" pitchFamily="49" charset="-122"/>
              </a:rPr>
              <a:t>除界面面积外，还需要其它反映界面弯曲程度的变量</a:t>
            </a:r>
            <a:r>
              <a:rPr lang="zh-CN" altLang="en-US" sz="2800" dirty="0">
                <a:solidFill>
                  <a:srgbClr val="0000FF"/>
                </a:solidFill>
                <a:latin typeface="Times New Roman" panose="02020603050405020304" pitchFamily="18" charset="0"/>
                <a:ea typeface="黑体" pitchFamily="49" charset="-122"/>
              </a:rPr>
              <a:t>，</a:t>
            </a:r>
            <a:r>
              <a:rPr lang="en-US" altLang="zh-CN" sz="2800" dirty="0">
                <a:solidFill>
                  <a:srgbClr val="0000FF"/>
                </a:solidFill>
                <a:latin typeface="Times New Roman" panose="02020603050405020304" pitchFamily="18" charset="0"/>
                <a:ea typeface="黑体" pitchFamily="49" charset="-122"/>
              </a:rPr>
              <a:t>Gibbs</a:t>
            </a:r>
            <a:r>
              <a:rPr lang="zh-CN" altLang="en-US" sz="2800" dirty="0">
                <a:solidFill>
                  <a:srgbClr val="0000FF"/>
                </a:solidFill>
                <a:latin typeface="Times New Roman" panose="02020603050405020304" pitchFamily="18" charset="0"/>
                <a:ea typeface="黑体" pitchFamily="49" charset="-122"/>
              </a:rPr>
              <a:t>指出：含弯曲界面的两相平衡体系的热力学能基本方程为</a:t>
            </a:r>
          </a:p>
        </p:txBody>
      </p:sp>
      <p:graphicFrame>
        <p:nvGraphicFramePr>
          <p:cNvPr id="12" name="对象 1">
            <a:extLst>
              <a:ext uri="{FF2B5EF4-FFF2-40B4-BE49-F238E27FC236}">
                <a16:creationId xmlns:a16="http://schemas.microsoft.com/office/drawing/2014/main" id="{1E365F89-1F18-4AB0-A6B3-CB3ABC290A24}"/>
              </a:ext>
            </a:extLst>
          </p:cNvPr>
          <p:cNvGraphicFramePr>
            <a:graphicFrameLocks noChangeAspect="1"/>
          </p:cNvGraphicFramePr>
          <p:nvPr>
            <p:extLst>
              <p:ext uri="{D42A27DB-BD31-4B8C-83A1-F6EECF244321}">
                <p14:modId xmlns:p14="http://schemas.microsoft.com/office/powerpoint/2010/main" val="1210790058"/>
              </p:ext>
            </p:extLst>
          </p:nvPr>
        </p:nvGraphicFramePr>
        <p:xfrm>
          <a:off x="1190625" y="5086350"/>
          <a:ext cx="6761163" cy="1166813"/>
        </p:xfrm>
        <a:graphic>
          <a:graphicData uri="http://schemas.openxmlformats.org/presentationml/2006/ole">
            <mc:AlternateContent xmlns:mc="http://schemas.openxmlformats.org/markup-compatibility/2006">
              <mc:Choice xmlns:v="urn:schemas-microsoft-com:vml" Requires="v">
                <p:oleObj name="Equation" r:id="rId2" imgW="2844720" imgH="495000" progId="Equation.DSMT4">
                  <p:embed/>
                </p:oleObj>
              </mc:Choice>
              <mc:Fallback>
                <p:oleObj name="Equation" r:id="rId2" imgW="2844720" imgH="495000" progId="Equation.DSMT4">
                  <p:embed/>
                  <p:pic>
                    <p:nvPicPr>
                      <p:cNvPr id="12" name="对象 1">
                        <a:extLst>
                          <a:ext uri="{FF2B5EF4-FFF2-40B4-BE49-F238E27FC236}">
                            <a16:creationId xmlns:a16="http://schemas.microsoft.com/office/drawing/2014/main" id="{1E365F89-1F18-4AB0-A6B3-CB3ABC290A24}"/>
                          </a:ext>
                        </a:extLst>
                      </p:cNvPr>
                      <p:cNvPicPr>
                        <a:picLocks noChangeAspect="1" noChangeArrowheads="1"/>
                      </p:cNvPicPr>
                      <p:nvPr/>
                    </p:nvPicPr>
                    <p:blipFill>
                      <a:blip r:embed="rId3"/>
                      <a:srcRect/>
                      <a:stretch>
                        <a:fillRect/>
                      </a:stretch>
                    </p:blipFill>
                    <p:spPr bwMode="auto">
                      <a:xfrm>
                        <a:off x="1190625" y="5086350"/>
                        <a:ext cx="6761163"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
            <a:extLst>
              <a:ext uri="{FF2B5EF4-FFF2-40B4-BE49-F238E27FC236}">
                <a16:creationId xmlns:a16="http://schemas.microsoft.com/office/drawing/2014/main" id="{A7C7D55F-DCF4-4271-BDC9-45FBEBE1025B}"/>
              </a:ext>
            </a:extLst>
          </p:cNvPr>
          <p:cNvGraphicFramePr>
            <a:graphicFrameLocks noChangeAspect="1"/>
          </p:cNvGraphicFramePr>
          <p:nvPr>
            <p:extLst>
              <p:ext uri="{D42A27DB-BD31-4B8C-83A1-F6EECF244321}">
                <p14:modId xmlns:p14="http://schemas.microsoft.com/office/powerpoint/2010/main" val="3990744574"/>
              </p:ext>
            </p:extLst>
          </p:nvPr>
        </p:nvGraphicFramePr>
        <p:xfrm>
          <a:off x="1724025" y="1978025"/>
          <a:ext cx="5372100" cy="687388"/>
        </p:xfrm>
        <a:graphic>
          <a:graphicData uri="http://schemas.openxmlformats.org/presentationml/2006/ole">
            <mc:AlternateContent xmlns:mc="http://schemas.openxmlformats.org/markup-compatibility/2006">
              <mc:Choice xmlns:v="urn:schemas-microsoft-com:vml" Requires="v">
                <p:oleObj name="Equation" r:id="rId4" imgW="2260440" imgH="291960" progId="Equation.DSMT4">
                  <p:embed/>
                </p:oleObj>
              </mc:Choice>
              <mc:Fallback>
                <p:oleObj name="Equation" r:id="rId4" imgW="2260440" imgH="291960" progId="Equation.DSMT4">
                  <p:embed/>
                  <p:pic>
                    <p:nvPicPr>
                      <p:cNvPr id="14" name="对象 1">
                        <a:extLst>
                          <a:ext uri="{FF2B5EF4-FFF2-40B4-BE49-F238E27FC236}">
                            <a16:creationId xmlns:a16="http://schemas.microsoft.com/office/drawing/2014/main" id="{A7C7D55F-DCF4-4271-BDC9-45FBEBE1025B}"/>
                          </a:ext>
                        </a:extLst>
                      </p:cNvPr>
                      <p:cNvPicPr>
                        <a:picLocks noChangeAspect="1" noChangeArrowheads="1"/>
                      </p:cNvPicPr>
                      <p:nvPr/>
                    </p:nvPicPr>
                    <p:blipFill>
                      <a:blip r:embed="rId5"/>
                      <a:srcRect/>
                      <a:stretch>
                        <a:fillRect/>
                      </a:stretch>
                    </p:blipFill>
                    <p:spPr bwMode="auto">
                      <a:xfrm>
                        <a:off x="1724025" y="1978025"/>
                        <a:ext cx="5372100"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arn(inVertical)">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500"/>
                            </p:stCondLst>
                            <p:childTnLst>
                              <p:par>
                                <p:cTn id="18" presetID="16" presetClass="entr" presetSubtype="21"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5" name="圆角矩形 3"/>
          <p:cNvSpPr>
            <a:spLocks noChangeArrowheads="1"/>
          </p:cNvSpPr>
          <p:nvPr/>
        </p:nvSpPr>
        <p:spPr bwMode="auto">
          <a:xfrm>
            <a:off x="3226963" y="1209222"/>
            <a:ext cx="4447178" cy="485775"/>
          </a:xfrm>
          <a:prstGeom prst="roundRect">
            <a:avLst>
              <a:gd name="adj" fmla="val 16667"/>
            </a:avLst>
          </a:prstGeom>
          <a:solidFill>
            <a:schemeClr val="accent1"/>
          </a:solidFill>
          <a:ln w="381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graphicFrame>
        <p:nvGraphicFramePr>
          <p:cNvPr id="11278" name="对象 1"/>
          <p:cNvGraphicFramePr>
            <a:graphicFrameLocks noChangeAspect="1"/>
          </p:cNvGraphicFramePr>
          <p:nvPr>
            <p:extLst>
              <p:ext uri="{D42A27DB-BD31-4B8C-83A1-F6EECF244321}">
                <p14:modId xmlns:p14="http://schemas.microsoft.com/office/powerpoint/2010/main" val="210807948"/>
              </p:ext>
            </p:extLst>
          </p:nvPr>
        </p:nvGraphicFramePr>
        <p:xfrm>
          <a:off x="1294321" y="588990"/>
          <a:ext cx="6761163" cy="1166813"/>
        </p:xfrm>
        <a:graphic>
          <a:graphicData uri="http://schemas.openxmlformats.org/presentationml/2006/ole">
            <mc:AlternateContent xmlns:mc="http://schemas.openxmlformats.org/markup-compatibility/2006">
              <mc:Choice xmlns:v="urn:schemas-microsoft-com:vml" Requires="v">
                <p:oleObj name="Equation" r:id="rId2" imgW="2844720" imgH="495000" progId="Equation.DSMT4">
                  <p:embed/>
                </p:oleObj>
              </mc:Choice>
              <mc:Fallback>
                <p:oleObj name="Equation" r:id="rId2" imgW="2844720" imgH="495000" progId="Equation.DSMT4">
                  <p:embed/>
                  <p:pic>
                    <p:nvPicPr>
                      <p:cNvPr id="11278" name="对象 1"/>
                      <p:cNvPicPr>
                        <a:picLocks noChangeAspect="1" noChangeArrowheads="1"/>
                      </p:cNvPicPr>
                      <p:nvPr/>
                    </p:nvPicPr>
                    <p:blipFill>
                      <a:blip r:embed="rId3"/>
                      <a:srcRect/>
                      <a:stretch>
                        <a:fillRect/>
                      </a:stretch>
                    </p:blipFill>
                    <p:spPr bwMode="auto">
                      <a:xfrm>
                        <a:off x="1294321" y="588990"/>
                        <a:ext cx="6761163"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7"/>
          <p:cNvSpPr txBox="1">
            <a:spLocks noChangeArrowheads="1"/>
          </p:cNvSpPr>
          <p:nvPr/>
        </p:nvSpPr>
        <p:spPr bwMode="auto">
          <a:xfrm>
            <a:off x="3043133" y="1769275"/>
            <a:ext cx="5450779" cy="258532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en-US" altLang="zh-CN" sz="2800" dirty="0">
                <a:solidFill>
                  <a:srgbClr val="FF0000"/>
                </a:solidFill>
                <a:latin typeface="Times New Roman" pitchFamily="18" charset="0"/>
                <a:ea typeface="楷体" pitchFamily="49" charset="-122"/>
                <a:cs typeface="Times New Roman" pitchFamily="18" charset="0"/>
              </a:rPr>
              <a:t>Gibbs</a:t>
            </a:r>
            <a:r>
              <a:rPr lang="zh-CN" altLang="en-US" sz="2800" dirty="0">
                <a:solidFill>
                  <a:srgbClr val="FF0000"/>
                </a:solidFill>
                <a:latin typeface="Times New Roman" pitchFamily="18" charset="0"/>
                <a:ea typeface="楷体" pitchFamily="49" charset="-122"/>
                <a:cs typeface="Times New Roman" pitchFamily="18" charset="0"/>
              </a:rPr>
              <a:t>指出，当界面的曲率不太大时，取特定的分界面可以使此项为零，这个分界面称为</a:t>
            </a:r>
            <a:r>
              <a:rPr lang="en-US" altLang="zh-CN" sz="2800" dirty="0">
                <a:solidFill>
                  <a:srgbClr val="FF0000"/>
                </a:solidFill>
                <a:latin typeface="Times New Roman" pitchFamily="18" charset="0"/>
                <a:ea typeface="楷体" pitchFamily="49" charset="-122"/>
                <a:cs typeface="Times New Roman" pitchFamily="18" charset="0"/>
              </a:rPr>
              <a:t>surface of tension</a:t>
            </a:r>
            <a:r>
              <a:rPr lang="zh-CN" altLang="en-US" sz="2800" dirty="0">
                <a:solidFill>
                  <a:srgbClr val="FF0000"/>
                </a:solidFill>
                <a:latin typeface="Times New Roman" pitchFamily="18" charset="0"/>
                <a:ea typeface="楷体" pitchFamily="49" charset="-122"/>
                <a:cs typeface="Times New Roman" pitchFamily="18" charset="0"/>
              </a:rPr>
              <a:t>（名称源于它使拉普拉斯方程精确成立），它不同于平坦界面的</a:t>
            </a:r>
            <a:r>
              <a:rPr lang="en-US" altLang="zh-CN" sz="2800" dirty="0">
                <a:solidFill>
                  <a:srgbClr val="FF0000"/>
                </a:solidFill>
                <a:latin typeface="Times New Roman" pitchFamily="18" charset="0"/>
                <a:ea typeface="楷体" pitchFamily="49" charset="-122"/>
                <a:cs typeface="Times New Roman" pitchFamily="18" charset="0"/>
              </a:rPr>
              <a:t>Gibbs</a:t>
            </a:r>
            <a:r>
              <a:rPr lang="zh-CN" altLang="en-US" sz="2800" dirty="0">
                <a:solidFill>
                  <a:srgbClr val="FF0000"/>
                </a:solidFill>
                <a:latin typeface="Times New Roman" pitchFamily="18" charset="0"/>
                <a:ea typeface="楷体" pitchFamily="49" charset="-122"/>
                <a:cs typeface="Times New Roman" pitchFamily="18" charset="0"/>
              </a:rPr>
              <a:t>分界面。</a:t>
            </a:r>
            <a:endParaRPr lang="zh-CN" altLang="en-US" sz="2800" dirty="0">
              <a:solidFill>
                <a:srgbClr val="FF0000"/>
              </a:solidFill>
              <a:latin typeface="楷体" pitchFamily="49" charset="-122"/>
              <a:ea typeface="楷体" pitchFamily="49" charset="-122"/>
              <a:cs typeface="Times New Roman" pitchFamily="18" charset="0"/>
            </a:endParaRPr>
          </a:p>
        </p:txBody>
      </p:sp>
      <p:sp>
        <p:nvSpPr>
          <p:cNvPr id="41993" name="椭圆 7"/>
          <p:cNvSpPr>
            <a:spLocks noChangeArrowheads="1"/>
          </p:cNvSpPr>
          <p:nvPr/>
        </p:nvSpPr>
        <p:spPr bwMode="auto">
          <a:xfrm>
            <a:off x="2107121" y="1209222"/>
            <a:ext cx="357188" cy="485775"/>
          </a:xfrm>
          <a:prstGeom prst="ellipse">
            <a:avLst/>
          </a:prstGeom>
          <a:noFill/>
          <a:ln w="38100" algn="ctr">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 name="Text Box 7"/>
          <p:cNvSpPr txBox="1">
            <a:spLocks noChangeArrowheads="1"/>
          </p:cNvSpPr>
          <p:nvPr/>
        </p:nvSpPr>
        <p:spPr bwMode="auto">
          <a:xfrm>
            <a:off x="1475199" y="1758241"/>
            <a:ext cx="1736822" cy="258532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dirty="0">
                <a:solidFill>
                  <a:srgbClr val="008000"/>
                </a:solidFill>
                <a:latin typeface="Times New Roman" pitchFamily="18" charset="0"/>
                <a:ea typeface="楷体" pitchFamily="49" charset="-122"/>
                <a:cs typeface="Times New Roman" pitchFamily="18" charset="0"/>
              </a:rPr>
              <a:t>它不等于平坦界面的界面张力，且受假想分界面影响。</a:t>
            </a:r>
            <a:endParaRPr lang="zh-CN" altLang="en-US" sz="2800" dirty="0">
              <a:solidFill>
                <a:srgbClr val="008000"/>
              </a:solidFill>
              <a:latin typeface="楷体" pitchFamily="49" charset="-122"/>
              <a:ea typeface="楷体" pitchFamily="49" charset="-122"/>
              <a:cs typeface="Times New Roman" pitchFamily="18" charset="0"/>
            </a:endParaRPr>
          </a:p>
        </p:txBody>
      </p:sp>
      <p:sp>
        <p:nvSpPr>
          <p:cNvPr id="13" name="Text Box 7">
            <a:extLst>
              <a:ext uri="{FF2B5EF4-FFF2-40B4-BE49-F238E27FC236}">
                <a16:creationId xmlns:a16="http://schemas.microsoft.com/office/drawing/2014/main" id="{744298DC-5CB1-4E5B-BEA9-2615D2C93432}"/>
              </a:ext>
            </a:extLst>
          </p:cNvPr>
          <p:cNvSpPr txBox="1">
            <a:spLocks noChangeArrowheads="1"/>
          </p:cNvSpPr>
          <p:nvPr/>
        </p:nvSpPr>
        <p:spPr bwMode="auto">
          <a:xfrm>
            <a:off x="854483" y="4441699"/>
            <a:ext cx="7945271" cy="129266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dirty="0">
                <a:solidFill>
                  <a:srgbClr val="0000FF"/>
                </a:solidFill>
                <a:latin typeface="Times New Roman" panose="02020603050405020304" pitchFamily="18" charset="0"/>
                <a:ea typeface="黑体" pitchFamily="49" charset="-122"/>
              </a:rPr>
              <a:t>将体相内能微变从上式扣除，并注意到在</a:t>
            </a:r>
            <a:r>
              <a:rPr lang="en-US" altLang="zh-CN" sz="2800" dirty="0">
                <a:solidFill>
                  <a:srgbClr val="0000FF"/>
                </a:solidFill>
                <a:latin typeface="Times New Roman" panose="02020603050405020304" pitchFamily="18" charset="0"/>
                <a:ea typeface="黑体" pitchFamily="49" charset="-122"/>
              </a:rPr>
              <a:t>surface of tension</a:t>
            </a:r>
            <a:r>
              <a:rPr lang="zh-CN" altLang="en-US" sz="2800" dirty="0">
                <a:solidFill>
                  <a:srgbClr val="0000FF"/>
                </a:solidFill>
                <a:latin typeface="Times New Roman" panose="02020603050405020304" pitchFamily="18" charset="0"/>
                <a:ea typeface="黑体" pitchFamily="49" charset="-122"/>
              </a:rPr>
              <a:t>处的溶剂界面过剩量不等于零，得（中等或小曲率）弯曲界面相的热力学基本方程：</a:t>
            </a:r>
          </a:p>
        </p:txBody>
      </p:sp>
      <p:graphicFrame>
        <p:nvGraphicFramePr>
          <p:cNvPr id="8" name="对象 3">
            <a:extLst>
              <a:ext uri="{FF2B5EF4-FFF2-40B4-BE49-F238E27FC236}">
                <a16:creationId xmlns:a16="http://schemas.microsoft.com/office/drawing/2014/main" id="{EEE7B64B-B611-4228-BF67-F911E3959803}"/>
              </a:ext>
            </a:extLst>
          </p:cNvPr>
          <p:cNvGraphicFramePr>
            <a:graphicFrameLocks noChangeAspect="1"/>
          </p:cNvGraphicFramePr>
          <p:nvPr>
            <p:extLst>
              <p:ext uri="{D42A27DB-BD31-4B8C-83A1-F6EECF244321}">
                <p14:modId xmlns:p14="http://schemas.microsoft.com/office/powerpoint/2010/main" val="753406327"/>
              </p:ext>
            </p:extLst>
          </p:nvPr>
        </p:nvGraphicFramePr>
        <p:xfrm>
          <a:off x="1860550" y="5798909"/>
          <a:ext cx="5422900" cy="701675"/>
        </p:xfrm>
        <a:graphic>
          <a:graphicData uri="http://schemas.openxmlformats.org/presentationml/2006/ole">
            <mc:AlternateContent xmlns:mc="http://schemas.openxmlformats.org/markup-compatibility/2006">
              <mc:Choice xmlns:v="urn:schemas-microsoft-com:vml" Requires="v">
                <p:oleObj name="Equation" r:id="rId4" imgW="2247840" imgH="291960" progId="Equation.DSMT4">
                  <p:embed/>
                </p:oleObj>
              </mc:Choice>
              <mc:Fallback>
                <p:oleObj name="Equation" r:id="rId4" imgW="2247840" imgH="291960" progId="Equation.DSMT4">
                  <p:embed/>
                  <p:pic>
                    <p:nvPicPr>
                      <p:cNvPr id="8" name="对象 3">
                        <a:extLst>
                          <a:ext uri="{FF2B5EF4-FFF2-40B4-BE49-F238E27FC236}">
                            <a16:creationId xmlns:a16="http://schemas.microsoft.com/office/drawing/2014/main" id="{EEE7B64B-B611-4228-BF67-F911E3959803}"/>
                          </a:ext>
                        </a:extLst>
                      </p:cNvPr>
                      <p:cNvPicPr>
                        <a:picLocks noChangeAspect="1" noChangeArrowheads="1"/>
                      </p:cNvPicPr>
                      <p:nvPr/>
                    </p:nvPicPr>
                    <p:blipFill>
                      <a:blip r:embed="rId5"/>
                      <a:srcRect/>
                      <a:stretch>
                        <a:fillRect/>
                      </a:stretch>
                    </p:blipFill>
                    <p:spPr bwMode="auto">
                      <a:xfrm>
                        <a:off x="1860550" y="5798909"/>
                        <a:ext cx="54229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3622157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afterEffect">
                                  <p:stCondLst>
                                    <p:cond delay="0"/>
                                  </p:stCondLst>
                                  <p:childTnLst>
                                    <p:set>
                                      <p:cBhvr>
                                        <p:cTn id="6" dur="1" fill="hold">
                                          <p:stCondLst>
                                            <p:cond delay="0"/>
                                          </p:stCondLst>
                                        </p:cTn>
                                        <p:tgtEl>
                                          <p:spTgt spid="11278"/>
                                        </p:tgtEl>
                                        <p:attrNameLst>
                                          <p:attrName>style.visibility</p:attrName>
                                        </p:attrNameLst>
                                      </p:cBhvr>
                                      <p:to>
                                        <p:strVal val="visible"/>
                                      </p:to>
                                    </p:set>
                                    <p:animEffect transition="in" filter="barn(inVertical)">
                                      <p:cBhvr>
                                        <p:cTn id="7" dur="500"/>
                                        <p:tgtEl>
                                          <p:spTgt spid="112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993"/>
                                        </p:tgtEl>
                                        <p:attrNameLst>
                                          <p:attrName>style.visibility</p:attrName>
                                        </p:attrNameLst>
                                      </p:cBhvr>
                                      <p:to>
                                        <p:strVal val="visible"/>
                                      </p:to>
                                    </p:set>
                                    <p:animEffect transition="in" filter="wipe(down)">
                                      <p:cBhvr>
                                        <p:cTn id="12" dur="500"/>
                                        <p:tgtEl>
                                          <p:spTgt spid="4199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41995"/>
                                        </p:tgtEl>
                                        <p:attrNameLst>
                                          <p:attrName>style.visibility</p:attrName>
                                        </p:attrNameLst>
                                      </p:cBhvr>
                                      <p:to>
                                        <p:strVal val="visible"/>
                                      </p:to>
                                    </p:set>
                                    <p:animEffect transition="in" filter="barn(inVertical)">
                                      <p:cBhvr>
                                        <p:cTn id="21" dur="500"/>
                                        <p:tgtEl>
                                          <p:spTgt spid="41995"/>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5" grpId="0" animBg="1"/>
      <p:bldP spid="11" grpId="0"/>
      <p:bldP spid="41993" grpId="0" animBg="1"/>
      <p:bldP spid="16"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7AC687C1-891A-4C1C-BC19-625DF8EF5E3B}"/>
              </a:ext>
            </a:extLst>
          </p:cNvPr>
          <p:cNvGraphicFramePr>
            <a:graphicFrameLocks noChangeAspect="1"/>
          </p:cNvGraphicFramePr>
          <p:nvPr>
            <p:extLst>
              <p:ext uri="{D42A27DB-BD31-4B8C-83A1-F6EECF244321}">
                <p14:modId xmlns:p14="http://schemas.microsoft.com/office/powerpoint/2010/main" val="2256043767"/>
              </p:ext>
            </p:extLst>
          </p:nvPr>
        </p:nvGraphicFramePr>
        <p:xfrm>
          <a:off x="765738" y="1326181"/>
          <a:ext cx="3689350" cy="1658938"/>
        </p:xfrm>
        <a:graphic>
          <a:graphicData uri="http://schemas.openxmlformats.org/presentationml/2006/ole">
            <mc:AlternateContent xmlns:mc="http://schemas.openxmlformats.org/markup-compatibility/2006">
              <mc:Choice xmlns:v="urn:schemas-microsoft-com:vml" Requires="v">
                <p:oleObj name="Equation" r:id="rId2" imgW="1650960" imgH="736560" progId="Equation.DSMT4">
                  <p:embed/>
                </p:oleObj>
              </mc:Choice>
              <mc:Fallback>
                <p:oleObj name="Equation" r:id="rId2" imgW="1650960" imgH="736560" progId="Equation.DSMT4">
                  <p:embed/>
                  <p:pic>
                    <p:nvPicPr>
                      <p:cNvPr id="3" name="对象 2">
                        <a:extLst>
                          <a:ext uri="{FF2B5EF4-FFF2-40B4-BE49-F238E27FC236}">
                            <a16:creationId xmlns:a16="http://schemas.microsoft.com/office/drawing/2014/main" id="{7AC687C1-891A-4C1C-BC19-625DF8EF5E3B}"/>
                          </a:ext>
                        </a:extLst>
                      </p:cNvPr>
                      <p:cNvPicPr>
                        <a:picLocks noChangeAspect="1" noChangeArrowheads="1"/>
                      </p:cNvPicPr>
                      <p:nvPr/>
                    </p:nvPicPr>
                    <p:blipFill>
                      <a:blip r:embed="rId3"/>
                      <a:srcRect/>
                      <a:stretch>
                        <a:fillRect/>
                      </a:stretch>
                    </p:blipFill>
                    <p:spPr bwMode="auto">
                      <a:xfrm>
                        <a:off x="765738" y="1326181"/>
                        <a:ext cx="3689350" cy="165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a:extLst>
              <a:ext uri="{FF2B5EF4-FFF2-40B4-BE49-F238E27FC236}">
                <a16:creationId xmlns:a16="http://schemas.microsoft.com/office/drawing/2014/main" id="{E55C4CA8-A26E-4B72-BFAF-4AC53CC5F629}"/>
              </a:ext>
            </a:extLst>
          </p:cNvPr>
          <p:cNvGraphicFramePr>
            <a:graphicFrameLocks noChangeAspect="1"/>
          </p:cNvGraphicFramePr>
          <p:nvPr>
            <p:extLst>
              <p:ext uri="{D42A27DB-BD31-4B8C-83A1-F6EECF244321}">
                <p14:modId xmlns:p14="http://schemas.microsoft.com/office/powerpoint/2010/main" val="1162248466"/>
              </p:ext>
            </p:extLst>
          </p:nvPr>
        </p:nvGraphicFramePr>
        <p:xfrm>
          <a:off x="765738" y="4155933"/>
          <a:ext cx="3587750" cy="2339975"/>
        </p:xfrm>
        <a:graphic>
          <a:graphicData uri="http://schemas.openxmlformats.org/presentationml/2006/ole">
            <mc:AlternateContent xmlns:mc="http://schemas.openxmlformats.org/markup-compatibility/2006">
              <mc:Choice xmlns:v="urn:schemas-microsoft-com:vml" Requires="v">
                <p:oleObj name="Equation" r:id="rId4" imgW="1511280" imgH="990360" progId="Equation.DSMT4">
                  <p:embed/>
                </p:oleObj>
              </mc:Choice>
              <mc:Fallback>
                <p:oleObj name="Equation" r:id="rId4" imgW="1511280" imgH="990360" progId="Equation.DSMT4">
                  <p:embed/>
                  <p:pic>
                    <p:nvPicPr>
                      <p:cNvPr id="7" name="对象 6">
                        <a:extLst>
                          <a:ext uri="{FF2B5EF4-FFF2-40B4-BE49-F238E27FC236}">
                            <a16:creationId xmlns:a16="http://schemas.microsoft.com/office/drawing/2014/main" id="{E55C4CA8-A26E-4B72-BFAF-4AC53CC5F629}"/>
                          </a:ext>
                        </a:extLst>
                      </p:cNvPr>
                      <p:cNvPicPr>
                        <a:picLocks noChangeAspect="1" noChangeArrowheads="1"/>
                      </p:cNvPicPr>
                      <p:nvPr/>
                    </p:nvPicPr>
                    <p:blipFill>
                      <a:blip r:embed="rId5"/>
                      <a:srcRect/>
                      <a:stretch>
                        <a:fillRect/>
                      </a:stretch>
                    </p:blipFill>
                    <p:spPr bwMode="auto">
                      <a:xfrm>
                        <a:off x="765738" y="4155933"/>
                        <a:ext cx="3587750" cy="233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本框 7">
            <a:extLst>
              <a:ext uri="{FF2B5EF4-FFF2-40B4-BE49-F238E27FC236}">
                <a16:creationId xmlns:a16="http://schemas.microsoft.com/office/drawing/2014/main" id="{0DBEB325-AFC6-4264-9223-255C6F193FF5}"/>
              </a:ext>
            </a:extLst>
          </p:cNvPr>
          <p:cNvSpPr txBox="1"/>
          <p:nvPr/>
        </p:nvSpPr>
        <p:spPr>
          <a:xfrm>
            <a:off x="4624365" y="1388022"/>
            <a:ext cx="4358269" cy="954107"/>
          </a:xfrm>
          <a:prstGeom prst="rect">
            <a:avLst/>
          </a:prstGeom>
          <a:noFill/>
        </p:spPr>
        <p:txBody>
          <a:bodyPr wrap="square" rtlCol="0">
            <a:spAutoFit/>
          </a:bodyPr>
          <a:lstStyle/>
          <a:p>
            <a:r>
              <a:rPr lang="en-US" altLang="zh-CN" b="0" i="1" dirty="0">
                <a:solidFill>
                  <a:srgbClr val="000000"/>
                </a:solidFill>
                <a:latin typeface="Symbol" panose="05050102010706020507" pitchFamily="18" charset="2"/>
              </a:rPr>
              <a:t>d </a:t>
            </a:r>
            <a:r>
              <a:rPr lang="en-US" altLang="zh-CN" dirty="0">
                <a:solidFill>
                  <a:srgbClr val="0000FF"/>
                </a:solidFill>
              </a:rPr>
              <a:t>:  Tolman</a:t>
            </a:r>
            <a:r>
              <a:rPr lang="zh-CN" altLang="en-US" dirty="0">
                <a:solidFill>
                  <a:srgbClr val="0000FF"/>
                </a:solidFill>
              </a:rPr>
              <a:t>长度</a:t>
            </a:r>
            <a:endParaRPr lang="en-US" altLang="zh-CN" dirty="0">
              <a:solidFill>
                <a:srgbClr val="0000FF"/>
              </a:solidFill>
            </a:endParaRPr>
          </a:p>
          <a:p>
            <a:r>
              <a:rPr lang="en-US" altLang="zh-CN" b="0" i="1" dirty="0">
                <a:solidFill>
                  <a:srgbClr val="000000"/>
                </a:solidFill>
              </a:rPr>
              <a:t>R</a:t>
            </a:r>
            <a:r>
              <a:rPr lang="en-US" altLang="zh-CN" b="0" baseline="-25000" dirty="0">
                <a:solidFill>
                  <a:srgbClr val="000000"/>
                </a:solidFill>
              </a:rPr>
              <a:t>s</a:t>
            </a:r>
            <a:r>
              <a:rPr lang="en-US" altLang="zh-CN" dirty="0">
                <a:solidFill>
                  <a:srgbClr val="0000FF"/>
                </a:solidFill>
              </a:rPr>
              <a:t>:  surface of tension</a:t>
            </a:r>
            <a:r>
              <a:rPr lang="zh-CN" altLang="en-US" dirty="0">
                <a:solidFill>
                  <a:srgbClr val="0000FF"/>
                </a:solidFill>
              </a:rPr>
              <a:t>半径</a:t>
            </a:r>
          </a:p>
        </p:txBody>
      </p:sp>
      <p:sp>
        <p:nvSpPr>
          <p:cNvPr id="9" name="文本框 8">
            <a:extLst>
              <a:ext uri="{FF2B5EF4-FFF2-40B4-BE49-F238E27FC236}">
                <a16:creationId xmlns:a16="http://schemas.microsoft.com/office/drawing/2014/main" id="{00710C9F-A6B0-4B1F-8C10-BE268338B2D0}"/>
              </a:ext>
            </a:extLst>
          </p:cNvPr>
          <p:cNvSpPr txBox="1"/>
          <p:nvPr/>
        </p:nvSpPr>
        <p:spPr>
          <a:xfrm>
            <a:off x="661185" y="717510"/>
            <a:ext cx="8136904" cy="523220"/>
          </a:xfrm>
          <a:prstGeom prst="rect">
            <a:avLst/>
          </a:prstGeom>
          <a:noFill/>
        </p:spPr>
        <p:txBody>
          <a:bodyPr wrap="square" rtlCol="0">
            <a:spAutoFit/>
          </a:bodyPr>
          <a:lstStyle/>
          <a:p>
            <a:r>
              <a:rPr lang="zh-CN" altLang="en-US" dirty="0">
                <a:solidFill>
                  <a:srgbClr val="0000FF"/>
                </a:solidFill>
              </a:rPr>
              <a:t>球形液滴界面张力与液滴半径的关系</a:t>
            </a:r>
          </a:p>
        </p:txBody>
      </p:sp>
      <p:sp>
        <p:nvSpPr>
          <p:cNvPr id="10" name="Text Box 5">
            <a:extLst>
              <a:ext uri="{FF2B5EF4-FFF2-40B4-BE49-F238E27FC236}">
                <a16:creationId xmlns:a16="http://schemas.microsoft.com/office/drawing/2014/main" id="{552AE71C-E278-4978-9B81-BD29B85023BA}"/>
              </a:ext>
            </a:extLst>
          </p:cNvPr>
          <p:cNvSpPr txBox="1">
            <a:spLocks noChangeArrowheads="1"/>
          </p:cNvSpPr>
          <p:nvPr/>
        </p:nvSpPr>
        <p:spPr bwMode="auto">
          <a:xfrm>
            <a:off x="527923" y="80880"/>
            <a:ext cx="81159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dirty="0">
                <a:solidFill>
                  <a:srgbClr val="FF0000"/>
                </a:solidFill>
                <a:latin typeface="Times New Roman" pitchFamily="18" charset="0"/>
              </a:rPr>
              <a:t>了解一下</a:t>
            </a:r>
          </a:p>
        </p:txBody>
      </p:sp>
      <p:grpSp>
        <p:nvGrpSpPr>
          <p:cNvPr id="11" name="组合 10">
            <a:extLst>
              <a:ext uri="{FF2B5EF4-FFF2-40B4-BE49-F238E27FC236}">
                <a16:creationId xmlns:a16="http://schemas.microsoft.com/office/drawing/2014/main" id="{66CF298B-CB20-4853-A1CE-45E37648F83D}"/>
              </a:ext>
            </a:extLst>
          </p:cNvPr>
          <p:cNvGrpSpPr/>
          <p:nvPr/>
        </p:nvGrpSpPr>
        <p:grpSpPr>
          <a:xfrm>
            <a:off x="4836605" y="2779312"/>
            <a:ext cx="3980329" cy="3642780"/>
            <a:chOff x="699963" y="2870087"/>
            <a:chExt cx="3980329" cy="3642780"/>
          </a:xfrm>
        </p:grpSpPr>
        <p:grpSp>
          <p:nvGrpSpPr>
            <p:cNvPr id="12" name="组合 11">
              <a:extLst>
                <a:ext uri="{FF2B5EF4-FFF2-40B4-BE49-F238E27FC236}">
                  <a16:creationId xmlns:a16="http://schemas.microsoft.com/office/drawing/2014/main" id="{6C6FB9C9-8261-41BD-9638-D1E5E88DD139}"/>
                </a:ext>
              </a:extLst>
            </p:cNvPr>
            <p:cNvGrpSpPr/>
            <p:nvPr/>
          </p:nvGrpSpPr>
          <p:grpSpPr>
            <a:xfrm>
              <a:off x="699963" y="2870087"/>
              <a:ext cx="3980329" cy="3642780"/>
              <a:chOff x="975385" y="2517543"/>
              <a:chExt cx="3980329" cy="3642780"/>
            </a:xfrm>
          </p:grpSpPr>
          <p:grpSp>
            <p:nvGrpSpPr>
              <p:cNvPr id="15" name="组合 14">
                <a:extLst>
                  <a:ext uri="{FF2B5EF4-FFF2-40B4-BE49-F238E27FC236}">
                    <a16:creationId xmlns:a16="http://schemas.microsoft.com/office/drawing/2014/main" id="{6EC09F60-ECBA-4D94-89F5-B552E368E767}"/>
                  </a:ext>
                </a:extLst>
              </p:cNvPr>
              <p:cNvGrpSpPr/>
              <p:nvPr/>
            </p:nvGrpSpPr>
            <p:grpSpPr>
              <a:xfrm>
                <a:off x="975385" y="2517543"/>
                <a:ext cx="3980329" cy="3642780"/>
                <a:chOff x="1900546" y="2539059"/>
                <a:chExt cx="3980329" cy="3642780"/>
              </a:xfrm>
            </p:grpSpPr>
            <p:sp>
              <p:nvSpPr>
                <p:cNvPr id="22" name="矩形 21">
                  <a:extLst>
                    <a:ext uri="{FF2B5EF4-FFF2-40B4-BE49-F238E27FC236}">
                      <a16:creationId xmlns:a16="http://schemas.microsoft.com/office/drawing/2014/main" id="{67B2D22E-95D3-407C-BE33-4818428C4F3E}"/>
                    </a:ext>
                  </a:extLst>
                </p:cNvPr>
                <p:cNvSpPr/>
                <p:nvPr/>
              </p:nvSpPr>
              <p:spPr bwMode="auto">
                <a:xfrm>
                  <a:off x="1900546" y="2539059"/>
                  <a:ext cx="3980329" cy="3642780"/>
                </a:xfrm>
                <a:prstGeom prst="rect">
                  <a:avLst/>
                </a:prstGeom>
                <a:solidFill>
                  <a:schemeClr val="accent3">
                    <a:lumMod val="85000"/>
                  </a:schemeClr>
                </a:solidFill>
                <a:ln w="9525" cap="flat" cmpd="sng" algn="ctr">
                  <a:solidFill>
                    <a:srgbClr val="0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3" name="椭圆 22">
                  <a:extLst>
                    <a:ext uri="{FF2B5EF4-FFF2-40B4-BE49-F238E27FC236}">
                      <a16:creationId xmlns:a16="http://schemas.microsoft.com/office/drawing/2014/main" id="{CF5C4BE8-7FF9-49E5-AE15-610DA468BF6E}"/>
                    </a:ext>
                  </a:extLst>
                </p:cNvPr>
                <p:cNvSpPr/>
                <p:nvPr/>
              </p:nvSpPr>
              <p:spPr bwMode="auto">
                <a:xfrm>
                  <a:off x="2426373" y="2996125"/>
                  <a:ext cx="2884609" cy="2886388"/>
                </a:xfrm>
                <a:prstGeom prst="ellipse">
                  <a:avLst/>
                </a:prstGeom>
                <a:solidFill>
                  <a:schemeClr val="accent1">
                    <a:lumMod val="90000"/>
                  </a:schemeClr>
                </a:solidFill>
                <a:ln w="9525" cap="flat" cmpd="sng" algn="ctr">
                  <a:noFill/>
                  <a:prstDash val="solid"/>
                  <a:miter lim="800000"/>
                  <a:headEnd type="none" w="med" len="med"/>
                  <a:tailEnd type="none" w="med" len="med"/>
                </a:ln>
                <a:effectLst>
                  <a:outerShdw dist="35921" dir="2700000" algn="ctr" rotWithShape="0">
                    <a:schemeClr val="bg2"/>
                  </a:outerShdw>
                  <a:softEdge rad="76200"/>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4" name="椭圆 23">
                  <a:extLst>
                    <a:ext uri="{FF2B5EF4-FFF2-40B4-BE49-F238E27FC236}">
                      <a16:creationId xmlns:a16="http://schemas.microsoft.com/office/drawing/2014/main" id="{9EB9C087-FA5D-4AAD-8547-B0CF6AEB3D1F}"/>
                    </a:ext>
                  </a:extLst>
                </p:cNvPr>
                <p:cNvSpPr/>
                <p:nvPr/>
              </p:nvSpPr>
              <p:spPr bwMode="auto">
                <a:xfrm>
                  <a:off x="2820118" y="3406641"/>
                  <a:ext cx="2103512" cy="2104808"/>
                </a:xfrm>
                <a:prstGeom prst="ellipse">
                  <a:avLst/>
                </a:prstGeom>
                <a:solidFill>
                  <a:srgbClr val="7030A0"/>
                </a:solidFill>
                <a:ln w="9525" cap="flat" cmpd="sng" algn="ctr">
                  <a:noFill/>
                  <a:prstDash val="solid"/>
                  <a:miter lim="800000"/>
                  <a:headEnd type="none" w="med" len="med"/>
                  <a:tailEnd type="none" w="med" len="med"/>
                </a:ln>
                <a:effectLst>
                  <a:outerShdw dist="35921" dir="2700000" algn="ctr" rotWithShape="0">
                    <a:schemeClr val="bg2"/>
                  </a:outerShdw>
                  <a:softEdge rad="76200"/>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sp>
            <p:nvSpPr>
              <p:cNvPr id="16" name="TextBox 22">
                <a:extLst>
                  <a:ext uri="{FF2B5EF4-FFF2-40B4-BE49-F238E27FC236}">
                    <a16:creationId xmlns:a16="http://schemas.microsoft.com/office/drawing/2014/main" id="{1AD64847-D74D-402C-A612-DCCFFA1B6C0E}"/>
                  </a:ext>
                </a:extLst>
              </p:cNvPr>
              <p:cNvSpPr txBox="1">
                <a:spLocks noChangeArrowheads="1"/>
              </p:cNvSpPr>
              <p:nvPr/>
            </p:nvSpPr>
            <p:spPr bwMode="auto">
              <a:xfrm>
                <a:off x="1047232" y="2782126"/>
                <a:ext cx="8477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dirty="0">
                    <a:solidFill>
                      <a:srgbClr val="FF0000"/>
                    </a:solidFill>
                    <a:latin typeface="Times New Roman" pitchFamily="18" charset="0"/>
                  </a:rPr>
                  <a:t>气相</a:t>
                </a:r>
              </a:p>
            </p:txBody>
          </p:sp>
          <p:sp>
            <p:nvSpPr>
              <p:cNvPr id="17" name="TextBox 23">
                <a:extLst>
                  <a:ext uri="{FF2B5EF4-FFF2-40B4-BE49-F238E27FC236}">
                    <a16:creationId xmlns:a16="http://schemas.microsoft.com/office/drawing/2014/main" id="{522F5AF2-DABB-4E86-88C1-0FDF31E9AEE0}"/>
                  </a:ext>
                </a:extLst>
              </p:cNvPr>
              <p:cNvSpPr txBox="1">
                <a:spLocks noChangeArrowheads="1"/>
              </p:cNvSpPr>
              <p:nvPr/>
            </p:nvSpPr>
            <p:spPr bwMode="auto">
              <a:xfrm>
                <a:off x="2519651" y="4649548"/>
                <a:ext cx="8477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dirty="0">
                    <a:solidFill>
                      <a:srgbClr val="FF0000"/>
                    </a:solidFill>
                    <a:latin typeface="Times New Roman" pitchFamily="18" charset="0"/>
                  </a:rPr>
                  <a:t>液相</a:t>
                </a:r>
              </a:p>
            </p:txBody>
          </p:sp>
          <p:sp>
            <p:nvSpPr>
              <p:cNvPr id="18" name="TextBox 24">
                <a:extLst>
                  <a:ext uri="{FF2B5EF4-FFF2-40B4-BE49-F238E27FC236}">
                    <a16:creationId xmlns:a16="http://schemas.microsoft.com/office/drawing/2014/main" id="{C8B0322C-A677-4A84-BA98-17C95B305F76}"/>
                  </a:ext>
                </a:extLst>
              </p:cNvPr>
              <p:cNvSpPr txBox="1">
                <a:spLocks noChangeArrowheads="1"/>
              </p:cNvSpPr>
              <p:nvPr/>
            </p:nvSpPr>
            <p:spPr bwMode="auto">
              <a:xfrm>
                <a:off x="1409080" y="3432499"/>
                <a:ext cx="11197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400" dirty="0">
                    <a:solidFill>
                      <a:srgbClr val="FF0000"/>
                    </a:solidFill>
                    <a:latin typeface="Times New Roman" pitchFamily="18" charset="0"/>
                  </a:rPr>
                  <a:t>界面层</a:t>
                </a:r>
              </a:p>
            </p:txBody>
          </p:sp>
          <p:sp>
            <p:nvSpPr>
              <p:cNvPr id="19" name="椭圆 18">
                <a:extLst>
                  <a:ext uri="{FF2B5EF4-FFF2-40B4-BE49-F238E27FC236}">
                    <a16:creationId xmlns:a16="http://schemas.microsoft.com/office/drawing/2014/main" id="{510D3B34-0701-4955-A126-43A9D492BED9}"/>
                  </a:ext>
                </a:extLst>
              </p:cNvPr>
              <p:cNvSpPr/>
              <p:nvPr/>
            </p:nvSpPr>
            <p:spPr bwMode="auto">
              <a:xfrm>
                <a:off x="1792415" y="3282742"/>
                <a:ext cx="2313863" cy="2314800"/>
              </a:xfrm>
              <a:prstGeom prst="ellipse">
                <a:avLst/>
              </a:prstGeom>
              <a:noFill/>
              <a:ln w="1905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cxnSp>
            <p:nvCxnSpPr>
              <p:cNvPr id="20" name="直接箭头连接符 19">
                <a:extLst>
                  <a:ext uri="{FF2B5EF4-FFF2-40B4-BE49-F238E27FC236}">
                    <a16:creationId xmlns:a16="http://schemas.microsoft.com/office/drawing/2014/main" id="{E8116BFF-1E27-4AD9-BAA0-6F2FAFE47F67}"/>
                  </a:ext>
                </a:extLst>
              </p:cNvPr>
              <p:cNvCxnSpPr/>
              <p:nvPr/>
            </p:nvCxnSpPr>
            <p:spPr bwMode="auto">
              <a:xfrm flipV="1">
                <a:off x="2946207" y="3734605"/>
                <a:ext cx="907480" cy="713768"/>
              </a:xfrm>
              <a:prstGeom prst="straightConnector1">
                <a:avLst/>
              </a:prstGeom>
              <a:solidFill>
                <a:schemeClr val="accent1"/>
              </a:solidFill>
              <a:ln w="19050" cap="flat" cmpd="sng" algn="ctr">
                <a:solidFill>
                  <a:srgbClr val="00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3">
                <a:extLst>
                  <a:ext uri="{FF2B5EF4-FFF2-40B4-BE49-F238E27FC236}">
                    <a16:creationId xmlns:a16="http://schemas.microsoft.com/office/drawing/2014/main" id="{E4D4B8AF-CA9D-4755-9FD6-7AF9F4486E58}"/>
                  </a:ext>
                </a:extLst>
              </p:cNvPr>
              <p:cNvSpPr txBox="1">
                <a:spLocks noChangeArrowheads="1"/>
              </p:cNvSpPr>
              <p:nvPr/>
            </p:nvSpPr>
            <p:spPr bwMode="auto">
              <a:xfrm>
                <a:off x="3067680" y="3548225"/>
                <a:ext cx="84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en-US" altLang="zh-CN" sz="2800" b="0" i="1" dirty="0">
                    <a:solidFill>
                      <a:srgbClr val="000000"/>
                    </a:solidFill>
                    <a:latin typeface="Times New Roman" pitchFamily="18" charset="0"/>
                  </a:rPr>
                  <a:t>R</a:t>
                </a:r>
                <a:r>
                  <a:rPr lang="en-US" altLang="zh-CN" sz="2800" b="0" baseline="-25000" dirty="0">
                    <a:solidFill>
                      <a:srgbClr val="000000"/>
                    </a:solidFill>
                    <a:latin typeface="Times New Roman" pitchFamily="18" charset="0"/>
                  </a:rPr>
                  <a:t>s</a:t>
                </a:r>
                <a:endParaRPr lang="zh-CN" altLang="en-US" sz="2800" b="0" baseline="-25000" dirty="0">
                  <a:solidFill>
                    <a:srgbClr val="000000"/>
                  </a:solidFill>
                  <a:latin typeface="Times New Roman" pitchFamily="18" charset="0"/>
                </a:endParaRPr>
              </a:p>
            </p:txBody>
          </p:sp>
        </p:grpSp>
        <p:sp>
          <p:nvSpPr>
            <p:cNvPr id="13" name="TextBox 24">
              <a:extLst>
                <a:ext uri="{FF2B5EF4-FFF2-40B4-BE49-F238E27FC236}">
                  <a16:creationId xmlns:a16="http://schemas.microsoft.com/office/drawing/2014/main" id="{4F6292F2-8775-4931-91C4-414EABC02532}"/>
                </a:ext>
              </a:extLst>
            </p:cNvPr>
            <p:cNvSpPr txBox="1">
              <a:spLocks noChangeArrowheads="1"/>
            </p:cNvSpPr>
            <p:nvPr/>
          </p:nvSpPr>
          <p:spPr bwMode="auto">
            <a:xfrm>
              <a:off x="2145362" y="2908171"/>
              <a:ext cx="25201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en-US" altLang="zh-CN" sz="2400" dirty="0">
                  <a:solidFill>
                    <a:srgbClr val="000000"/>
                  </a:solidFill>
                  <a:latin typeface="Times New Roman" pitchFamily="18" charset="0"/>
                </a:rPr>
                <a:t>Surface of tension</a:t>
              </a:r>
              <a:endParaRPr lang="zh-CN" altLang="en-US" sz="2400" dirty="0">
                <a:solidFill>
                  <a:srgbClr val="000000"/>
                </a:solidFill>
                <a:latin typeface="Times New Roman" pitchFamily="18" charset="0"/>
              </a:endParaRPr>
            </a:p>
          </p:txBody>
        </p:sp>
        <p:cxnSp>
          <p:nvCxnSpPr>
            <p:cNvPr id="14" name="直接箭头连接符 13">
              <a:extLst>
                <a:ext uri="{FF2B5EF4-FFF2-40B4-BE49-F238E27FC236}">
                  <a16:creationId xmlns:a16="http://schemas.microsoft.com/office/drawing/2014/main" id="{E573FB63-7C64-4379-A0B6-D48121B28F9C}"/>
                </a:ext>
              </a:extLst>
            </p:cNvPr>
            <p:cNvCxnSpPr/>
            <p:nvPr/>
          </p:nvCxnSpPr>
          <p:spPr bwMode="auto">
            <a:xfrm flipH="1">
              <a:off x="3112779" y="3301716"/>
              <a:ext cx="184111" cy="428086"/>
            </a:xfrm>
            <a:prstGeom prst="straightConnector1">
              <a:avLst/>
            </a:prstGeom>
            <a:solidFill>
              <a:schemeClr val="accent1"/>
            </a:solidFill>
            <a:ln w="28575" cap="flat" cmpd="sng" algn="ctr">
              <a:solidFill>
                <a:srgbClr val="00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aphicFrame>
        <p:nvGraphicFramePr>
          <p:cNvPr id="25" name="对象 24">
            <a:extLst>
              <a:ext uri="{FF2B5EF4-FFF2-40B4-BE49-F238E27FC236}">
                <a16:creationId xmlns:a16="http://schemas.microsoft.com/office/drawing/2014/main" id="{360F24EC-5D33-4BA2-AD78-A29BB011ABEC}"/>
              </a:ext>
            </a:extLst>
          </p:cNvPr>
          <p:cNvGraphicFramePr>
            <a:graphicFrameLocks noChangeAspect="1"/>
          </p:cNvGraphicFramePr>
          <p:nvPr>
            <p:extLst>
              <p:ext uri="{D42A27DB-BD31-4B8C-83A1-F6EECF244321}">
                <p14:modId xmlns:p14="http://schemas.microsoft.com/office/powerpoint/2010/main" val="1194095127"/>
              </p:ext>
            </p:extLst>
          </p:nvPr>
        </p:nvGraphicFramePr>
        <p:xfrm>
          <a:off x="812742" y="3113603"/>
          <a:ext cx="2581275" cy="982663"/>
        </p:xfrm>
        <a:graphic>
          <a:graphicData uri="http://schemas.openxmlformats.org/presentationml/2006/ole">
            <mc:AlternateContent xmlns:mc="http://schemas.openxmlformats.org/markup-compatibility/2006">
              <mc:Choice xmlns:v="urn:schemas-microsoft-com:vml" Requires="v">
                <p:oleObj name="Equation" r:id="rId6" imgW="1143000" imgH="431640" progId="Equation.DSMT4">
                  <p:embed/>
                </p:oleObj>
              </mc:Choice>
              <mc:Fallback>
                <p:oleObj name="Equation" r:id="rId6" imgW="1143000" imgH="431640" progId="Equation.DSMT4">
                  <p:embed/>
                  <p:pic>
                    <p:nvPicPr>
                      <p:cNvPr id="25" name="对象 24">
                        <a:extLst>
                          <a:ext uri="{FF2B5EF4-FFF2-40B4-BE49-F238E27FC236}">
                            <a16:creationId xmlns:a16="http://schemas.microsoft.com/office/drawing/2014/main" id="{360F24EC-5D33-4BA2-AD78-A29BB011ABEC}"/>
                          </a:ext>
                        </a:extLst>
                      </p:cNvPr>
                      <p:cNvPicPr>
                        <a:picLocks noChangeAspect="1" noChangeArrowheads="1"/>
                      </p:cNvPicPr>
                      <p:nvPr/>
                    </p:nvPicPr>
                    <p:blipFill>
                      <a:blip r:embed="rId7"/>
                      <a:srcRect/>
                      <a:stretch>
                        <a:fillRect/>
                      </a:stretch>
                    </p:blipFill>
                    <p:spPr bwMode="auto">
                      <a:xfrm>
                        <a:off x="812742" y="3113603"/>
                        <a:ext cx="2581275" cy="98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5747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14"/>
          <p:cNvSpPr>
            <a:spLocks noChangeArrowheads="1"/>
          </p:cNvSpPr>
          <p:nvPr/>
        </p:nvSpPr>
        <p:spPr bwMode="auto">
          <a:xfrm>
            <a:off x="4895850" y="4533900"/>
            <a:ext cx="1619250" cy="1747838"/>
          </a:xfrm>
          <a:prstGeom prst="can">
            <a:avLst>
              <a:gd name="adj" fmla="val 17480"/>
            </a:avLst>
          </a:prstGeom>
          <a:solidFill>
            <a:srgbClr val="00FFFF"/>
          </a:solidFill>
          <a:ln w="9525">
            <a:solidFill>
              <a:srgbClr val="CCEC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8435" name="Oval 2"/>
          <p:cNvSpPr>
            <a:spLocks noChangeArrowheads="1"/>
          </p:cNvSpPr>
          <p:nvPr/>
        </p:nvSpPr>
        <p:spPr bwMode="auto">
          <a:xfrm>
            <a:off x="1619250" y="1390650"/>
            <a:ext cx="1943100" cy="571500"/>
          </a:xfrm>
          <a:prstGeom prst="ellipse">
            <a:avLst/>
          </a:prstGeom>
          <a:solidFill>
            <a:srgbClr val="FF6600"/>
          </a:solidFill>
          <a:ln w="9525">
            <a:solidFill>
              <a:srgbClr val="CCEC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2400" b="0">
              <a:solidFill>
                <a:srgbClr val="FF6600"/>
              </a:solidFill>
              <a:latin typeface="Times New Roman" pitchFamily="18" charset="0"/>
              <a:ea typeface="黑体" pitchFamily="49" charset="-122"/>
            </a:endParaRPr>
          </a:p>
        </p:txBody>
      </p:sp>
      <p:sp>
        <p:nvSpPr>
          <p:cNvPr id="18436" name="AutoShape 3"/>
          <p:cNvSpPr>
            <a:spLocks noChangeArrowheads="1"/>
          </p:cNvSpPr>
          <p:nvPr/>
        </p:nvSpPr>
        <p:spPr bwMode="auto">
          <a:xfrm>
            <a:off x="2038350" y="3219450"/>
            <a:ext cx="5295900" cy="704850"/>
          </a:xfrm>
          <a:prstGeom prst="flowChartAlternateProcess">
            <a:avLst/>
          </a:prstGeom>
          <a:solidFill>
            <a:srgbClr val="33CCFF"/>
          </a:solidFill>
          <a:ln w="9525">
            <a:solidFill>
              <a:srgbClr val="CCE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8437" name="AutoShape 4"/>
          <p:cNvSpPr>
            <a:spLocks noChangeArrowheads="1"/>
          </p:cNvSpPr>
          <p:nvPr/>
        </p:nvSpPr>
        <p:spPr bwMode="auto">
          <a:xfrm>
            <a:off x="2038350" y="2019300"/>
            <a:ext cx="5295900" cy="704850"/>
          </a:xfrm>
          <a:prstGeom prst="flowChartAlternateProcess">
            <a:avLst/>
          </a:prstGeom>
          <a:solidFill>
            <a:srgbClr val="33CCFF"/>
          </a:solidFill>
          <a:ln w="9525">
            <a:solidFill>
              <a:srgbClr val="CCE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8438" name="AutoShape 5"/>
          <p:cNvSpPr>
            <a:spLocks noChangeArrowheads="1"/>
          </p:cNvSpPr>
          <p:nvPr/>
        </p:nvSpPr>
        <p:spPr bwMode="auto">
          <a:xfrm>
            <a:off x="2838450" y="590550"/>
            <a:ext cx="3695700" cy="704850"/>
          </a:xfrm>
          <a:prstGeom prst="flowChartAlternateProcess">
            <a:avLst/>
          </a:prstGeom>
          <a:solidFill>
            <a:srgbClr val="33CCFF"/>
          </a:solidFill>
          <a:ln w="9525">
            <a:solidFill>
              <a:srgbClr val="CCE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9142" name="Text Box 6"/>
          <p:cNvSpPr txBox="1">
            <a:spLocks noChangeArrowheads="1"/>
          </p:cNvSpPr>
          <p:nvPr/>
        </p:nvSpPr>
        <p:spPr bwMode="auto">
          <a:xfrm>
            <a:off x="2071688" y="2084388"/>
            <a:ext cx="51911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defRPr/>
            </a:pPr>
            <a:r>
              <a:rPr kumimoji="1" lang="zh-CN" altLang="en-US">
                <a:solidFill>
                  <a:srgbClr val="0000FF"/>
                </a:solidFill>
                <a:effectLst>
                  <a:outerShdw blurRad="38100" dist="38100" dir="2700000" algn="tl">
                    <a:srgbClr val="C0C0C0"/>
                  </a:outerShdw>
                </a:effectLst>
                <a:ea typeface="黑体" pitchFamily="2" charset="-122"/>
              </a:rPr>
              <a:t>考虑界面张力的热力学基本方程</a:t>
            </a:r>
          </a:p>
        </p:txBody>
      </p:sp>
      <p:sp>
        <p:nvSpPr>
          <p:cNvPr id="219143" name="Text Box 7"/>
          <p:cNvSpPr txBox="1">
            <a:spLocks noChangeArrowheads="1"/>
          </p:cNvSpPr>
          <p:nvPr/>
        </p:nvSpPr>
        <p:spPr bwMode="auto">
          <a:xfrm>
            <a:off x="2465388" y="668338"/>
            <a:ext cx="45561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defRPr/>
            </a:pPr>
            <a:r>
              <a:rPr kumimoji="1" lang="zh-CN" altLang="en-US">
                <a:solidFill>
                  <a:srgbClr val="0000FF"/>
                </a:solidFill>
                <a:effectLst>
                  <a:outerShdw blurRad="38100" dist="38100" dir="2700000" algn="tl">
                    <a:srgbClr val="C0C0C0"/>
                  </a:outerShdw>
                </a:effectLst>
                <a:ea typeface="黑体" pitchFamily="2" charset="-122"/>
              </a:rPr>
              <a:t>热力学第一、二定律</a:t>
            </a:r>
            <a:endParaRPr kumimoji="1" lang="zh-CN" altLang="en-US" sz="2400" b="0">
              <a:ea typeface="黑体" pitchFamily="2" charset="-122"/>
            </a:endParaRPr>
          </a:p>
        </p:txBody>
      </p:sp>
      <p:sp>
        <p:nvSpPr>
          <p:cNvPr id="219144" name="Text Box 8"/>
          <p:cNvSpPr txBox="1">
            <a:spLocks noChangeArrowheads="1"/>
          </p:cNvSpPr>
          <p:nvPr/>
        </p:nvSpPr>
        <p:spPr bwMode="auto">
          <a:xfrm>
            <a:off x="2724150" y="3303588"/>
            <a:ext cx="41148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defRPr/>
            </a:pPr>
            <a:r>
              <a:rPr kumimoji="1" lang="zh-CN" altLang="en-US">
                <a:solidFill>
                  <a:srgbClr val="0000FF"/>
                </a:solidFill>
                <a:effectLst>
                  <a:outerShdw blurRad="38100" dist="38100" dir="2700000" algn="tl">
                    <a:srgbClr val="C0C0C0"/>
                  </a:outerShdw>
                </a:effectLst>
                <a:ea typeface="黑体" pitchFamily="2" charset="-122"/>
              </a:rPr>
              <a:t>考虑界面张力的平衡准则</a:t>
            </a:r>
            <a:endParaRPr kumimoji="1" lang="zh-CN" altLang="en-US">
              <a:solidFill>
                <a:srgbClr val="0000FF"/>
              </a:solidFill>
              <a:ea typeface="黑体" pitchFamily="2" charset="-122"/>
            </a:endParaRPr>
          </a:p>
        </p:txBody>
      </p:sp>
      <p:sp>
        <p:nvSpPr>
          <p:cNvPr id="219145" name="Text Box 9"/>
          <p:cNvSpPr txBox="1">
            <a:spLocks noChangeArrowheads="1"/>
          </p:cNvSpPr>
          <p:nvPr/>
        </p:nvSpPr>
        <p:spPr bwMode="auto">
          <a:xfrm>
            <a:off x="1819275" y="1417638"/>
            <a:ext cx="1619250" cy="519112"/>
          </a:xfrm>
          <a:prstGeom prst="rect">
            <a:avLst/>
          </a:prstGeom>
          <a:noFill/>
          <a:ln>
            <a:noFill/>
          </a:ln>
          <a:effectLst>
            <a:prstShdw prst="shdw17" dist="17961" dir="2700000">
              <a:srgbClr val="339966">
                <a:gamma/>
                <a:shade val="60000"/>
                <a:invGamma/>
              </a:srgbClr>
            </a:prstShdw>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defRPr/>
            </a:pPr>
            <a:r>
              <a:rPr kumimoji="1" lang="zh-CN" altLang="en-US" dirty="0">
                <a:solidFill>
                  <a:schemeClr val="tx2"/>
                </a:solidFill>
                <a:effectLst>
                  <a:outerShdw blurRad="38100" dist="38100" dir="2700000" algn="tl">
                    <a:srgbClr val="C0C0C0"/>
                  </a:outerShdw>
                </a:effectLst>
                <a:latin typeface="楷体" panose="02010609060101010101" pitchFamily="49" charset="-122"/>
                <a:ea typeface="楷体" panose="02010609060101010101" pitchFamily="49" charset="-122"/>
              </a:rPr>
              <a:t>界面现象</a:t>
            </a:r>
            <a:endParaRPr kumimoji="1" lang="zh-CN" altLang="en-US" b="0" dirty="0">
              <a:latin typeface="楷体" panose="02010609060101010101" pitchFamily="49" charset="-122"/>
              <a:ea typeface="楷体" panose="02010609060101010101" pitchFamily="49" charset="-122"/>
            </a:endParaRPr>
          </a:p>
        </p:txBody>
      </p:sp>
      <p:sp>
        <p:nvSpPr>
          <p:cNvPr id="18443" name="AutoShape 10"/>
          <p:cNvSpPr>
            <a:spLocks noChangeArrowheads="1"/>
          </p:cNvSpPr>
          <p:nvPr/>
        </p:nvSpPr>
        <p:spPr bwMode="auto">
          <a:xfrm>
            <a:off x="781050" y="4533900"/>
            <a:ext cx="1619250" cy="1747838"/>
          </a:xfrm>
          <a:prstGeom prst="can">
            <a:avLst>
              <a:gd name="adj" fmla="val 17480"/>
            </a:avLst>
          </a:prstGeom>
          <a:solidFill>
            <a:srgbClr val="00FFFF"/>
          </a:solidFill>
          <a:ln w="9525">
            <a:solidFill>
              <a:srgbClr val="CCEC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9147" name="Text Box 11"/>
          <p:cNvSpPr txBox="1">
            <a:spLocks noChangeArrowheads="1"/>
          </p:cNvSpPr>
          <p:nvPr/>
        </p:nvSpPr>
        <p:spPr bwMode="auto">
          <a:xfrm>
            <a:off x="758825" y="4859338"/>
            <a:ext cx="1622425" cy="1373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defRPr/>
            </a:pPr>
            <a:r>
              <a:rPr kumimoji="1" lang="zh-CN" altLang="en-US">
                <a:solidFill>
                  <a:srgbClr val="FF0000"/>
                </a:solidFill>
                <a:effectLst>
                  <a:outerShdw blurRad="38100" dist="38100" dir="2700000" algn="tl">
                    <a:srgbClr val="C0C0C0"/>
                  </a:outerShdw>
                </a:effectLst>
                <a:ea typeface="黑体" pitchFamily="2" charset="-122"/>
              </a:rPr>
              <a:t>弯曲界面下的附加压力</a:t>
            </a:r>
            <a:endParaRPr kumimoji="1" lang="zh-CN" altLang="en-US">
              <a:solidFill>
                <a:srgbClr val="FF0000"/>
              </a:solidFill>
              <a:ea typeface="黑体" pitchFamily="2" charset="-122"/>
            </a:endParaRPr>
          </a:p>
        </p:txBody>
      </p:sp>
      <p:sp>
        <p:nvSpPr>
          <p:cNvPr id="18445" name="AutoShape 12"/>
          <p:cNvSpPr>
            <a:spLocks noChangeArrowheads="1"/>
          </p:cNvSpPr>
          <p:nvPr/>
        </p:nvSpPr>
        <p:spPr bwMode="auto">
          <a:xfrm>
            <a:off x="2838450" y="4533900"/>
            <a:ext cx="1619250" cy="1747838"/>
          </a:xfrm>
          <a:prstGeom prst="can">
            <a:avLst>
              <a:gd name="adj" fmla="val 17480"/>
            </a:avLst>
          </a:prstGeom>
          <a:solidFill>
            <a:srgbClr val="00FFFF"/>
          </a:solidFill>
          <a:ln w="9525">
            <a:solidFill>
              <a:srgbClr val="CCEC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9149" name="Text Box 13"/>
          <p:cNvSpPr txBox="1">
            <a:spLocks noChangeArrowheads="1"/>
          </p:cNvSpPr>
          <p:nvPr/>
        </p:nvSpPr>
        <p:spPr bwMode="auto">
          <a:xfrm>
            <a:off x="5245100" y="4821238"/>
            <a:ext cx="895350" cy="1373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defRPr/>
            </a:pPr>
            <a:r>
              <a:rPr kumimoji="1" lang="zh-CN" altLang="en-US">
                <a:solidFill>
                  <a:srgbClr val="FF0000"/>
                </a:solidFill>
                <a:effectLst>
                  <a:outerShdw blurRad="38100" dist="38100" dir="2700000" algn="tl">
                    <a:srgbClr val="C0C0C0"/>
                  </a:outerShdw>
                </a:effectLst>
                <a:ea typeface="黑体" pitchFamily="2" charset="-122"/>
              </a:rPr>
              <a:t>润湿</a:t>
            </a:r>
          </a:p>
          <a:p>
            <a:pPr algn="ctr">
              <a:defRPr/>
            </a:pPr>
            <a:r>
              <a:rPr kumimoji="1" lang="zh-CN" altLang="en-US">
                <a:solidFill>
                  <a:srgbClr val="FF0000"/>
                </a:solidFill>
                <a:effectLst>
                  <a:outerShdw blurRad="38100" dist="38100" dir="2700000" algn="tl">
                    <a:srgbClr val="C0C0C0"/>
                  </a:outerShdw>
                </a:effectLst>
                <a:ea typeface="黑体" pitchFamily="2" charset="-122"/>
              </a:rPr>
              <a:t>与</a:t>
            </a:r>
          </a:p>
          <a:p>
            <a:pPr algn="ctr">
              <a:defRPr/>
            </a:pPr>
            <a:r>
              <a:rPr kumimoji="1" lang="zh-CN" altLang="en-US">
                <a:solidFill>
                  <a:srgbClr val="FF0000"/>
                </a:solidFill>
                <a:effectLst>
                  <a:outerShdw blurRad="38100" dist="38100" dir="2700000" algn="tl">
                    <a:srgbClr val="C0C0C0"/>
                  </a:outerShdw>
                </a:effectLst>
                <a:ea typeface="黑体" pitchFamily="2" charset="-122"/>
              </a:rPr>
              <a:t>铺展</a:t>
            </a:r>
          </a:p>
        </p:txBody>
      </p:sp>
      <p:sp>
        <p:nvSpPr>
          <p:cNvPr id="219151" name="Text Box 15"/>
          <p:cNvSpPr txBox="1">
            <a:spLocks noChangeArrowheads="1"/>
          </p:cNvSpPr>
          <p:nvPr/>
        </p:nvSpPr>
        <p:spPr bwMode="auto">
          <a:xfrm>
            <a:off x="2822575" y="4802188"/>
            <a:ext cx="1676400" cy="1373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defRPr/>
            </a:pPr>
            <a:r>
              <a:rPr kumimoji="1" lang="zh-CN" altLang="en-US">
                <a:solidFill>
                  <a:srgbClr val="663300"/>
                </a:solidFill>
                <a:effectLst>
                  <a:outerShdw blurRad="38100" dist="38100" dir="2700000" algn="tl">
                    <a:srgbClr val="C0C0C0"/>
                  </a:outerShdw>
                </a:effectLst>
                <a:ea typeface="黑体" pitchFamily="2" charset="-122"/>
              </a:rPr>
              <a:t>分散度对蒸气压的影响</a:t>
            </a:r>
            <a:endParaRPr kumimoji="1" lang="zh-CN" altLang="en-US" sz="2400" b="0">
              <a:solidFill>
                <a:srgbClr val="663300"/>
              </a:solidFill>
              <a:ea typeface="黑体" pitchFamily="2" charset="-122"/>
            </a:endParaRPr>
          </a:p>
        </p:txBody>
      </p:sp>
      <p:sp>
        <p:nvSpPr>
          <p:cNvPr id="18448" name="AutoShape 16"/>
          <p:cNvSpPr>
            <a:spLocks noChangeArrowheads="1"/>
          </p:cNvSpPr>
          <p:nvPr/>
        </p:nvSpPr>
        <p:spPr bwMode="auto">
          <a:xfrm>
            <a:off x="6819900" y="4533900"/>
            <a:ext cx="1619250" cy="1747838"/>
          </a:xfrm>
          <a:prstGeom prst="can">
            <a:avLst>
              <a:gd name="adj" fmla="val 17480"/>
            </a:avLst>
          </a:prstGeom>
          <a:solidFill>
            <a:srgbClr val="00FFFF"/>
          </a:solidFill>
          <a:ln w="9525">
            <a:solidFill>
              <a:srgbClr val="CCEC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19153" name="Text Box 17"/>
          <p:cNvSpPr txBox="1">
            <a:spLocks noChangeArrowheads="1"/>
          </p:cNvSpPr>
          <p:nvPr/>
        </p:nvSpPr>
        <p:spPr bwMode="auto">
          <a:xfrm>
            <a:off x="6832600" y="4821238"/>
            <a:ext cx="1589088" cy="1373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defRPr/>
            </a:pPr>
            <a:r>
              <a:rPr kumimoji="1" lang="zh-CN" altLang="en-US">
                <a:solidFill>
                  <a:srgbClr val="663300"/>
                </a:solidFill>
                <a:effectLst>
                  <a:outerShdw blurRad="38100" dist="38100" dir="2700000" algn="tl">
                    <a:srgbClr val="C0C0C0"/>
                  </a:outerShdw>
                </a:effectLst>
                <a:ea typeface="黑体" pitchFamily="2" charset="-122"/>
              </a:rPr>
              <a:t>吸 附</a:t>
            </a:r>
          </a:p>
          <a:p>
            <a:pPr algn="ctr">
              <a:defRPr/>
            </a:pPr>
            <a:r>
              <a:rPr kumimoji="1" lang="zh-CN" altLang="en-US">
                <a:solidFill>
                  <a:srgbClr val="663300"/>
                </a:solidFill>
                <a:effectLst>
                  <a:outerShdw blurRad="38100" dist="38100" dir="2700000" algn="tl">
                    <a:srgbClr val="C0C0C0"/>
                  </a:outerShdw>
                </a:effectLst>
                <a:ea typeface="黑体" pitchFamily="2" charset="-122"/>
              </a:rPr>
              <a:t>平衡与动力学</a:t>
            </a:r>
            <a:endParaRPr kumimoji="1" lang="zh-CN" altLang="en-US" sz="2400" b="0">
              <a:solidFill>
                <a:srgbClr val="663300"/>
              </a:solidFill>
              <a:ea typeface="黑体" pitchFamily="2" charset="-122"/>
            </a:endParaRPr>
          </a:p>
        </p:txBody>
      </p:sp>
      <p:sp>
        <p:nvSpPr>
          <p:cNvPr id="18450" name="AutoShape 18"/>
          <p:cNvSpPr>
            <a:spLocks noChangeArrowheads="1"/>
          </p:cNvSpPr>
          <p:nvPr/>
        </p:nvSpPr>
        <p:spPr bwMode="auto">
          <a:xfrm>
            <a:off x="4400550" y="1390650"/>
            <a:ext cx="485775" cy="595313"/>
          </a:xfrm>
          <a:prstGeom prst="downArrow">
            <a:avLst>
              <a:gd name="adj1" fmla="val 50000"/>
              <a:gd name="adj2" fmla="val 30637"/>
            </a:avLst>
          </a:prstGeom>
          <a:solidFill>
            <a:srgbClr val="339966"/>
          </a:solidFill>
          <a:ln>
            <a:noFill/>
          </a:ln>
          <a:effectLst>
            <a:prstShdw prst="shdw17" dist="17961" dir="2700000">
              <a:srgbClr val="1F5C3D"/>
            </a:prstShdw>
          </a:effectLst>
          <a:extLst>
            <a:ext uri="{91240B29-F687-4F45-9708-019B960494DF}">
              <a14:hiddenLine xmlns:a14="http://schemas.microsoft.com/office/drawing/2010/main" w="9525">
                <a:solidFill>
                  <a:srgbClr val="CCECFF"/>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8451" name="Line 19"/>
          <p:cNvSpPr>
            <a:spLocks noChangeShapeType="1"/>
          </p:cNvSpPr>
          <p:nvPr/>
        </p:nvSpPr>
        <p:spPr bwMode="auto">
          <a:xfrm flipV="1">
            <a:off x="1581150" y="3962400"/>
            <a:ext cx="1962150" cy="704850"/>
          </a:xfrm>
          <a:prstGeom prst="line">
            <a:avLst/>
          </a:prstGeom>
          <a:noFill/>
          <a:ln w="38100">
            <a:solidFill>
              <a:srgbClr val="339966"/>
            </a:solidFill>
            <a:round/>
            <a:headEnd type="triangle" w="med" len="med"/>
            <a:tailEnd/>
          </a:ln>
          <a:effectLst>
            <a:prstShdw prst="shdw17" dist="17961" dir="2700000">
              <a:srgbClr val="1F5C3D"/>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8452" name="AutoShape 20"/>
          <p:cNvSpPr>
            <a:spLocks noChangeArrowheads="1"/>
          </p:cNvSpPr>
          <p:nvPr/>
        </p:nvSpPr>
        <p:spPr bwMode="auto">
          <a:xfrm>
            <a:off x="4400550" y="2762250"/>
            <a:ext cx="485775" cy="442913"/>
          </a:xfrm>
          <a:prstGeom prst="downArrow">
            <a:avLst>
              <a:gd name="adj1" fmla="val 50000"/>
              <a:gd name="adj2" fmla="val 25000"/>
            </a:avLst>
          </a:prstGeom>
          <a:solidFill>
            <a:srgbClr val="339966"/>
          </a:solidFill>
          <a:ln>
            <a:noFill/>
          </a:ln>
          <a:effectLst>
            <a:prstShdw prst="shdw17" dist="17961" dir="2700000">
              <a:srgbClr val="1F5C3D"/>
            </a:prstShdw>
          </a:effectLst>
          <a:extLst>
            <a:ext uri="{91240B29-F687-4F45-9708-019B960494DF}">
              <a14:hiddenLine xmlns:a14="http://schemas.microsoft.com/office/drawing/2010/main" w="9525">
                <a:solidFill>
                  <a:srgbClr val="CCECFF"/>
                </a:solidFill>
                <a:miter lim="800000"/>
                <a:headEnd/>
                <a:tailEnd/>
              </a14:hiddenLine>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8453" name="Line 21"/>
          <p:cNvSpPr>
            <a:spLocks noChangeShapeType="1"/>
          </p:cNvSpPr>
          <p:nvPr/>
        </p:nvSpPr>
        <p:spPr bwMode="auto">
          <a:xfrm flipH="1">
            <a:off x="3676650" y="4038600"/>
            <a:ext cx="590550" cy="628650"/>
          </a:xfrm>
          <a:prstGeom prst="line">
            <a:avLst/>
          </a:prstGeom>
          <a:noFill/>
          <a:ln w="38100">
            <a:solidFill>
              <a:srgbClr val="339966"/>
            </a:solidFill>
            <a:round/>
            <a:headEnd/>
            <a:tailEnd type="triangle" w="med" len="med"/>
          </a:ln>
          <a:effectLst>
            <a:prstShdw prst="shdw17" dist="17961" dir="2700000">
              <a:srgbClr val="1F5C3D"/>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8454" name="Line 22"/>
          <p:cNvSpPr>
            <a:spLocks noChangeShapeType="1"/>
          </p:cNvSpPr>
          <p:nvPr/>
        </p:nvSpPr>
        <p:spPr bwMode="auto">
          <a:xfrm>
            <a:off x="5067300" y="4038600"/>
            <a:ext cx="590550" cy="628650"/>
          </a:xfrm>
          <a:prstGeom prst="line">
            <a:avLst/>
          </a:prstGeom>
          <a:noFill/>
          <a:ln w="57150">
            <a:solidFill>
              <a:srgbClr val="339966"/>
            </a:solidFill>
            <a:round/>
            <a:headEnd/>
            <a:tailEnd type="triangle" w="med" len="med"/>
          </a:ln>
          <a:effectLst>
            <a:prstShdw prst="shdw17" dist="17961" dir="2700000">
              <a:srgbClr val="1F5C3D"/>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8455" name="Line 23"/>
          <p:cNvSpPr>
            <a:spLocks noChangeShapeType="1"/>
          </p:cNvSpPr>
          <p:nvPr/>
        </p:nvSpPr>
        <p:spPr bwMode="auto">
          <a:xfrm flipH="1" flipV="1">
            <a:off x="5619750" y="3962400"/>
            <a:ext cx="1962150" cy="704850"/>
          </a:xfrm>
          <a:prstGeom prst="line">
            <a:avLst/>
          </a:prstGeom>
          <a:noFill/>
          <a:ln w="38100">
            <a:solidFill>
              <a:srgbClr val="339966"/>
            </a:solidFill>
            <a:round/>
            <a:headEnd type="triangle" w="med" len="med"/>
            <a:tailEnd/>
          </a:ln>
          <a:effectLst>
            <a:prstShdw prst="shdw17" dist="17961" dir="2700000">
              <a:srgbClr val="1F5C3D"/>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8456" name="Line 24"/>
          <p:cNvSpPr>
            <a:spLocks noChangeShapeType="1"/>
          </p:cNvSpPr>
          <p:nvPr/>
        </p:nvSpPr>
        <p:spPr bwMode="auto">
          <a:xfrm>
            <a:off x="3581400" y="1676400"/>
            <a:ext cx="819150" cy="0"/>
          </a:xfrm>
          <a:prstGeom prst="line">
            <a:avLst/>
          </a:prstGeom>
          <a:noFill/>
          <a:ln w="38100">
            <a:solidFill>
              <a:srgbClr val="FF6600"/>
            </a:solidFill>
            <a:round/>
            <a:headEnd/>
            <a:tailEnd type="triangle" w="med" len="med"/>
          </a:ln>
          <a:effectLst>
            <a:prstShdw prst="shdw17" dist="17961" dir="2700000">
              <a:srgbClr val="993D00"/>
            </a:prstShdw>
          </a:effectLst>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8" name="Text Box 6"/>
          <p:cNvSpPr txBox="1">
            <a:spLocks noChangeArrowheads="1"/>
          </p:cNvSpPr>
          <p:nvPr/>
        </p:nvSpPr>
        <p:spPr bwMode="auto">
          <a:xfrm>
            <a:off x="580501" y="556015"/>
            <a:ext cx="8231188"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defRPr/>
            </a:pPr>
            <a:r>
              <a:rPr kumimoji="1" lang="en-US" altLang="zh-CN" dirty="0">
                <a:solidFill>
                  <a:srgbClr val="FF0000"/>
                </a:solidFill>
                <a:effectLst>
                  <a:outerShdw blurRad="38100" dist="38100" dir="2700000" algn="tl">
                    <a:srgbClr val="C0C0C0"/>
                  </a:outerShdw>
                </a:effectLst>
                <a:latin typeface="黑体" pitchFamily="2" charset="-122"/>
                <a:ea typeface="黑体" pitchFamily="2" charset="-122"/>
              </a:rPr>
              <a:t>4.</a:t>
            </a:r>
            <a:r>
              <a:rPr kumimoji="1" lang="zh-CN" altLang="en-US" dirty="0">
                <a:solidFill>
                  <a:srgbClr val="FF0000"/>
                </a:solidFill>
                <a:effectLst>
                  <a:outerShdw blurRad="38100" dist="38100" dir="2700000" algn="tl">
                    <a:srgbClr val="C0C0C0"/>
                  </a:outerShdw>
                </a:effectLst>
                <a:latin typeface="黑体" pitchFamily="2" charset="-122"/>
                <a:ea typeface="黑体" pitchFamily="2" charset="-122"/>
              </a:rPr>
              <a:t>有界面相时的平衡条件</a:t>
            </a:r>
            <a:r>
              <a:rPr kumimoji="1" lang="en-US" altLang="zh-CN" dirty="0">
                <a:solidFill>
                  <a:srgbClr val="FF0000"/>
                </a:solidFill>
                <a:effectLst>
                  <a:outerShdw blurRad="38100" dist="38100" dir="2700000" algn="tl">
                    <a:srgbClr val="C0C0C0"/>
                  </a:outerShdw>
                </a:effectLst>
                <a:ea typeface="黑体" pitchFamily="2" charset="-122"/>
                <a:cs typeface="Times New Roman" pitchFamily="18" charset="0"/>
              </a:rPr>
              <a:t>(equilibrium conditions when interfacial phases exist)</a:t>
            </a:r>
            <a:endParaRPr kumimoji="1" lang="zh-CN" altLang="en-US" sz="2400" b="0" dirty="0">
              <a:latin typeface="黑体" pitchFamily="2" charset="-122"/>
              <a:ea typeface="黑体" pitchFamily="2" charset="-122"/>
            </a:endParaRPr>
          </a:p>
        </p:txBody>
      </p:sp>
      <p:sp>
        <p:nvSpPr>
          <p:cNvPr id="2" name="文本框 1">
            <a:extLst>
              <a:ext uri="{FF2B5EF4-FFF2-40B4-BE49-F238E27FC236}">
                <a16:creationId xmlns:a16="http://schemas.microsoft.com/office/drawing/2014/main" id="{F8682F94-1F26-4073-AC2B-AF7D55C9CED1}"/>
              </a:ext>
            </a:extLst>
          </p:cNvPr>
          <p:cNvSpPr txBox="1"/>
          <p:nvPr/>
        </p:nvSpPr>
        <p:spPr>
          <a:xfrm>
            <a:off x="678911" y="1497393"/>
            <a:ext cx="8132778" cy="4047262"/>
          </a:xfrm>
          <a:prstGeom prst="rect">
            <a:avLst/>
          </a:prstGeom>
          <a:noFill/>
        </p:spPr>
        <p:txBody>
          <a:bodyPr wrap="square" rtlCol="0">
            <a:spAutoFit/>
          </a:bodyPr>
          <a:lstStyle/>
          <a:p>
            <a:pPr marL="514350" indent="-514350">
              <a:spcBef>
                <a:spcPts val="1200"/>
              </a:spcBef>
              <a:buFont typeface="+mj-ea"/>
              <a:buAutoNum type="circleNumDbPlain"/>
            </a:pPr>
            <a:r>
              <a:rPr lang="zh-CN" altLang="en-US" dirty="0">
                <a:solidFill>
                  <a:srgbClr val="0000FF"/>
                </a:solidFill>
              </a:rPr>
              <a:t>界面性质由两个平衡体相决定，从推导热力学基本方程中可以看出，推导中用到的温度、压强和化学势</a:t>
            </a:r>
            <a:r>
              <a:rPr lang="zh-CN" altLang="en-US">
                <a:solidFill>
                  <a:srgbClr val="0000FF"/>
                </a:solidFill>
              </a:rPr>
              <a:t>全部来自实际体相</a:t>
            </a:r>
            <a:r>
              <a:rPr lang="zh-CN" altLang="en-US" dirty="0">
                <a:solidFill>
                  <a:srgbClr val="0000FF"/>
                </a:solidFill>
              </a:rPr>
              <a:t>；界面相本身只是真实系统与</a:t>
            </a:r>
            <a:r>
              <a:rPr lang="en-US" altLang="zh-CN" dirty="0">
                <a:solidFill>
                  <a:srgbClr val="0000FF"/>
                </a:solidFill>
              </a:rPr>
              <a:t>Gibbs</a:t>
            </a:r>
            <a:r>
              <a:rPr lang="zh-CN" altLang="en-US" dirty="0">
                <a:solidFill>
                  <a:srgbClr val="0000FF"/>
                </a:solidFill>
              </a:rPr>
              <a:t>模型之差。因此，谈论界面相的温度、压强和化学势没有意义。</a:t>
            </a:r>
            <a:endParaRPr lang="en-US" altLang="zh-CN" dirty="0">
              <a:solidFill>
                <a:srgbClr val="0000FF"/>
              </a:solidFill>
            </a:endParaRPr>
          </a:p>
          <a:p>
            <a:pPr marL="514350" indent="-514350">
              <a:spcBef>
                <a:spcPts val="600"/>
              </a:spcBef>
              <a:buFont typeface="+mj-ea"/>
              <a:buAutoNum type="circleNumDbPlain"/>
            </a:pPr>
            <a:r>
              <a:rPr lang="zh-CN" altLang="en-US" dirty="0">
                <a:solidFill>
                  <a:srgbClr val="0000FF"/>
                </a:solidFill>
              </a:rPr>
              <a:t>在推导原来的力平衡条件时，没有考虑界面的影响，因此，当存在界面时，力平衡条件需要重新推导以计入界面张力。</a:t>
            </a:r>
            <a:r>
              <a:rPr lang="zh-CN" altLang="en-US" dirty="0">
                <a:solidFill>
                  <a:srgbClr val="FF0000"/>
                </a:solidFill>
              </a:rPr>
              <a:t>取</a:t>
            </a:r>
            <a:r>
              <a:rPr lang="en-US" altLang="zh-CN" dirty="0">
                <a:solidFill>
                  <a:srgbClr val="FF0000"/>
                </a:solidFill>
              </a:rPr>
              <a:t>surface of tension</a:t>
            </a:r>
            <a:r>
              <a:rPr lang="zh-CN" altLang="en-US" dirty="0">
                <a:solidFill>
                  <a:srgbClr val="FF0000"/>
                </a:solidFill>
              </a:rPr>
              <a:t>做分界面，由热二可证得</a:t>
            </a:r>
          </a:p>
        </p:txBody>
      </p:sp>
      <p:graphicFrame>
        <p:nvGraphicFramePr>
          <p:cNvPr id="20" name="Object 16">
            <a:extLst>
              <a:ext uri="{FF2B5EF4-FFF2-40B4-BE49-F238E27FC236}">
                <a16:creationId xmlns:a16="http://schemas.microsoft.com/office/drawing/2014/main" id="{A4BBA553-7CC2-4F42-9A53-78ACCF7ACA48}"/>
              </a:ext>
            </a:extLst>
          </p:cNvPr>
          <p:cNvGraphicFramePr>
            <a:graphicFrameLocks noChangeAspect="1"/>
          </p:cNvGraphicFramePr>
          <p:nvPr>
            <p:extLst>
              <p:ext uri="{D42A27DB-BD31-4B8C-83A1-F6EECF244321}">
                <p14:modId xmlns:p14="http://schemas.microsoft.com/office/powerpoint/2010/main" val="4084092138"/>
              </p:ext>
            </p:extLst>
          </p:nvPr>
        </p:nvGraphicFramePr>
        <p:xfrm>
          <a:off x="1899444" y="5442769"/>
          <a:ext cx="5345112" cy="1093787"/>
        </p:xfrm>
        <a:graphic>
          <a:graphicData uri="http://schemas.openxmlformats.org/presentationml/2006/ole">
            <mc:AlternateContent xmlns:mc="http://schemas.openxmlformats.org/markup-compatibility/2006">
              <mc:Choice xmlns:v="urn:schemas-microsoft-com:vml" Requires="v">
                <p:oleObj name="Equation" r:id="rId2" imgW="2349360" imgH="482400" progId="Equation.DSMT4">
                  <p:embed/>
                </p:oleObj>
              </mc:Choice>
              <mc:Fallback>
                <p:oleObj name="Equation" r:id="rId2" imgW="2349360" imgH="482400" progId="Equation.DSMT4">
                  <p:embed/>
                  <p:pic>
                    <p:nvPicPr>
                      <p:cNvPr id="20" name="Object 16">
                        <a:extLst>
                          <a:ext uri="{FF2B5EF4-FFF2-40B4-BE49-F238E27FC236}">
                            <a16:creationId xmlns:a16="http://schemas.microsoft.com/office/drawing/2014/main" id="{A4BBA553-7CC2-4F42-9A53-78ACCF7ACA48}"/>
                          </a:ext>
                        </a:extLst>
                      </p:cNvPr>
                      <p:cNvPicPr>
                        <a:picLocks noChangeAspect="1" noChangeArrowheads="1"/>
                      </p:cNvPicPr>
                      <p:nvPr/>
                    </p:nvPicPr>
                    <p:blipFill>
                      <a:blip r:embed="rId3"/>
                      <a:srcRect/>
                      <a:stretch>
                        <a:fillRect/>
                      </a:stretch>
                    </p:blipFill>
                    <p:spPr bwMode="auto">
                      <a:xfrm>
                        <a:off x="1899444" y="5442769"/>
                        <a:ext cx="5345112"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advClick="0">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7"/>
          <p:cNvSpPr txBox="1">
            <a:spLocks noChangeArrowheads="1"/>
          </p:cNvSpPr>
          <p:nvPr/>
        </p:nvSpPr>
        <p:spPr bwMode="auto">
          <a:xfrm>
            <a:off x="5310188" y="1349498"/>
            <a:ext cx="3386137"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0000FF"/>
                </a:solidFill>
                <a:latin typeface="Times New Roman" pitchFamily="18" charset="0"/>
              </a:rPr>
              <a:t>熵、温度、热容和</a:t>
            </a:r>
            <a:r>
              <a:rPr lang="en-US" altLang="zh-CN" sz="2800" b="0" dirty="0">
                <a:solidFill>
                  <a:srgbClr val="000000"/>
                </a:solidFill>
                <a:latin typeface="Times New Roman" pitchFamily="18" charset="0"/>
              </a:rPr>
              <a:t>(</a:t>
            </a:r>
            <a:r>
              <a:rPr lang="en-US" altLang="zh-CN" sz="2800" b="0" dirty="0">
                <a:solidFill>
                  <a:srgbClr val="000000"/>
                </a:solidFill>
                <a:latin typeface="Times New Roman" pitchFamily="18" charset="0"/>
                <a:sym typeface="Symbol" pitchFamily="18" charset="2"/>
              </a:rPr>
              <a:t></a:t>
            </a:r>
            <a:r>
              <a:rPr lang="en-US" altLang="zh-CN" sz="2800" b="0" i="1" dirty="0">
                <a:solidFill>
                  <a:srgbClr val="000000"/>
                </a:solidFill>
                <a:latin typeface="Times New Roman" pitchFamily="18" charset="0"/>
              </a:rPr>
              <a:t>U</a:t>
            </a:r>
            <a:r>
              <a:rPr lang="en-US" altLang="zh-CN" sz="2800" b="0" dirty="0">
                <a:solidFill>
                  <a:srgbClr val="000000"/>
                </a:solidFill>
                <a:latin typeface="Times New Roman" pitchFamily="18" charset="0"/>
              </a:rPr>
              <a:t>/</a:t>
            </a:r>
            <a:r>
              <a:rPr lang="en-US" altLang="zh-CN" sz="2800" b="0" dirty="0">
                <a:solidFill>
                  <a:srgbClr val="000000"/>
                </a:solidFill>
                <a:latin typeface="Times New Roman" pitchFamily="18" charset="0"/>
                <a:sym typeface="Symbol" pitchFamily="18" charset="2"/>
              </a:rPr>
              <a:t></a:t>
            </a:r>
            <a:r>
              <a:rPr lang="en-US" altLang="zh-CN" sz="2800" b="0" i="1" dirty="0">
                <a:solidFill>
                  <a:srgbClr val="000000"/>
                </a:solidFill>
                <a:latin typeface="Times New Roman" pitchFamily="18" charset="0"/>
              </a:rPr>
              <a:t>V</a:t>
            </a:r>
            <a:r>
              <a:rPr lang="en-US" altLang="zh-CN" sz="2800" b="0" dirty="0">
                <a:solidFill>
                  <a:srgbClr val="000000"/>
                </a:solidFill>
                <a:latin typeface="Times New Roman" pitchFamily="18" charset="0"/>
              </a:rPr>
              <a:t>)</a:t>
            </a:r>
            <a:r>
              <a:rPr lang="en-US" altLang="zh-CN" sz="2800" b="0" i="1" baseline="-25000" dirty="0">
                <a:solidFill>
                  <a:srgbClr val="000000"/>
                </a:solidFill>
                <a:latin typeface="Times New Roman" pitchFamily="18" charset="0"/>
              </a:rPr>
              <a:t>T</a:t>
            </a:r>
            <a:r>
              <a:rPr lang="zh-CN" altLang="en-US" sz="2800" dirty="0">
                <a:solidFill>
                  <a:srgbClr val="0000FF"/>
                </a:solidFill>
                <a:latin typeface="Times New Roman" pitchFamily="18" charset="0"/>
              </a:rPr>
              <a:t>等都是状态函数，不能随便用于非平衡态！</a:t>
            </a:r>
            <a:endParaRPr lang="en-US" altLang="zh-CN" sz="2800" dirty="0">
              <a:solidFill>
                <a:srgbClr val="0000FF"/>
              </a:solidFill>
              <a:latin typeface="Times New Roman" pitchFamily="18" charset="0"/>
            </a:endParaRPr>
          </a:p>
        </p:txBody>
      </p:sp>
      <p:grpSp>
        <p:nvGrpSpPr>
          <p:cNvPr id="14339" name="组合 3"/>
          <p:cNvGrpSpPr>
            <a:grpSpLocks/>
          </p:cNvGrpSpPr>
          <p:nvPr/>
        </p:nvGrpSpPr>
        <p:grpSpPr bwMode="auto">
          <a:xfrm>
            <a:off x="981075" y="1116459"/>
            <a:ext cx="4079875" cy="2286000"/>
            <a:chOff x="1331729" y="1354667"/>
            <a:chExt cx="4079875" cy="2287058"/>
          </a:xfrm>
        </p:grpSpPr>
        <p:pic>
          <p:nvPicPr>
            <p:cNvPr id="14352"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729" y="2092325"/>
              <a:ext cx="4079875" cy="154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353" name="TextBox 2"/>
            <p:cNvSpPr txBox="1">
              <a:spLocks noChangeArrowheads="1"/>
            </p:cNvSpPr>
            <p:nvPr/>
          </p:nvSpPr>
          <p:spPr bwMode="auto">
            <a:xfrm>
              <a:off x="1952973" y="1354667"/>
              <a:ext cx="2449687" cy="831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000000"/>
                  </a:solidFill>
                  <a:latin typeface="Times New Roman" pitchFamily="18" charset="0"/>
                </a:rPr>
                <a:t>实际过程的中间状态是非平衡态</a:t>
              </a:r>
            </a:p>
          </p:txBody>
        </p:sp>
        <p:sp>
          <p:nvSpPr>
            <p:cNvPr id="14354" name="TextBox 13"/>
            <p:cNvSpPr txBox="1">
              <a:spLocks noChangeArrowheads="1"/>
            </p:cNvSpPr>
            <p:nvPr/>
          </p:nvSpPr>
          <p:spPr bwMode="auto">
            <a:xfrm>
              <a:off x="2474200" y="2913190"/>
              <a:ext cx="16236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000000"/>
                  </a:solidFill>
                  <a:latin typeface="Times New Roman" pitchFamily="18" charset="0"/>
                </a:rPr>
                <a:t>可逆过程</a:t>
              </a:r>
            </a:p>
          </p:txBody>
        </p:sp>
      </p:grpSp>
      <p:graphicFrame>
        <p:nvGraphicFramePr>
          <p:cNvPr id="14341" name="对象 1"/>
          <p:cNvGraphicFramePr>
            <a:graphicFrameLocks noChangeAspect="1"/>
          </p:cNvGraphicFramePr>
          <p:nvPr>
            <p:extLst>
              <p:ext uri="{D42A27DB-BD31-4B8C-83A1-F6EECF244321}">
                <p14:modId xmlns:p14="http://schemas.microsoft.com/office/powerpoint/2010/main" val="886432502"/>
              </p:ext>
            </p:extLst>
          </p:nvPr>
        </p:nvGraphicFramePr>
        <p:xfrm>
          <a:off x="3035300" y="3590925"/>
          <a:ext cx="5721350" cy="568325"/>
        </p:xfrm>
        <a:graphic>
          <a:graphicData uri="http://schemas.openxmlformats.org/presentationml/2006/ole">
            <mc:AlternateContent xmlns:mc="http://schemas.openxmlformats.org/markup-compatibility/2006">
              <mc:Choice xmlns:v="urn:schemas-microsoft-com:vml" Requires="v">
                <p:oleObj name="Equation" r:id="rId3" imgW="2539800" imgH="253800" progId="Equation.DSMT4">
                  <p:embed/>
                </p:oleObj>
              </mc:Choice>
              <mc:Fallback>
                <p:oleObj name="Equation" r:id="rId3" imgW="2539800" imgH="253800" progId="Equation.DSMT4">
                  <p:embed/>
                  <p:pic>
                    <p:nvPicPr>
                      <p:cNvPr id="14341" name="对象 1"/>
                      <p:cNvPicPr>
                        <a:picLocks noChangeAspect="1" noChangeArrowheads="1"/>
                      </p:cNvPicPr>
                      <p:nvPr/>
                    </p:nvPicPr>
                    <p:blipFill>
                      <a:blip r:embed="rId4"/>
                      <a:srcRect/>
                      <a:stretch>
                        <a:fillRect/>
                      </a:stretch>
                    </p:blipFill>
                    <p:spPr bwMode="auto">
                      <a:xfrm>
                        <a:off x="3035300" y="3590925"/>
                        <a:ext cx="5721350" cy="568325"/>
                      </a:xfrm>
                      <a:prstGeom prst="rect">
                        <a:avLst/>
                      </a:prstGeom>
                      <a:solidFill>
                        <a:srgbClr val="B0FF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2" name="Text Box 17"/>
          <p:cNvSpPr txBox="1">
            <a:spLocks noChangeArrowheads="1"/>
          </p:cNvSpPr>
          <p:nvPr/>
        </p:nvSpPr>
        <p:spPr bwMode="auto">
          <a:xfrm>
            <a:off x="559710" y="539749"/>
            <a:ext cx="78724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FF0000"/>
                </a:solidFill>
                <a:latin typeface="Times New Roman" pitchFamily="18" charset="0"/>
                <a:ea typeface="黑体" pitchFamily="2" charset="-122"/>
              </a:rPr>
              <a:t>状态函数的全微分式总是表示可逆过程微元！</a:t>
            </a:r>
            <a:endParaRPr lang="en-US" altLang="zh-CN" sz="2800" dirty="0">
              <a:solidFill>
                <a:srgbClr val="FF0000"/>
              </a:solidFill>
              <a:latin typeface="Times New Roman" pitchFamily="18" charset="0"/>
              <a:ea typeface="黑体" pitchFamily="2" charset="-122"/>
            </a:endParaRPr>
          </a:p>
        </p:txBody>
      </p:sp>
      <p:sp>
        <p:nvSpPr>
          <p:cNvPr id="14343" name="Text Box 17"/>
          <p:cNvSpPr txBox="1">
            <a:spLocks noChangeArrowheads="1"/>
          </p:cNvSpPr>
          <p:nvPr/>
        </p:nvSpPr>
        <p:spPr bwMode="auto">
          <a:xfrm>
            <a:off x="928688" y="6075363"/>
            <a:ext cx="787241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0000FF"/>
                </a:solidFill>
                <a:latin typeface="宋体" panose="02010600030101010101" pitchFamily="2" charset="-122"/>
              </a:rPr>
              <a:t>全微分式的积分结果才能用来表示实际过程！</a:t>
            </a:r>
            <a:endParaRPr lang="en-US" altLang="zh-CN" sz="2800" dirty="0">
              <a:solidFill>
                <a:srgbClr val="0000FF"/>
              </a:solidFill>
              <a:latin typeface="宋体" panose="02010600030101010101" pitchFamily="2" charset="-122"/>
            </a:endParaRPr>
          </a:p>
        </p:txBody>
      </p:sp>
      <p:cxnSp>
        <p:nvCxnSpPr>
          <p:cNvPr id="14346" name="直接箭头连接符 7"/>
          <p:cNvCxnSpPr>
            <a:cxnSpLocks noChangeShapeType="1"/>
          </p:cNvCxnSpPr>
          <p:nvPr/>
        </p:nvCxnSpPr>
        <p:spPr bwMode="auto">
          <a:xfrm>
            <a:off x="3941763" y="3159572"/>
            <a:ext cx="436562" cy="455612"/>
          </a:xfrm>
          <a:prstGeom prst="straightConnector1">
            <a:avLst/>
          </a:prstGeom>
          <a:noFill/>
          <a:ln w="38100"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47" name="椭圆 16"/>
          <p:cNvSpPr>
            <a:spLocks noChangeArrowheads="1"/>
          </p:cNvSpPr>
          <p:nvPr/>
        </p:nvSpPr>
        <p:spPr bwMode="auto">
          <a:xfrm>
            <a:off x="3725863" y="2964309"/>
            <a:ext cx="231775" cy="211138"/>
          </a:xfrm>
          <a:prstGeom prst="ellipse">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nvGrpSpPr>
          <p:cNvPr id="19" name="组合 5"/>
          <p:cNvGrpSpPr>
            <a:grpSpLocks/>
          </p:cNvGrpSpPr>
          <p:nvPr/>
        </p:nvGrpSpPr>
        <p:grpSpPr bwMode="auto">
          <a:xfrm>
            <a:off x="1039813" y="4230688"/>
            <a:ext cx="7479838" cy="1793101"/>
            <a:chOff x="625568" y="2621919"/>
            <a:chExt cx="7481073" cy="1791999"/>
          </a:xfrm>
        </p:grpSpPr>
        <p:sp>
          <p:nvSpPr>
            <p:cNvPr id="20" name="TextBox 17"/>
            <p:cNvSpPr txBox="1">
              <a:spLocks noChangeArrowheads="1"/>
            </p:cNvSpPr>
            <p:nvPr/>
          </p:nvSpPr>
          <p:spPr bwMode="auto">
            <a:xfrm>
              <a:off x="6469986" y="2997967"/>
              <a:ext cx="1636655" cy="95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FF0000"/>
                  </a:solidFill>
                  <a:latin typeface="宋体" panose="02010600030101010101" pitchFamily="2" charset="-122"/>
                </a:rPr>
                <a:t>用可逆过程计算！</a:t>
              </a:r>
            </a:p>
          </p:txBody>
        </p:sp>
        <p:grpSp>
          <p:nvGrpSpPr>
            <p:cNvPr id="21" name="组合 4"/>
            <p:cNvGrpSpPr>
              <a:grpSpLocks/>
            </p:cNvGrpSpPr>
            <p:nvPr/>
          </p:nvGrpSpPr>
          <p:grpSpPr bwMode="auto">
            <a:xfrm>
              <a:off x="625568" y="2621919"/>
              <a:ext cx="5793882" cy="1791999"/>
              <a:chOff x="2259805" y="296750"/>
              <a:chExt cx="5793882" cy="1791999"/>
            </a:xfrm>
          </p:grpSpPr>
          <p:graphicFrame>
            <p:nvGraphicFramePr>
              <p:cNvPr id="22" name="对象 2"/>
              <p:cNvGraphicFramePr>
                <a:graphicFrameLocks noChangeAspect="1"/>
              </p:cNvGraphicFramePr>
              <p:nvPr>
                <p:extLst>
                  <p:ext uri="{D42A27DB-BD31-4B8C-83A1-F6EECF244321}">
                    <p14:modId xmlns:p14="http://schemas.microsoft.com/office/powerpoint/2010/main" val="857912643"/>
                  </p:ext>
                </p:extLst>
              </p:nvPr>
            </p:nvGraphicFramePr>
            <p:xfrm>
              <a:off x="2259805" y="296750"/>
              <a:ext cx="5739760" cy="1780081"/>
            </p:xfrm>
            <a:graphic>
              <a:graphicData uri="http://schemas.openxmlformats.org/presentationml/2006/ole">
                <mc:AlternateContent xmlns:mc="http://schemas.openxmlformats.org/markup-compatibility/2006">
                  <mc:Choice xmlns:v="urn:schemas-microsoft-com:vml" Requires="v">
                    <p:oleObj name="Equation" r:id="rId5" imgW="2603160" imgH="812520" progId="Equation.DSMT4">
                      <p:embed/>
                    </p:oleObj>
                  </mc:Choice>
                  <mc:Fallback>
                    <p:oleObj name="Equation" r:id="rId5" imgW="2603160" imgH="812520" progId="Equation.DSMT4">
                      <p:embed/>
                      <p:pic>
                        <p:nvPicPr>
                          <p:cNvPr id="22" name="对象 2"/>
                          <p:cNvPicPr>
                            <a:picLocks noChangeAspect="1" noChangeArrowheads="1"/>
                          </p:cNvPicPr>
                          <p:nvPr/>
                        </p:nvPicPr>
                        <p:blipFill>
                          <a:blip r:embed="rId6"/>
                          <a:srcRect/>
                          <a:stretch>
                            <a:fillRect/>
                          </a:stretch>
                        </p:blipFill>
                        <p:spPr bwMode="auto">
                          <a:xfrm>
                            <a:off x="2259805" y="296750"/>
                            <a:ext cx="5739760" cy="1780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圆角矩形 7"/>
              <p:cNvSpPr>
                <a:spLocks noChangeArrowheads="1"/>
              </p:cNvSpPr>
              <p:nvPr/>
            </p:nvSpPr>
            <p:spPr bwMode="auto">
              <a:xfrm>
                <a:off x="4717994" y="310283"/>
                <a:ext cx="3335693" cy="1778466"/>
              </a:xfrm>
              <a:prstGeom prst="roundRect">
                <a:avLst>
                  <a:gd name="adj" fmla="val 16667"/>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grpSp>
      </p:grpSp>
      <p:sp>
        <p:nvSpPr>
          <p:cNvPr id="17" name="矩形 1">
            <a:extLst>
              <a:ext uri="{FF2B5EF4-FFF2-40B4-BE49-F238E27FC236}">
                <a16:creationId xmlns:a16="http://schemas.microsoft.com/office/drawing/2014/main" id="{C9FDA1E0-D4C4-4EBB-9882-67615C0F2AE1}"/>
              </a:ext>
            </a:extLst>
          </p:cNvPr>
          <p:cNvSpPr>
            <a:spLocks noChangeArrowheads="1"/>
          </p:cNvSpPr>
          <p:nvPr/>
        </p:nvSpPr>
        <p:spPr bwMode="auto">
          <a:xfrm>
            <a:off x="492125" y="25400"/>
            <a:ext cx="8040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kumimoji="1" lang="zh-CN" altLang="en-US" sz="2400" b="1" dirty="0">
                <a:solidFill>
                  <a:srgbClr val="FF0000"/>
                </a:solidFill>
                <a:latin typeface="黑体" pitchFamily="49" charset="-122"/>
                <a:ea typeface="黑体" pitchFamily="49" charset="-122"/>
              </a:rPr>
              <a:t>热力学复习</a:t>
            </a:r>
            <a:endParaRPr lang="zh-CN" altLang="en-US" sz="2400" b="1" dirty="0">
              <a:solidFill>
                <a:srgbClr val="FF0000"/>
              </a:solidFill>
              <a:latin typeface="Times New Roman" pitchFamily="18" charset="0"/>
            </a:endParaRPr>
          </a:p>
        </p:txBody>
      </p:sp>
    </p:spTree>
    <p:extLst>
      <p:ext uri="{BB962C8B-B14F-4D97-AF65-F5344CB8AC3E}">
        <p14:creationId xmlns:p14="http://schemas.microsoft.com/office/powerpoint/2010/main" val="2546742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84"/>
          <p:cNvSpPr txBox="1">
            <a:spLocks noChangeArrowheads="1"/>
          </p:cNvSpPr>
          <p:nvPr/>
        </p:nvSpPr>
        <p:spPr bwMode="auto">
          <a:xfrm>
            <a:off x="558800" y="550863"/>
            <a:ext cx="832008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 typeface="Wingdings" pitchFamily="2" charset="2"/>
              <a:buNone/>
            </a:pPr>
            <a:r>
              <a:rPr kumimoji="1" lang="zh-CN" altLang="en-US" sz="2800" dirty="0">
                <a:solidFill>
                  <a:srgbClr val="0000FF"/>
                </a:solidFill>
                <a:latin typeface="黑体" pitchFamily="49" charset="-122"/>
                <a:ea typeface="黑体" pitchFamily="49" charset="-122"/>
              </a:rPr>
              <a:t>热力学能基本方程是热一热二直接体现，最基本。</a:t>
            </a:r>
            <a:r>
              <a:rPr kumimoji="1" lang="zh-CN" altLang="en-US" sz="2800" dirty="0">
                <a:solidFill>
                  <a:srgbClr val="0000FF"/>
                </a:solidFill>
                <a:latin typeface="宋体" panose="02010600030101010101" pitchFamily="2" charset="-122"/>
                <a:ea typeface="宋体" panose="02010600030101010101" pitchFamily="2" charset="-122"/>
              </a:rPr>
              <a:t>设体系封闭且无内约束，在微小可逆过程中</a:t>
            </a:r>
          </a:p>
        </p:txBody>
      </p:sp>
      <p:graphicFrame>
        <p:nvGraphicFramePr>
          <p:cNvPr id="5123" name="对象 1"/>
          <p:cNvGraphicFramePr>
            <a:graphicFrameLocks noChangeAspect="1"/>
          </p:cNvGraphicFramePr>
          <p:nvPr>
            <p:extLst>
              <p:ext uri="{D42A27DB-BD31-4B8C-83A1-F6EECF244321}">
                <p14:modId xmlns:p14="http://schemas.microsoft.com/office/powerpoint/2010/main" val="3785751579"/>
              </p:ext>
            </p:extLst>
          </p:nvPr>
        </p:nvGraphicFramePr>
        <p:xfrm>
          <a:off x="2041525" y="1541463"/>
          <a:ext cx="4649788" cy="546100"/>
        </p:xfrm>
        <a:graphic>
          <a:graphicData uri="http://schemas.openxmlformats.org/presentationml/2006/ole">
            <mc:AlternateContent xmlns:mc="http://schemas.openxmlformats.org/markup-compatibility/2006">
              <mc:Choice xmlns:v="urn:schemas-microsoft-com:vml" Requires="v">
                <p:oleObj name="Equation" r:id="rId2" imgW="1930320" imgH="228600" progId="Equation.DSMT4">
                  <p:embed/>
                </p:oleObj>
              </mc:Choice>
              <mc:Fallback>
                <p:oleObj name="Equation" r:id="rId2" imgW="1930320" imgH="228600" progId="Equation.DSMT4">
                  <p:embed/>
                  <p:pic>
                    <p:nvPicPr>
                      <p:cNvPr id="5123" name="对象 1"/>
                      <p:cNvPicPr>
                        <a:picLocks noChangeAspect="1" noChangeArrowheads="1"/>
                      </p:cNvPicPr>
                      <p:nvPr/>
                    </p:nvPicPr>
                    <p:blipFill>
                      <a:blip r:embed="rId3"/>
                      <a:srcRect/>
                      <a:stretch>
                        <a:fillRect/>
                      </a:stretch>
                    </p:blipFill>
                    <p:spPr bwMode="auto">
                      <a:xfrm>
                        <a:off x="2041525" y="1541463"/>
                        <a:ext cx="4649788"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5"/>
          <p:cNvSpPr txBox="1">
            <a:spLocks noChangeArrowheads="1"/>
          </p:cNvSpPr>
          <p:nvPr/>
        </p:nvSpPr>
        <p:spPr bwMode="auto">
          <a:xfrm>
            <a:off x="563563" y="2087563"/>
            <a:ext cx="8162925" cy="52322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lang="zh-CN" altLang="en-US" dirty="0">
                <a:solidFill>
                  <a:srgbClr val="0000FF"/>
                </a:solidFill>
                <a:latin typeface="宋体" panose="02010600030101010101" pitchFamily="2" charset="-122"/>
              </a:rPr>
              <a:t>当考虑界面效应时，则除了体积功外还有表面功：</a:t>
            </a:r>
          </a:p>
        </p:txBody>
      </p:sp>
      <p:graphicFrame>
        <p:nvGraphicFramePr>
          <p:cNvPr id="5125" name="对象 4"/>
          <p:cNvGraphicFramePr>
            <a:graphicFrameLocks noChangeAspect="1"/>
          </p:cNvGraphicFramePr>
          <p:nvPr>
            <p:extLst>
              <p:ext uri="{D42A27DB-BD31-4B8C-83A1-F6EECF244321}">
                <p14:modId xmlns:p14="http://schemas.microsoft.com/office/powerpoint/2010/main" val="167989729"/>
              </p:ext>
            </p:extLst>
          </p:nvPr>
        </p:nvGraphicFramePr>
        <p:xfrm>
          <a:off x="2551113" y="2618753"/>
          <a:ext cx="3852862" cy="576262"/>
        </p:xfrm>
        <a:graphic>
          <a:graphicData uri="http://schemas.openxmlformats.org/presentationml/2006/ole">
            <mc:AlternateContent xmlns:mc="http://schemas.openxmlformats.org/markup-compatibility/2006">
              <mc:Choice xmlns:v="urn:schemas-microsoft-com:vml" Requires="v">
                <p:oleObj name="Equation" r:id="rId4" imgW="1600200" imgH="241200" progId="Equation.DSMT4">
                  <p:embed/>
                </p:oleObj>
              </mc:Choice>
              <mc:Fallback>
                <p:oleObj name="Equation" r:id="rId4" imgW="1600200" imgH="241200" progId="Equation.DSMT4">
                  <p:embed/>
                  <p:pic>
                    <p:nvPicPr>
                      <p:cNvPr id="5125" name="对象 4"/>
                      <p:cNvPicPr>
                        <a:picLocks noChangeAspect="1" noChangeArrowheads="1"/>
                      </p:cNvPicPr>
                      <p:nvPr/>
                    </p:nvPicPr>
                    <p:blipFill>
                      <a:blip r:embed="rId5"/>
                      <a:srcRect/>
                      <a:stretch>
                        <a:fillRect/>
                      </a:stretch>
                    </p:blipFill>
                    <p:spPr bwMode="auto">
                      <a:xfrm>
                        <a:off x="2551113" y="2618753"/>
                        <a:ext cx="3852862"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5"/>
          <p:cNvSpPr txBox="1">
            <a:spLocks noChangeArrowheads="1"/>
          </p:cNvSpPr>
          <p:nvPr/>
        </p:nvSpPr>
        <p:spPr bwMode="auto">
          <a:xfrm>
            <a:off x="608012" y="4378755"/>
            <a:ext cx="5846575" cy="52322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defRPr/>
            </a:pPr>
            <a:r>
              <a:rPr lang="zh-CN" altLang="en-US" dirty="0">
                <a:solidFill>
                  <a:srgbClr val="0000FF"/>
                </a:solidFill>
                <a:latin typeface="宋体" panose="02010600030101010101" pitchFamily="2" charset="-122"/>
              </a:rPr>
              <a:t>当界面平坦时，体相压强均匀</a:t>
            </a:r>
          </a:p>
        </p:txBody>
      </p:sp>
      <p:graphicFrame>
        <p:nvGraphicFramePr>
          <p:cNvPr id="5127" name="对象 5"/>
          <p:cNvGraphicFramePr>
            <a:graphicFrameLocks noChangeAspect="1"/>
          </p:cNvGraphicFramePr>
          <p:nvPr>
            <p:extLst>
              <p:ext uri="{D42A27DB-BD31-4B8C-83A1-F6EECF244321}">
                <p14:modId xmlns:p14="http://schemas.microsoft.com/office/powerpoint/2010/main" val="2131037120"/>
              </p:ext>
            </p:extLst>
          </p:nvPr>
        </p:nvGraphicFramePr>
        <p:xfrm>
          <a:off x="5828830" y="4407330"/>
          <a:ext cx="2568575" cy="576262"/>
        </p:xfrm>
        <a:graphic>
          <a:graphicData uri="http://schemas.openxmlformats.org/presentationml/2006/ole">
            <mc:AlternateContent xmlns:mc="http://schemas.openxmlformats.org/markup-compatibility/2006">
              <mc:Choice xmlns:v="urn:schemas-microsoft-com:vml" Requires="v">
                <p:oleObj name="Equation" r:id="rId6" imgW="1066680" imgH="241200" progId="Equation.DSMT4">
                  <p:embed/>
                </p:oleObj>
              </mc:Choice>
              <mc:Fallback>
                <p:oleObj name="Equation" r:id="rId6" imgW="1066680" imgH="241200" progId="Equation.DSMT4">
                  <p:embed/>
                  <p:pic>
                    <p:nvPicPr>
                      <p:cNvPr id="5127" name="对象 5"/>
                      <p:cNvPicPr>
                        <a:picLocks noChangeAspect="1" noChangeArrowheads="1"/>
                      </p:cNvPicPr>
                      <p:nvPr/>
                    </p:nvPicPr>
                    <p:blipFill>
                      <a:blip r:embed="rId7"/>
                      <a:srcRect/>
                      <a:stretch>
                        <a:fillRect/>
                      </a:stretch>
                    </p:blipFill>
                    <p:spPr bwMode="auto">
                      <a:xfrm>
                        <a:off x="5828830" y="4407330"/>
                        <a:ext cx="2568575"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5"/>
          <p:cNvSpPr txBox="1">
            <a:spLocks noChangeArrowheads="1"/>
          </p:cNvSpPr>
          <p:nvPr/>
        </p:nvSpPr>
        <p:spPr bwMode="auto">
          <a:xfrm>
            <a:off x="608013" y="3234010"/>
            <a:ext cx="8118475" cy="52322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lang="zh-CN" altLang="en-US" dirty="0">
                <a:solidFill>
                  <a:srgbClr val="0000FF"/>
                </a:solidFill>
                <a:latin typeface="宋体" panose="02010600030101010101" pitchFamily="2" charset="-122"/>
              </a:rPr>
              <a:t>若两相平衡，只含一个界面，并且界面平坦，则</a:t>
            </a:r>
          </a:p>
        </p:txBody>
      </p:sp>
      <p:graphicFrame>
        <p:nvGraphicFramePr>
          <p:cNvPr id="5129" name="对象 6"/>
          <p:cNvGraphicFramePr>
            <a:graphicFrameLocks noChangeAspect="1"/>
          </p:cNvGraphicFramePr>
          <p:nvPr>
            <p:extLst>
              <p:ext uri="{D42A27DB-BD31-4B8C-83A1-F6EECF244321}">
                <p14:modId xmlns:p14="http://schemas.microsoft.com/office/powerpoint/2010/main" val="2058638953"/>
              </p:ext>
            </p:extLst>
          </p:nvPr>
        </p:nvGraphicFramePr>
        <p:xfrm>
          <a:off x="3394869" y="3749632"/>
          <a:ext cx="2354262" cy="576262"/>
        </p:xfrm>
        <a:graphic>
          <a:graphicData uri="http://schemas.openxmlformats.org/presentationml/2006/ole">
            <mc:AlternateContent xmlns:mc="http://schemas.openxmlformats.org/markup-compatibility/2006">
              <mc:Choice xmlns:v="urn:schemas-microsoft-com:vml" Requires="v">
                <p:oleObj name="Equation" r:id="rId8" imgW="977760" imgH="241200" progId="Equation.DSMT4">
                  <p:embed/>
                </p:oleObj>
              </mc:Choice>
              <mc:Fallback>
                <p:oleObj name="Equation" r:id="rId8" imgW="977760" imgH="241200" progId="Equation.DSMT4">
                  <p:embed/>
                  <p:pic>
                    <p:nvPicPr>
                      <p:cNvPr id="5129" name="对象 6"/>
                      <p:cNvPicPr>
                        <a:picLocks noChangeAspect="1" noChangeArrowheads="1"/>
                      </p:cNvPicPr>
                      <p:nvPr/>
                    </p:nvPicPr>
                    <p:blipFill>
                      <a:blip r:embed="rId9"/>
                      <a:srcRect/>
                      <a:stretch>
                        <a:fillRect/>
                      </a:stretch>
                    </p:blipFill>
                    <p:spPr bwMode="auto">
                      <a:xfrm>
                        <a:off x="3394869" y="3749632"/>
                        <a:ext cx="2354262"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0" name="对象 8"/>
          <p:cNvGraphicFramePr>
            <a:graphicFrameLocks noChangeAspect="1"/>
          </p:cNvGraphicFramePr>
          <p:nvPr>
            <p:extLst>
              <p:ext uri="{D42A27DB-BD31-4B8C-83A1-F6EECF244321}">
                <p14:modId xmlns:p14="http://schemas.microsoft.com/office/powerpoint/2010/main" val="1461754511"/>
              </p:ext>
            </p:extLst>
          </p:nvPr>
        </p:nvGraphicFramePr>
        <p:xfrm>
          <a:off x="2911475" y="5965825"/>
          <a:ext cx="3611563" cy="544513"/>
        </p:xfrm>
        <a:graphic>
          <a:graphicData uri="http://schemas.openxmlformats.org/presentationml/2006/ole">
            <mc:AlternateContent xmlns:mc="http://schemas.openxmlformats.org/markup-compatibility/2006">
              <mc:Choice xmlns:v="urn:schemas-microsoft-com:vml" Requires="v">
                <p:oleObj name="Equation" r:id="rId10" imgW="1498320" imgH="228600" progId="Equation.DSMT4">
                  <p:embed/>
                </p:oleObj>
              </mc:Choice>
              <mc:Fallback>
                <p:oleObj name="Equation" r:id="rId10" imgW="1498320" imgH="228600" progId="Equation.DSMT4">
                  <p:embed/>
                  <p:pic>
                    <p:nvPicPr>
                      <p:cNvPr id="5130" name="对象 8"/>
                      <p:cNvPicPr>
                        <a:picLocks noChangeAspect="1" noChangeArrowheads="1"/>
                      </p:cNvPicPr>
                      <p:nvPr/>
                    </p:nvPicPr>
                    <p:blipFill>
                      <a:blip r:embed="rId11"/>
                      <a:srcRect/>
                      <a:stretch>
                        <a:fillRect/>
                      </a:stretch>
                    </p:blipFill>
                    <p:spPr bwMode="auto">
                      <a:xfrm>
                        <a:off x="2911475" y="5965825"/>
                        <a:ext cx="3611563"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31" name="组合 2"/>
          <p:cNvGrpSpPr>
            <a:grpSpLocks/>
          </p:cNvGrpSpPr>
          <p:nvPr/>
        </p:nvGrpSpPr>
        <p:grpSpPr bwMode="auto">
          <a:xfrm>
            <a:off x="628650" y="5042500"/>
            <a:ext cx="8239125" cy="954108"/>
            <a:chOff x="661279" y="5365240"/>
            <a:chExt cx="8239125" cy="953476"/>
          </a:xfrm>
        </p:grpSpPr>
        <p:sp>
          <p:nvSpPr>
            <p:cNvPr id="5132" name="圆角矩形 1"/>
            <p:cNvSpPr>
              <a:spLocks noChangeArrowheads="1"/>
            </p:cNvSpPr>
            <p:nvPr/>
          </p:nvSpPr>
          <p:spPr bwMode="auto">
            <a:xfrm>
              <a:off x="3969576" y="5386388"/>
              <a:ext cx="720000" cy="523875"/>
            </a:xfrm>
            <a:prstGeom prst="roundRect">
              <a:avLst>
                <a:gd name="adj" fmla="val 16667"/>
              </a:avLst>
            </a:prstGeom>
            <a:solidFill>
              <a:srgbClr val="FFFF00"/>
            </a:solidFill>
            <a:ln w="28575" algn="ctr">
              <a:solidFill>
                <a:srgbClr val="0000FF"/>
              </a:solidFill>
              <a:miter lim="800000"/>
              <a:headEnd/>
              <a:tailEnd/>
            </a:ln>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6" name="Text Box 5"/>
            <p:cNvSpPr txBox="1">
              <a:spLocks noChangeArrowheads="1"/>
            </p:cNvSpPr>
            <p:nvPr/>
          </p:nvSpPr>
          <p:spPr bwMode="auto">
            <a:xfrm>
              <a:off x="661279" y="5365240"/>
              <a:ext cx="8239125" cy="953476"/>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lang="zh-CN" altLang="en-US" sz="2800" dirty="0">
                  <a:solidFill>
                    <a:srgbClr val="FF0000"/>
                  </a:solidFill>
                  <a:ea typeface="黑体" pitchFamily="49" charset="-122"/>
                  <a:cs typeface="Times New Roman" pitchFamily="18" charset="0"/>
                </a:rPr>
                <a:t>具有平坦界面的</a:t>
              </a:r>
              <a:r>
                <a:rPr lang="zh-CN" altLang="en-US" dirty="0">
                  <a:solidFill>
                    <a:srgbClr val="FF0000"/>
                  </a:solidFill>
                  <a:latin typeface="黑体" pitchFamily="2" charset="-122"/>
                  <a:ea typeface="黑体" pitchFamily="2" charset="-122"/>
                </a:rPr>
                <a:t>简单封闭两相平衡体系的热力学能基本方程</a:t>
              </a:r>
              <a:endParaRPr lang="zh-CN" altLang="en-US" dirty="0">
                <a:solidFill>
                  <a:srgbClr val="FF0000"/>
                </a:solidFill>
                <a:ea typeface="宋体" pitchFamily="2" charset="-122"/>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E9A8036A-D8AF-4650-8680-1411241366EE}"/>
              </a:ext>
            </a:extLst>
          </p:cNvPr>
          <p:cNvGrpSpPr/>
          <p:nvPr/>
        </p:nvGrpSpPr>
        <p:grpSpPr>
          <a:xfrm>
            <a:off x="537284" y="493859"/>
            <a:ext cx="8320088" cy="3799109"/>
            <a:chOff x="612590" y="550863"/>
            <a:chExt cx="8320088" cy="3799109"/>
          </a:xfrm>
        </p:grpSpPr>
        <p:sp>
          <p:nvSpPr>
            <p:cNvPr id="6148" name="Text Box 84"/>
            <p:cNvSpPr txBox="1">
              <a:spLocks noChangeArrowheads="1"/>
            </p:cNvSpPr>
            <p:nvPr/>
          </p:nvSpPr>
          <p:spPr bwMode="auto">
            <a:xfrm>
              <a:off x="612590" y="550863"/>
              <a:ext cx="8320088" cy="3754874"/>
            </a:xfrm>
            <a:prstGeom prst="rect">
              <a:avLst/>
            </a:prstGeom>
            <a:no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 typeface="Wingdings" pitchFamily="2" charset="2"/>
                <a:buNone/>
              </a:pPr>
              <a:r>
                <a:rPr kumimoji="1" lang="zh-CN" altLang="en-US" sz="2800" dirty="0">
                  <a:solidFill>
                    <a:srgbClr val="0000FF"/>
                  </a:solidFill>
                  <a:latin typeface="黑体" pitchFamily="49" charset="-122"/>
                  <a:ea typeface="黑体" pitchFamily="49" charset="-122"/>
                </a:rPr>
                <a:t>注意，在</a:t>
              </a:r>
              <a:r>
                <a:rPr kumimoji="1" lang="zh-CN" altLang="en-US" sz="2800" dirty="0">
                  <a:solidFill>
                    <a:srgbClr val="FF0000"/>
                  </a:solidFill>
                  <a:latin typeface="黑体" pitchFamily="49" charset="-122"/>
                  <a:ea typeface="黑体" pitchFamily="49" charset="-122"/>
                </a:rPr>
                <a:t>简单</a:t>
              </a:r>
              <a:r>
                <a:rPr kumimoji="1" lang="zh-CN" altLang="en-US" sz="2800" u="sng" dirty="0">
                  <a:solidFill>
                    <a:srgbClr val="FF0000"/>
                  </a:solidFill>
                  <a:latin typeface="黑体" pitchFamily="49" charset="-122"/>
                  <a:ea typeface="黑体" pitchFamily="49" charset="-122"/>
                </a:rPr>
                <a:t>封闭</a:t>
              </a:r>
              <a:r>
                <a:rPr kumimoji="1" lang="zh-CN" altLang="en-US" sz="2800" dirty="0">
                  <a:solidFill>
                    <a:srgbClr val="FF0000"/>
                  </a:solidFill>
                  <a:latin typeface="黑体" pitchFamily="49" charset="-122"/>
                  <a:ea typeface="黑体" pitchFamily="49" charset="-122"/>
                </a:rPr>
                <a:t>系统</a:t>
              </a:r>
              <a:r>
                <a:rPr kumimoji="1" lang="zh-CN" altLang="en-US" sz="2800" dirty="0">
                  <a:solidFill>
                    <a:srgbClr val="0000FF"/>
                  </a:solidFill>
                  <a:latin typeface="黑体" pitchFamily="49" charset="-122"/>
                  <a:ea typeface="黑体" pitchFamily="49" charset="-122"/>
                </a:rPr>
                <a:t>的可逆过程中</a:t>
              </a:r>
              <a:endParaRPr kumimoji="1" lang="en-US" altLang="zh-CN" sz="2800" dirty="0">
                <a:solidFill>
                  <a:srgbClr val="0000FF"/>
                </a:solidFill>
                <a:latin typeface="黑体" pitchFamily="49" charset="-122"/>
                <a:ea typeface="黑体" pitchFamily="49" charset="-122"/>
              </a:endParaRPr>
            </a:p>
            <a:p>
              <a:pPr eaLnBrk="1" hangingPunct="1">
                <a:spcBef>
                  <a:spcPct val="50000"/>
                </a:spcBef>
                <a:buClrTx/>
                <a:buSzTx/>
                <a:buFont typeface="Wingdings" pitchFamily="2" charset="2"/>
                <a:buNone/>
              </a:pPr>
              <a:endParaRPr kumimoji="1" lang="en-US" altLang="zh-CN" sz="2800" dirty="0">
                <a:solidFill>
                  <a:srgbClr val="0000FF"/>
                </a:solidFill>
                <a:latin typeface="黑体" pitchFamily="49" charset="-122"/>
                <a:ea typeface="黑体" pitchFamily="49" charset="-122"/>
              </a:endParaRPr>
            </a:p>
            <a:p>
              <a:pPr eaLnBrk="1" hangingPunct="1">
                <a:spcBef>
                  <a:spcPct val="50000"/>
                </a:spcBef>
                <a:buClrTx/>
                <a:buSzTx/>
                <a:buNone/>
              </a:pPr>
              <a:r>
                <a:rPr lang="zh-CN" altLang="en-US" sz="2800" dirty="0">
                  <a:solidFill>
                    <a:srgbClr val="0000FF"/>
                  </a:solidFill>
                  <a:latin typeface="宋体" charset="-122"/>
                </a:rPr>
                <a:t>证明：</a:t>
              </a:r>
              <a:r>
                <a:rPr lang="zh-CN" altLang="en-US" sz="2800" dirty="0">
                  <a:solidFill>
                    <a:srgbClr val="0000FF"/>
                  </a:solidFill>
                  <a:latin typeface="宋体" pitchFamily="2" charset="-122"/>
                  <a:ea typeface="宋体" pitchFamily="2" charset="-122"/>
                </a:rPr>
                <a:t>体系封闭，若无化学反应，则</a:t>
              </a:r>
              <a:r>
                <a:rPr lang="en-US" altLang="zh-CN" sz="2800" b="0" i="1" dirty="0" err="1">
                  <a:solidFill>
                    <a:srgbClr val="000000"/>
                  </a:solidFill>
                  <a:latin typeface="Times New Roman" pitchFamily="18" charset="0"/>
                  <a:ea typeface="黑体" pitchFamily="2" charset="-122"/>
                  <a:cs typeface="Times New Roman" pitchFamily="18" charset="0"/>
                </a:rPr>
                <a:t>n</a:t>
              </a:r>
              <a:r>
                <a:rPr lang="en-US" altLang="zh-CN" sz="2800" b="0" i="1" baseline="-25000" dirty="0" err="1">
                  <a:solidFill>
                    <a:srgbClr val="000000"/>
                  </a:solidFill>
                  <a:latin typeface="Times New Roman" pitchFamily="18" charset="0"/>
                  <a:ea typeface="黑体" pitchFamily="2" charset="-122"/>
                  <a:cs typeface="Times New Roman" pitchFamily="18" charset="0"/>
                </a:rPr>
                <a:t>i</a:t>
              </a:r>
              <a:r>
                <a:rPr lang="zh-CN" altLang="en-US" sz="2800" dirty="0">
                  <a:solidFill>
                    <a:srgbClr val="0000FF"/>
                  </a:solidFill>
                  <a:latin typeface="宋体" pitchFamily="2" charset="-122"/>
                  <a:ea typeface="宋体" pitchFamily="2" charset="-122"/>
                </a:rPr>
                <a:t>不变，</a:t>
              </a:r>
              <a:r>
                <a:rPr lang="en-US" altLang="zh-CN" sz="2800" b="0" dirty="0" err="1">
                  <a:solidFill>
                    <a:srgbClr val="000000"/>
                  </a:solidFill>
                  <a:latin typeface="Times New Roman" pitchFamily="18" charset="0"/>
                  <a:ea typeface="黑体" pitchFamily="49" charset="-122"/>
                </a:rPr>
                <a:t>d</a:t>
              </a:r>
              <a:r>
                <a:rPr lang="en-US" altLang="zh-CN" sz="2800" b="0" i="1" dirty="0" err="1">
                  <a:solidFill>
                    <a:srgbClr val="000000"/>
                  </a:solidFill>
                  <a:latin typeface="Times New Roman" pitchFamily="18" charset="0"/>
                  <a:ea typeface="黑体" pitchFamily="49" charset="-122"/>
                </a:rPr>
                <a:t>n</a:t>
              </a:r>
              <a:r>
                <a:rPr lang="en-US" altLang="zh-CN" sz="2800" b="0" i="1" baseline="-25000" dirty="0" err="1">
                  <a:solidFill>
                    <a:srgbClr val="000000"/>
                  </a:solidFill>
                  <a:latin typeface="Times New Roman" pitchFamily="18" charset="0"/>
                  <a:ea typeface="黑体" pitchFamily="49" charset="-122"/>
                </a:rPr>
                <a:t>i</a:t>
              </a:r>
              <a:r>
                <a:rPr lang="en-US" altLang="zh-CN" sz="2800" b="0" dirty="0">
                  <a:solidFill>
                    <a:srgbClr val="000000"/>
                  </a:solidFill>
                  <a:latin typeface="Times New Roman" pitchFamily="18" charset="0"/>
                  <a:cs typeface="Times New Roman" pitchFamily="18" charset="0"/>
                </a:rPr>
                <a:t>=0</a:t>
              </a:r>
              <a:r>
                <a:rPr lang="zh-CN" altLang="en-US" sz="2800" dirty="0">
                  <a:solidFill>
                    <a:srgbClr val="0000FF"/>
                  </a:solidFill>
                  <a:latin typeface="宋体" charset="-122"/>
                </a:rPr>
                <a:t>；若有化学反应，则</a:t>
              </a:r>
              <a:r>
                <a:rPr lang="en-US" altLang="zh-CN" sz="2800" b="0" i="1" dirty="0" err="1">
                  <a:solidFill>
                    <a:srgbClr val="000000"/>
                  </a:solidFill>
                  <a:latin typeface="Times New Roman" pitchFamily="18" charset="0"/>
                  <a:ea typeface="黑体" pitchFamily="49" charset="-122"/>
                </a:rPr>
                <a:t>n</a:t>
              </a:r>
              <a:r>
                <a:rPr lang="en-US" altLang="zh-CN" sz="2800" b="0" i="1" baseline="-25000" dirty="0" err="1">
                  <a:solidFill>
                    <a:srgbClr val="000000"/>
                  </a:solidFill>
                  <a:latin typeface="Times New Roman" pitchFamily="18" charset="0"/>
                  <a:ea typeface="黑体" pitchFamily="49" charset="-122"/>
                </a:rPr>
                <a:t>i</a:t>
              </a:r>
              <a:r>
                <a:rPr lang="zh-CN" altLang="en-US" sz="2800" dirty="0">
                  <a:solidFill>
                    <a:srgbClr val="0000FF"/>
                  </a:solidFill>
                  <a:latin typeface="宋体" charset="-122"/>
                </a:rPr>
                <a:t>的变化由反应引起，</a:t>
              </a:r>
              <a:r>
                <a:rPr lang="en-US" altLang="zh-CN" sz="2800" b="0" dirty="0">
                  <a:solidFill>
                    <a:srgbClr val="000000"/>
                  </a:solidFill>
                  <a:latin typeface="Times New Roman" pitchFamily="18" charset="0"/>
                  <a:ea typeface="黑体" pitchFamily="49" charset="-122"/>
                </a:rPr>
                <a:t> </a:t>
              </a:r>
              <a:r>
                <a:rPr lang="en-US" altLang="zh-CN" sz="2800" b="0" dirty="0" err="1">
                  <a:solidFill>
                    <a:srgbClr val="000000"/>
                  </a:solidFill>
                  <a:latin typeface="Times New Roman" pitchFamily="18" charset="0"/>
                  <a:ea typeface="黑体" pitchFamily="49" charset="-122"/>
                </a:rPr>
                <a:t>d</a:t>
              </a:r>
              <a:r>
                <a:rPr lang="en-US" altLang="zh-CN" sz="2800" b="0" i="1" dirty="0" err="1">
                  <a:solidFill>
                    <a:srgbClr val="000000"/>
                  </a:solidFill>
                  <a:latin typeface="Times New Roman" pitchFamily="18" charset="0"/>
                  <a:ea typeface="黑体" pitchFamily="49" charset="-122"/>
                </a:rPr>
                <a:t>n</a:t>
              </a:r>
              <a:r>
                <a:rPr lang="en-US" altLang="zh-CN" sz="2800" b="0" i="1" baseline="-25000" dirty="0" err="1">
                  <a:solidFill>
                    <a:srgbClr val="000000"/>
                  </a:solidFill>
                  <a:latin typeface="Times New Roman" pitchFamily="18" charset="0"/>
                  <a:ea typeface="黑体" pitchFamily="49" charset="-122"/>
                </a:rPr>
                <a:t>i</a:t>
              </a:r>
              <a:r>
                <a:rPr lang="en-US" altLang="zh-CN" sz="2800" b="0" i="1" baseline="-25000" dirty="0">
                  <a:solidFill>
                    <a:srgbClr val="000000"/>
                  </a:solidFill>
                  <a:latin typeface="Times New Roman" pitchFamily="18" charset="0"/>
                  <a:ea typeface="黑体" pitchFamily="49" charset="-122"/>
                </a:rPr>
                <a:t> </a:t>
              </a:r>
              <a:r>
                <a:rPr lang="en-US" altLang="zh-CN" sz="2800" b="0" dirty="0">
                  <a:solidFill>
                    <a:srgbClr val="000000"/>
                  </a:solidFill>
                  <a:latin typeface="Times New Roman" pitchFamily="18" charset="0"/>
                  <a:cs typeface="Times New Roman" pitchFamily="18" charset="0"/>
                </a:rPr>
                <a:t>=</a:t>
              </a:r>
              <a:r>
                <a:rPr lang="en-US" altLang="zh-CN" sz="2800" b="0" i="1" dirty="0" err="1">
                  <a:solidFill>
                    <a:srgbClr val="000000"/>
                  </a:solidFill>
                  <a:latin typeface="Symbol" panose="05050102010706020507" pitchFamily="18" charset="2"/>
                  <a:ea typeface="黑体" pitchFamily="49" charset="-122"/>
                </a:rPr>
                <a:t>n</a:t>
              </a:r>
              <a:r>
                <a:rPr lang="en-US" altLang="zh-CN" sz="2800" b="0" i="1" baseline="-25000" dirty="0" err="1">
                  <a:solidFill>
                    <a:srgbClr val="000000"/>
                  </a:solidFill>
                  <a:latin typeface="Times New Roman" pitchFamily="18" charset="0"/>
                  <a:ea typeface="黑体" pitchFamily="49" charset="-122"/>
                </a:rPr>
                <a:t>i</a:t>
              </a:r>
              <a:r>
                <a:rPr lang="en-US" altLang="zh-CN" sz="2800" b="0" i="1" baseline="-25000" dirty="0">
                  <a:solidFill>
                    <a:srgbClr val="000000"/>
                  </a:solidFill>
                  <a:latin typeface="Times New Roman" pitchFamily="18" charset="0"/>
                  <a:ea typeface="黑体" pitchFamily="49" charset="-122"/>
                </a:rPr>
                <a:t> </a:t>
              </a:r>
              <a:r>
                <a:rPr lang="en-US" altLang="zh-CN" sz="2800" b="0" dirty="0">
                  <a:solidFill>
                    <a:srgbClr val="000000"/>
                  </a:solidFill>
                  <a:latin typeface="Times New Roman" pitchFamily="18" charset="0"/>
                  <a:ea typeface="黑体" pitchFamily="49" charset="-122"/>
                </a:rPr>
                <a:t>d</a:t>
              </a:r>
              <a:r>
                <a:rPr lang="en-US" altLang="zh-CN" sz="2800" b="0" i="1" dirty="0">
                  <a:solidFill>
                    <a:srgbClr val="000000"/>
                  </a:solidFill>
                  <a:latin typeface="Symbol" panose="05050102010706020507" pitchFamily="18" charset="2"/>
                  <a:ea typeface="黑体" pitchFamily="49" charset="-122"/>
                </a:rPr>
                <a:t>x</a:t>
              </a:r>
              <a:r>
                <a:rPr lang="zh-CN" altLang="en-US" sz="2800" dirty="0">
                  <a:solidFill>
                    <a:srgbClr val="0000FF"/>
                  </a:solidFill>
                  <a:latin typeface="宋体" charset="-122"/>
                </a:rPr>
                <a:t>，</a:t>
              </a:r>
              <a:r>
                <a:rPr lang="en-US" altLang="zh-CN" sz="2800" b="0" i="1" dirty="0" err="1">
                  <a:solidFill>
                    <a:srgbClr val="000000"/>
                  </a:solidFill>
                  <a:latin typeface="Symbol" pitchFamily="18" charset="2"/>
                  <a:ea typeface="黑体" pitchFamily="2" charset="-122"/>
                  <a:cs typeface="Times New Roman" pitchFamily="18" charset="0"/>
                </a:rPr>
                <a:t>n</a:t>
              </a:r>
              <a:r>
                <a:rPr lang="en-US" altLang="zh-CN" sz="2800" b="0" i="1" baseline="-25000" dirty="0" err="1">
                  <a:solidFill>
                    <a:srgbClr val="000000"/>
                  </a:solidFill>
                  <a:latin typeface="Times New Roman" pitchFamily="18" charset="0"/>
                  <a:ea typeface="黑体" pitchFamily="2" charset="-122"/>
                  <a:cs typeface="Times New Roman" pitchFamily="18" charset="0"/>
                </a:rPr>
                <a:t>i</a:t>
              </a:r>
              <a:r>
                <a:rPr lang="zh-CN" altLang="en-US" sz="2800" dirty="0">
                  <a:solidFill>
                    <a:srgbClr val="0000FF"/>
                  </a:solidFill>
                  <a:latin typeface="宋体" panose="02010600030101010101" pitchFamily="2" charset="-122"/>
                  <a:ea typeface="宋体" panose="02010600030101010101" pitchFamily="2" charset="-122"/>
                  <a:cs typeface="Times New Roman" pitchFamily="18" charset="0"/>
                </a:rPr>
                <a:t>是化学计量系数，</a:t>
              </a:r>
              <a:r>
                <a:rPr lang="en-US" altLang="zh-CN" sz="2800" b="0" i="1" dirty="0">
                  <a:solidFill>
                    <a:srgbClr val="000000"/>
                  </a:solidFill>
                  <a:latin typeface="Symbol" pitchFamily="18" charset="2"/>
                  <a:ea typeface="黑体" pitchFamily="2" charset="-122"/>
                  <a:cs typeface="Times New Roman" pitchFamily="18" charset="0"/>
                </a:rPr>
                <a:t>x</a:t>
              </a:r>
              <a:r>
                <a:rPr lang="zh-CN" altLang="en-US" sz="2800" dirty="0">
                  <a:solidFill>
                    <a:srgbClr val="0000FF"/>
                  </a:solidFill>
                  <a:latin typeface="宋体" panose="02010600030101010101" pitchFamily="2" charset="-122"/>
                  <a:ea typeface="宋体" panose="02010600030101010101" pitchFamily="2" charset="-122"/>
                  <a:cs typeface="Times New Roman" pitchFamily="18" charset="0"/>
                </a:rPr>
                <a:t>是反应进度。</a:t>
              </a:r>
              <a:r>
                <a:rPr lang="zh-CN" altLang="en-US" sz="2800" dirty="0">
                  <a:solidFill>
                    <a:srgbClr val="0000FF"/>
                  </a:solidFill>
                  <a:latin typeface="宋体" charset="-122"/>
                </a:rPr>
                <a:t>由于过程可逆，系统无限接近化学平衡，          ，则</a:t>
              </a:r>
              <a:endParaRPr lang="en-US" altLang="zh-CN" sz="2800" dirty="0">
                <a:solidFill>
                  <a:srgbClr val="0000FF"/>
                </a:solidFill>
                <a:latin typeface="宋体" charset="-122"/>
              </a:endParaRPr>
            </a:p>
            <a:p>
              <a:pPr eaLnBrk="1" hangingPunct="1">
                <a:spcBef>
                  <a:spcPct val="50000"/>
                </a:spcBef>
                <a:buClrTx/>
                <a:buSzTx/>
                <a:buNone/>
              </a:pPr>
              <a:r>
                <a:rPr lang="zh-CN" altLang="en-US" sz="2800" dirty="0">
                  <a:solidFill>
                    <a:srgbClr val="0000FF"/>
                  </a:solidFill>
                  <a:latin typeface="宋体" charset="-122"/>
                </a:rPr>
                <a:t>                                   证毕。</a:t>
              </a:r>
              <a:endParaRPr lang="zh-CN" altLang="en-US" sz="2800" dirty="0">
                <a:latin typeface="Times New Roman"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772089557"/>
                </p:ext>
              </p:extLst>
            </p:nvPr>
          </p:nvGraphicFramePr>
          <p:xfrm>
            <a:off x="2476670" y="3697509"/>
            <a:ext cx="3941762" cy="652463"/>
          </p:xfrm>
          <a:graphic>
            <a:graphicData uri="http://schemas.openxmlformats.org/presentationml/2006/ole">
              <mc:AlternateContent xmlns:mc="http://schemas.openxmlformats.org/markup-compatibility/2006">
                <mc:Choice xmlns:v="urn:schemas-microsoft-com:vml" Requires="v">
                  <p:oleObj name="Equation" r:id="rId2" imgW="1752480" imgH="291960" progId="Equation.DSMT4">
                    <p:embed/>
                  </p:oleObj>
                </mc:Choice>
                <mc:Fallback>
                  <p:oleObj name="Equation" r:id="rId2" imgW="1752480" imgH="291960" progId="Equation.DSMT4">
                    <p:embed/>
                    <p:pic>
                      <p:nvPicPr>
                        <p:cNvPr id="9" name="对象 8"/>
                        <p:cNvPicPr>
                          <a:picLocks noChangeAspect="1" noChangeArrowheads="1"/>
                        </p:cNvPicPr>
                        <p:nvPr/>
                      </p:nvPicPr>
                      <p:blipFill>
                        <a:blip r:embed="rId3"/>
                        <a:srcRect/>
                        <a:stretch>
                          <a:fillRect/>
                        </a:stretch>
                      </p:blipFill>
                      <p:spPr bwMode="auto">
                        <a:xfrm>
                          <a:off x="2476670" y="3697509"/>
                          <a:ext cx="3941762"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
              <a:extLst>
                <a:ext uri="{FF2B5EF4-FFF2-40B4-BE49-F238E27FC236}">
                  <a16:creationId xmlns:a16="http://schemas.microsoft.com/office/drawing/2014/main" id="{DC16F6D4-2C75-47EF-85C2-3174539102C2}"/>
                </a:ext>
              </a:extLst>
            </p:cNvPr>
            <p:cNvGraphicFramePr>
              <a:graphicFrameLocks noChangeAspect="1"/>
            </p:cNvGraphicFramePr>
            <p:nvPr>
              <p:extLst>
                <p:ext uri="{D42A27DB-BD31-4B8C-83A1-F6EECF244321}">
                  <p14:modId xmlns:p14="http://schemas.microsoft.com/office/powerpoint/2010/main" val="4239408038"/>
                </p:ext>
              </p:extLst>
            </p:nvPr>
          </p:nvGraphicFramePr>
          <p:xfrm>
            <a:off x="3194209" y="1078109"/>
            <a:ext cx="2001838" cy="652462"/>
          </p:xfrm>
          <a:graphic>
            <a:graphicData uri="http://schemas.openxmlformats.org/presentationml/2006/ole">
              <mc:AlternateContent xmlns:mc="http://schemas.openxmlformats.org/markup-compatibility/2006">
                <mc:Choice xmlns:v="urn:schemas-microsoft-com:vml" Requires="v">
                  <p:oleObj name="Equation" r:id="rId4" imgW="888840" imgH="291960" progId="Equation.DSMT4">
                    <p:embed/>
                  </p:oleObj>
                </mc:Choice>
                <mc:Fallback>
                  <p:oleObj name="Equation" r:id="rId4" imgW="888840" imgH="291960" progId="Equation.DSMT4">
                    <p:embed/>
                    <p:pic>
                      <p:nvPicPr>
                        <p:cNvPr id="13" name="对象 1">
                          <a:extLst>
                            <a:ext uri="{FF2B5EF4-FFF2-40B4-BE49-F238E27FC236}">
                              <a16:creationId xmlns:a16="http://schemas.microsoft.com/office/drawing/2014/main" id="{DC16F6D4-2C75-47EF-85C2-3174539102C2}"/>
                            </a:ext>
                          </a:extLst>
                        </p:cNvPr>
                        <p:cNvPicPr>
                          <a:picLocks noChangeAspect="1" noChangeArrowheads="1"/>
                        </p:cNvPicPr>
                        <p:nvPr/>
                      </p:nvPicPr>
                      <p:blipFill>
                        <a:blip r:embed="rId5"/>
                        <a:srcRect/>
                        <a:stretch>
                          <a:fillRect/>
                        </a:stretch>
                      </p:blipFill>
                      <p:spPr bwMode="auto">
                        <a:xfrm>
                          <a:off x="3194209" y="1078109"/>
                          <a:ext cx="2001838"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对象 17">
              <a:extLst>
                <a:ext uri="{FF2B5EF4-FFF2-40B4-BE49-F238E27FC236}">
                  <a16:creationId xmlns:a16="http://schemas.microsoft.com/office/drawing/2014/main" id="{952ED4ED-7E14-4A74-85EA-EF29C0B7AE74}"/>
                </a:ext>
              </a:extLst>
            </p:cNvPr>
            <p:cNvGraphicFramePr>
              <a:graphicFrameLocks noChangeAspect="1"/>
            </p:cNvGraphicFramePr>
            <p:nvPr>
              <p:extLst>
                <p:ext uri="{D42A27DB-BD31-4B8C-83A1-F6EECF244321}">
                  <p14:modId xmlns:p14="http://schemas.microsoft.com/office/powerpoint/2010/main" val="2251713515"/>
                </p:ext>
              </p:extLst>
            </p:nvPr>
          </p:nvGraphicFramePr>
          <p:xfrm>
            <a:off x="4550484" y="3069473"/>
            <a:ext cx="1857375" cy="652463"/>
          </p:xfrm>
          <a:graphic>
            <a:graphicData uri="http://schemas.openxmlformats.org/presentationml/2006/ole">
              <mc:AlternateContent xmlns:mc="http://schemas.openxmlformats.org/markup-compatibility/2006">
                <mc:Choice xmlns:v="urn:schemas-microsoft-com:vml" Requires="v">
                  <p:oleObj name="Equation" r:id="rId6" imgW="825480" imgH="291960" progId="Equation.DSMT4">
                    <p:embed/>
                  </p:oleObj>
                </mc:Choice>
                <mc:Fallback>
                  <p:oleObj name="Equation" r:id="rId6" imgW="825480" imgH="291960" progId="Equation.DSMT4">
                    <p:embed/>
                    <p:pic>
                      <p:nvPicPr>
                        <p:cNvPr id="18" name="对象 17">
                          <a:extLst>
                            <a:ext uri="{FF2B5EF4-FFF2-40B4-BE49-F238E27FC236}">
                              <a16:creationId xmlns:a16="http://schemas.microsoft.com/office/drawing/2014/main" id="{952ED4ED-7E14-4A74-85EA-EF29C0B7AE74}"/>
                            </a:ext>
                          </a:extLst>
                        </p:cNvPr>
                        <p:cNvPicPr>
                          <a:picLocks noChangeAspect="1" noChangeArrowheads="1"/>
                        </p:cNvPicPr>
                        <p:nvPr/>
                      </p:nvPicPr>
                      <p:blipFill>
                        <a:blip r:embed="rId7"/>
                        <a:srcRect/>
                        <a:stretch>
                          <a:fillRect/>
                        </a:stretch>
                      </p:blipFill>
                      <p:spPr bwMode="auto">
                        <a:xfrm>
                          <a:off x="4550484" y="3069473"/>
                          <a:ext cx="185737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 name="组合 5">
            <a:extLst>
              <a:ext uri="{FF2B5EF4-FFF2-40B4-BE49-F238E27FC236}">
                <a16:creationId xmlns:a16="http://schemas.microsoft.com/office/drawing/2014/main" id="{7D6A56B8-F0C0-4127-B584-B01511646711}"/>
              </a:ext>
            </a:extLst>
          </p:cNvPr>
          <p:cNvGrpSpPr/>
          <p:nvPr/>
        </p:nvGrpSpPr>
        <p:grpSpPr>
          <a:xfrm>
            <a:off x="537284" y="4226055"/>
            <a:ext cx="8320087" cy="2400657"/>
            <a:chOff x="537284" y="4269087"/>
            <a:chExt cx="8320087" cy="2400657"/>
          </a:xfrm>
        </p:grpSpPr>
        <p:sp>
          <p:nvSpPr>
            <p:cNvPr id="3" name="Text Box 5"/>
            <p:cNvSpPr txBox="1">
              <a:spLocks noChangeArrowheads="1"/>
            </p:cNvSpPr>
            <p:nvPr/>
          </p:nvSpPr>
          <p:spPr bwMode="auto">
            <a:xfrm>
              <a:off x="537284" y="4269087"/>
              <a:ext cx="8320087" cy="2400657"/>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defRPr/>
              </a:pPr>
              <a:r>
                <a:rPr kumimoji="1" lang="zh-CN" altLang="en-US" dirty="0">
                  <a:solidFill>
                    <a:srgbClr val="0000FF"/>
                  </a:solidFill>
                  <a:latin typeface="宋体" pitchFamily="2" charset="-122"/>
                </a:rPr>
                <a:t>因此，对于</a:t>
              </a:r>
              <a:r>
                <a:rPr kumimoji="1" lang="zh-CN" altLang="en-US" dirty="0">
                  <a:solidFill>
                    <a:srgbClr val="FF0000"/>
                  </a:solidFill>
                  <a:latin typeface="黑体" panose="02010609060101010101" pitchFamily="49" charset="-122"/>
                  <a:ea typeface="黑体" panose="02010609060101010101" pitchFamily="49" charset="-122"/>
                </a:rPr>
                <a:t>简单封闭系统</a:t>
              </a:r>
              <a:r>
                <a:rPr kumimoji="1" lang="zh-CN" altLang="en-US" dirty="0">
                  <a:solidFill>
                    <a:srgbClr val="0000FF"/>
                  </a:solidFill>
                  <a:latin typeface="宋体" pitchFamily="2" charset="-122"/>
                </a:rPr>
                <a:t>，各种偏导数下标中表示</a:t>
              </a:r>
              <a:r>
                <a:rPr kumimoji="1" lang="zh-CN" altLang="en-US" dirty="0">
                  <a:solidFill>
                    <a:srgbClr val="FF0000"/>
                  </a:solidFill>
                  <a:latin typeface="宋体" pitchFamily="2" charset="-122"/>
                </a:rPr>
                <a:t>所有</a:t>
              </a:r>
              <a:r>
                <a:rPr kumimoji="1" lang="zh-CN" altLang="en-US" dirty="0">
                  <a:solidFill>
                    <a:srgbClr val="0000FF"/>
                  </a:solidFill>
                  <a:latin typeface="宋体" pitchFamily="2" charset="-122"/>
                </a:rPr>
                <a:t>物质量不变的符号</a:t>
              </a:r>
              <a:r>
                <a:rPr lang="en-US" altLang="zh-CN" b="0" i="1" dirty="0" err="1">
                  <a:solidFill>
                    <a:srgbClr val="000000"/>
                  </a:solidFill>
                  <a:ea typeface="黑体" pitchFamily="2" charset="-122"/>
                  <a:cs typeface="Times New Roman" pitchFamily="18" charset="0"/>
                </a:rPr>
                <a:t>n</a:t>
              </a:r>
              <a:r>
                <a:rPr lang="en-US" altLang="zh-CN" b="0" i="1" baseline="-25000" dirty="0" err="1">
                  <a:solidFill>
                    <a:srgbClr val="000000"/>
                  </a:solidFill>
                  <a:ea typeface="黑体" pitchFamily="2" charset="-122"/>
                  <a:cs typeface="Times New Roman" pitchFamily="18" charset="0"/>
                </a:rPr>
                <a:t>i</a:t>
              </a:r>
              <a:r>
                <a:rPr kumimoji="1" lang="zh-CN" altLang="en-US" dirty="0">
                  <a:solidFill>
                    <a:srgbClr val="0000FF"/>
                  </a:solidFill>
                  <a:latin typeface="宋体" pitchFamily="2" charset="-122"/>
                </a:rPr>
                <a:t>可以略去，比如</a:t>
              </a:r>
              <a:endParaRPr kumimoji="1" lang="en-US" altLang="zh-CN" dirty="0">
                <a:solidFill>
                  <a:srgbClr val="0000FF"/>
                </a:solidFill>
                <a:latin typeface="宋体" pitchFamily="2" charset="-122"/>
              </a:endParaRPr>
            </a:p>
            <a:p>
              <a:pPr>
                <a:defRPr/>
              </a:pPr>
              <a:endParaRPr kumimoji="1" lang="en-US" altLang="zh-CN" dirty="0">
                <a:solidFill>
                  <a:srgbClr val="0000FF"/>
                </a:solidFill>
                <a:latin typeface="宋体" pitchFamily="2" charset="-122"/>
                <a:ea typeface="黑体" pitchFamily="2" charset="-122"/>
              </a:endParaRPr>
            </a:p>
            <a:p>
              <a:pPr>
                <a:defRPr/>
              </a:pPr>
              <a:endParaRPr kumimoji="1" lang="en-US" altLang="zh-CN" dirty="0">
                <a:solidFill>
                  <a:srgbClr val="0000FF"/>
                </a:solidFill>
                <a:latin typeface="宋体" pitchFamily="2" charset="-122"/>
                <a:ea typeface="黑体" pitchFamily="2" charset="-122"/>
              </a:endParaRPr>
            </a:p>
            <a:p>
              <a:pPr>
                <a:spcBef>
                  <a:spcPts val="1200"/>
                </a:spcBef>
                <a:defRPr/>
              </a:pPr>
              <a:r>
                <a:rPr lang="zh-CN" altLang="en-US" dirty="0">
                  <a:solidFill>
                    <a:srgbClr val="0000FF"/>
                  </a:solidFill>
                  <a:latin typeface="黑体" pitchFamily="2" charset="-122"/>
                  <a:ea typeface="黑体" pitchFamily="2" charset="-122"/>
                </a:rPr>
                <a:t>只有当体系敞开，才需要考虑组成变化的影响。</a:t>
              </a:r>
              <a:endParaRPr lang="zh-CN" altLang="en-US" dirty="0">
                <a:solidFill>
                  <a:srgbClr val="FF0000"/>
                </a:solidFill>
                <a:ea typeface="宋体" pitchFamily="2" charset="-122"/>
              </a:endParaRPr>
            </a:p>
          </p:txBody>
        </p:sp>
        <p:graphicFrame>
          <p:nvGraphicFramePr>
            <p:cNvPr id="21" name="对象 20">
              <a:extLst>
                <a:ext uri="{FF2B5EF4-FFF2-40B4-BE49-F238E27FC236}">
                  <a16:creationId xmlns:a16="http://schemas.microsoft.com/office/drawing/2014/main" id="{C886F9BA-2F33-4976-999A-8131E37BDCA6}"/>
                </a:ext>
              </a:extLst>
            </p:cNvPr>
            <p:cNvGraphicFramePr>
              <a:graphicFrameLocks noChangeAspect="1"/>
            </p:cNvGraphicFramePr>
            <p:nvPr>
              <p:extLst>
                <p:ext uri="{D42A27DB-BD31-4B8C-83A1-F6EECF244321}">
                  <p14:modId xmlns:p14="http://schemas.microsoft.com/office/powerpoint/2010/main" val="256760852"/>
                </p:ext>
              </p:extLst>
            </p:nvPr>
          </p:nvGraphicFramePr>
          <p:xfrm>
            <a:off x="2112439" y="5192228"/>
            <a:ext cx="4230687" cy="1046163"/>
          </p:xfrm>
          <a:graphic>
            <a:graphicData uri="http://schemas.openxmlformats.org/presentationml/2006/ole">
              <mc:AlternateContent xmlns:mc="http://schemas.openxmlformats.org/markup-compatibility/2006">
                <mc:Choice xmlns:v="urn:schemas-microsoft-com:vml" Requires="v">
                  <p:oleObj name="Equation" r:id="rId8" imgW="1904760" imgH="469800" progId="Equation.DSMT4">
                    <p:embed/>
                  </p:oleObj>
                </mc:Choice>
                <mc:Fallback>
                  <p:oleObj name="Equation" r:id="rId8" imgW="1904760" imgH="469800" progId="Equation.DSMT4">
                    <p:embed/>
                    <p:pic>
                      <p:nvPicPr>
                        <p:cNvPr id="21" name="对象 20">
                          <a:extLst>
                            <a:ext uri="{FF2B5EF4-FFF2-40B4-BE49-F238E27FC236}">
                              <a16:creationId xmlns:a16="http://schemas.microsoft.com/office/drawing/2014/main" id="{C886F9BA-2F33-4976-999A-8131E37BDCA6}"/>
                            </a:ext>
                          </a:extLst>
                        </p:cNvPr>
                        <p:cNvPicPr/>
                        <p:nvPr/>
                      </p:nvPicPr>
                      <p:blipFill>
                        <a:blip r:embed="rId9"/>
                        <a:stretch>
                          <a:fillRect/>
                        </a:stretch>
                      </p:blipFill>
                      <p:spPr>
                        <a:xfrm>
                          <a:off x="2112439" y="5192228"/>
                          <a:ext cx="4230687" cy="1046163"/>
                        </a:xfrm>
                        <a:prstGeom prst="rect">
                          <a:avLst/>
                        </a:prstGeom>
                      </p:spPr>
                    </p:pic>
                  </p:oleObj>
                </mc:Fallback>
              </mc:AlternateContent>
            </a:graphicData>
          </a:graphic>
        </p:graphicFrame>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577850" y="590550"/>
            <a:ext cx="7823200" cy="4302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dirty="0">
                <a:solidFill>
                  <a:srgbClr val="FF0000"/>
                </a:solidFill>
                <a:ea typeface="黑体" pitchFamily="49" charset="-122"/>
                <a:cs typeface="Times New Roman" pitchFamily="18" charset="0"/>
              </a:rPr>
              <a:t>具有平坦界面的两相平衡体系的热力学基本方程</a:t>
            </a:r>
          </a:p>
        </p:txBody>
      </p:sp>
      <p:graphicFrame>
        <p:nvGraphicFramePr>
          <p:cNvPr id="38915" name="对象 2"/>
          <p:cNvGraphicFramePr>
            <a:graphicFrameLocks noChangeAspect="1"/>
          </p:cNvGraphicFramePr>
          <p:nvPr>
            <p:extLst>
              <p:ext uri="{D42A27DB-BD31-4B8C-83A1-F6EECF244321}">
                <p14:modId xmlns:p14="http://schemas.microsoft.com/office/powerpoint/2010/main" val="1697858796"/>
              </p:ext>
            </p:extLst>
          </p:nvPr>
        </p:nvGraphicFramePr>
        <p:xfrm>
          <a:off x="1489660" y="1092068"/>
          <a:ext cx="5646068" cy="2853244"/>
        </p:xfrm>
        <a:graphic>
          <a:graphicData uri="http://schemas.openxmlformats.org/presentationml/2006/ole">
            <mc:AlternateContent xmlns:mc="http://schemas.openxmlformats.org/markup-compatibility/2006">
              <mc:Choice xmlns:v="urn:schemas-microsoft-com:vml" Requires="v">
                <p:oleObj name="Equation" r:id="rId2" imgW="2349360" imgH="1193760" progId="Equation.DSMT4">
                  <p:embed/>
                </p:oleObj>
              </mc:Choice>
              <mc:Fallback>
                <p:oleObj name="Equation" r:id="rId2" imgW="2349360" imgH="1193760" progId="Equation.DSMT4">
                  <p:embed/>
                  <p:pic>
                    <p:nvPicPr>
                      <p:cNvPr id="38915" name="对象 2"/>
                      <p:cNvPicPr>
                        <a:picLocks noChangeAspect="1" noChangeArrowheads="1"/>
                      </p:cNvPicPr>
                      <p:nvPr/>
                    </p:nvPicPr>
                    <p:blipFill>
                      <a:blip r:embed="rId3"/>
                      <a:srcRect/>
                      <a:stretch>
                        <a:fillRect/>
                      </a:stretch>
                    </p:blipFill>
                    <p:spPr bwMode="auto">
                      <a:xfrm>
                        <a:off x="1489660" y="1092068"/>
                        <a:ext cx="5646068" cy="2853244"/>
                      </a:xfrm>
                      <a:prstGeom prst="rect">
                        <a:avLst/>
                      </a:prstGeom>
                      <a:solidFill>
                        <a:srgbClr val="FFFF00"/>
                      </a:solidFill>
                      <a:ln>
                        <a:noFill/>
                      </a:ln>
                    </p:spPr>
                  </p:pic>
                </p:oleObj>
              </mc:Fallback>
            </mc:AlternateContent>
          </a:graphicData>
        </a:graphic>
      </p:graphicFrame>
      <p:graphicFrame>
        <p:nvGraphicFramePr>
          <p:cNvPr id="38919" name="对象 6"/>
          <p:cNvGraphicFramePr>
            <a:graphicFrameLocks noChangeAspect="1"/>
          </p:cNvGraphicFramePr>
          <p:nvPr>
            <p:extLst>
              <p:ext uri="{D42A27DB-BD31-4B8C-83A1-F6EECF244321}">
                <p14:modId xmlns:p14="http://schemas.microsoft.com/office/powerpoint/2010/main" val="3195981496"/>
              </p:ext>
            </p:extLst>
          </p:nvPr>
        </p:nvGraphicFramePr>
        <p:xfrm>
          <a:off x="864947" y="4052617"/>
          <a:ext cx="7755929" cy="1185357"/>
        </p:xfrm>
        <a:graphic>
          <a:graphicData uri="http://schemas.openxmlformats.org/presentationml/2006/ole">
            <mc:AlternateContent xmlns:mc="http://schemas.openxmlformats.org/markup-compatibility/2006">
              <mc:Choice xmlns:v="urn:schemas-microsoft-com:vml" Requires="v">
                <p:oleObj name="Equation" r:id="rId4" imgW="3301920" imgH="507960" progId="Equation.DSMT4">
                  <p:embed/>
                </p:oleObj>
              </mc:Choice>
              <mc:Fallback>
                <p:oleObj name="Equation" r:id="rId4" imgW="3301920" imgH="507960" progId="Equation.DSMT4">
                  <p:embed/>
                  <p:pic>
                    <p:nvPicPr>
                      <p:cNvPr id="38919" name="对象 6"/>
                      <p:cNvPicPr>
                        <a:picLocks noChangeAspect="1" noChangeArrowheads="1"/>
                      </p:cNvPicPr>
                      <p:nvPr/>
                    </p:nvPicPr>
                    <p:blipFill>
                      <a:blip r:embed="rId5"/>
                      <a:srcRect/>
                      <a:stretch>
                        <a:fillRect/>
                      </a:stretch>
                    </p:blipFill>
                    <p:spPr bwMode="auto">
                      <a:xfrm>
                        <a:off x="864947" y="4052617"/>
                        <a:ext cx="7755929" cy="118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7"/>
          <p:cNvSpPr txBox="1">
            <a:spLocks noChangeArrowheads="1"/>
          </p:cNvSpPr>
          <p:nvPr/>
        </p:nvSpPr>
        <p:spPr bwMode="auto">
          <a:xfrm>
            <a:off x="568325" y="5994400"/>
            <a:ext cx="8218488" cy="4318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en-US" altLang="zh-CN" sz="2800" b="0" i="1" dirty="0" err="1">
                <a:solidFill>
                  <a:srgbClr val="000000"/>
                </a:solidFill>
                <a:latin typeface="Times New Roman" pitchFamily="18" charset="0"/>
                <a:ea typeface="黑体" pitchFamily="49" charset="-122"/>
                <a:cs typeface="Times New Roman" pitchFamily="18" charset="0"/>
              </a:rPr>
              <a:t>UHAGSVn</a:t>
            </a:r>
            <a:r>
              <a:rPr lang="en-US" altLang="zh-CN" sz="2800" b="0" i="1" baseline="-25000" dirty="0" err="1">
                <a:solidFill>
                  <a:srgbClr val="000000"/>
                </a:solidFill>
                <a:latin typeface="Times New Roman" pitchFamily="18" charset="0"/>
                <a:ea typeface="黑体" pitchFamily="49" charset="-122"/>
                <a:cs typeface="Times New Roman" pitchFamily="18" charset="0"/>
              </a:rPr>
              <a:t>i</a:t>
            </a:r>
            <a:r>
              <a:rPr lang="en-US" altLang="zh-CN" sz="2800" b="0" i="1" dirty="0" err="1">
                <a:solidFill>
                  <a:srgbClr val="000000"/>
                </a:solidFill>
                <a:latin typeface="Symbol" pitchFamily="18" charset="2"/>
                <a:ea typeface="黑体" pitchFamily="49" charset="-122"/>
                <a:cs typeface="Times New Roman" pitchFamily="18" charset="0"/>
              </a:rPr>
              <a:t>s</a:t>
            </a:r>
            <a:r>
              <a:rPr lang="en-US" altLang="zh-CN" sz="2800" b="0" i="1" dirty="0">
                <a:solidFill>
                  <a:srgbClr val="000000"/>
                </a:solidFill>
                <a:latin typeface="Symbol" pitchFamily="18" charset="2"/>
                <a:ea typeface="黑体" pitchFamily="49" charset="-122"/>
                <a:cs typeface="Times New Roman" pitchFamily="18" charset="0"/>
              </a:rPr>
              <a:t> </a:t>
            </a:r>
            <a:r>
              <a:rPr lang="zh-CN" altLang="en-US" sz="2800" dirty="0">
                <a:solidFill>
                  <a:srgbClr val="FF0000"/>
                </a:solidFill>
                <a:latin typeface="Times New Roman" pitchFamily="18" charset="0"/>
                <a:ea typeface="黑体" pitchFamily="49" charset="-122"/>
                <a:cs typeface="Times New Roman" pitchFamily="18" charset="0"/>
              </a:rPr>
              <a:t>都是整个体系的性质！</a:t>
            </a:r>
            <a:endParaRPr lang="zh-CN" altLang="en-US" sz="2800" dirty="0">
              <a:solidFill>
                <a:srgbClr val="0000FF"/>
              </a:solidFill>
              <a:ea typeface="黑体" pitchFamily="49" charset="-122"/>
              <a:cs typeface="Times New Roman" pitchFamily="18" charset="0"/>
            </a:endParaRPr>
          </a:p>
        </p:txBody>
      </p:sp>
      <p:sp>
        <p:nvSpPr>
          <p:cNvPr id="38921" name="TextBox 2"/>
          <p:cNvSpPr txBox="1">
            <a:spLocks noChangeArrowheads="1"/>
          </p:cNvSpPr>
          <p:nvPr/>
        </p:nvSpPr>
        <p:spPr bwMode="auto">
          <a:xfrm>
            <a:off x="7820809" y="3271314"/>
            <a:ext cx="1035050" cy="708025"/>
          </a:xfrm>
          <a:prstGeom prst="rect">
            <a:avLst/>
          </a:prstGeom>
          <a:solidFill>
            <a:srgbClr val="FFFF00"/>
          </a:solidFill>
          <a:ln w="9525">
            <a:noFill/>
            <a:miter lim="800000"/>
            <a:headEnd/>
            <a:tailEnd/>
          </a:ln>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000" dirty="0">
                <a:solidFill>
                  <a:srgbClr val="000000"/>
                </a:solidFill>
                <a:latin typeface="Times New Roman" pitchFamily="18" charset="0"/>
              </a:rPr>
              <a:t>受相律限制！</a:t>
            </a:r>
          </a:p>
        </p:txBody>
      </p:sp>
      <p:graphicFrame>
        <p:nvGraphicFramePr>
          <p:cNvPr id="3" name="对象 2"/>
          <p:cNvGraphicFramePr>
            <a:graphicFrameLocks noChangeAspect="1"/>
          </p:cNvGraphicFramePr>
          <p:nvPr>
            <p:extLst>
              <p:ext uri="{D42A27DB-BD31-4B8C-83A1-F6EECF244321}">
                <p14:modId xmlns:p14="http://schemas.microsoft.com/office/powerpoint/2010/main" val="747577878"/>
              </p:ext>
            </p:extLst>
          </p:nvPr>
        </p:nvGraphicFramePr>
        <p:xfrm>
          <a:off x="704850" y="5351463"/>
          <a:ext cx="7964488" cy="565150"/>
        </p:xfrm>
        <a:graphic>
          <a:graphicData uri="http://schemas.openxmlformats.org/presentationml/2006/ole">
            <mc:AlternateContent xmlns:mc="http://schemas.openxmlformats.org/markup-compatibility/2006">
              <mc:Choice xmlns:v="urn:schemas-microsoft-com:vml" Requires="v">
                <p:oleObj name="Equation" r:id="rId6" imgW="3377880" imgH="241200" progId="Equation.DSMT4">
                  <p:embed/>
                </p:oleObj>
              </mc:Choice>
              <mc:Fallback>
                <p:oleObj name="Equation" r:id="rId6" imgW="3377880" imgH="241200" progId="Equation.DSMT4">
                  <p:embed/>
                  <p:pic>
                    <p:nvPicPr>
                      <p:cNvPr id="3" name="对象 2"/>
                      <p:cNvPicPr>
                        <a:picLocks noChangeAspect="1" noChangeArrowheads="1"/>
                      </p:cNvPicPr>
                      <p:nvPr/>
                    </p:nvPicPr>
                    <p:blipFill>
                      <a:blip r:embed="rId7"/>
                      <a:srcRect/>
                      <a:stretch>
                        <a:fillRect/>
                      </a:stretch>
                    </p:blipFill>
                    <p:spPr bwMode="auto">
                      <a:xfrm>
                        <a:off x="704850" y="5351463"/>
                        <a:ext cx="7964488" cy="565150"/>
                      </a:xfrm>
                      <a:prstGeom prst="rect">
                        <a:avLst/>
                      </a:prstGeom>
                      <a:noFill/>
                      <a:ln>
                        <a:noFill/>
                      </a:ln>
                    </p:spPr>
                  </p:pic>
                </p:oleObj>
              </mc:Fallback>
            </mc:AlternateContent>
          </a:graphicData>
        </a:graphic>
      </p:graphicFrame>
      <p:cxnSp>
        <p:nvCxnSpPr>
          <p:cNvPr id="5" name="直接箭头连接符 4">
            <a:extLst>
              <a:ext uri="{FF2B5EF4-FFF2-40B4-BE49-F238E27FC236}">
                <a16:creationId xmlns:a16="http://schemas.microsoft.com/office/drawing/2014/main" id="{E12883A2-1B82-4521-A4D9-AED9D662EB8F}"/>
              </a:ext>
            </a:extLst>
          </p:cNvPr>
          <p:cNvCxnSpPr/>
          <p:nvPr/>
        </p:nvCxnSpPr>
        <p:spPr bwMode="auto">
          <a:xfrm>
            <a:off x="7135728" y="3625327"/>
            <a:ext cx="685081" cy="0"/>
          </a:xfrm>
          <a:prstGeom prst="straightConnector1">
            <a:avLst/>
          </a:prstGeom>
          <a:solidFill>
            <a:schemeClr val="accent1"/>
          </a:solidFill>
          <a:ln w="38100" cap="flat" cmpd="sng" algn="ctr">
            <a:solidFill>
              <a:srgbClr val="FF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8915"/>
                                        </p:tgtEl>
                                        <p:attrNameLst>
                                          <p:attrName>style.visibility</p:attrName>
                                        </p:attrNameLst>
                                      </p:cBhvr>
                                      <p:to>
                                        <p:strVal val="visible"/>
                                      </p:to>
                                    </p:set>
                                    <p:animEffect transition="in" filter="wipe(left)">
                                      <p:cBhvr>
                                        <p:cTn id="11" dur="500"/>
                                        <p:tgtEl>
                                          <p:spTgt spid="38915"/>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8921"/>
                                        </p:tgtEl>
                                        <p:attrNameLst>
                                          <p:attrName>style.visibility</p:attrName>
                                        </p:attrNameLst>
                                      </p:cBhvr>
                                      <p:to>
                                        <p:strVal val="visible"/>
                                      </p:to>
                                    </p:set>
                                    <p:animEffect transition="in" filter="wipe(left)">
                                      <p:cBhvr>
                                        <p:cTn id="19" dur="500"/>
                                        <p:tgtEl>
                                          <p:spTgt spid="3892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8919"/>
                                        </p:tgtEl>
                                        <p:attrNameLst>
                                          <p:attrName>style.visibility</p:attrName>
                                        </p:attrNameLst>
                                      </p:cBhvr>
                                      <p:to>
                                        <p:strVal val="visible"/>
                                      </p:to>
                                    </p:set>
                                    <p:animEffect transition="in" filter="wipe(left)">
                                      <p:cBhvr>
                                        <p:cTn id="24" dur="500"/>
                                        <p:tgtEl>
                                          <p:spTgt spid="38919"/>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par>
                          <p:cTn id="29" fill="hold">
                            <p:stCondLst>
                              <p:cond delay="1000"/>
                            </p:stCondLst>
                            <p:childTnLst>
                              <p:par>
                                <p:cTn id="30" presetID="6" presetClass="entr" presetSubtype="16"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circle(in)">
                                      <p:cBhvr>
                                        <p:cTn id="3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389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059"/>
          <p:cNvSpPr txBox="1">
            <a:spLocks noChangeArrowheads="1"/>
          </p:cNvSpPr>
          <p:nvPr/>
        </p:nvSpPr>
        <p:spPr bwMode="auto">
          <a:xfrm>
            <a:off x="2914650" y="1700213"/>
            <a:ext cx="5972175"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just" eaLnBrk="1" hangingPunct="1">
              <a:spcBef>
                <a:spcPct val="0"/>
              </a:spcBef>
              <a:buClrTx/>
              <a:buSzTx/>
              <a:buFontTx/>
              <a:buNone/>
            </a:pPr>
            <a:r>
              <a:rPr kumimoji="1" lang="zh-CN" altLang="en-US" sz="2800">
                <a:solidFill>
                  <a:srgbClr val="0000FF"/>
                </a:solidFill>
                <a:latin typeface="黑体" pitchFamily="49" charset="-122"/>
                <a:ea typeface="黑体" pitchFamily="49" charset="-122"/>
              </a:rPr>
              <a:t>比界面吉氏函数，是整个体系的性质</a:t>
            </a:r>
          </a:p>
        </p:txBody>
      </p:sp>
      <p:graphicFrame>
        <p:nvGraphicFramePr>
          <p:cNvPr id="8195" name="对象 2"/>
          <p:cNvGraphicFramePr>
            <a:graphicFrameLocks noChangeAspect="1"/>
          </p:cNvGraphicFramePr>
          <p:nvPr>
            <p:extLst>
              <p:ext uri="{D42A27DB-BD31-4B8C-83A1-F6EECF244321}">
                <p14:modId xmlns:p14="http://schemas.microsoft.com/office/powerpoint/2010/main" val="1693578054"/>
              </p:ext>
            </p:extLst>
          </p:nvPr>
        </p:nvGraphicFramePr>
        <p:xfrm>
          <a:off x="1023938" y="3360738"/>
          <a:ext cx="7494587" cy="1162050"/>
        </p:xfrm>
        <a:graphic>
          <a:graphicData uri="http://schemas.openxmlformats.org/presentationml/2006/ole">
            <mc:AlternateContent xmlns:mc="http://schemas.openxmlformats.org/markup-compatibility/2006">
              <mc:Choice xmlns:v="urn:schemas-microsoft-com:vml" Requires="v">
                <p:oleObj name="Equation" r:id="rId2" imgW="3276360" imgH="507960" progId="Equation.DSMT4">
                  <p:embed/>
                </p:oleObj>
              </mc:Choice>
              <mc:Fallback>
                <p:oleObj name="Equation" r:id="rId2" imgW="3276360" imgH="507960" progId="Equation.DSMT4">
                  <p:embed/>
                  <p:pic>
                    <p:nvPicPr>
                      <p:cNvPr id="8195" name="对象 2"/>
                      <p:cNvPicPr>
                        <a:picLocks noChangeAspect="1" noChangeArrowheads="1"/>
                      </p:cNvPicPr>
                      <p:nvPr/>
                    </p:nvPicPr>
                    <p:blipFill>
                      <a:blip r:embed="rId3"/>
                      <a:srcRect/>
                      <a:stretch>
                        <a:fillRect/>
                      </a:stretch>
                    </p:blipFill>
                    <p:spPr bwMode="auto">
                      <a:xfrm>
                        <a:off x="1023938" y="3360738"/>
                        <a:ext cx="7494587" cy="116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6" name="Text Box 2059"/>
          <p:cNvSpPr txBox="1">
            <a:spLocks noChangeArrowheads="1"/>
          </p:cNvSpPr>
          <p:nvPr/>
        </p:nvSpPr>
        <p:spPr bwMode="auto">
          <a:xfrm>
            <a:off x="4575175" y="4349750"/>
            <a:ext cx="4119563"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algn="just" eaLnBrk="1" hangingPunct="1">
              <a:spcBef>
                <a:spcPct val="0"/>
              </a:spcBef>
              <a:buClrTx/>
              <a:buSzTx/>
              <a:buFontTx/>
              <a:buNone/>
            </a:pPr>
            <a:r>
              <a:rPr kumimoji="1" lang="zh-CN" altLang="en-US" sz="2800" dirty="0">
                <a:solidFill>
                  <a:srgbClr val="0000FF"/>
                </a:solidFill>
                <a:latin typeface="黑体" pitchFamily="49" charset="-122"/>
                <a:ea typeface="黑体" pitchFamily="49" charset="-122"/>
              </a:rPr>
              <a:t>比界面焓    比界面熵</a:t>
            </a:r>
          </a:p>
        </p:txBody>
      </p:sp>
      <p:graphicFrame>
        <p:nvGraphicFramePr>
          <p:cNvPr id="8197" name="对象 5"/>
          <p:cNvGraphicFramePr>
            <a:graphicFrameLocks noChangeAspect="1"/>
          </p:cNvGraphicFramePr>
          <p:nvPr>
            <p:extLst>
              <p:ext uri="{D42A27DB-BD31-4B8C-83A1-F6EECF244321}">
                <p14:modId xmlns:p14="http://schemas.microsoft.com/office/powerpoint/2010/main" val="1174549053"/>
              </p:ext>
            </p:extLst>
          </p:nvPr>
        </p:nvGraphicFramePr>
        <p:xfrm>
          <a:off x="554742" y="5207979"/>
          <a:ext cx="8291182" cy="1333130"/>
        </p:xfrm>
        <a:graphic>
          <a:graphicData uri="http://schemas.openxmlformats.org/presentationml/2006/ole">
            <mc:AlternateContent xmlns:mc="http://schemas.openxmlformats.org/markup-compatibility/2006">
              <mc:Choice xmlns:v="urn:schemas-microsoft-com:vml" Requires="v">
                <p:oleObj name="Equation" r:id="rId4" imgW="3632040" imgH="596880" progId="Equation.DSMT4">
                  <p:embed/>
                </p:oleObj>
              </mc:Choice>
              <mc:Fallback>
                <p:oleObj name="Equation" r:id="rId4" imgW="3632040" imgH="596880" progId="Equation.DSMT4">
                  <p:embed/>
                  <p:pic>
                    <p:nvPicPr>
                      <p:cNvPr id="8197" name="对象 5"/>
                      <p:cNvPicPr>
                        <a:picLocks noChangeAspect="1" noChangeArrowheads="1"/>
                      </p:cNvPicPr>
                      <p:nvPr/>
                    </p:nvPicPr>
                    <p:blipFill>
                      <a:blip r:embed="rId5"/>
                      <a:srcRect/>
                      <a:stretch>
                        <a:fillRect/>
                      </a:stretch>
                    </p:blipFill>
                    <p:spPr bwMode="auto">
                      <a:xfrm>
                        <a:off x="554742" y="5207979"/>
                        <a:ext cx="8291182" cy="1333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198" name="组合 6"/>
          <p:cNvGrpSpPr>
            <a:grpSpLocks/>
          </p:cNvGrpSpPr>
          <p:nvPr/>
        </p:nvGrpSpPr>
        <p:grpSpPr bwMode="auto">
          <a:xfrm>
            <a:off x="2914650" y="1700213"/>
            <a:ext cx="3371850" cy="1384300"/>
            <a:chOff x="4000500" y="1859752"/>
            <a:chExt cx="3371860" cy="1383840"/>
          </a:xfrm>
        </p:grpSpPr>
        <p:sp>
          <p:nvSpPr>
            <p:cNvPr id="8201" name="圆角矩形 1"/>
            <p:cNvSpPr>
              <a:spLocks noChangeArrowheads="1"/>
            </p:cNvSpPr>
            <p:nvPr/>
          </p:nvSpPr>
          <p:spPr bwMode="auto">
            <a:xfrm>
              <a:off x="4000500" y="1859752"/>
              <a:ext cx="1200150" cy="522287"/>
            </a:xfrm>
            <a:prstGeom prst="roundRect">
              <a:avLst>
                <a:gd name="adj" fmla="val 16667"/>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cxnSp>
          <p:nvCxnSpPr>
            <p:cNvPr id="8202" name="直接连接符 3"/>
            <p:cNvCxnSpPr>
              <a:cxnSpLocks noChangeShapeType="1"/>
              <a:endCxn id="5" idx="1"/>
            </p:cNvCxnSpPr>
            <p:nvPr/>
          </p:nvCxnSpPr>
          <p:spPr bwMode="auto">
            <a:xfrm>
              <a:off x="4957763" y="2382039"/>
              <a:ext cx="657235" cy="446055"/>
            </a:xfrm>
            <a:prstGeom prst="line">
              <a:avLst/>
            </a:prstGeom>
            <a:noFill/>
            <a:ln w="28575" algn="ctr">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TextBox 4"/>
            <p:cNvSpPr txBox="1"/>
            <p:nvPr/>
          </p:nvSpPr>
          <p:spPr>
            <a:xfrm>
              <a:off x="5614993" y="2412018"/>
              <a:ext cx="1757367" cy="831574"/>
            </a:xfrm>
            <a:prstGeom prst="rect">
              <a:avLst/>
            </a:prstGeom>
            <a:solidFill>
              <a:schemeClr val="tx2">
                <a:lumMod val="60000"/>
                <a:lumOff val="40000"/>
              </a:schemeClr>
            </a:solidFill>
          </p:spPr>
          <p:txBody>
            <a:bodyPr>
              <a:spAutoFit/>
            </a:bodyPr>
            <a:lstStyle/>
            <a:p>
              <a:pPr>
                <a:defRPr/>
              </a:pPr>
              <a:r>
                <a:rPr lang="zh-CN" altLang="en-US" sz="2400" dirty="0">
                  <a:solidFill>
                    <a:srgbClr val="C00000"/>
                  </a:solidFill>
                  <a:ea typeface="宋体" pitchFamily="2" charset="-122"/>
                </a:rPr>
                <a:t>温度压强物质量不变</a:t>
              </a:r>
            </a:p>
          </p:txBody>
        </p:sp>
      </p:grpSp>
      <p:graphicFrame>
        <p:nvGraphicFramePr>
          <p:cNvPr id="8199" name="对象 1"/>
          <p:cNvGraphicFramePr>
            <a:graphicFrameLocks noChangeAspect="1"/>
          </p:cNvGraphicFramePr>
          <p:nvPr/>
        </p:nvGraphicFramePr>
        <p:xfrm>
          <a:off x="657225" y="1412875"/>
          <a:ext cx="2408238" cy="1282700"/>
        </p:xfrm>
        <a:graphic>
          <a:graphicData uri="http://schemas.openxmlformats.org/presentationml/2006/ole">
            <mc:AlternateContent xmlns:mc="http://schemas.openxmlformats.org/markup-compatibility/2006">
              <mc:Choice xmlns:v="urn:schemas-microsoft-com:vml" Requires="v">
                <p:oleObj name="Equation" r:id="rId6" imgW="977900" imgH="520700" progId="Equation.DSMT4">
                  <p:embed/>
                </p:oleObj>
              </mc:Choice>
              <mc:Fallback>
                <p:oleObj name="Equation" r:id="rId6" imgW="977900" imgH="520700" progId="Equation.DSMT4">
                  <p:embed/>
                  <p:pic>
                    <p:nvPicPr>
                      <p:cNvPr id="8199" name="对象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225" y="1412875"/>
                        <a:ext cx="2408238"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0" name="Text Box 7"/>
          <p:cNvSpPr txBox="1">
            <a:spLocks noChangeArrowheads="1"/>
          </p:cNvSpPr>
          <p:nvPr/>
        </p:nvSpPr>
        <p:spPr bwMode="auto">
          <a:xfrm>
            <a:off x="577850" y="719138"/>
            <a:ext cx="2855913" cy="4302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a:solidFill>
                  <a:srgbClr val="FF0000"/>
                </a:solidFill>
                <a:ea typeface="黑体" pitchFamily="49" charset="-122"/>
                <a:cs typeface="Times New Roman" pitchFamily="18" charset="0"/>
              </a:rPr>
              <a:t>比界面性质</a:t>
            </a:r>
          </a:p>
        </p:txBody>
      </p:sp>
    </p:spTree>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7"/>
          <p:cNvSpPr txBox="1">
            <a:spLocks noChangeArrowheads="1"/>
          </p:cNvSpPr>
          <p:nvPr/>
        </p:nvSpPr>
        <p:spPr bwMode="auto">
          <a:xfrm>
            <a:off x="679450" y="1584325"/>
            <a:ext cx="7815263" cy="1369606"/>
          </a:xfrm>
          <a:prstGeom prst="rect">
            <a:avLst/>
          </a:prstGeom>
          <a:solidFill>
            <a:schemeClr val="accent4">
              <a:lumMod val="60000"/>
              <a:lumOff val="40000"/>
            </a:schemeClr>
          </a:solidFill>
          <a:ln>
            <a:noFill/>
          </a:ln>
          <a:effectLst/>
        </p:spPr>
        <p:txBody>
          <a:bodyPr tIns="0" bIns="0">
            <a:spAutoFit/>
          </a:bodyPr>
          <a:lstStyle>
            <a:lvl1pPr marL="395288" indent="-457200"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defRPr/>
            </a:pPr>
            <a:r>
              <a:rPr lang="en-US" altLang="zh-CN" sz="2800" dirty="0">
                <a:solidFill>
                  <a:srgbClr val="FFFF00"/>
                </a:solidFill>
                <a:ea typeface="黑体" pitchFamily="2" charset="-122"/>
              </a:rPr>
              <a:t>1. </a:t>
            </a:r>
            <a:r>
              <a:rPr lang="zh-CN" altLang="en-US" sz="2800" dirty="0">
                <a:solidFill>
                  <a:srgbClr val="FFFF00"/>
                </a:solidFill>
                <a:ea typeface="黑体" pitchFamily="2" charset="-122"/>
              </a:rPr>
              <a:t>界面层不能独立存在，由平衡的两个体相决定，是两个体相间的过渡层，难以严格界定。</a:t>
            </a:r>
            <a:endParaRPr lang="en-US" altLang="zh-CN" sz="2800" dirty="0">
              <a:solidFill>
                <a:srgbClr val="FFFF00"/>
              </a:solidFill>
              <a:ea typeface="黑体" pitchFamily="2" charset="-122"/>
            </a:endParaRPr>
          </a:p>
          <a:p>
            <a:pPr eaLnBrk="1" hangingPunct="1">
              <a:spcBef>
                <a:spcPts val="600"/>
              </a:spcBef>
              <a:buClrTx/>
              <a:buSzTx/>
              <a:buFontTx/>
              <a:buNone/>
              <a:defRPr/>
            </a:pPr>
            <a:r>
              <a:rPr lang="en-US" altLang="zh-CN" sz="2800" dirty="0">
                <a:solidFill>
                  <a:srgbClr val="FFFF00"/>
                </a:solidFill>
                <a:ea typeface="黑体" pitchFamily="2" charset="-122"/>
              </a:rPr>
              <a:t>2. </a:t>
            </a:r>
            <a:r>
              <a:rPr lang="zh-CN" altLang="en-US" sz="2800" dirty="0">
                <a:solidFill>
                  <a:srgbClr val="FFFF00"/>
                </a:solidFill>
                <a:ea typeface="黑体" pitchFamily="2" charset="-122"/>
              </a:rPr>
              <a:t>界面层不均匀，应力张量各向异性，难描述。</a:t>
            </a:r>
          </a:p>
        </p:txBody>
      </p:sp>
      <p:sp>
        <p:nvSpPr>
          <p:cNvPr id="22" name="Text Box 2054"/>
          <p:cNvSpPr txBox="1">
            <a:spLocks noChangeArrowheads="1"/>
          </p:cNvSpPr>
          <p:nvPr/>
        </p:nvSpPr>
        <p:spPr bwMode="auto">
          <a:xfrm>
            <a:off x="566738" y="536575"/>
            <a:ext cx="7927975"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defRPr/>
            </a:pPr>
            <a:r>
              <a:rPr kumimoji="1" lang="en-US" altLang="zh-CN" dirty="0">
                <a:solidFill>
                  <a:srgbClr val="FF0000"/>
                </a:solidFill>
                <a:effectLst>
                  <a:outerShdw blurRad="38100" dist="38100" dir="2700000" algn="tl">
                    <a:srgbClr val="C0C0C0"/>
                  </a:outerShdw>
                </a:effectLst>
                <a:latin typeface="黑体" pitchFamily="2" charset="-122"/>
                <a:ea typeface="黑体" pitchFamily="2" charset="-122"/>
              </a:rPr>
              <a:t>2.</a:t>
            </a:r>
            <a:r>
              <a:rPr kumimoji="1" lang="zh-CN" altLang="en-US" dirty="0">
                <a:solidFill>
                  <a:srgbClr val="FF0000"/>
                </a:solidFill>
                <a:effectLst>
                  <a:outerShdw blurRad="38100" dist="38100" dir="2700000" algn="tl">
                    <a:srgbClr val="C0C0C0"/>
                  </a:outerShdw>
                </a:effectLst>
                <a:latin typeface="黑体" pitchFamily="2" charset="-122"/>
                <a:ea typeface="黑体" pitchFamily="2" charset="-122"/>
              </a:rPr>
              <a:t>平坦界面相的热力学基本方程</a:t>
            </a:r>
            <a:r>
              <a:rPr kumimoji="1" lang="en-US" altLang="zh-CN" dirty="0">
                <a:solidFill>
                  <a:srgbClr val="FF0000"/>
                </a:solidFill>
                <a:effectLst>
                  <a:outerShdw blurRad="38100" dist="38100" dir="2700000" algn="tl">
                    <a:srgbClr val="C0C0C0"/>
                  </a:outerShdw>
                </a:effectLst>
                <a:ea typeface="黑体" pitchFamily="2" charset="-122"/>
                <a:cs typeface="Times New Roman" panose="02020603050405020304" pitchFamily="18" charset="0"/>
              </a:rPr>
              <a:t>(fundamental equations for planar interfacial phases)</a:t>
            </a:r>
            <a:endParaRPr kumimoji="1" lang="zh-CN" altLang="en-US" sz="2400" b="0" dirty="0">
              <a:latin typeface="黑体" pitchFamily="2" charset="-122"/>
              <a:ea typeface="黑体" pitchFamily="2" charset="-122"/>
            </a:endParaRPr>
          </a:p>
        </p:txBody>
      </p:sp>
      <p:grpSp>
        <p:nvGrpSpPr>
          <p:cNvPr id="9220" name="组合 2"/>
          <p:cNvGrpSpPr>
            <a:grpSpLocks/>
          </p:cNvGrpSpPr>
          <p:nvPr/>
        </p:nvGrpSpPr>
        <p:grpSpPr bwMode="auto">
          <a:xfrm>
            <a:off x="741363" y="3259138"/>
            <a:ext cx="2514600" cy="3219450"/>
            <a:chOff x="1777253" y="3406775"/>
            <a:chExt cx="2514600" cy="3219450"/>
          </a:xfrm>
        </p:grpSpPr>
        <p:grpSp>
          <p:nvGrpSpPr>
            <p:cNvPr id="9233" name="Group 45"/>
            <p:cNvGrpSpPr>
              <a:grpSpLocks/>
            </p:cNvGrpSpPr>
            <p:nvPr/>
          </p:nvGrpSpPr>
          <p:grpSpPr bwMode="auto">
            <a:xfrm>
              <a:off x="1777253" y="3406775"/>
              <a:ext cx="2514600" cy="3219450"/>
              <a:chOff x="540" y="1488"/>
              <a:chExt cx="3024" cy="2028"/>
            </a:xfrm>
          </p:grpSpPr>
          <p:sp>
            <p:nvSpPr>
              <p:cNvPr id="9237" name="AutoShape 46"/>
              <p:cNvSpPr>
                <a:spLocks noChangeArrowheads="1"/>
              </p:cNvSpPr>
              <p:nvPr/>
            </p:nvSpPr>
            <p:spPr bwMode="auto">
              <a:xfrm>
                <a:off x="551" y="1894"/>
                <a:ext cx="3013" cy="875"/>
              </a:xfrm>
              <a:prstGeom prst="can">
                <a:avLst>
                  <a:gd name="adj" fmla="val 25000"/>
                </a:avLst>
              </a:prstGeom>
              <a:gradFill rotWithShape="0">
                <a:gsLst>
                  <a:gs pos="0">
                    <a:srgbClr val="2288AA"/>
                  </a:gs>
                  <a:gs pos="50000">
                    <a:srgbClr val="33CCFF"/>
                  </a:gs>
                  <a:gs pos="100000">
                    <a:srgbClr val="2288AA"/>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9238" name="AutoShape 47"/>
              <p:cNvSpPr>
                <a:spLocks noChangeArrowheads="1"/>
              </p:cNvSpPr>
              <p:nvPr/>
            </p:nvSpPr>
            <p:spPr bwMode="auto">
              <a:xfrm>
                <a:off x="551" y="2523"/>
                <a:ext cx="3013" cy="993"/>
              </a:xfrm>
              <a:prstGeom prst="can">
                <a:avLst>
                  <a:gd name="adj" fmla="val 25000"/>
                </a:avLst>
              </a:prstGeom>
              <a:gradFill rotWithShape="0">
                <a:gsLst>
                  <a:gs pos="0">
                    <a:srgbClr val="8866AA"/>
                  </a:gs>
                  <a:gs pos="50000">
                    <a:srgbClr val="CC99FF"/>
                  </a:gs>
                  <a:gs pos="100000">
                    <a:srgbClr val="8866AA"/>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9" name="AutoShape 48"/>
              <p:cNvSpPr>
                <a:spLocks noChangeArrowheads="1"/>
              </p:cNvSpPr>
              <p:nvPr/>
            </p:nvSpPr>
            <p:spPr bwMode="auto">
              <a:xfrm>
                <a:off x="540" y="1488"/>
                <a:ext cx="3024" cy="2028"/>
              </a:xfrm>
              <a:prstGeom prst="can">
                <a:avLst>
                  <a:gd name="adj" fmla="val 11449"/>
                </a:avLst>
              </a:prstGeom>
              <a:noFill/>
              <a:ln w="38100">
                <a:solidFill>
                  <a:schemeClr val="bg2"/>
                </a:solidFill>
                <a:round/>
                <a:headEnd/>
                <a:tailEnd/>
              </a:ln>
              <a:effectLst>
                <a:prstShdw prst="shdw18" dist="17961" dir="13500000">
                  <a:schemeClr val="bg2">
                    <a:gamma/>
                    <a:shade val="60000"/>
                    <a:invGamma/>
                  </a:schemeClr>
                </a:prstShdw>
              </a:effectLst>
              <a:extLst>
                <a:ext uri="{909E8E84-426E-40DD-AFC4-6F175D3DCCD1}">
                  <a14:hiddenFill xmlns:a14="http://schemas.microsoft.com/office/drawing/2010/main">
                    <a:solidFill>
                      <a:schemeClr val="accent2">
                        <a:alpha val="50000"/>
                      </a:schemeClr>
                    </a:solidFill>
                  </a14:hiddenFill>
                </a:ext>
              </a:extLst>
            </p:spPr>
            <p:txBody>
              <a:bodyPr wrap="none" anchor="ctr"/>
              <a:lstStyle/>
              <a:p>
                <a:pPr>
                  <a:defRPr/>
                </a:pPr>
                <a:endParaRPr lang="zh-CN" altLang="en-US">
                  <a:ea typeface="宋体" pitchFamily="2" charset="-122"/>
                </a:endParaRPr>
              </a:p>
            </p:txBody>
          </p:sp>
          <p:sp>
            <p:nvSpPr>
              <p:cNvPr id="9240" name="AutoShape 49"/>
              <p:cNvSpPr>
                <a:spLocks noChangeArrowheads="1"/>
              </p:cNvSpPr>
              <p:nvPr/>
            </p:nvSpPr>
            <p:spPr bwMode="auto">
              <a:xfrm>
                <a:off x="551" y="2422"/>
                <a:ext cx="3001" cy="443"/>
              </a:xfrm>
              <a:prstGeom prst="can">
                <a:avLst>
                  <a:gd name="adj" fmla="val 50000"/>
                </a:avLst>
              </a:prstGeom>
              <a:gradFill rotWithShape="0">
                <a:gsLst>
                  <a:gs pos="0">
                    <a:srgbClr val="33CCFF"/>
                  </a:gs>
                  <a:gs pos="100000">
                    <a:srgbClr val="9999F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endParaRPr lang="zh-CN" altLang="en-US" sz="2800">
                  <a:latin typeface="Times New Roman" pitchFamily="18" charset="0"/>
                </a:endParaRPr>
              </a:p>
            </p:txBody>
          </p:sp>
        </p:grpSp>
        <p:sp>
          <p:nvSpPr>
            <p:cNvPr id="9234" name="TextBox 22"/>
            <p:cNvSpPr txBox="1">
              <a:spLocks noChangeArrowheads="1"/>
            </p:cNvSpPr>
            <p:nvPr/>
          </p:nvSpPr>
          <p:spPr bwMode="auto">
            <a:xfrm>
              <a:off x="2030413" y="4413250"/>
              <a:ext cx="847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en-US" altLang="zh-CN" sz="2800" i="1">
                  <a:solidFill>
                    <a:srgbClr val="FF0000"/>
                  </a:solidFill>
                  <a:latin typeface="Symbol" pitchFamily="18" charset="2"/>
                </a:rPr>
                <a:t>b</a:t>
              </a:r>
              <a:r>
                <a:rPr lang="zh-CN" altLang="en-US" sz="2800">
                  <a:solidFill>
                    <a:srgbClr val="FF0000"/>
                  </a:solidFill>
                  <a:latin typeface="Times New Roman" pitchFamily="18" charset="0"/>
                </a:rPr>
                <a:t>相</a:t>
              </a:r>
            </a:p>
          </p:txBody>
        </p:sp>
        <p:sp>
          <p:nvSpPr>
            <p:cNvPr id="9235" name="TextBox 23"/>
            <p:cNvSpPr txBox="1">
              <a:spLocks noChangeArrowheads="1"/>
            </p:cNvSpPr>
            <p:nvPr/>
          </p:nvSpPr>
          <p:spPr bwMode="auto">
            <a:xfrm>
              <a:off x="2030413" y="5803900"/>
              <a:ext cx="8477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en-US" altLang="zh-CN" sz="2800" i="1" dirty="0">
                  <a:solidFill>
                    <a:srgbClr val="FF0000"/>
                  </a:solidFill>
                  <a:latin typeface="Symbol" pitchFamily="18" charset="2"/>
                </a:rPr>
                <a:t>a</a:t>
              </a:r>
              <a:r>
                <a:rPr lang="zh-CN" altLang="en-US" sz="2800" dirty="0">
                  <a:solidFill>
                    <a:srgbClr val="FF0000"/>
                  </a:solidFill>
                  <a:latin typeface="Times New Roman" pitchFamily="18" charset="0"/>
                </a:rPr>
                <a:t>相</a:t>
              </a:r>
            </a:p>
          </p:txBody>
        </p:sp>
        <p:sp>
          <p:nvSpPr>
            <p:cNvPr id="9236" name="TextBox 24"/>
            <p:cNvSpPr txBox="1">
              <a:spLocks noChangeArrowheads="1"/>
            </p:cNvSpPr>
            <p:nvPr/>
          </p:nvSpPr>
          <p:spPr bwMode="auto">
            <a:xfrm>
              <a:off x="1965325" y="5126038"/>
              <a:ext cx="1366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zh-CN" altLang="en-US" sz="2800">
                  <a:solidFill>
                    <a:srgbClr val="FF0000"/>
                  </a:solidFill>
                  <a:latin typeface="Times New Roman" pitchFamily="18" charset="0"/>
                </a:rPr>
                <a:t>界面层</a:t>
              </a:r>
            </a:p>
          </p:txBody>
        </p:sp>
      </p:grpSp>
      <p:grpSp>
        <p:nvGrpSpPr>
          <p:cNvPr id="9221" name="组合 1"/>
          <p:cNvGrpSpPr>
            <a:grpSpLocks/>
          </p:cNvGrpSpPr>
          <p:nvPr/>
        </p:nvGrpSpPr>
        <p:grpSpPr bwMode="auto">
          <a:xfrm>
            <a:off x="3444875" y="3084513"/>
            <a:ext cx="2392363" cy="3305175"/>
            <a:chOff x="5561760" y="3265488"/>
            <a:chExt cx="2393203" cy="3305175"/>
          </a:xfrm>
        </p:grpSpPr>
        <p:grpSp>
          <p:nvGrpSpPr>
            <p:cNvPr id="9223" name="组合 1"/>
            <p:cNvGrpSpPr>
              <a:grpSpLocks/>
            </p:cNvGrpSpPr>
            <p:nvPr/>
          </p:nvGrpSpPr>
          <p:grpSpPr bwMode="auto">
            <a:xfrm>
              <a:off x="5561760" y="3351213"/>
              <a:ext cx="2190750" cy="3219450"/>
              <a:chOff x="6191250" y="2806700"/>
              <a:chExt cx="2190750" cy="3219450"/>
            </a:xfrm>
          </p:grpSpPr>
          <p:sp>
            <p:nvSpPr>
              <p:cNvPr id="9226" name="Line 15"/>
              <p:cNvSpPr>
                <a:spLocks noChangeShapeType="1"/>
              </p:cNvSpPr>
              <p:nvPr/>
            </p:nvSpPr>
            <p:spPr bwMode="auto">
              <a:xfrm flipH="1" flipV="1">
                <a:off x="6191250" y="2806700"/>
                <a:ext cx="0" cy="3219450"/>
              </a:xfrm>
              <a:prstGeom prst="line">
                <a:avLst/>
              </a:prstGeom>
              <a:noFill/>
              <a:ln w="9525">
                <a:solidFill>
                  <a:srgbClr val="000000"/>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9227" name="Line 16"/>
              <p:cNvSpPr>
                <a:spLocks noChangeShapeType="1"/>
              </p:cNvSpPr>
              <p:nvPr/>
            </p:nvSpPr>
            <p:spPr bwMode="auto">
              <a:xfrm>
                <a:off x="6191250" y="6026150"/>
                <a:ext cx="2190750" cy="0"/>
              </a:xfrm>
              <a:prstGeom prst="line">
                <a:avLst/>
              </a:prstGeom>
              <a:noFill/>
              <a:ln w="9525">
                <a:solidFill>
                  <a:srgbClr val="000000"/>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9228" name="Line 17"/>
              <p:cNvSpPr>
                <a:spLocks noChangeShapeType="1"/>
              </p:cNvSpPr>
              <p:nvPr/>
            </p:nvSpPr>
            <p:spPr bwMode="auto">
              <a:xfrm>
                <a:off x="6191250" y="4692650"/>
                <a:ext cx="1943100" cy="0"/>
              </a:xfrm>
              <a:prstGeom prst="line">
                <a:avLst/>
              </a:prstGeom>
              <a:noFill/>
              <a:ln w="9525">
                <a:solidFill>
                  <a:srgbClr val="0080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9229" name="Group 31"/>
              <p:cNvGrpSpPr>
                <a:grpSpLocks/>
              </p:cNvGrpSpPr>
              <p:nvPr/>
            </p:nvGrpSpPr>
            <p:grpSpPr bwMode="auto">
              <a:xfrm>
                <a:off x="6477000" y="3644900"/>
                <a:ext cx="838200" cy="2362200"/>
                <a:chOff x="4080" y="1992"/>
                <a:chExt cx="528" cy="1488"/>
              </a:xfrm>
            </p:grpSpPr>
            <p:sp>
              <p:nvSpPr>
                <p:cNvPr id="9230" name="Line 18"/>
                <p:cNvSpPr>
                  <a:spLocks noChangeShapeType="1"/>
                </p:cNvSpPr>
                <p:nvPr/>
              </p:nvSpPr>
              <p:spPr bwMode="auto">
                <a:xfrm flipH="1">
                  <a:off x="4080" y="1992"/>
                  <a:ext cx="0" cy="492"/>
                </a:xfrm>
                <a:prstGeom prst="line">
                  <a:avLst/>
                </a:prstGeom>
                <a:noFill/>
                <a:ln w="12700">
                  <a:solidFill>
                    <a:srgbClr val="FF0000"/>
                  </a:solidFill>
                  <a:round/>
                  <a:headEnd/>
                  <a:tailEnd/>
                </a:ln>
                <a:effectLst>
                  <a:prstShdw prst="shdw17" dist="17961" dir="2700000">
                    <a:srgbClr val="990000"/>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9231" name="Line 19"/>
                <p:cNvSpPr>
                  <a:spLocks noChangeShapeType="1"/>
                </p:cNvSpPr>
                <p:nvPr/>
              </p:nvSpPr>
              <p:spPr bwMode="auto">
                <a:xfrm>
                  <a:off x="4608" y="2820"/>
                  <a:ext cx="0" cy="660"/>
                </a:xfrm>
                <a:prstGeom prst="line">
                  <a:avLst/>
                </a:prstGeom>
                <a:noFill/>
                <a:ln w="12700">
                  <a:solidFill>
                    <a:srgbClr val="FF0000"/>
                  </a:solidFill>
                  <a:round/>
                  <a:headEnd/>
                  <a:tailEnd/>
                </a:ln>
                <a:effectLst>
                  <a:prstShdw prst="shdw17" dist="17961" dir="2700000">
                    <a:srgbClr val="990000"/>
                  </a:prstShdw>
                </a:effectLst>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9232" name="AutoShape 29"/>
                <p:cNvCxnSpPr>
                  <a:cxnSpLocks noChangeShapeType="1"/>
                  <a:stCxn id="9230" idx="1"/>
                  <a:endCxn id="9231" idx="0"/>
                </p:cNvCxnSpPr>
                <p:nvPr/>
              </p:nvCxnSpPr>
              <p:spPr bwMode="auto">
                <a:xfrm rot="16200000" flipH="1">
                  <a:off x="4175" y="2388"/>
                  <a:ext cx="337" cy="528"/>
                </a:xfrm>
                <a:prstGeom prst="curvedConnector3">
                  <a:avLst>
                    <a:gd name="adj1" fmla="val 50148"/>
                  </a:avLst>
                </a:prstGeom>
                <a:noFill/>
                <a:ln w="38100">
                  <a:solidFill>
                    <a:srgbClr val="FF0000"/>
                  </a:solidFill>
                  <a:round/>
                  <a:headEnd/>
                  <a:tailEnd/>
                </a:ln>
                <a:effectLst>
                  <a:prstShdw prst="shdw17" dist="17961" dir="2700000">
                    <a:srgbClr val="990000"/>
                  </a:prstShdw>
                </a:effectLst>
                <a:extLst>
                  <a:ext uri="{909E8E84-426E-40DD-AFC4-6F175D3DCCD1}">
                    <a14:hiddenFill xmlns:a14="http://schemas.microsoft.com/office/drawing/2010/main">
                      <a:noFill/>
                    </a14:hiddenFill>
                  </a:ext>
                </a:extLst>
              </p:spPr>
            </p:cxnSp>
          </p:grpSp>
        </p:grpSp>
        <p:sp>
          <p:nvSpPr>
            <p:cNvPr id="9224" name="TextBox 1"/>
            <p:cNvSpPr txBox="1">
              <a:spLocks noChangeArrowheads="1"/>
            </p:cNvSpPr>
            <p:nvPr/>
          </p:nvSpPr>
          <p:spPr bwMode="auto">
            <a:xfrm>
              <a:off x="7431088" y="6003925"/>
              <a:ext cx="5238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en-US" altLang="zh-CN" sz="2800" b="0" i="1" dirty="0">
                  <a:solidFill>
                    <a:srgbClr val="002060"/>
                  </a:solidFill>
                  <a:latin typeface="Symbol" pitchFamily="18" charset="2"/>
                </a:rPr>
                <a:t>r</a:t>
              </a:r>
              <a:endParaRPr lang="zh-CN" altLang="en-US" sz="2800" b="0" i="1" dirty="0">
                <a:solidFill>
                  <a:srgbClr val="002060"/>
                </a:solidFill>
                <a:latin typeface="Symbol" pitchFamily="18" charset="2"/>
              </a:endParaRPr>
            </a:p>
          </p:txBody>
        </p:sp>
        <p:sp>
          <p:nvSpPr>
            <p:cNvPr id="9225" name="TextBox 22"/>
            <p:cNvSpPr txBox="1">
              <a:spLocks noChangeArrowheads="1"/>
            </p:cNvSpPr>
            <p:nvPr/>
          </p:nvSpPr>
          <p:spPr bwMode="auto">
            <a:xfrm>
              <a:off x="5572125" y="3265488"/>
              <a:ext cx="5238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0"/>
                </a:spcBef>
                <a:buClrTx/>
                <a:buSzTx/>
                <a:buFontTx/>
                <a:buNone/>
              </a:pPr>
              <a:r>
                <a:rPr lang="en-US" altLang="zh-CN" sz="2800" b="0" i="1" dirty="0">
                  <a:solidFill>
                    <a:srgbClr val="002060"/>
                  </a:solidFill>
                  <a:latin typeface="Times New Roman" pitchFamily="18" charset="0"/>
                  <a:cs typeface="Times New Roman" pitchFamily="18" charset="0"/>
                </a:rPr>
                <a:t>h</a:t>
              </a:r>
              <a:endParaRPr lang="zh-CN" altLang="en-US" sz="2800" b="0" i="1" dirty="0">
                <a:solidFill>
                  <a:srgbClr val="002060"/>
                </a:solidFill>
                <a:latin typeface="Times New Roman" pitchFamily="18" charset="0"/>
                <a:cs typeface="Times New Roman" pitchFamily="18" charset="0"/>
              </a:endParaRPr>
            </a:p>
          </p:txBody>
        </p:sp>
      </p:grpSp>
      <p:sp>
        <p:nvSpPr>
          <p:cNvPr id="24" name="TextBox 23"/>
          <p:cNvSpPr txBox="1"/>
          <p:nvPr/>
        </p:nvSpPr>
        <p:spPr>
          <a:xfrm>
            <a:off x="5640388" y="3508375"/>
            <a:ext cx="2854325" cy="2246769"/>
          </a:xfrm>
          <a:prstGeom prst="rect">
            <a:avLst/>
          </a:prstGeom>
          <a:solidFill>
            <a:schemeClr val="accent4">
              <a:lumMod val="60000"/>
              <a:lumOff val="40000"/>
            </a:schemeClr>
          </a:solidFill>
        </p:spPr>
        <p:txBody>
          <a:bodyPr>
            <a:spAutoFit/>
          </a:bodyPr>
          <a:lstStyle/>
          <a:p>
            <a:pPr>
              <a:defRPr/>
            </a:pPr>
            <a:r>
              <a:rPr lang="zh-CN" altLang="en-US" dirty="0">
                <a:solidFill>
                  <a:srgbClr val="FFFF00"/>
                </a:solidFill>
                <a:latin typeface="黑体" panose="02010609060101010101" pitchFamily="49" charset="-122"/>
                <a:ea typeface="黑体" panose="02010609060101010101" pitchFamily="49" charset="-122"/>
              </a:rPr>
              <a:t>由整个体系的热力学基本方程借助</a:t>
            </a:r>
            <a:r>
              <a:rPr lang="en-US" altLang="zh-CN" dirty="0">
                <a:solidFill>
                  <a:srgbClr val="FFFF00"/>
                </a:solidFill>
                <a:ea typeface="黑体" panose="02010609060101010101" pitchFamily="49" charset="-122"/>
                <a:cs typeface="Times New Roman" panose="02020603050405020304" pitchFamily="18" charset="0"/>
              </a:rPr>
              <a:t>Gibbs</a:t>
            </a:r>
            <a:r>
              <a:rPr lang="zh-CN" altLang="en-US" dirty="0">
                <a:solidFill>
                  <a:srgbClr val="FFFF00"/>
                </a:solidFill>
                <a:latin typeface="黑体" panose="02010609060101010101" pitchFamily="49" charset="-122"/>
                <a:ea typeface="黑体" panose="02010609060101010101" pitchFamily="49" charset="-122"/>
              </a:rPr>
              <a:t>模型得到平坦界面相的热力学基本方程。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对象 1"/>
          <p:cNvGraphicFramePr>
            <a:graphicFrameLocks noChangeAspect="1"/>
          </p:cNvGraphicFramePr>
          <p:nvPr>
            <p:extLst>
              <p:ext uri="{D42A27DB-BD31-4B8C-83A1-F6EECF244321}">
                <p14:modId xmlns:p14="http://schemas.microsoft.com/office/powerpoint/2010/main" val="2933644428"/>
              </p:ext>
            </p:extLst>
          </p:nvPr>
        </p:nvGraphicFramePr>
        <p:xfrm>
          <a:off x="716415" y="1951982"/>
          <a:ext cx="7925483" cy="1091898"/>
        </p:xfrm>
        <a:graphic>
          <a:graphicData uri="http://schemas.openxmlformats.org/presentationml/2006/ole">
            <mc:AlternateContent xmlns:mc="http://schemas.openxmlformats.org/markup-compatibility/2006">
              <mc:Choice xmlns:v="urn:schemas-microsoft-com:vml" Requires="v">
                <p:oleObj name="Equation" r:id="rId2" imgW="3301920" imgH="457200" progId="Equation.DSMT4">
                  <p:embed/>
                </p:oleObj>
              </mc:Choice>
              <mc:Fallback>
                <p:oleObj name="Equation" r:id="rId2" imgW="3301920" imgH="457200" progId="Equation.DSMT4">
                  <p:embed/>
                  <p:pic>
                    <p:nvPicPr>
                      <p:cNvPr id="40962" name="对象 1"/>
                      <p:cNvPicPr>
                        <a:picLocks noChangeAspect="1" noChangeArrowheads="1"/>
                      </p:cNvPicPr>
                      <p:nvPr/>
                    </p:nvPicPr>
                    <p:blipFill>
                      <a:blip r:embed="rId3"/>
                      <a:srcRect/>
                      <a:stretch>
                        <a:fillRect/>
                      </a:stretch>
                    </p:blipFill>
                    <p:spPr bwMode="auto">
                      <a:xfrm>
                        <a:off x="716415" y="1951982"/>
                        <a:ext cx="7925483" cy="109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3" name="对象 2"/>
          <p:cNvGraphicFramePr>
            <a:graphicFrameLocks noChangeAspect="1"/>
          </p:cNvGraphicFramePr>
          <p:nvPr>
            <p:extLst>
              <p:ext uri="{D42A27DB-BD31-4B8C-83A1-F6EECF244321}">
                <p14:modId xmlns:p14="http://schemas.microsoft.com/office/powerpoint/2010/main" val="1620920929"/>
              </p:ext>
            </p:extLst>
          </p:nvPr>
        </p:nvGraphicFramePr>
        <p:xfrm>
          <a:off x="1354138" y="3541713"/>
          <a:ext cx="5940425" cy="1374775"/>
        </p:xfrm>
        <a:graphic>
          <a:graphicData uri="http://schemas.openxmlformats.org/presentationml/2006/ole">
            <mc:AlternateContent xmlns:mc="http://schemas.openxmlformats.org/markup-compatibility/2006">
              <mc:Choice xmlns:v="urn:schemas-microsoft-com:vml" Requires="v">
                <p:oleObj name="Equation" r:id="rId4" imgW="2400120" imgH="558720" progId="Equation.DSMT4">
                  <p:embed/>
                </p:oleObj>
              </mc:Choice>
              <mc:Fallback>
                <p:oleObj name="Equation" r:id="rId4" imgW="2400120" imgH="558720" progId="Equation.DSMT4">
                  <p:embed/>
                  <p:pic>
                    <p:nvPicPr>
                      <p:cNvPr id="40963" name="对象 2"/>
                      <p:cNvPicPr>
                        <a:picLocks noChangeAspect="1" noChangeArrowheads="1"/>
                      </p:cNvPicPr>
                      <p:nvPr/>
                    </p:nvPicPr>
                    <p:blipFill>
                      <a:blip r:embed="rId5"/>
                      <a:srcRect/>
                      <a:stretch>
                        <a:fillRect/>
                      </a:stretch>
                    </p:blipFill>
                    <p:spPr bwMode="auto">
                      <a:xfrm>
                        <a:off x="1354138" y="3541713"/>
                        <a:ext cx="5940425"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4" name="对象 3"/>
          <p:cNvGraphicFramePr>
            <a:graphicFrameLocks noChangeAspect="1"/>
          </p:cNvGraphicFramePr>
          <p:nvPr>
            <p:extLst>
              <p:ext uri="{D42A27DB-BD31-4B8C-83A1-F6EECF244321}">
                <p14:modId xmlns:p14="http://schemas.microsoft.com/office/powerpoint/2010/main" val="1555543266"/>
              </p:ext>
            </p:extLst>
          </p:nvPr>
        </p:nvGraphicFramePr>
        <p:xfrm>
          <a:off x="1425575" y="5351463"/>
          <a:ext cx="5483225" cy="1281112"/>
        </p:xfrm>
        <a:graphic>
          <a:graphicData uri="http://schemas.openxmlformats.org/presentationml/2006/ole">
            <mc:AlternateContent xmlns:mc="http://schemas.openxmlformats.org/markup-compatibility/2006">
              <mc:Choice xmlns:v="urn:schemas-microsoft-com:vml" Requires="v">
                <p:oleObj name="Equation" r:id="rId6" imgW="2273040" imgH="533160" progId="Equation.DSMT4">
                  <p:embed/>
                </p:oleObj>
              </mc:Choice>
              <mc:Fallback>
                <p:oleObj name="Equation" r:id="rId6" imgW="2273040" imgH="533160" progId="Equation.DSMT4">
                  <p:embed/>
                  <p:pic>
                    <p:nvPicPr>
                      <p:cNvPr id="40964" name="对象 3"/>
                      <p:cNvPicPr>
                        <a:picLocks noChangeAspect="1" noChangeArrowheads="1"/>
                      </p:cNvPicPr>
                      <p:nvPr/>
                    </p:nvPicPr>
                    <p:blipFill>
                      <a:blip r:embed="rId7"/>
                      <a:srcRect/>
                      <a:stretch>
                        <a:fillRect/>
                      </a:stretch>
                    </p:blipFill>
                    <p:spPr bwMode="auto">
                      <a:xfrm>
                        <a:off x="1425575" y="5351463"/>
                        <a:ext cx="5483225"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5" name="对象 1"/>
          <p:cNvGraphicFramePr>
            <a:graphicFrameLocks noChangeAspect="1"/>
          </p:cNvGraphicFramePr>
          <p:nvPr>
            <p:extLst>
              <p:ext uri="{D42A27DB-BD31-4B8C-83A1-F6EECF244321}">
                <p14:modId xmlns:p14="http://schemas.microsoft.com/office/powerpoint/2010/main" val="2917345388"/>
              </p:ext>
            </p:extLst>
          </p:nvPr>
        </p:nvGraphicFramePr>
        <p:xfrm>
          <a:off x="2714625" y="620713"/>
          <a:ext cx="5740400" cy="731837"/>
        </p:xfrm>
        <a:graphic>
          <a:graphicData uri="http://schemas.openxmlformats.org/presentationml/2006/ole">
            <mc:AlternateContent xmlns:mc="http://schemas.openxmlformats.org/markup-compatibility/2006">
              <mc:Choice xmlns:v="urn:schemas-microsoft-com:vml" Requires="v">
                <p:oleObj name="Equation" r:id="rId8" imgW="2273040" imgH="291960" progId="Equation.DSMT4">
                  <p:embed/>
                </p:oleObj>
              </mc:Choice>
              <mc:Fallback>
                <p:oleObj name="Equation" r:id="rId8" imgW="2273040" imgH="291960" progId="Equation.DSMT4">
                  <p:embed/>
                  <p:pic>
                    <p:nvPicPr>
                      <p:cNvPr id="10245" name="对象 1"/>
                      <p:cNvPicPr>
                        <a:picLocks noChangeAspect="1" noChangeArrowheads="1"/>
                      </p:cNvPicPr>
                      <p:nvPr/>
                    </p:nvPicPr>
                    <p:blipFill>
                      <a:blip r:embed="rId9"/>
                      <a:srcRect/>
                      <a:stretch>
                        <a:fillRect/>
                      </a:stretch>
                    </p:blipFill>
                    <p:spPr bwMode="auto">
                      <a:xfrm>
                        <a:off x="2714625" y="620713"/>
                        <a:ext cx="57404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7"/>
          <p:cNvSpPr txBox="1">
            <a:spLocks noChangeArrowheads="1"/>
          </p:cNvSpPr>
          <p:nvPr/>
        </p:nvSpPr>
        <p:spPr bwMode="auto">
          <a:xfrm>
            <a:off x="590550" y="3125788"/>
            <a:ext cx="7634288" cy="4302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a:solidFill>
                  <a:srgbClr val="0000FF"/>
                </a:solidFill>
                <a:ea typeface="黑体" pitchFamily="49" charset="-122"/>
              </a:rPr>
              <a:t>每个主体相的热力学能微变：</a:t>
            </a:r>
          </a:p>
        </p:txBody>
      </p:sp>
      <p:sp>
        <p:nvSpPr>
          <p:cNvPr id="10" name="Text Box 7"/>
          <p:cNvSpPr txBox="1">
            <a:spLocks noChangeArrowheads="1"/>
          </p:cNvSpPr>
          <p:nvPr/>
        </p:nvSpPr>
        <p:spPr bwMode="auto">
          <a:xfrm>
            <a:off x="585788" y="4906963"/>
            <a:ext cx="7634287" cy="4302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a:solidFill>
                  <a:srgbClr val="0000FF"/>
                </a:solidFill>
                <a:ea typeface="黑体" pitchFamily="49" charset="-122"/>
              </a:rPr>
              <a:t>平坦界面相的热力学能微变：</a:t>
            </a:r>
          </a:p>
        </p:txBody>
      </p:sp>
      <p:sp>
        <p:nvSpPr>
          <p:cNvPr id="11" name="Text Box 7"/>
          <p:cNvSpPr txBox="1">
            <a:spLocks noChangeArrowheads="1"/>
          </p:cNvSpPr>
          <p:nvPr/>
        </p:nvSpPr>
        <p:spPr bwMode="auto">
          <a:xfrm>
            <a:off x="585788" y="1420813"/>
            <a:ext cx="7634287" cy="4302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dirty="0">
                <a:solidFill>
                  <a:srgbClr val="0000FF"/>
                </a:solidFill>
                <a:ea typeface="黑体" pitchFamily="49" charset="-122"/>
              </a:rPr>
              <a:t>界面广延性质</a:t>
            </a:r>
            <a:r>
              <a:rPr lang="en-US" altLang="zh-CN" sz="2800" dirty="0">
                <a:solidFill>
                  <a:srgbClr val="0000FF"/>
                </a:solidFill>
                <a:ea typeface="黑体" pitchFamily="49" charset="-122"/>
              </a:rPr>
              <a:t>——</a:t>
            </a:r>
            <a:r>
              <a:rPr lang="zh-CN" altLang="en-US" sz="2800" dirty="0">
                <a:solidFill>
                  <a:srgbClr val="0000FF"/>
                </a:solidFill>
                <a:ea typeface="黑体" pitchFamily="49" charset="-122"/>
              </a:rPr>
              <a:t>用</a:t>
            </a:r>
            <a:r>
              <a:rPr lang="en-US" altLang="zh-CN" sz="2800" dirty="0">
                <a:solidFill>
                  <a:srgbClr val="0000FF"/>
                </a:solidFill>
                <a:latin typeface="Times New Roman" panose="02020603050405020304" pitchFamily="18" charset="0"/>
                <a:ea typeface="黑体" pitchFamily="49" charset="-122"/>
                <a:cs typeface="Times New Roman" panose="02020603050405020304" pitchFamily="18" charset="0"/>
              </a:rPr>
              <a:t>Gibbs</a:t>
            </a:r>
            <a:r>
              <a:rPr lang="zh-CN" altLang="en-US" sz="2800" dirty="0">
                <a:solidFill>
                  <a:srgbClr val="0000FF"/>
                </a:solidFill>
                <a:ea typeface="黑体" pitchFamily="49" charset="-122"/>
              </a:rPr>
              <a:t>模型的过剩性质：</a:t>
            </a:r>
          </a:p>
        </p:txBody>
      </p:sp>
      <p:sp>
        <p:nvSpPr>
          <p:cNvPr id="10249" name="Text Box 7"/>
          <p:cNvSpPr txBox="1">
            <a:spLocks noChangeArrowheads="1"/>
          </p:cNvSpPr>
          <p:nvPr/>
        </p:nvSpPr>
        <p:spPr bwMode="auto">
          <a:xfrm>
            <a:off x="576263" y="733425"/>
            <a:ext cx="2076450" cy="4318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charset="-122"/>
              </a:defRPr>
            </a:lvl9pPr>
          </a:lstStyle>
          <a:p>
            <a:pPr eaLnBrk="1" hangingPunct="1">
              <a:spcBef>
                <a:spcPct val="50000"/>
              </a:spcBef>
              <a:buClrTx/>
              <a:buSzTx/>
              <a:buFontTx/>
              <a:buNone/>
            </a:pPr>
            <a:r>
              <a:rPr lang="zh-CN" altLang="en-US" sz="2800">
                <a:solidFill>
                  <a:srgbClr val="FF0000"/>
                </a:solidFill>
                <a:ea typeface="黑体" pitchFamily="49" charset="-122"/>
              </a:rPr>
              <a:t>平坦界面：</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0962"/>
                                        </p:tgtEl>
                                        <p:attrNameLst>
                                          <p:attrName>style.visibility</p:attrName>
                                        </p:attrNameLst>
                                      </p:cBhvr>
                                      <p:to>
                                        <p:strVal val="visible"/>
                                      </p:to>
                                    </p:set>
                                    <p:animEffect transition="in" filter="wipe(left)">
                                      <p:cBhvr>
                                        <p:cTn id="11" dur="500"/>
                                        <p:tgtEl>
                                          <p:spTgt spid="4096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40963"/>
                                        </p:tgtEl>
                                        <p:attrNameLst>
                                          <p:attrName>style.visibility</p:attrName>
                                        </p:attrNameLst>
                                      </p:cBhvr>
                                      <p:to>
                                        <p:strVal val="visible"/>
                                      </p:to>
                                    </p:set>
                                    <p:animEffect transition="in" filter="wipe(left)">
                                      <p:cBhvr>
                                        <p:cTn id="20" dur="500"/>
                                        <p:tgtEl>
                                          <p:spTgt spid="4096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40964"/>
                                        </p:tgtEl>
                                        <p:attrNameLst>
                                          <p:attrName>style.visibility</p:attrName>
                                        </p:attrNameLst>
                                      </p:cBhvr>
                                      <p:to>
                                        <p:strVal val="visible"/>
                                      </p:to>
                                    </p:set>
                                    <p:animEffect transition="in" filter="wipe(left)">
                                      <p:cBhvr>
                                        <p:cTn id="29" dur="5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CDESIGNK</Template>
  <TotalTime>8647</TotalTime>
  <Words>1857</Words>
  <Application>Microsoft Office PowerPoint</Application>
  <PresentationFormat>全屏显示(4:3)</PresentationFormat>
  <Paragraphs>135</Paragraphs>
  <Slides>26</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26</vt:i4>
      </vt:variant>
    </vt:vector>
  </HeadingPairs>
  <TitlesOfParts>
    <vt:vector size="36" baseType="lpstr">
      <vt:lpstr>黑体</vt:lpstr>
      <vt:lpstr>楷体</vt:lpstr>
      <vt:lpstr>宋体</vt:lpstr>
      <vt:lpstr>Arial</vt:lpstr>
      <vt:lpstr>Symbol</vt:lpstr>
      <vt:lpstr>Times New Roman</vt:lpstr>
      <vt:lpstr>Wingdings</vt:lpstr>
      <vt:lpstr>古瓶荷花</vt:lpstr>
      <vt:lpstr>Equation</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华东理工大学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xueping</dc:creator>
  <cp:lastModifiedBy>3-210</cp:lastModifiedBy>
  <cp:revision>535</cp:revision>
  <dcterms:created xsi:type="dcterms:W3CDTF">1999-10-07T02:58:10Z</dcterms:created>
  <dcterms:modified xsi:type="dcterms:W3CDTF">2021-05-10T05:58:39Z</dcterms:modified>
</cp:coreProperties>
</file>