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894" r:id="rId2"/>
  </p:sldMasterIdLst>
  <p:notesMasterIdLst>
    <p:notesMasterId r:id="rId38"/>
  </p:notesMasterIdLst>
  <p:sldIdLst>
    <p:sldId id="456" r:id="rId3"/>
    <p:sldId id="375" r:id="rId4"/>
    <p:sldId id="461" r:id="rId5"/>
    <p:sldId id="463" r:id="rId6"/>
    <p:sldId id="458" r:id="rId7"/>
    <p:sldId id="462" r:id="rId8"/>
    <p:sldId id="432" r:id="rId9"/>
    <p:sldId id="444" r:id="rId10"/>
    <p:sldId id="438" r:id="rId11"/>
    <p:sldId id="436" r:id="rId12"/>
    <p:sldId id="433" r:id="rId13"/>
    <p:sldId id="437" r:id="rId14"/>
    <p:sldId id="469" r:id="rId15"/>
    <p:sldId id="443" r:id="rId16"/>
    <p:sldId id="440" r:id="rId17"/>
    <p:sldId id="467" r:id="rId18"/>
    <p:sldId id="465" r:id="rId19"/>
    <p:sldId id="454" r:id="rId20"/>
    <p:sldId id="464" r:id="rId21"/>
    <p:sldId id="457" r:id="rId22"/>
    <p:sldId id="451" r:id="rId23"/>
    <p:sldId id="470" r:id="rId24"/>
    <p:sldId id="468" r:id="rId25"/>
    <p:sldId id="473" r:id="rId26"/>
    <p:sldId id="472" r:id="rId27"/>
    <p:sldId id="474" r:id="rId28"/>
    <p:sldId id="449" r:id="rId29"/>
    <p:sldId id="446" r:id="rId30"/>
    <p:sldId id="475" r:id="rId31"/>
    <p:sldId id="453" r:id="rId32"/>
    <p:sldId id="452" r:id="rId33"/>
    <p:sldId id="435" r:id="rId34"/>
    <p:sldId id="447" r:id="rId35"/>
    <p:sldId id="434" r:id="rId36"/>
    <p:sldId id="445" r:id="rId37"/>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Arial" charset="0"/>
        <a:ea typeface="宋体" charset="-122"/>
        <a:cs typeface="+mn-cs"/>
      </a:defRPr>
    </a:lvl1pPr>
    <a:lvl2pPr marL="457200" algn="l" rtl="0" fontAlgn="base">
      <a:spcBef>
        <a:spcPct val="0"/>
      </a:spcBef>
      <a:spcAft>
        <a:spcPct val="0"/>
      </a:spcAft>
      <a:defRPr sz="2800" b="1" kern="1200">
        <a:solidFill>
          <a:schemeClr val="tx1"/>
        </a:solidFill>
        <a:latin typeface="Arial" charset="0"/>
        <a:ea typeface="宋体" charset="-122"/>
        <a:cs typeface="+mn-cs"/>
      </a:defRPr>
    </a:lvl2pPr>
    <a:lvl3pPr marL="914400" algn="l" rtl="0" fontAlgn="base">
      <a:spcBef>
        <a:spcPct val="0"/>
      </a:spcBef>
      <a:spcAft>
        <a:spcPct val="0"/>
      </a:spcAft>
      <a:defRPr sz="2800" b="1" kern="1200">
        <a:solidFill>
          <a:schemeClr val="tx1"/>
        </a:solidFill>
        <a:latin typeface="Arial" charset="0"/>
        <a:ea typeface="宋体" charset="-122"/>
        <a:cs typeface="+mn-cs"/>
      </a:defRPr>
    </a:lvl3pPr>
    <a:lvl4pPr marL="1371600" algn="l" rtl="0" fontAlgn="base">
      <a:spcBef>
        <a:spcPct val="0"/>
      </a:spcBef>
      <a:spcAft>
        <a:spcPct val="0"/>
      </a:spcAft>
      <a:defRPr sz="2800" b="1" kern="1200">
        <a:solidFill>
          <a:schemeClr val="tx1"/>
        </a:solidFill>
        <a:latin typeface="Arial" charset="0"/>
        <a:ea typeface="宋体" charset="-122"/>
        <a:cs typeface="+mn-cs"/>
      </a:defRPr>
    </a:lvl4pPr>
    <a:lvl5pPr marL="1828800" algn="l" rtl="0" fontAlgn="base">
      <a:spcBef>
        <a:spcPct val="0"/>
      </a:spcBef>
      <a:spcAft>
        <a:spcPct val="0"/>
      </a:spcAft>
      <a:defRPr sz="2800" b="1" kern="1200">
        <a:solidFill>
          <a:schemeClr val="tx1"/>
        </a:solidFill>
        <a:latin typeface="Arial" charset="0"/>
        <a:ea typeface="宋体" charset="-122"/>
        <a:cs typeface="+mn-cs"/>
      </a:defRPr>
    </a:lvl5pPr>
    <a:lvl6pPr marL="2286000" algn="l" defTabSz="914400" rtl="0" eaLnBrk="1" latinLnBrk="0" hangingPunct="1">
      <a:defRPr sz="2800" b="1" kern="1200">
        <a:solidFill>
          <a:schemeClr val="tx1"/>
        </a:solidFill>
        <a:latin typeface="Arial" charset="0"/>
        <a:ea typeface="宋体" charset="-122"/>
        <a:cs typeface="+mn-cs"/>
      </a:defRPr>
    </a:lvl6pPr>
    <a:lvl7pPr marL="2743200" algn="l" defTabSz="914400" rtl="0" eaLnBrk="1" latinLnBrk="0" hangingPunct="1">
      <a:defRPr sz="2800" b="1" kern="1200">
        <a:solidFill>
          <a:schemeClr val="tx1"/>
        </a:solidFill>
        <a:latin typeface="Arial" charset="0"/>
        <a:ea typeface="宋体" charset="-122"/>
        <a:cs typeface="+mn-cs"/>
      </a:defRPr>
    </a:lvl7pPr>
    <a:lvl8pPr marL="3200400" algn="l" defTabSz="914400" rtl="0" eaLnBrk="1" latinLnBrk="0" hangingPunct="1">
      <a:defRPr sz="2800" b="1" kern="1200">
        <a:solidFill>
          <a:schemeClr val="tx1"/>
        </a:solidFill>
        <a:latin typeface="Arial" charset="0"/>
        <a:ea typeface="宋体" charset="-122"/>
        <a:cs typeface="+mn-cs"/>
      </a:defRPr>
    </a:lvl8pPr>
    <a:lvl9pPr marL="3657600" algn="l" defTabSz="914400" rtl="0" eaLnBrk="1" latinLnBrk="0" hangingPunct="1">
      <a:defRPr sz="28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0000"/>
    <a:srgbClr val="969696"/>
    <a:srgbClr val="CCECFF"/>
    <a:srgbClr val="33CCFF"/>
    <a:srgbClr val="99CC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EC02B-E3B6-4E61-9FB1-9B467588F804}" v="2653" dt="2021-05-12T08:47:24.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snapToGrid="0">
      <p:cViewPr varScale="1">
        <p:scale>
          <a:sx n="85" d="100"/>
          <a:sy n="85"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210" userId="08ce88e1165b00db" providerId="LiveId" clId="{18EEC02B-E3B6-4E61-9FB1-9B467588F804}"/>
    <pc:docChg chg="undo custSel addSld delSld modSld sldOrd">
      <pc:chgData name="3-210" userId="08ce88e1165b00db" providerId="LiveId" clId="{18EEC02B-E3B6-4E61-9FB1-9B467588F804}" dt="2021-05-12T08:47:24.951" v="9239" actId="1076"/>
      <pc:docMkLst>
        <pc:docMk/>
      </pc:docMkLst>
      <pc:sldChg chg="modSp mod">
        <pc:chgData name="3-210" userId="08ce88e1165b00db" providerId="LiveId" clId="{18EEC02B-E3B6-4E61-9FB1-9B467588F804}" dt="2021-05-12T00:51:19.814" v="12"/>
        <pc:sldMkLst>
          <pc:docMk/>
          <pc:sldMk cId="0" sldId="375"/>
        </pc:sldMkLst>
        <pc:spChg chg="mod">
          <ac:chgData name="3-210" userId="08ce88e1165b00db" providerId="LiveId" clId="{18EEC02B-E3B6-4E61-9FB1-9B467588F804}" dt="2021-05-12T00:48:55.734" v="10" actId="20577"/>
          <ac:spMkLst>
            <pc:docMk/>
            <pc:sldMk cId="0" sldId="375"/>
            <ac:spMk id="161830" creationId="{00000000-0000-0000-0000-000000000000}"/>
          </ac:spMkLst>
        </pc:spChg>
        <pc:graphicFrameChg chg="mod">
          <ac:chgData name="3-210" userId="08ce88e1165b00db" providerId="LiveId" clId="{18EEC02B-E3B6-4E61-9FB1-9B467588F804}" dt="2021-05-12T00:51:19.814" v="12"/>
          <ac:graphicFrameMkLst>
            <pc:docMk/>
            <pc:sldMk cId="0" sldId="375"/>
            <ac:graphicFrameMk id="4109" creationId="{00000000-0000-0000-0000-000000000000}"/>
          </ac:graphicFrameMkLst>
        </pc:graphicFrameChg>
      </pc:sldChg>
      <pc:sldChg chg="modSp mod">
        <pc:chgData name="3-210" userId="08ce88e1165b00db" providerId="LiveId" clId="{18EEC02B-E3B6-4E61-9FB1-9B467588F804}" dt="2021-05-12T00:52:08.367" v="17" actId="20577"/>
        <pc:sldMkLst>
          <pc:docMk/>
          <pc:sldMk cId="0" sldId="432"/>
        </pc:sldMkLst>
        <pc:spChg chg="mod">
          <ac:chgData name="3-210" userId="08ce88e1165b00db" providerId="LiveId" clId="{18EEC02B-E3B6-4E61-9FB1-9B467588F804}" dt="2021-05-12T00:52:08.367" v="17" actId="20577"/>
          <ac:spMkLst>
            <pc:docMk/>
            <pc:sldMk cId="0" sldId="432"/>
            <ac:spMk id="223239" creationId="{00000000-0000-0000-0000-000000000000}"/>
          </ac:spMkLst>
        </pc:spChg>
      </pc:sldChg>
      <pc:sldChg chg="delSp modSp mod">
        <pc:chgData name="3-210" userId="08ce88e1165b00db" providerId="LiveId" clId="{18EEC02B-E3B6-4E61-9FB1-9B467588F804}" dt="2021-05-12T03:35:25.164" v="2514" actId="1035"/>
        <pc:sldMkLst>
          <pc:docMk/>
          <pc:sldMk cId="0" sldId="434"/>
        </pc:sldMkLst>
        <pc:spChg chg="del">
          <ac:chgData name="3-210" userId="08ce88e1165b00db" providerId="LiveId" clId="{18EEC02B-E3B6-4E61-9FB1-9B467588F804}" dt="2021-05-12T03:34:59.644" v="2490" actId="478"/>
          <ac:spMkLst>
            <pc:docMk/>
            <pc:sldMk cId="0" sldId="434"/>
            <ac:spMk id="36" creationId="{00000000-0000-0000-0000-000000000000}"/>
          </ac:spMkLst>
        </pc:spChg>
        <pc:spChg chg="mod">
          <ac:chgData name="3-210" userId="08ce88e1165b00db" providerId="LiveId" clId="{18EEC02B-E3B6-4E61-9FB1-9B467588F804}" dt="2021-05-12T03:35:03.867" v="2491" actId="1076"/>
          <ac:spMkLst>
            <pc:docMk/>
            <pc:sldMk cId="0" sldId="434"/>
            <ac:spMk id="37" creationId="{00000000-0000-0000-0000-000000000000}"/>
          </ac:spMkLst>
        </pc:spChg>
        <pc:spChg chg="mod">
          <ac:chgData name="3-210" userId="08ce88e1165b00db" providerId="LiveId" clId="{18EEC02B-E3B6-4E61-9FB1-9B467588F804}" dt="2021-05-12T03:35:19.260" v="2503" actId="1035"/>
          <ac:spMkLst>
            <pc:docMk/>
            <pc:sldMk cId="0" sldId="434"/>
            <ac:spMk id="25603" creationId="{00000000-0000-0000-0000-000000000000}"/>
          </ac:spMkLst>
        </pc:spChg>
        <pc:spChg chg="mod">
          <ac:chgData name="3-210" userId="08ce88e1165b00db" providerId="LiveId" clId="{18EEC02B-E3B6-4E61-9FB1-9B467588F804}" dt="2021-05-12T03:35:19.260" v="2503" actId="1035"/>
          <ac:spMkLst>
            <pc:docMk/>
            <pc:sldMk cId="0" sldId="434"/>
            <ac:spMk id="25610" creationId="{00000000-0000-0000-0000-000000000000}"/>
          </ac:spMkLst>
        </pc:spChg>
        <pc:spChg chg="mod">
          <ac:chgData name="3-210" userId="08ce88e1165b00db" providerId="LiveId" clId="{18EEC02B-E3B6-4E61-9FB1-9B467588F804}" dt="2021-05-12T03:35:19.260" v="2503" actId="1035"/>
          <ac:spMkLst>
            <pc:docMk/>
            <pc:sldMk cId="0" sldId="434"/>
            <ac:spMk id="25611" creationId="{00000000-0000-0000-0000-000000000000}"/>
          </ac:spMkLst>
        </pc:spChg>
        <pc:spChg chg="mod">
          <ac:chgData name="3-210" userId="08ce88e1165b00db" providerId="LiveId" clId="{18EEC02B-E3B6-4E61-9FB1-9B467588F804}" dt="2021-05-12T03:35:19.260" v="2503" actId="1035"/>
          <ac:spMkLst>
            <pc:docMk/>
            <pc:sldMk cId="0" sldId="434"/>
            <ac:spMk id="25612" creationId="{00000000-0000-0000-0000-000000000000}"/>
          </ac:spMkLst>
        </pc:spChg>
        <pc:spChg chg="mod">
          <ac:chgData name="3-210" userId="08ce88e1165b00db" providerId="LiveId" clId="{18EEC02B-E3B6-4E61-9FB1-9B467588F804}" dt="2021-05-12T03:35:19.260" v="2503" actId="1035"/>
          <ac:spMkLst>
            <pc:docMk/>
            <pc:sldMk cId="0" sldId="434"/>
            <ac:spMk id="25613" creationId="{00000000-0000-0000-0000-000000000000}"/>
          </ac:spMkLst>
        </pc:spChg>
        <pc:spChg chg="mod">
          <ac:chgData name="3-210" userId="08ce88e1165b00db" providerId="LiveId" clId="{18EEC02B-E3B6-4E61-9FB1-9B467588F804}" dt="2021-05-12T03:35:19.260" v="2503" actId="1035"/>
          <ac:spMkLst>
            <pc:docMk/>
            <pc:sldMk cId="0" sldId="434"/>
            <ac:spMk id="25614" creationId="{00000000-0000-0000-0000-000000000000}"/>
          </ac:spMkLst>
        </pc:spChg>
        <pc:spChg chg="mod">
          <ac:chgData name="3-210" userId="08ce88e1165b00db" providerId="LiveId" clId="{18EEC02B-E3B6-4E61-9FB1-9B467588F804}" dt="2021-05-12T03:35:19.260" v="2503" actId="1035"/>
          <ac:spMkLst>
            <pc:docMk/>
            <pc:sldMk cId="0" sldId="434"/>
            <ac:spMk id="25615" creationId="{00000000-0000-0000-0000-000000000000}"/>
          </ac:spMkLst>
        </pc:spChg>
        <pc:spChg chg="mod">
          <ac:chgData name="3-210" userId="08ce88e1165b00db" providerId="LiveId" clId="{18EEC02B-E3B6-4E61-9FB1-9B467588F804}" dt="2021-05-12T03:35:19.260" v="2503" actId="1035"/>
          <ac:spMkLst>
            <pc:docMk/>
            <pc:sldMk cId="0" sldId="434"/>
            <ac:spMk id="25616" creationId="{00000000-0000-0000-0000-000000000000}"/>
          </ac:spMkLst>
        </pc:spChg>
        <pc:spChg chg="mod">
          <ac:chgData name="3-210" userId="08ce88e1165b00db" providerId="LiveId" clId="{18EEC02B-E3B6-4E61-9FB1-9B467588F804}" dt="2021-05-12T03:35:19.260" v="2503" actId="1035"/>
          <ac:spMkLst>
            <pc:docMk/>
            <pc:sldMk cId="0" sldId="434"/>
            <ac:spMk id="25617" creationId="{00000000-0000-0000-0000-000000000000}"/>
          </ac:spMkLst>
        </pc:spChg>
        <pc:spChg chg="mod">
          <ac:chgData name="3-210" userId="08ce88e1165b00db" providerId="LiveId" clId="{18EEC02B-E3B6-4E61-9FB1-9B467588F804}" dt="2021-05-12T03:35:19.260" v="2503" actId="1035"/>
          <ac:spMkLst>
            <pc:docMk/>
            <pc:sldMk cId="0" sldId="434"/>
            <ac:spMk id="25618" creationId="{00000000-0000-0000-0000-000000000000}"/>
          </ac:spMkLst>
        </pc:spChg>
        <pc:spChg chg="mod">
          <ac:chgData name="3-210" userId="08ce88e1165b00db" providerId="LiveId" clId="{18EEC02B-E3B6-4E61-9FB1-9B467588F804}" dt="2021-05-12T03:35:19.260" v="2503" actId="1035"/>
          <ac:spMkLst>
            <pc:docMk/>
            <pc:sldMk cId="0" sldId="434"/>
            <ac:spMk id="25619" creationId="{00000000-0000-0000-0000-000000000000}"/>
          </ac:spMkLst>
        </pc:spChg>
        <pc:spChg chg="mod">
          <ac:chgData name="3-210" userId="08ce88e1165b00db" providerId="LiveId" clId="{18EEC02B-E3B6-4E61-9FB1-9B467588F804}" dt="2021-05-12T03:35:19.260" v="2503" actId="1035"/>
          <ac:spMkLst>
            <pc:docMk/>
            <pc:sldMk cId="0" sldId="434"/>
            <ac:spMk id="25620" creationId="{00000000-0000-0000-0000-000000000000}"/>
          </ac:spMkLst>
        </pc:spChg>
        <pc:spChg chg="mod">
          <ac:chgData name="3-210" userId="08ce88e1165b00db" providerId="LiveId" clId="{18EEC02B-E3B6-4E61-9FB1-9B467588F804}" dt="2021-05-12T03:35:19.260" v="2503" actId="1035"/>
          <ac:spMkLst>
            <pc:docMk/>
            <pc:sldMk cId="0" sldId="434"/>
            <ac:spMk id="25621" creationId="{00000000-0000-0000-0000-000000000000}"/>
          </ac:spMkLst>
        </pc:spChg>
        <pc:spChg chg="mod">
          <ac:chgData name="3-210" userId="08ce88e1165b00db" providerId="LiveId" clId="{18EEC02B-E3B6-4E61-9FB1-9B467588F804}" dt="2021-05-12T03:35:19.260" v="2503" actId="1035"/>
          <ac:spMkLst>
            <pc:docMk/>
            <pc:sldMk cId="0" sldId="434"/>
            <ac:spMk id="25622" creationId="{00000000-0000-0000-0000-000000000000}"/>
          </ac:spMkLst>
        </pc:spChg>
        <pc:spChg chg="mod">
          <ac:chgData name="3-210" userId="08ce88e1165b00db" providerId="LiveId" clId="{18EEC02B-E3B6-4E61-9FB1-9B467588F804}" dt="2021-05-12T03:35:19.260" v="2503" actId="1035"/>
          <ac:spMkLst>
            <pc:docMk/>
            <pc:sldMk cId="0" sldId="434"/>
            <ac:spMk id="25623" creationId="{00000000-0000-0000-0000-000000000000}"/>
          </ac:spMkLst>
        </pc:spChg>
        <pc:spChg chg="mod">
          <ac:chgData name="3-210" userId="08ce88e1165b00db" providerId="LiveId" clId="{18EEC02B-E3B6-4E61-9FB1-9B467588F804}" dt="2021-05-12T03:35:19.260" v="2503" actId="1035"/>
          <ac:spMkLst>
            <pc:docMk/>
            <pc:sldMk cId="0" sldId="434"/>
            <ac:spMk id="25624" creationId="{00000000-0000-0000-0000-000000000000}"/>
          </ac:spMkLst>
        </pc:spChg>
        <pc:spChg chg="mod">
          <ac:chgData name="3-210" userId="08ce88e1165b00db" providerId="LiveId" clId="{18EEC02B-E3B6-4E61-9FB1-9B467588F804}" dt="2021-05-12T03:35:19.260" v="2503" actId="1035"/>
          <ac:spMkLst>
            <pc:docMk/>
            <pc:sldMk cId="0" sldId="434"/>
            <ac:spMk id="25625" creationId="{00000000-0000-0000-0000-000000000000}"/>
          </ac:spMkLst>
        </pc:spChg>
        <pc:spChg chg="mod">
          <ac:chgData name="3-210" userId="08ce88e1165b00db" providerId="LiveId" clId="{18EEC02B-E3B6-4E61-9FB1-9B467588F804}" dt="2021-05-12T03:35:19.260" v="2503" actId="1035"/>
          <ac:spMkLst>
            <pc:docMk/>
            <pc:sldMk cId="0" sldId="434"/>
            <ac:spMk id="25626" creationId="{00000000-0000-0000-0000-000000000000}"/>
          </ac:spMkLst>
        </pc:spChg>
        <pc:spChg chg="mod">
          <ac:chgData name="3-210" userId="08ce88e1165b00db" providerId="LiveId" clId="{18EEC02B-E3B6-4E61-9FB1-9B467588F804}" dt="2021-05-12T03:35:19.260" v="2503" actId="1035"/>
          <ac:spMkLst>
            <pc:docMk/>
            <pc:sldMk cId="0" sldId="434"/>
            <ac:spMk id="25627" creationId="{00000000-0000-0000-0000-000000000000}"/>
          </ac:spMkLst>
        </pc:spChg>
        <pc:spChg chg="mod">
          <ac:chgData name="3-210" userId="08ce88e1165b00db" providerId="LiveId" clId="{18EEC02B-E3B6-4E61-9FB1-9B467588F804}" dt="2021-05-12T03:35:19.260" v="2503" actId="1035"/>
          <ac:spMkLst>
            <pc:docMk/>
            <pc:sldMk cId="0" sldId="434"/>
            <ac:spMk id="25628" creationId="{00000000-0000-0000-0000-000000000000}"/>
          </ac:spMkLst>
        </pc:spChg>
        <pc:spChg chg="mod">
          <ac:chgData name="3-210" userId="08ce88e1165b00db" providerId="LiveId" clId="{18EEC02B-E3B6-4E61-9FB1-9B467588F804}" dt="2021-05-12T03:35:19.260" v="2503" actId="1035"/>
          <ac:spMkLst>
            <pc:docMk/>
            <pc:sldMk cId="0" sldId="434"/>
            <ac:spMk id="25629" creationId="{00000000-0000-0000-0000-000000000000}"/>
          </ac:spMkLst>
        </pc:spChg>
        <pc:spChg chg="mod">
          <ac:chgData name="3-210" userId="08ce88e1165b00db" providerId="LiveId" clId="{18EEC02B-E3B6-4E61-9FB1-9B467588F804}" dt="2021-05-12T03:35:19.260" v="2503" actId="1035"/>
          <ac:spMkLst>
            <pc:docMk/>
            <pc:sldMk cId="0" sldId="434"/>
            <ac:spMk id="25630" creationId="{00000000-0000-0000-0000-000000000000}"/>
          </ac:spMkLst>
        </pc:spChg>
        <pc:spChg chg="mod">
          <ac:chgData name="3-210" userId="08ce88e1165b00db" providerId="LiveId" clId="{18EEC02B-E3B6-4E61-9FB1-9B467588F804}" dt="2021-05-12T03:35:19.260" v="2503" actId="1035"/>
          <ac:spMkLst>
            <pc:docMk/>
            <pc:sldMk cId="0" sldId="434"/>
            <ac:spMk id="25631" creationId="{00000000-0000-0000-0000-000000000000}"/>
          </ac:spMkLst>
        </pc:spChg>
        <pc:spChg chg="mod">
          <ac:chgData name="3-210" userId="08ce88e1165b00db" providerId="LiveId" clId="{18EEC02B-E3B6-4E61-9FB1-9B467588F804}" dt="2021-05-12T03:35:19.260" v="2503" actId="1035"/>
          <ac:spMkLst>
            <pc:docMk/>
            <pc:sldMk cId="0" sldId="434"/>
            <ac:spMk id="25632" creationId="{00000000-0000-0000-0000-000000000000}"/>
          </ac:spMkLst>
        </pc:spChg>
        <pc:spChg chg="mod">
          <ac:chgData name="3-210" userId="08ce88e1165b00db" providerId="LiveId" clId="{18EEC02B-E3B6-4E61-9FB1-9B467588F804}" dt="2021-05-12T03:35:19.260" v="2503" actId="1035"/>
          <ac:spMkLst>
            <pc:docMk/>
            <pc:sldMk cId="0" sldId="434"/>
            <ac:spMk id="25633" creationId="{00000000-0000-0000-0000-000000000000}"/>
          </ac:spMkLst>
        </pc:spChg>
        <pc:grpChg chg="mod">
          <ac:chgData name="3-210" userId="08ce88e1165b00db" providerId="LiveId" clId="{18EEC02B-E3B6-4E61-9FB1-9B467588F804}" dt="2021-05-12T03:35:19.260" v="2503" actId="1035"/>
          <ac:grpSpMkLst>
            <pc:docMk/>
            <pc:sldMk cId="0" sldId="434"/>
            <ac:grpSpMk id="25602" creationId="{00000000-0000-0000-0000-000000000000}"/>
          </ac:grpSpMkLst>
        </pc:grpChg>
        <pc:graphicFrameChg chg="mod">
          <ac:chgData name="3-210" userId="08ce88e1165b00db" providerId="LiveId" clId="{18EEC02B-E3B6-4E61-9FB1-9B467588F804}" dt="2021-05-12T03:35:25.164" v="2514" actId="1035"/>
          <ac:graphicFrameMkLst>
            <pc:docMk/>
            <pc:sldMk cId="0" sldId="434"/>
            <ac:graphicFrameMk id="25606" creationId="{00000000-0000-0000-0000-000000000000}"/>
          </ac:graphicFrameMkLst>
        </pc:graphicFrameChg>
      </pc:sldChg>
      <pc:sldChg chg="modSp mod modAnim">
        <pc:chgData name="3-210" userId="08ce88e1165b00db" providerId="LiveId" clId="{18EEC02B-E3B6-4E61-9FB1-9B467588F804}" dt="2021-05-12T08:04:41.028" v="8518" actId="1038"/>
        <pc:sldMkLst>
          <pc:docMk/>
          <pc:sldMk cId="4140661553" sldId="436"/>
        </pc:sldMkLst>
        <pc:spChg chg="mod">
          <ac:chgData name="3-210" userId="08ce88e1165b00db" providerId="LiveId" clId="{18EEC02B-E3B6-4E61-9FB1-9B467588F804}" dt="2021-05-12T08:04:38.234" v="8505"/>
          <ac:spMkLst>
            <pc:docMk/>
            <pc:sldMk cId="4140661553" sldId="436"/>
            <ac:spMk id="29708" creationId="{00000000-0000-0000-0000-000000000000}"/>
          </ac:spMkLst>
        </pc:spChg>
        <pc:grpChg chg="mod">
          <ac:chgData name="3-210" userId="08ce88e1165b00db" providerId="LiveId" clId="{18EEC02B-E3B6-4E61-9FB1-9B467588F804}" dt="2021-05-12T08:04:38.234" v="8505"/>
          <ac:grpSpMkLst>
            <pc:docMk/>
            <pc:sldMk cId="4140661553" sldId="436"/>
            <ac:grpSpMk id="29704" creationId="{00000000-0000-0000-0000-000000000000}"/>
          </ac:grpSpMkLst>
        </pc:grpChg>
        <pc:grpChg chg="mod">
          <ac:chgData name="3-210" userId="08ce88e1165b00db" providerId="LiveId" clId="{18EEC02B-E3B6-4E61-9FB1-9B467588F804}" dt="2021-05-12T08:04:38.234" v="8505"/>
          <ac:grpSpMkLst>
            <pc:docMk/>
            <pc:sldMk cId="4140661553" sldId="436"/>
            <ac:grpSpMk id="29706" creationId="{00000000-0000-0000-0000-000000000000}"/>
          </ac:grpSpMkLst>
        </pc:grpChg>
        <pc:graphicFrameChg chg="mod">
          <ac:chgData name="3-210" userId="08ce88e1165b00db" providerId="LiveId" clId="{18EEC02B-E3B6-4E61-9FB1-9B467588F804}" dt="2021-05-12T08:04:38.234" v="8505"/>
          <ac:graphicFrameMkLst>
            <pc:docMk/>
            <pc:sldMk cId="4140661553" sldId="436"/>
            <ac:graphicFrameMk id="29707" creationId="{00000000-0000-0000-0000-000000000000}"/>
          </ac:graphicFrameMkLst>
        </pc:graphicFrameChg>
        <pc:graphicFrameChg chg="mod">
          <ac:chgData name="3-210" userId="08ce88e1165b00db" providerId="LiveId" clId="{18EEC02B-E3B6-4E61-9FB1-9B467588F804}" dt="2021-05-12T08:04:41.028" v="8518" actId="1038"/>
          <ac:graphicFrameMkLst>
            <pc:docMk/>
            <pc:sldMk cId="4140661553" sldId="436"/>
            <ac:graphicFrameMk id="29709" creationId="{00000000-0000-0000-0000-000000000000}"/>
          </ac:graphicFrameMkLst>
        </pc:graphicFrameChg>
      </pc:sldChg>
      <pc:sldChg chg="modSp">
        <pc:chgData name="3-210" userId="08ce88e1165b00db" providerId="LiveId" clId="{18EEC02B-E3B6-4E61-9FB1-9B467588F804}" dt="2021-05-12T08:06:55.855" v="8521" actId="207"/>
        <pc:sldMkLst>
          <pc:docMk/>
          <pc:sldMk cId="0" sldId="440"/>
        </pc:sldMkLst>
        <pc:spChg chg="mod">
          <ac:chgData name="3-210" userId="08ce88e1165b00db" providerId="LiveId" clId="{18EEC02B-E3B6-4E61-9FB1-9B467588F804}" dt="2021-05-12T08:06:55.855" v="8521" actId="207"/>
          <ac:spMkLst>
            <pc:docMk/>
            <pc:sldMk cId="0" sldId="440"/>
            <ac:spMk id="246815" creationId="{00000000-0000-0000-0000-000000000000}"/>
          </ac:spMkLst>
        </pc:spChg>
        <pc:graphicFrameChg chg="mod">
          <ac:chgData name="3-210" userId="08ce88e1165b00db" providerId="LiveId" clId="{18EEC02B-E3B6-4E61-9FB1-9B467588F804}" dt="2021-05-12T08:06:31.711" v="8520"/>
          <ac:graphicFrameMkLst>
            <pc:docMk/>
            <pc:sldMk cId="0" sldId="440"/>
            <ac:graphicFrameMk id="13321" creationId="{00000000-0000-0000-0000-000000000000}"/>
          </ac:graphicFrameMkLst>
        </pc:graphicFrameChg>
      </pc:sldChg>
      <pc:sldChg chg="delSp modSp mod">
        <pc:chgData name="3-210" userId="08ce88e1165b00db" providerId="LiveId" clId="{18EEC02B-E3B6-4E61-9FB1-9B467588F804}" dt="2021-05-12T06:46:25.498" v="5974" actId="255"/>
        <pc:sldMkLst>
          <pc:docMk/>
          <pc:sldMk cId="0" sldId="446"/>
        </pc:sldMkLst>
        <pc:spChg chg="mod">
          <ac:chgData name="3-210" userId="08ce88e1165b00db" providerId="LiveId" clId="{18EEC02B-E3B6-4E61-9FB1-9B467588F804}" dt="2021-05-12T06:45:59.318" v="5960" actId="1076"/>
          <ac:spMkLst>
            <pc:docMk/>
            <pc:sldMk cId="0" sldId="446"/>
            <ac:spMk id="20482" creationId="{00000000-0000-0000-0000-000000000000}"/>
          </ac:spMkLst>
        </pc:spChg>
        <pc:spChg chg="mod">
          <ac:chgData name="3-210" userId="08ce88e1165b00db" providerId="LiveId" clId="{18EEC02B-E3B6-4E61-9FB1-9B467588F804}" dt="2021-05-12T06:46:25.498" v="5974" actId="255"/>
          <ac:spMkLst>
            <pc:docMk/>
            <pc:sldMk cId="0" sldId="446"/>
            <ac:spMk id="20483" creationId="{00000000-0000-0000-0000-000000000000}"/>
          </ac:spMkLst>
        </pc:spChg>
        <pc:spChg chg="del">
          <ac:chgData name="3-210" userId="08ce88e1165b00db" providerId="LiveId" clId="{18EEC02B-E3B6-4E61-9FB1-9B467588F804}" dt="2021-05-12T06:46:00.913" v="5961" actId="478"/>
          <ac:spMkLst>
            <pc:docMk/>
            <pc:sldMk cId="0" sldId="446"/>
            <ac:spMk id="20484" creationId="{00000000-0000-0000-0000-000000000000}"/>
          </ac:spMkLst>
        </pc:spChg>
        <pc:spChg chg="del">
          <ac:chgData name="3-210" userId="08ce88e1165b00db" providerId="LiveId" clId="{18EEC02B-E3B6-4E61-9FB1-9B467588F804}" dt="2021-05-12T06:46:06.180" v="5962" actId="478"/>
          <ac:spMkLst>
            <pc:docMk/>
            <pc:sldMk cId="0" sldId="446"/>
            <ac:spMk id="20485" creationId="{00000000-0000-0000-0000-000000000000}"/>
          </ac:spMkLst>
        </pc:spChg>
        <pc:spChg chg="del">
          <ac:chgData name="3-210" userId="08ce88e1165b00db" providerId="LiveId" clId="{18EEC02B-E3B6-4E61-9FB1-9B467588F804}" dt="2021-05-12T06:46:06.180" v="5962" actId="478"/>
          <ac:spMkLst>
            <pc:docMk/>
            <pc:sldMk cId="0" sldId="446"/>
            <ac:spMk id="20486" creationId="{00000000-0000-0000-0000-000000000000}"/>
          </ac:spMkLst>
        </pc:spChg>
        <pc:spChg chg="del">
          <ac:chgData name="3-210" userId="08ce88e1165b00db" providerId="LiveId" clId="{18EEC02B-E3B6-4E61-9FB1-9B467588F804}" dt="2021-05-12T06:45:41.016" v="5957" actId="478"/>
          <ac:spMkLst>
            <pc:docMk/>
            <pc:sldMk cId="0" sldId="446"/>
            <ac:spMk id="20487" creationId="{00000000-0000-0000-0000-000000000000}"/>
          </ac:spMkLst>
        </pc:spChg>
        <pc:spChg chg="del">
          <ac:chgData name="3-210" userId="08ce88e1165b00db" providerId="LiveId" clId="{18EEC02B-E3B6-4E61-9FB1-9B467588F804}" dt="2021-05-12T06:45:44.453" v="5958" actId="478"/>
          <ac:spMkLst>
            <pc:docMk/>
            <pc:sldMk cId="0" sldId="446"/>
            <ac:spMk id="20488" creationId="{00000000-0000-0000-0000-000000000000}"/>
          </ac:spMkLst>
        </pc:spChg>
        <pc:spChg chg="del">
          <ac:chgData name="3-210" userId="08ce88e1165b00db" providerId="LiveId" clId="{18EEC02B-E3B6-4E61-9FB1-9B467588F804}" dt="2021-05-12T06:45:55.179" v="5959" actId="478"/>
          <ac:spMkLst>
            <pc:docMk/>
            <pc:sldMk cId="0" sldId="446"/>
            <ac:spMk id="20489" creationId="{00000000-0000-0000-0000-000000000000}"/>
          </ac:spMkLst>
        </pc:spChg>
        <pc:spChg chg="del">
          <ac:chgData name="3-210" userId="08ce88e1165b00db" providerId="LiveId" clId="{18EEC02B-E3B6-4E61-9FB1-9B467588F804}" dt="2021-05-12T06:46:06.180" v="5962" actId="478"/>
          <ac:spMkLst>
            <pc:docMk/>
            <pc:sldMk cId="0" sldId="446"/>
            <ac:spMk id="20490" creationId="{00000000-0000-0000-0000-000000000000}"/>
          </ac:spMkLst>
        </pc:spChg>
        <pc:spChg chg="del">
          <ac:chgData name="3-210" userId="08ce88e1165b00db" providerId="LiveId" clId="{18EEC02B-E3B6-4E61-9FB1-9B467588F804}" dt="2021-05-12T06:46:06.180" v="5962" actId="478"/>
          <ac:spMkLst>
            <pc:docMk/>
            <pc:sldMk cId="0" sldId="446"/>
            <ac:spMk id="20491" creationId="{00000000-0000-0000-0000-000000000000}"/>
          </ac:spMkLst>
        </pc:spChg>
        <pc:spChg chg="del">
          <ac:chgData name="3-210" userId="08ce88e1165b00db" providerId="LiveId" clId="{18EEC02B-E3B6-4E61-9FB1-9B467588F804}" dt="2021-05-12T06:46:06.180" v="5962" actId="478"/>
          <ac:spMkLst>
            <pc:docMk/>
            <pc:sldMk cId="0" sldId="446"/>
            <ac:spMk id="20492" creationId="{00000000-0000-0000-0000-000000000000}"/>
          </ac:spMkLst>
        </pc:spChg>
        <pc:spChg chg="del">
          <ac:chgData name="3-210" userId="08ce88e1165b00db" providerId="LiveId" clId="{18EEC02B-E3B6-4E61-9FB1-9B467588F804}" dt="2021-05-12T06:46:06.180" v="5962" actId="478"/>
          <ac:spMkLst>
            <pc:docMk/>
            <pc:sldMk cId="0" sldId="446"/>
            <ac:spMk id="20493" creationId="{00000000-0000-0000-0000-000000000000}"/>
          </ac:spMkLst>
        </pc:spChg>
        <pc:spChg chg="del">
          <ac:chgData name="3-210" userId="08ce88e1165b00db" providerId="LiveId" clId="{18EEC02B-E3B6-4E61-9FB1-9B467588F804}" dt="2021-05-12T06:46:06.180" v="5962" actId="478"/>
          <ac:spMkLst>
            <pc:docMk/>
            <pc:sldMk cId="0" sldId="446"/>
            <ac:spMk id="20494" creationId="{00000000-0000-0000-0000-000000000000}"/>
          </ac:spMkLst>
        </pc:spChg>
        <pc:spChg chg="del">
          <ac:chgData name="3-210" userId="08ce88e1165b00db" providerId="LiveId" clId="{18EEC02B-E3B6-4E61-9FB1-9B467588F804}" dt="2021-05-12T06:46:06.180" v="5962" actId="478"/>
          <ac:spMkLst>
            <pc:docMk/>
            <pc:sldMk cId="0" sldId="446"/>
            <ac:spMk id="20495" creationId="{00000000-0000-0000-0000-000000000000}"/>
          </ac:spMkLst>
        </pc:spChg>
        <pc:spChg chg="del">
          <ac:chgData name="3-210" userId="08ce88e1165b00db" providerId="LiveId" clId="{18EEC02B-E3B6-4E61-9FB1-9B467588F804}" dt="2021-05-12T06:46:06.180" v="5962" actId="478"/>
          <ac:spMkLst>
            <pc:docMk/>
            <pc:sldMk cId="0" sldId="446"/>
            <ac:spMk id="20496" creationId="{00000000-0000-0000-0000-000000000000}"/>
          </ac:spMkLst>
        </pc:spChg>
        <pc:spChg chg="del">
          <ac:chgData name="3-210" userId="08ce88e1165b00db" providerId="LiveId" clId="{18EEC02B-E3B6-4E61-9FB1-9B467588F804}" dt="2021-05-12T06:46:06.180" v="5962" actId="478"/>
          <ac:spMkLst>
            <pc:docMk/>
            <pc:sldMk cId="0" sldId="446"/>
            <ac:spMk id="20497" creationId="{00000000-0000-0000-0000-000000000000}"/>
          </ac:spMkLst>
        </pc:spChg>
        <pc:spChg chg="del">
          <ac:chgData name="3-210" userId="08ce88e1165b00db" providerId="LiveId" clId="{18EEC02B-E3B6-4E61-9FB1-9B467588F804}" dt="2021-05-12T06:46:06.180" v="5962" actId="478"/>
          <ac:spMkLst>
            <pc:docMk/>
            <pc:sldMk cId="0" sldId="446"/>
            <ac:spMk id="20498" creationId="{00000000-0000-0000-0000-000000000000}"/>
          </ac:spMkLst>
        </pc:spChg>
      </pc:sldChg>
      <pc:sldChg chg="modSp mod addAnim delAnim">
        <pc:chgData name="3-210" userId="08ce88e1165b00db" providerId="LiveId" clId="{18EEC02B-E3B6-4E61-9FB1-9B467588F804}" dt="2021-05-12T08:47:24.951" v="9239" actId="1076"/>
        <pc:sldMkLst>
          <pc:docMk/>
          <pc:sldMk cId="0" sldId="447"/>
        </pc:sldMkLst>
        <pc:spChg chg="mod">
          <ac:chgData name="3-210" userId="08ce88e1165b00db" providerId="LiveId" clId="{18EEC02B-E3B6-4E61-9FB1-9B467588F804}" dt="2021-05-12T08:47:24.951" v="9239" actId="1076"/>
          <ac:spMkLst>
            <pc:docMk/>
            <pc:sldMk cId="0" sldId="447"/>
            <ac:spMk id="258053" creationId="{00000000-0000-0000-0000-000000000000}"/>
          </ac:spMkLst>
        </pc:spChg>
      </pc:sldChg>
      <pc:sldChg chg="addSp delSp modSp mod">
        <pc:chgData name="3-210" userId="08ce88e1165b00db" providerId="LiveId" clId="{18EEC02B-E3B6-4E61-9FB1-9B467588F804}" dt="2021-05-12T07:36:16.886" v="7734" actId="6549"/>
        <pc:sldMkLst>
          <pc:docMk/>
          <pc:sldMk cId="0" sldId="449"/>
        </pc:sldMkLst>
        <pc:spChg chg="add del mod">
          <ac:chgData name="3-210" userId="08ce88e1165b00db" providerId="LiveId" clId="{18EEC02B-E3B6-4E61-9FB1-9B467588F804}" dt="2021-05-12T06:41:01.625" v="5854" actId="21"/>
          <ac:spMkLst>
            <pc:docMk/>
            <pc:sldMk cId="0" sldId="449"/>
            <ac:spMk id="2" creationId="{AF59CF64-98EA-4FB6-BE41-B04DCE4C77F7}"/>
          </ac:spMkLst>
        </pc:spChg>
        <pc:spChg chg="add mod">
          <ac:chgData name="3-210" userId="08ce88e1165b00db" providerId="LiveId" clId="{18EEC02B-E3B6-4E61-9FB1-9B467588F804}" dt="2021-05-12T07:10:17.173" v="6628" actId="1036"/>
          <ac:spMkLst>
            <pc:docMk/>
            <pc:sldMk cId="0" sldId="449"/>
            <ac:spMk id="3" creationId="{DA4F6238-1E60-48C6-895B-6B4C8A02F043}"/>
          </ac:spMkLst>
        </pc:spChg>
        <pc:spChg chg="mod">
          <ac:chgData name="3-210" userId="08ce88e1165b00db" providerId="LiveId" clId="{18EEC02B-E3B6-4E61-9FB1-9B467588F804}" dt="2021-05-12T07:10:17.173" v="6628" actId="1036"/>
          <ac:spMkLst>
            <pc:docMk/>
            <pc:sldMk cId="0" sldId="449"/>
            <ac:spMk id="36" creationId="{00000000-0000-0000-0000-000000000000}"/>
          </ac:spMkLst>
        </pc:spChg>
        <pc:spChg chg="add mod">
          <ac:chgData name="3-210" userId="08ce88e1165b00db" providerId="LiveId" clId="{18EEC02B-E3B6-4E61-9FB1-9B467588F804}" dt="2021-05-12T07:10:17.173" v="6628" actId="1036"/>
          <ac:spMkLst>
            <pc:docMk/>
            <pc:sldMk cId="0" sldId="449"/>
            <ac:spMk id="37" creationId="{20B79FEE-C47F-4AF8-BB51-3898D6B4A5E0}"/>
          </ac:spMkLst>
        </pc:spChg>
        <pc:spChg chg="add mod">
          <ac:chgData name="3-210" userId="08ce88e1165b00db" providerId="LiveId" clId="{18EEC02B-E3B6-4E61-9FB1-9B467588F804}" dt="2021-05-12T07:10:17.173" v="6628" actId="1036"/>
          <ac:spMkLst>
            <pc:docMk/>
            <pc:sldMk cId="0" sldId="449"/>
            <ac:spMk id="38" creationId="{BE60F53F-033C-435F-972C-39325CE7F704}"/>
          </ac:spMkLst>
        </pc:spChg>
        <pc:spChg chg="mod">
          <ac:chgData name="3-210" userId="08ce88e1165b00db" providerId="LiveId" clId="{18EEC02B-E3B6-4E61-9FB1-9B467588F804}" dt="2021-05-12T07:10:17.173" v="6628" actId="1036"/>
          <ac:spMkLst>
            <pc:docMk/>
            <pc:sldMk cId="0" sldId="449"/>
            <ac:spMk id="41" creationId="{DFE53067-A89D-4C85-9F83-94AF45B70CE4}"/>
          </ac:spMkLst>
        </pc:spChg>
        <pc:spChg chg="mod">
          <ac:chgData name="3-210" userId="08ce88e1165b00db" providerId="LiveId" clId="{18EEC02B-E3B6-4E61-9FB1-9B467588F804}" dt="2021-05-12T07:10:17.173" v="6628" actId="1036"/>
          <ac:spMkLst>
            <pc:docMk/>
            <pc:sldMk cId="0" sldId="449"/>
            <ac:spMk id="42" creationId="{E8BEC8A7-C835-4DF1-81FF-8623767D3BA8}"/>
          </ac:spMkLst>
        </pc:spChg>
        <pc:spChg chg="mod">
          <ac:chgData name="3-210" userId="08ce88e1165b00db" providerId="LiveId" clId="{18EEC02B-E3B6-4E61-9FB1-9B467588F804}" dt="2021-05-12T07:10:17.173" v="6628" actId="1036"/>
          <ac:spMkLst>
            <pc:docMk/>
            <pc:sldMk cId="0" sldId="449"/>
            <ac:spMk id="19458" creationId="{00000000-0000-0000-0000-000000000000}"/>
          </ac:spMkLst>
        </pc:spChg>
        <pc:spChg chg="mod">
          <ac:chgData name="3-210" userId="08ce88e1165b00db" providerId="LiveId" clId="{18EEC02B-E3B6-4E61-9FB1-9B467588F804}" dt="2021-05-12T07:10:17.173" v="6628" actId="1036"/>
          <ac:spMkLst>
            <pc:docMk/>
            <pc:sldMk cId="0" sldId="449"/>
            <ac:spMk id="19459" creationId="{00000000-0000-0000-0000-000000000000}"/>
          </ac:spMkLst>
        </pc:spChg>
        <pc:spChg chg="del">
          <ac:chgData name="3-210" userId="08ce88e1165b00db" providerId="LiveId" clId="{18EEC02B-E3B6-4E61-9FB1-9B467588F804}" dt="2021-05-12T06:40:38.434" v="5850" actId="21"/>
          <ac:spMkLst>
            <pc:docMk/>
            <pc:sldMk cId="0" sldId="449"/>
            <ac:spMk id="19460" creationId="{00000000-0000-0000-0000-000000000000}"/>
          </ac:spMkLst>
        </pc:spChg>
        <pc:spChg chg="del mod">
          <ac:chgData name="3-210" userId="08ce88e1165b00db" providerId="LiveId" clId="{18EEC02B-E3B6-4E61-9FB1-9B467588F804}" dt="2021-05-12T06:37:18.780" v="5777" actId="478"/>
          <ac:spMkLst>
            <pc:docMk/>
            <pc:sldMk cId="0" sldId="449"/>
            <ac:spMk id="19461" creationId="{00000000-0000-0000-0000-000000000000}"/>
          </ac:spMkLst>
        </pc:spChg>
        <pc:spChg chg="del">
          <ac:chgData name="3-210" userId="08ce88e1165b00db" providerId="LiveId" clId="{18EEC02B-E3B6-4E61-9FB1-9B467588F804}" dt="2021-05-12T06:37:18.780" v="5777" actId="478"/>
          <ac:spMkLst>
            <pc:docMk/>
            <pc:sldMk cId="0" sldId="449"/>
            <ac:spMk id="19462" creationId="{00000000-0000-0000-0000-000000000000}"/>
          </ac:spMkLst>
        </pc:spChg>
        <pc:spChg chg="mod">
          <ac:chgData name="3-210" userId="08ce88e1165b00db" providerId="LiveId" clId="{18EEC02B-E3B6-4E61-9FB1-9B467588F804}" dt="2021-05-12T07:10:17.173" v="6628" actId="1036"/>
          <ac:spMkLst>
            <pc:docMk/>
            <pc:sldMk cId="0" sldId="449"/>
            <ac:spMk id="19463" creationId="{00000000-0000-0000-0000-000000000000}"/>
          </ac:spMkLst>
        </pc:spChg>
        <pc:spChg chg="mod">
          <ac:chgData name="3-210" userId="08ce88e1165b00db" providerId="LiveId" clId="{18EEC02B-E3B6-4E61-9FB1-9B467588F804}" dt="2021-05-12T07:10:17.173" v="6628" actId="1036"/>
          <ac:spMkLst>
            <pc:docMk/>
            <pc:sldMk cId="0" sldId="449"/>
            <ac:spMk id="19464" creationId="{00000000-0000-0000-0000-000000000000}"/>
          </ac:spMkLst>
        </pc:spChg>
        <pc:spChg chg="mod">
          <ac:chgData name="3-210" userId="08ce88e1165b00db" providerId="LiveId" clId="{18EEC02B-E3B6-4E61-9FB1-9B467588F804}" dt="2021-05-12T07:10:17.173" v="6628" actId="1036"/>
          <ac:spMkLst>
            <pc:docMk/>
            <pc:sldMk cId="0" sldId="449"/>
            <ac:spMk id="19465" creationId="{00000000-0000-0000-0000-000000000000}"/>
          </ac:spMkLst>
        </pc:spChg>
        <pc:spChg chg="mod">
          <ac:chgData name="3-210" userId="08ce88e1165b00db" providerId="LiveId" clId="{18EEC02B-E3B6-4E61-9FB1-9B467588F804}" dt="2021-05-12T07:10:17.173" v="6628" actId="1036"/>
          <ac:spMkLst>
            <pc:docMk/>
            <pc:sldMk cId="0" sldId="449"/>
            <ac:spMk id="19466" creationId="{00000000-0000-0000-0000-000000000000}"/>
          </ac:spMkLst>
        </pc:spChg>
        <pc:spChg chg="mod">
          <ac:chgData name="3-210" userId="08ce88e1165b00db" providerId="LiveId" clId="{18EEC02B-E3B6-4E61-9FB1-9B467588F804}" dt="2021-05-12T07:10:17.173" v="6628" actId="1036"/>
          <ac:spMkLst>
            <pc:docMk/>
            <pc:sldMk cId="0" sldId="449"/>
            <ac:spMk id="19467" creationId="{00000000-0000-0000-0000-000000000000}"/>
          </ac:spMkLst>
        </pc:spChg>
        <pc:spChg chg="mod">
          <ac:chgData name="3-210" userId="08ce88e1165b00db" providerId="LiveId" clId="{18EEC02B-E3B6-4E61-9FB1-9B467588F804}" dt="2021-05-12T07:10:17.173" v="6628" actId="1036"/>
          <ac:spMkLst>
            <pc:docMk/>
            <pc:sldMk cId="0" sldId="449"/>
            <ac:spMk id="19468" creationId="{00000000-0000-0000-0000-000000000000}"/>
          </ac:spMkLst>
        </pc:spChg>
        <pc:spChg chg="mod">
          <ac:chgData name="3-210" userId="08ce88e1165b00db" providerId="LiveId" clId="{18EEC02B-E3B6-4E61-9FB1-9B467588F804}" dt="2021-05-12T07:10:17.173" v="6628" actId="1036"/>
          <ac:spMkLst>
            <pc:docMk/>
            <pc:sldMk cId="0" sldId="449"/>
            <ac:spMk id="19469" creationId="{00000000-0000-0000-0000-000000000000}"/>
          </ac:spMkLst>
        </pc:spChg>
        <pc:spChg chg="mod">
          <ac:chgData name="3-210" userId="08ce88e1165b00db" providerId="LiveId" clId="{18EEC02B-E3B6-4E61-9FB1-9B467588F804}" dt="2021-05-12T07:10:17.173" v="6628" actId="1036"/>
          <ac:spMkLst>
            <pc:docMk/>
            <pc:sldMk cId="0" sldId="449"/>
            <ac:spMk id="19470" creationId="{00000000-0000-0000-0000-000000000000}"/>
          </ac:spMkLst>
        </pc:spChg>
        <pc:spChg chg="mod">
          <ac:chgData name="3-210" userId="08ce88e1165b00db" providerId="LiveId" clId="{18EEC02B-E3B6-4E61-9FB1-9B467588F804}" dt="2021-05-12T07:10:17.173" v="6628" actId="1036"/>
          <ac:spMkLst>
            <pc:docMk/>
            <pc:sldMk cId="0" sldId="449"/>
            <ac:spMk id="19473" creationId="{00000000-0000-0000-0000-000000000000}"/>
          </ac:spMkLst>
        </pc:spChg>
        <pc:spChg chg="mod">
          <ac:chgData name="3-210" userId="08ce88e1165b00db" providerId="LiveId" clId="{18EEC02B-E3B6-4E61-9FB1-9B467588F804}" dt="2021-05-12T07:10:17.173" v="6628" actId="1036"/>
          <ac:spMkLst>
            <pc:docMk/>
            <pc:sldMk cId="0" sldId="449"/>
            <ac:spMk id="19474" creationId="{00000000-0000-0000-0000-000000000000}"/>
          </ac:spMkLst>
        </pc:spChg>
        <pc:spChg chg="mod">
          <ac:chgData name="3-210" userId="08ce88e1165b00db" providerId="LiveId" clId="{18EEC02B-E3B6-4E61-9FB1-9B467588F804}" dt="2021-05-12T07:10:17.173" v="6628" actId="1036"/>
          <ac:spMkLst>
            <pc:docMk/>
            <pc:sldMk cId="0" sldId="449"/>
            <ac:spMk id="19475" creationId="{00000000-0000-0000-0000-000000000000}"/>
          </ac:spMkLst>
        </pc:spChg>
        <pc:spChg chg="mod">
          <ac:chgData name="3-210" userId="08ce88e1165b00db" providerId="LiveId" clId="{18EEC02B-E3B6-4E61-9FB1-9B467588F804}" dt="2021-05-12T07:10:17.173" v="6628" actId="1036"/>
          <ac:spMkLst>
            <pc:docMk/>
            <pc:sldMk cId="0" sldId="449"/>
            <ac:spMk id="19477" creationId="{00000000-0000-0000-0000-000000000000}"/>
          </ac:spMkLst>
        </pc:spChg>
        <pc:spChg chg="mod">
          <ac:chgData name="3-210" userId="08ce88e1165b00db" providerId="LiveId" clId="{18EEC02B-E3B6-4E61-9FB1-9B467588F804}" dt="2021-05-12T07:10:17.173" v="6628" actId="1036"/>
          <ac:spMkLst>
            <pc:docMk/>
            <pc:sldMk cId="0" sldId="449"/>
            <ac:spMk id="19481" creationId="{00000000-0000-0000-0000-000000000000}"/>
          </ac:spMkLst>
        </pc:spChg>
        <pc:spChg chg="add del mod">
          <ac:chgData name="3-210" userId="08ce88e1165b00db" providerId="LiveId" clId="{18EEC02B-E3B6-4E61-9FB1-9B467588F804}" dt="2021-05-12T07:36:16.886" v="7734" actId="6549"/>
          <ac:spMkLst>
            <pc:docMk/>
            <pc:sldMk cId="0" sldId="449"/>
            <ac:spMk id="19485" creationId="{00000000-0000-0000-0000-000000000000}"/>
          </ac:spMkLst>
        </pc:spChg>
        <pc:spChg chg="mod">
          <ac:chgData name="3-210" userId="08ce88e1165b00db" providerId="LiveId" clId="{18EEC02B-E3B6-4E61-9FB1-9B467588F804}" dt="2021-05-12T07:10:17.173" v="6628" actId="1036"/>
          <ac:spMkLst>
            <pc:docMk/>
            <pc:sldMk cId="0" sldId="449"/>
            <ac:spMk id="19487" creationId="{00000000-0000-0000-0000-000000000000}"/>
          </ac:spMkLst>
        </pc:spChg>
        <pc:spChg chg="mod">
          <ac:chgData name="3-210" userId="08ce88e1165b00db" providerId="LiveId" clId="{18EEC02B-E3B6-4E61-9FB1-9B467588F804}" dt="2021-05-12T07:10:17.173" v="6628" actId="1036"/>
          <ac:spMkLst>
            <pc:docMk/>
            <pc:sldMk cId="0" sldId="449"/>
            <ac:spMk id="19489" creationId="{00000000-0000-0000-0000-000000000000}"/>
          </ac:spMkLst>
        </pc:spChg>
        <pc:spChg chg="mod">
          <ac:chgData name="3-210" userId="08ce88e1165b00db" providerId="LiveId" clId="{18EEC02B-E3B6-4E61-9FB1-9B467588F804}" dt="2021-05-12T07:10:17.173" v="6628" actId="1036"/>
          <ac:spMkLst>
            <pc:docMk/>
            <pc:sldMk cId="0" sldId="449"/>
            <ac:spMk id="19491" creationId="{00000000-0000-0000-0000-000000000000}"/>
          </ac:spMkLst>
        </pc:spChg>
        <pc:spChg chg="del">
          <ac:chgData name="3-210" userId="08ce88e1165b00db" providerId="LiveId" clId="{18EEC02B-E3B6-4E61-9FB1-9B467588F804}" dt="2021-05-12T03:33:32.613" v="2481" actId="478"/>
          <ac:spMkLst>
            <pc:docMk/>
            <pc:sldMk cId="0" sldId="449"/>
            <ac:spMk id="260120" creationId="{00000000-0000-0000-0000-000000000000}"/>
          </ac:spMkLst>
        </pc:spChg>
        <pc:spChg chg="del mod">
          <ac:chgData name="3-210" userId="08ce88e1165b00db" providerId="LiveId" clId="{18EEC02B-E3B6-4E61-9FB1-9B467588F804}" dt="2021-05-12T06:36:39.089" v="5770" actId="478"/>
          <ac:spMkLst>
            <pc:docMk/>
            <pc:sldMk cId="0" sldId="449"/>
            <ac:spMk id="260121" creationId="{00000000-0000-0000-0000-000000000000}"/>
          </ac:spMkLst>
        </pc:spChg>
        <pc:grpChg chg="add mod">
          <ac:chgData name="3-210" userId="08ce88e1165b00db" providerId="LiveId" clId="{18EEC02B-E3B6-4E61-9FB1-9B467588F804}" dt="2021-05-12T07:10:17.173" v="6628" actId="1036"/>
          <ac:grpSpMkLst>
            <pc:docMk/>
            <pc:sldMk cId="0" sldId="449"/>
            <ac:grpSpMk id="4" creationId="{328152F1-B585-44DB-B8F2-BBD8A04E91BC}"/>
          </ac:grpSpMkLst>
        </pc:grpChg>
        <pc:grpChg chg="add mod">
          <ac:chgData name="3-210" userId="08ce88e1165b00db" providerId="LiveId" clId="{18EEC02B-E3B6-4E61-9FB1-9B467588F804}" dt="2021-05-12T07:10:17.173" v="6628" actId="1036"/>
          <ac:grpSpMkLst>
            <pc:docMk/>
            <pc:sldMk cId="0" sldId="449"/>
            <ac:grpSpMk id="40" creationId="{37CD2BFE-536C-442C-8950-2F60AFA0B24A}"/>
          </ac:grpSpMkLst>
        </pc:grpChg>
        <pc:grpChg chg="mod">
          <ac:chgData name="3-210" userId="08ce88e1165b00db" providerId="LiveId" clId="{18EEC02B-E3B6-4E61-9FB1-9B467588F804}" dt="2021-05-12T07:10:17.173" v="6628" actId="1036"/>
          <ac:grpSpMkLst>
            <pc:docMk/>
            <pc:sldMk cId="0" sldId="449"/>
            <ac:grpSpMk id="19478" creationId="{00000000-0000-0000-0000-000000000000}"/>
          </ac:grpSpMkLst>
        </pc:grpChg>
        <pc:grpChg chg="mod">
          <ac:chgData name="3-210" userId="08ce88e1165b00db" providerId="LiveId" clId="{18EEC02B-E3B6-4E61-9FB1-9B467588F804}" dt="2021-05-12T07:10:17.173" v="6628" actId="1036"/>
          <ac:grpSpMkLst>
            <pc:docMk/>
            <pc:sldMk cId="0" sldId="449"/>
            <ac:grpSpMk id="19480" creationId="{00000000-0000-0000-0000-000000000000}"/>
          </ac:grpSpMkLst>
        </pc:grpChg>
        <pc:grpChg chg="mod">
          <ac:chgData name="3-210" userId="08ce88e1165b00db" providerId="LiveId" clId="{18EEC02B-E3B6-4E61-9FB1-9B467588F804}" dt="2021-05-12T07:10:17.173" v="6628" actId="1036"/>
          <ac:grpSpMkLst>
            <pc:docMk/>
            <pc:sldMk cId="0" sldId="449"/>
            <ac:grpSpMk id="19482" creationId="{00000000-0000-0000-0000-000000000000}"/>
          </ac:grpSpMkLst>
        </pc:grpChg>
        <pc:graphicFrameChg chg="mod">
          <ac:chgData name="3-210" userId="08ce88e1165b00db" providerId="LiveId" clId="{18EEC02B-E3B6-4E61-9FB1-9B467588F804}" dt="2021-05-12T07:10:17.173" v="6628" actId="1036"/>
          <ac:graphicFrameMkLst>
            <pc:docMk/>
            <pc:sldMk cId="0" sldId="449"/>
            <ac:graphicFrameMk id="19476" creationId="{00000000-0000-0000-0000-000000000000}"/>
          </ac:graphicFrameMkLst>
        </pc:graphicFrameChg>
        <pc:graphicFrameChg chg="mod">
          <ac:chgData name="3-210" userId="08ce88e1165b00db" providerId="LiveId" clId="{18EEC02B-E3B6-4E61-9FB1-9B467588F804}" dt="2021-05-12T07:10:17.173" v="6628" actId="1036"/>
          <ac:graphicFrameMkLst>
            <pc:docMk/>
            <pc:sldMk cId="0" sldId="449"/>
            <ac:graphicFrameMk id="19479" creationId="{00000000-0000-0000-0000-000000000000}"/>
          </ac:graphicFrameMkLst>
        </pc:graphicFrameChg>
        <pc:graphicFrameChg chg="mod">
          <ac:chgData name="3-210" userId="08ce88e1165b00db" providerId="LiveId" clId="{18EEC02B-E3B6-4E61-9FB1-9B467588F804}" dt="2021-05-12T07:10:17.173" v="6628" actId="1036"/>
          <ac:graphicFrameMkLst>
            <pc:docMk/>
            <pc:sldMk cId="0" sldId="449"/>
            <ac:graphicFrameMk id="19484" creationId="{00000000-0000-0000-0000-000000000000}"/>
          </ac:graphicFrameMkLst>
        </pc:graphicFrameChg>
        <pc:graphicFrameChg chg="mod">
          <ac:chgData name="3-210" userId="08ce88e1165b00db" providerId="LiveId" clId="{18EEC02B-E3B6-4E61-9FB1-9B467588F804}" dt="2021-05-12T07:10:17.173" v="6628" actId="1036"/>
          <ac:graphicFrameMkLst>
            <pc:docMk/>
            <pc:sldMk cId="0" sldId="449"/>
            <ac:graphicFrameMk id="19488" creationId="{00000000-0000-0000-0000-000000000000}"/>
          </ac:graphicFrameMkLst>
        </pc:graphicFrameChg>
        <pc:graphicFrameChg chg="mod">
          <ac:chgData name="3-210" userId="08ce88e1165b00db" providerId="LiveId" clId="{18EEC02B-E3B6-4E61-9FB1-9B467588F804}" dt="2021-05-12T07:10:17.173" v="6628" actId="1036"/>
          <ac:graphicFrameMkLst>
            <pc:docMk/>
            <pc:sldMk cId="0" sldId="449"/>
            <ac:graphicFrameMk id="19490" creationId="{00000000-0000-0000-0000-000000000000}"/>
          </ac:graphicFrameMkLst>
        </pc:graphicFrameChg>
        <pc:cxnChg chg="mod">
          <ac:chgData name="3-210" userId="08ce88e1165b00db" providerId="LiveId" clId="{18EEC02B-E3B6-4E61-9FB1-9B467588F804}" dt="2021-05-12T07:10:17.173" v="6628" actId="1036"/>
          <ac:cxnSpMkLst>
            <pc:docMk/>
            <pc:sldMk cId="0" sldId="449"/>
            <ac:cxnSpMk id="19492" creationId="{00000000-0000-0000-0000-000000000000}"/>
          </ac:cxnSpMkLst>
        </pc:cxnChg>
      </pc:sldChg>
      <pc:sldChg chg="addSp modSp del mod modAnim">
        <pc:chgData name="3-210" userId="08ce88e1165b00db" providerId="LiveId" clId="{18EEC02B-E3B6-4E61-9FB1-9B467588F804}" dt="2021-05-12T08:25:32.893" v="8635"/>
        <pc:sldMkLst>
          <pc:docMk/>
          <pc:sldMk cId="3670601612" sldId="451"/>
        </pc:sldMkLst>
        <pc:spChg chg="del mod">
          <ac:chgData name="3-210" userId="08ce88e1165b00db" providerId="LiveId" clId="{18EEC02B-E3B6-4E61-9FB1-9B467588F804}" dt="2021-05-12T03:39:38.918" v="2517" actId="478"/>
          <ac:spMkLst>
            <pc:docMk/>
            <pc:sldMk cId="3670601612" sldId="451"/>
            <ac:spMk id="10" creationId="{00000000-0000-0000-0000-000000000000}"/>
          </ac:spMkLst>
        </pc:spChg>
        <pc:spChg chg="mod">
          <ac:chgData name="3-210" userId="08ce88e1165b00db" providerId="LiveId" clId="{18EEC02B-E3B6-4E61-9FB1-9B467588F804}" dt="2021-05-12T07:06:57.110" v="6588" actId="2711"/>
          <ac:spMkLst>
            <pc:docMk/>
            <pc:sldMk cId="3670601612" sldId="451"/>
            <ac:spMk id="13" creationId="{88E7DCF1-B8CC-4AB7-8917-4E0814A09212}"/>
          </ac:spMkLst>
        </pc:spChg>
        <pc:spChg chg="mod">
          <ac:chgData name="3-210" userId="08ce88e1165b00db" providerId="LiveId" clId="{18EEC02B-E3B6-4E61-9FB1-9B467588F804}" dt="2021-05-12T07:07:57.263" v="6608" actId="1035"/>
          <ac:spMkLst>
            <pc:docMk/>
            <pc:sldMk cId="3670601612" sldId="451"/>
            <ac:spMk id="14" creationId="{22E0E328-70F4-415B-BEAA-6A556663E3F7}"/>
          </ac:spMkLst>
        </pc:spChg>
        <pc:spChg chg="add mod">
          <ac:chgData name="3-210" userId="08ce88e1165b00db" providerId="LiveId" clId="{18EEC02B-E3B6-4E61-9FB1-9B467588F804}" dt="2021-05-12T07:03:59.170" v="6346" actId="6549"/>
          <ac:spMkLst>
            <pc:docMk/>
            <pc:sldMk cId="3670601612" sldId="451"/>
            <ac:spMk id="15" creationId="{2B7785FA-248C-4083-9A35-3279DD6E5111}"/>
          </ac:spMkLst>
        </pc:spChg>
        <pc:spChg chg="add mod">
          <ac:chgData name="3-210" userId="08ce88e1165b00db" providerId="LiveId" clId="{18EEC02B-E3B6-4E61-9FB1-9B467588F804}" dt="2021-05-12T07:32:28.704" v="7658" actId="6549"/>
          <ac:spMkLst>
            <pc:docMk/>
            <pc:sldMk cId="3670601612" sldId="451"/>
            <ac:spMk id="16" creationId="{21C97402-CF9C-4EC2-A1A8-4C3B3B7F3163}"/>
          </ac:spMkLst>
        </pc:spChg>
        <pc:spChg chg="add del mod">
          <ac:chgData name="3-210" userId="08ce88e1165b00db" providerId="LiveId" clId="{18EEC02B-E3B6-4E61-9FB1-9B467588F804}" dt="2021-05-12T04:27:10.444" v="4285" actId="478"/>
          <ac:spMkLst>
            <pc:docMk/>
            <pc:sldMk cId="3670601612" sldId="451"/>
            <ac:spMk id="16" creationId="{4446016D-EBFA-4E02-8C26-584368B4D316}"/>
          </ac:spMkLst>
        </pc:spChg>
        <pc:spChg chg="mod">
          <ac:chgData name="3-210" userId="08ce88e1165b00db" providerId="LiveId" clId="{18EEC02B-E3B6-4E61-9FB1-9B467588F804}" dt="2021-05-12T07:31:09.502" v="7648" actId="21"/>
          <ac:spMkLst>
            <pc:docMk/>
            <pc:sldMk cId="3670601612" sldId="451"/>
            <ac:spMk id="24578" creationId="{00000000-0000-0000-0000-000000000000}"/>
          </ac:spMkLst>
        </pc:spChg>
        <pc:spChg chg="del">
          <ac:chgData name="3-210" userId="08ce88e1165b00db" providerId="LiveId" clId="{18EEC02B-E3B6-4E61-9FB1-9B467588F804}" dt="2021-05-12T03:49:36.693" v="2937" actId="478"/>
          <ac:spMkLst>
            <pc:docMk/>
            <pc:sldMk cId="3670601612" sldId="451"/>
            <ac:spMk id="24580" creationId="{00000000-0000-0000-0000-000000000000}"/>
          </ac:spMkLst>
        </pc:spChg>
        <pc:grpChg chg="mod">
          <ac:chgData name="3-210" userId="08ce88e1165b00db" providerId="LiveId" clId="{18EEC02B-E3B6-4E61-9FB1-9B467588F804}" dt="2021-05-12T07:07:57.263" v="6608" actId="1035"/>
          <ac:grpSpMkLst>
            <pc:docMk/>
            <pc:sldMk cId="3670601612" sldId="451"/>
            <ac:grpSpMk id="2" creationId="{251D7568-4FEB-4F16-9599-EB91D6B88F83}"/>
          </ac:grpSpMkLst>
        </pc:grpChg>
        <pc:grpChg chg="mod">
          <ac:chgData name="3-210" userId="08ce88e1165b00db" providerId="LiveId" clId="{18EEC02B-E3B6-4E61-9FB1-9B467588F804}" dt="2021-05-12T07:06:38.650" v="6586" actId="1035"/>
          <ac:grpSpMkLst>
            <pc:docMk/>
            <pc:sldMk cId="3670601612" sldId="451"/>
            <ac:grpSpMk id="3" creationId="{02B57C03-A8F9-4352-A1C4-AF9D8C21A506}"/>
          </ac:grpSpMkLst>
        </pc:grpChg>
        <pc:grpChg chg="del">
          <ac:chgData name="3-210" userId="08ce88e1165b00db" providerId="LiveId" clId="{18EEC02B-E3B6-4E61-9FB1-9B467588F804}" dt="2021-05-12T03:49:36.693" v="2937" actId="478"/>
          <ac:grpSpMkLst>
            <pc:docMk/>
            <pc:sldMk cId="3670601612" sldId="451"/>
            <ac:grpSpMk id="24579" creationId="{00000000-0000-0000-0000-000000000000}"/>
          </ac:grpSpMkLst>
        </pc:grpChg>
        <pc:graphicFrameChg chg="mod">
          <ac:chgData name="3-210" userId="08ce88e1165b00db" providerId="LiveId" clId="{18EEC02B-E3B6-4E61-9FB1-9B467588F804}" dt="2021-05-12T07:06:38.650" v="6586" actId="1035"/>
          <ac:graphicFrameMkLst>
            <pc:docMk/>
            <pc:sldMk cId="3670601612" sldId="451"/>
            <ac:graphicFrameMk id="11" creationId="{1984F9D2-2F22-46A9-8376-646B386974CF}"/>
          </ac:graphicFrameMkLst>
        </pc:graphicFrameChg>
        <pc:graphicFrameChg chg="mod">
          <ac:chgData name="3-210" userId="08ce88e1165b00db" providerId="LiveId" clId="{18EEC02B-E3B6-4E61-9FB1-9B467588F804}" dt="2021-05-12T07:07:57.263" v="6608" actId="1035"/>
          <ac:graphicFrameMkLst>
            <pc:docMk/>
            <pc:sldMk cId="3670601612" sldId="451"/>
            <ac:graphicFrameMk id="12" creationId="{E28A2DCD-68AE-4DE4-BF7F-605F240CAF85}"/>
          </ac:graphicFrameMkLst>
        </pc:graphicFrameChg>
      </pc:sldChg>
      <pc:sldChg chg="addSp delSp modSp mod">
        <pc:chgData name="3-210" userId="08ce88e1165b00db" providerId="LiveId" clId="{18EEC02B-E3B6-4E61-9FB1-9B467588F804}" dt="2021-05-12T07:58:19.375" v="8480" actId="20577"/>
        <pc:sldMkLst>
          <pc:docMk/>
          <pc:sldMk cId="0" sldId="452"/>
        </pc:sldMkLst>
        <pc:spChg chg="del">
          <ac:chgData name="3-210" userId="08ce88e1165b00db" providerId="LiveId" clId="{18EEC02B-E3B6-4E61-9FB1-9B467588F804}" dt="2021-05-12T03:34:42.960" v="2487" actId="478"/>
          <ac:spMkLst>
            <pc:docMk/>
            <pc:sldMk cId="0" sldId="452"/>
            <ac:spMk id="34" creationId="{00000000-0000-0000-0000-000000000000}"/>
          </ac:spMkLst>
        </pc:spChg>
        <pc:spChg chg="del">
          <ac:chgData name="3-210" userId="08ce88e1165b00db" providerId="LiveId" clId="{18EEC02B-E3B6-4E61-9FB1-9B467588F804}" dt="2021-05-12T03:34:42.960" v="2487" actId="478"/>
          <ac:spMkLst>
            <pc:docMk/>
            <pc:sldMk cId="0" sldId="452"/>
            <ac:spMk id="35" creationId="{00000000-0000-0000-0000-000000000000}"/>
          </ac:spMkLst>
        </pc:spChg>
        <pc:spChg chg="add mod">
          <ac:chgData name="3-210" userId="08ce88e1165b00db" providerId="LiveId" clId="{18EEC02B-E3B6-4E61-9FB1-9B467588F804}" dt="2021-05-12T07:58:19.375" v="8480" actId="20577"/>
          <ac:spMkLst>
            <pc:docMk/>
            <pc:sldMk cId="0" sldId="452"/>
            <ac:spMk id="35" creationId="{8F0A03EA-8660-4EFE-8668-2511C2DC5E3A}"/>
          </ac:spMkLst>
        </pc:spChg>
        <pc:spChg chg="add del mod">
          <ac:chgData name="3-210" userId="08ce88e1165b00db" providerId="LiveId" clId="{18EEC02B-E3B6-4E61-9FB1-9B467588F804}" dt="2021-05-12T06:53:23.578" v="6183" actId="478"/>
          <ac:spMkLst>
            <pc:docMk/>
            <pc:sldMk cId="0" sldId="452"/>
            <ac:spMk id="36" creationId="{F2488899-7B7E-48C9-8E7E-50ABB3DAAB41}"/>
          </ac:spMkLst>
        </pc:spChg>
        <pc:spChg chg="mod">
          <ac:chgData name="3-210" userId="08ce88e1165b00db" providerId="LiveId" clId="{18EEC02B-E3B6-4E61-9FB1-9B467588F804}" dt="2021-05-12T07:46:19.554" v="8021" actId="1036"/>
          <ac:spMkLst>
            <pc:docMk/>
            <pc:sldMk cId="0" sldId="452"/>
            <ac:spMk id="22531" creationId="{00000000-0000-0000-0000-000000000000}"/>
          </ac:spMkLst>
        </pc:spChg>
        <pc:spChg chg="mod">
          <ac:chgData name="3-210" userId="08ce88e1165b00db" providerId="LiveId" clId="{18EEC02B-E3B6-4E61-9FB1-9B467588F804}" dt="2021-05-12T07:46:19.554" v="8021" actId="1036"/>
          <ac:spMkLst>
            <pc:docMk/>
            <pc:sldMk cId="0" sldId="452"/>
            <ac:spMk id="22532" creationId="{00000000-0000-0000-0000-000000000000}"/>
          </ac:spMkLst>
        </pc:spChg>
        <pc:spChg chg="mod">
          <ac:chgData name="3-210" userId="08ce88e1165b00db" providerId="LiveId" clId="{18EEC02B-E3B6-4E61-9FB1-9B467588F804}" dt="2021-05-12T07:46:19.554" v="8021" actId="1036"/>
          <ac:spMkLst>
            <pc:docMk/>
            <pc:sldMk cId="0" sldId="452"/>
            <ac:spMk id="22536" creationId="{00000000-0000-0000-0000-000000000000}"/>
          </ac:spMkLst>
        </pc:spChg>
        <pc:spChg chg="mod">
          <ac:chgData name="3-210" userId="08ce88e1165b00db" providerId="LiveId" clId="{18EEC02B-E3B6-4E61-9FB1-9B467588F804}" dt="2021-05-12T07:46:19.554" v="8021" actId="1036"/>
          <ac:spMkLst>
            <pc:docMk/>
            <pc:sldMk cId="0" sldId="452"/>
            <ac:spMk id="22537" creationId="{00000000-0000-0000-0000-000000000000}"/>
          </ac:spMkLst>
        </pc:spChg>
        <pc:spChg chg="mod">
          <ac:chgData name="3-210" userId="08ce88e1165b00db" providerId="LiveId" clId="{18EEC02B-E3B6-4E61-9FB1-9B467588F804}" dt="2021-05-12T07:46:19.554" v="8021" actId="1036"/>
          <ac:spMkLst>
            <pc:docMk/>
            <pc:sldMk cId="0" sldId="452"/>
            <ac:spMk id="22538" creationId="{00000000-0000-0000-0000-000000000000}"/>
          </ac:spMkLst>
        </pc:spChg>
        <pc:spChg chg="mod">
          <ac:chgData name="3-210" userId="08ce88e1165b00db" providerId="LiveId" clId="{18EEC02B-E3B6-4E61-9FB1-9B467588F804}" dt="2021-05-12T07:46:19.554" v="8021" actId="1036"/>
          <ac:spMkLst>
            <pc:docMk/>
            <pc:sldMk cId="0" sldId="452"/>
            <ac:spMk id="22539" creationId="{00000000-0000-0000-0000-000000000000}"/>
          </ac:spMkLst>
        </pc:spChg>
        <pc:spChg chg="mod">
          <ac:chgData name="3-210" userId="08ce88e1165b00db" providerId="LiveId" clId="{18EEC02B-E3B6-4E61-9FB1-9B467588F804}" dt="2021-05-12T07:46:19.554" v="8021" actId="1036"/>
          <ac:spMkLst>
            <pc:docMk/>
            <pc:sldMk cId="0" sldId="452"/>
            <ac:spMk id="22540" creationId="{00000000-0000-0000-0000-000000000000}"/>
          </ac:spMkLst>
        </pc:spChg>
        <pc:spChg chg="mod">
          <ac:chgData name="3-210" userId="08ce88e1165b00db" providerId="LiveId" clId="{18EEC02B-E3B6-4E61-9FB1-9B467588F804}" dt="2021-05-12T07:46:19.554" v="8021" actId="1036"/>
          <ac:spMkLst>
            <pc:docMk/>
            <pc:sldMk cId="0" sldId="452"/>
            <ac:spMk id="22541" creationId="{00000000-0000-0000-0000-000000000000}"/>
          </ac:spMkLst>
        </pc:spChg>
        <pc:spChg chg="mod">
          <ac:chgData name="3-210" userId="08ce88e1165b00db" providerId="LiveId" clId="{18EEC02B-E3B6-4E61-9FB1-9B467588F804}" dt="2021-05-12T07:46:19.554" v="8021" actId="1036"/>
          <ac:spMkLst>
            <pc:docMk/>
            <pc:sldMk cId="0" sldId="452"/>
            <ac:spMk id="22549" creationId="{00000000-0000-0000-0000-000000000000}"/>
          </ac:spMkLst>
        </pc:spChg>
        <pc:spChg chg="mod">
          <ac:chgData name="3-210" userId="08ce88e1165b00db" providerId="LiveId" clId="{18EEC02B-E3B6-4E61-9FB1-9B467588F804}" dt="2021-05-12T07:46:19.554" v="8021" actId="1036"/>
          <ac:spMkLst>
            <pc:docMk/>
            <pc:sldMk cId="0" sldId="452"/>
            <ac:spMk id="22551" creationId="{00000000-0000-0000-0000-000000000000}"/>
          </ac:spMkLst>
        </pc:spChg>
        <pc:spChg chg="mod">
          <ac:chgData name="3-210" userId="08ce88e1165b00db" providerId="LiveId" clId="{18EEC02B-E3B6-4E61-9FB1-9B467588F804}" dt="2021-05-12T07:46:19.554" v="8021" actId="1036"/>
          <ac:spMkLst>
            <pc:docMk/>
            <pc:sldMk cId="0" sldId="452"/>
            <ac:spMk id="22553" creationId="{00000000-0000-0000-0000-000000000000}"/>
          </ac:spMkLst>
        </pc:spChg>
        <pc:spChg chg="mod">
          <ac:chgData name="3-210" userId="08ce88e1165b00db" providerId="LiveId" clId="{18EEC02B-E3B6-4E61-9FB1-9B467588F804}" dt="2021-05-12T07:46:19.554" v="8021" actId="1036"/>
          <ac:spMkLst>
            <pc:docMk/>
            <pc:sldMk cId="0" sldId="452"/>
            <ac:spMk id="22555" creationId="{00000000-0000-0000-0000-000000000000}"/>
          </ac:spMkLst>
        </pc:spChg>
        <pc:spChg chg="mod">
          <ac:chgData name="3-210" userId="08ce88e1165b00db" providerId="LiveId" clId="{18EEC02B-E3B6-4E61-9FB1-9B467588F804}" dt="2021-05-12T07:46:19.554" v="8021" actId="1036"/>
          <ac:spMkLst>
            <pc:docMk/>
            <pc:sldMk cId="0" sldId="452"/>
            <ac:spMk id="22557" creationId="{00000000-0000-0000-0000-000000000000}"/>
          </ac:spMkLst>
        </pc:spChg>
        <pc:spChg chg="mod">
          <ac:chgData name="3-210" userId="08ce88e1165b00db" providerId="LiveId" clId="{18EEC02B-E3B6-4E61-9FB1-9B467588F804}" dt="2021-05-12T07:46:19.554" v="8021" actId="1036"/>
          <ac:spMkLst>
            <pc:docMk/>
            <pc:sldMk cId="0" sldId="452"/>
            <ac:spMk id="22558" creationId="{00000000-0000-0000-0000-000000000000}"/>
          </ac:spMkLst>
        </pc:spChg>
        <pc:spChg chg="mod">
          <ac:chgData name="3-210" userId="08ce88e1165b00db" providerId="LiveId" clId="{18EEC02B-E3B6-4E61-9FB1-9B467588F804}" dt="2021-05-12T07:46:19.554" v="8021" actId="1036"/>
          <ac:spMkLst>
            <pc:docMk/>
            <pc:sldMk cId="0" sldId="452"/>
            <ac:spMk id="22559" creationId="{00000000-0000-0000-0000-000000000000}"/>
          </ac:spMkLst>
        </pc:spChg>
        <pc:spChg chg="mod">
          <ac:chgData name="3-210" userId="08ce88e1165b00db" providerId="LiveId" clId="{18EEC02B-E3B6-4E61-9FB1-9B467588F804}" dt="2021-05-12T07:46:19.554" v="8021" actId="1036"/>
          <ac:spMkLst>
            <pc:docMk/>
            <pc:sldMk cId="0" sldId="452"/>
            <ac:spMk id="22560" creationId="{00000000-0000-0000-0000-000000000000}"/>
          </ac:spMkLst>
        </pc:spChg>
        <pc:spChg chg="mod">
          <ac:chgData name="3-210" userId="08ce88e1165b00db" providerId="LiveId" clId="{18EEC02B-E3B6-4E61-9FB1-9B467588F804}" dt="2021-05-12T07:46:19.554" v="8021" actId="1036"/>
          <ac:spMkLst>
            <pc:docMk/>
            <pc:sldMk cId="0" sldId="452"/>
            <ac:spMk id="22561" creationId="{00000000-0000-0000-0000-000000000000}"/>
          </ac:spMkLst>
        </pc:spChg>
        <pc:spChg chg="mod">
          <ac:chgData name="3-210" userId="08ce88e1165b00db" providerId="LiveId" clId="{18EEC02B-E3B6-4E61-9FB1-9B467588F804}" dt="2021-05-12T07:46:19.554" v="8021" actId="1036"/>
          <ac:spMkLst>
            <pc:docMk/>
            <pc:sldMk cId="0" sldId="452"/>
            <ac:spMk id="22562" creationId="{00000000-0000-0000-0000-000000000000}"/>
          </ac:spMkLst>
        </pc:spChg>
        <pc:spChg chg="mod">
          <ac:chgData name="3-210" userId="08ce88e1165b00db" providerId="LiveId" clId="{18EEC02B-E3B6-4E61-9FB1-9B467588F804}" dt="2021-05-12T07:46:19.554" v="8021" actId="1036"/>
          <ac:spMkLst>
            <pc:docMk/>
            <pc:sldMk cId="0" sldId="452"/>
            <ac:spMk id="22563" creationId="{00000000-0000-0000-0000-000000000000}"/>
          </ac:spMkLst>
        </pc:spChg>
        <pc:grpChg chg="mod">
          <ac:chgData name="3-210" userId="08ce88e1165b00db" providerId="LiveId" clId="{18EEC02B-E3B6-4E61-9FB1-9B467588F804}" dt="2021-05-12T07:46:19.554" v="8021" actId="1036"/>
          <ac:grpSpMkLst>
            <pc:docMk/>
            <pc:sldMk cId="0" sldId="452"/>
            <ac:grpSpMk id="22530" creationId="{00000000-0000-0000-0000-000000000000}"/>
          </ac:grpSpMkLst>
        </pc:grpChg>
        <pc:grpChg chg="mod">
          <ac:chgData name="3-210" userId="08ce88e1165b00db" providerId="LiveId" clId="{18EEC02B-E3B6-4E61-9FB1-9B467588F804}" dt="2021-05-12T07:46:19.554" v="8021" actId="1036"/>
          <ac:grpSpMkLst>
            <pc:docMk/>
            <pc:sldMk cId="0" sldId="452"/>
            <ac:grpSpMk id="22534" creationId="{00000000-0000-0000-0000-000000000000}"/>
          </ac:grpSpMkLst>
        </pc:grpChg>
        <pc:grpChg chg="mod">
          <ac:chgData name="3-210" userId="08ce88e1165b00db" providerId="LiveId" clId="{18EEC02B-E3B6-4E61-9FB1-9B467588F804}" dt="2021-05-12T07:46:19.554" v="8021" actId="1036"/>
          <ac:grpSpMkLst>
            <pc:docMk/>
            <pc:sldMk cId="0" sldId="452"/>
            <ac:grpSpMk id="22542" creationId="{00000000-0000-0000-0000-000000000000}"/>
          </ac:grpSpMkLst>
        </pc:grpChg>
        <pc:grpChg chg="mod">
          <ac:chgData name="3-210" userId="08ce88e1165b00db" providerId="LiveId" clId="{18EEC02B-E3B6-4E61-9FB1-9B467588F804}" dt="2021-05-12T07:46:19.554" v="8021" actId="1036"/>
          <ac:grpSpMkLst>
            <pc:docMk/>
            <pc:sldMk cId="0" sldId="452"/>
            <ac:grpSpMk id="22545" creationId="{00000000-0000-0000-0000-000000000000}"/>
          </ac:grpSpMkLst>
        </pc:grpChg>
        <pc:grpChg chg="mod">
          <ac:chgData name="3-210" userId="08ce88e1165b00db" providerId="LiveId" clId="{18EEC02B-E3B6-4E61-9FB1-9B467588F804}" dt="2021-05-12T07:46:19.554" v="8021" actId="1036"/>
          <ac:grpSpMkLst>
            <pc:docMk/>
            <pc:sldMk cId="0" sldId="452"/>
            <ac:grpSpMk id="22548" creationId="{00000000-0000-0000-0000-000000000000}"/>
          </ac:grpSpMkLst>
        </pc:grpChg>
        <pc:graphicFrameChg chg="mod">
          <ac:chgData name="3-210" userId="08ce88e1165b00db" providerId="LiveId" clId="{18EEC02B-E3B6-4E61-9FB1-9B467588F804}" dt="2021-05-12T07:46:19.554" v="8021" actId="1036"/>
          <ac:graphicFrameMkLst>
            <pc:docMk/>
            <pc:sldMk cId="0" sldId="452"/>
            <ac:graphicFrameMk id="22533" creationId="{00000000-0000-0000-0000-000000000000}"/>
          </ac:graphicFrameMkLst>
        </pc:graphicFrameChg>
        <pc:graphicFrameChg chg="mod">
          <ac:chgData name="3-210" userId="08ce88e1165b00db" providerId="LiveId" clId="{18EEC02B-E3B6-4E61-9FB1-9B467588F804}" dt="2021-05-12T07:52:40.781" v="8245" actId="1035"/>
          <ac:graphicFrameMkLst>
            <pc:docMk/>
            <pc:sldMk cId="0" sldId="452"/>
            <ac:graphicFrameMk id="22535" creationId="{00000000-0000-0000-0000-000000000000}"/>
          </ac:graphicFrameMkLst>
        </pc:graphicFrameChg>
        <pc:graphicFrameChg chg="mod">
          <ac:chgData name="3-210" userId="08ce88e1165b00db" providerId="LiveId" clId="{18EEC02B-E3B6-4E61-9FB1-9B467588F804}" dt="2021-05-12T07:46:19.554" v="8021" actId="1036"/>
          <ac:graphicFrameMkLst>
            <pc:docMk/>
            <pc:sldMk cId="0" sldId="452"/>
            <ac:graphicFrameMk id="22543" creationId="{00000000-0000-0000-0000-000000000000}"/>
          </ac:graphicFrameMkLst>
        </pc:graphicFrameChg>
        <pc:graphicFrameChg chg="mod">
          <ac:chgData name="3-210" userId="08ce88e1165b00db" providerId="LiveId" clId="{18EEC02B-E3B6-4E61-9FB1-9B467588F804}" dt="2021-05-12T07:46:19.554" v="8021" actId="1036"/>
          <ac:graphicFrameMkLst>
            <pc:docMk/>
            <pc:sldMk cId="0" sldId="452"/>
            <ac:graphicFrameMk id="22544" creationId="{00000000-0000-0000-0000-000000000000}"/>
          </ac:graphicFrameMkLst>
        </pc:graphicFrameChg>
        <pc:graphicFrameChg chg="mod">
          <ac:chgData name="3-210" userId="08ce88e1165b00db" providerId="LiveId" clId="{18EEC02B-E3B6-4E61-9FB1-9B467588F804}" dt="2021-05-12T07:46:19.554" v="8021" actId="1036"/>
          <ac:graphicFrameMkLst>
            <pc:docMk/>
            <pc:sldMk cId="0" sldId="452"/>
            <ac:graphicFrameMk id="22552" creationId="{00000000-0000-0000-0000-000000000000}"/>
          </ac:graphicFrameMkLst>
        </pc:graphicFrameChg>
        <pc:graphicFrameChg chg="mod">
          <ac:chgData name="3-210" userId="08ce88e1165b00db" providerId="LiveId" clId="{18EEC02B-E3B6-4E61-9FB1-9B467588F804}" dt="2021-05-12T07:46:19.554" v="8021" actId="1036"/>
          <ac:graphicFrameMkLst>
            <pc:docMk/>
            <pc:sldMk cId="0" sldId="452"/>
            <ac:graphicFrameMk id="22554" creationId="{00000000-0000-0000-0000-000000000000}"/>
          </ac:graphicFrameMkLst>
        </pc:graphicFrameChg>
        <pc:graphicFrameChg chg="mod">
          <ac:chgData name="3-210" userId="08ce88e1165b00db" providerId="LiveId" clId="{18EEC02B-E3B6-4E61-9FB1-9B467588F804}" dt="2021-05-12T07:46:19.554" v="8021" actId="1036"/>
          <ac:graphicFrameMkLst>
            <pc:docMk/>
            <pc:sldMk cId="0" sldId="452"/>
            <ac:graphicFrameMk id="22556" creationId="{00000000-0000-0000-0000-000000000000}"/>
          </ac:graphicFrameMkLst>
        </pc:graphicFrameChg>
        <pc:cxnChg chg="mod">
          <ac:chgData name="3-210" userId="08ce88e1165b00db" providerId="LiveId" clId="{18EEC02B-E3B6-4E61-9FB1-9B467588F804}" dt="2021-05-12T07:46:19.554" v="8021" actId="1036"/>
          <ac:cxnSpMkLst>
            <pc:docMk/>
            <pc:sldMk cId="0" sldId="452"/>
            <ac:cxnSpMk id="22550" creationId="{00000000-0000-0000-0000-000000000000}"/>
          </ac:cxnSpMkLst>
        </pc:cxnChg>
      </pc:sldChg>
      <pc:sldChg chg="addSp delSp modSp mod ord">
        <pc:chgData name="3-210" userId="08ce88e1165b00db" providerId="LiveId" clId="{18EEC02B-E3B6-4E61-9FB1-9B467588F804}" dt="2021-05-12T07:43:07.519" v="7784" actId="14100"/>
        <pc:sldMkLst>
          <pc:docMk/>
          <pc:sldMk cId="0" sldId="453"/>
        </pc:sldMkLst>
        <pc:spChg chg="add mod">
          <ac:chgData name="3-210" userId="08ce88e1165b00db" providerId="LiveId" clId="{18EEC02B-E3B6-4E61-9FB1-9B467588F804}" dt="2021-05-12T07:43:07.519" v="7784" actId="14100"/>
          <ac:spMkLst>
            <pc:docMk/>
            <pc:sldMk cId="0" sldId="453"/>
            <ac:spMk id="25" creationId="{62EF48EC-EBAC-42F4-953B-E712BFE2B439}"/>
          </ac:spMkLst>
        </pc:spChg>
        <pc:spChg chg="del">
          <ac:chgData name="3-210" userId="08ce88e1165b00db" providerId="LiveId" clId="{18EEC02B-E3B6-4E61-9FB1-9B467588F804}" dt="2021-05-12T03:34:08.171" v="2484" actId="478"/>
          <ac:spMkLst>
            <pc:docMk/>
            <pc:sldMk cId="0" sldId="453"/>
            <ac:spMk id="26" creationId="{00000000-0000-0000-0000-000000000000}"/>
          </ac:spMkLst>
        </pc:spChg>
        <pc:spChg chg="del mod">
          <ac:chgData name="3-210" userId="08ce88e1165b00db" providerId="LiveId" clId="{18EEC02B-E3B6-4E61-9FB1-9B467588F804}" dt="2021-05-12T07:39:15.632" v="7750" actId="478"/>
          <ac:spMkLst>
            <pc:docMk/>
            <pc:sldMk cId="0" sldId="453"/>
            <ac:spMk id="27" creationId="{00000000-0000-0000-0000-000000000000}"/>
          </ac:spMkLst>
        </pc:spChg>
        <pc:spChg chg="mod">
          <ac:chgData name="3-210" userId="08ce88e1165b00db" providerId="LiveId" clId="{18EEC02B-E3B6-4E61-9FB1-9B467588F804}" dt="2021-05-12T07:39:33.268" v="7778" actId="1035"/>
          <ac:spMkLst>
            <pc:docMk/>
            <pc:sldMk cId="0" sldId="453"/>
            <ac:spMk id="21506" creationId="{00000000-0000-0000-0000-000000000000}"/>
          </ac:spMkLst>
        </pc:spChg>
        <pc:spChg chg="mod">
          <ac:chgData name="3-210" userId="08ce88e1165b00db" providerId="LiveId" clId="{18EEC02B-E3B6-4E61-9FB1-9B467588F804}" dt="2021-05-12T07:39:33.268" v="7778" actId="1035"/>
          <ac:spMkLst>
            <pc:docMk/>
            <pc:sldMk cId="0" sldId="453"/>
            <ac:spMk id="21507" creationId="{00000000-0000-0000-0000-000000000000}"/>
          </ac:spMkLst>
        </pc:spChg>
        <pc:spChg chg="mod">
          <ac:chgData name="3-210" userId="08ce88e1165b00db" providerId="LiveId" clId="{18EEC02B-E3B6-4E61-9FB1-9B467588F804}" dt="2021-05-12T07:39:33.268" v="7778" actId="1035"/>
          <ac:spMkLst>
            <pc:docMk/>
            <pc:sldMk cId="0" sldId="453"/>
            <ac:spMk id="21510" creationId="{00000000-0000-0000-0000-000000000000}"/>
          </ac:spMkLst>
        </pc:spChg>
        <pc:spChg chg="mod">
          <ac:chgData name="3-210" userId="08ce88e1165b00db" providerId="LiveId" clId="{18EEC02B-E3B6-4E61-9FB1-9B467588F804}" dt="2021-05-12T07:39:33.268" v="7778" actId="1035"/>
          <ac:spMkLst>
            <pc:docMk/>
            <pc:sldMk cId="0" sldId="453"/>
            <ac:spMk id="21511" creationId="{00000000-0000-0000-0000-000000000000}"/>
          </ac:spMkLst>
        </pc:spChg>
        <pc:spChg chg="mod">
          <ac:chgData name="3-210" userId="08ce88e1165b00db" providerId="LiveId" clId="{18EEC02B-E3B6-4E61-9FB1-9B467588F804}" dt="2021-05-12T07:39:33.268" v="7778" actId="1035"/>
          <ac:spMkLst>
            <pc:docMk/>
            <pc:sldMk cId="0" sldId="453"/>
            <ac:spMk id="21512" creationId="{00000000-0000-0000-0000-000000000000}"/>
          </ac:spMkLst>
        </pc:spChg>
        <pc:spChg chg="mod">
          <ac:chgData name="3-210" userId="08ce88e1165b00db" providerId="LiveId" clId="{18EEC02B-E3B6-4E61-9FB1-9B467588F804}" dt="2021-05-12T07:39:33.268" v="7778" actId="1035"/>
          <ac:spMkLst>
            <pc:docMk/>
            <pc:sldMk cId="0" sldId="453"/>
            <ac:spMk id="21513" creationId="{00000000-0000-0000-0000-000000000000}"/>
          </ac:spMkLst>
        </pc:spChg>
        <pc:spChg chg="mod">
          <ac:chgData name="3-210" userId="08ce88e1165b00db" providerId="LiveId" clId="{18EEC02B-E3B6-4E61-9FB1-9B467588F804}" dt="2021-05-12T07:39:33.268" v="7778" actId="1035"/>
          <ac:spMkLst>
            <pc:docMk/>
            <pc:sldMk cId="0" sldId="453"/>
            <ac:spMk id="21514" creationId="{00000000-0000-0000-0000-000000000000}"/>
          </ac:spMkLst>
        </pc:spChg>
        <pc:spChg chg="mod">
          <ac:chgData name="3-210" userId="08ce88e1165b00db" providerId="LiveId" clId="{18EEC02B-E3B6-4E61-9FB1-9B467588F804}" dt="2021-05-12T07:39:33.268" v="7778" actId="1035"/>
          <ac:spMkLst>
            <pc:docMk/>
            <pc:sldMk cId="0" sldId="453"/>
            <ac:spMk id="21515" creationId="{00000000-0000-0000-0000-000000000000}"/>
          </ac:spMkLst>
        </pc:spChg>
        <pc:spChg chg="mod">
          <ac:chgData name="3-210" userId="08ce88e1165b00db" providerId="LiveId" clId="{18EEC02B-E3B6-4E61-9FB1-9B467588F804}" dt="2021-05-12T07:39:33.268" v="7778" actId="1035"/>
          <ac:spMkLst>
            <pc:docMk/>
            <pc:sldMk cId="0" sldId="453"/>
            <ac:spMk id="21516" creationId="{00000000-0000-0000-0000-000000000000}"/>
          </ac:spMkLst>
        </pc:spChg>
        <pc:spChg chg="mod">
          <ac:chgData name="3-210" userId="08ce88e1165b00db" providerId="LiveId" clId="{18EEC02B-E3B6-4E61-9FB1-9B467588F804}" dt="2021-05-12T07:39:33.268" v="7778" actId="1035"/>
          <ac:spMkLst>
            <pc:docMk/>
            <pc:sldMk cId="0" sldId="453"/>
            <ac:spMk id="21517" creationId="{00000000-0000-0000-0000-000000000000}"/>
          </ac:spMkLst>
        </pc:spChg>
        <pc:spChg chg="del mod">
          <ac:chgData name="3-210" userId="08ce88e1165b00db" providerId="LiveId" clId="{18EEC02B-E3B6-4E61-9FB1-9B467588F804}" dt="2021-05-12T07:39:26.319" v="7751" actId="21"/>
          <ac:spMkLst>
            <pc:docMk/>
            <pc:sldMk cId="0" sldId="453"/>
            <ac:spMk id="21519" creationId="{00000000-0000-0000-0000-000000000000}"/>
          </ac:spMkLst>
        </pc:spChg>
        <pc:spChg chg="mod">
          <ac:chgData name="3-210" userId="08ce88e1165b00db" providerId="LiveId" clId="{18EEC02B-E3B6-4E61-9FB1-9B467588F804}" dt="2021-05-12T07:39:33.268" v="7778" actId="1035"/>
          <ac:spMkLst>
            <pc:docMk/>
            <pc:sldMk cId="0" sldId="453"/>
            <ac:spMk id="21523" creationId="{00000000-0000-0000-0000-000000000000}"/>
          </ac:spMkLst>
        </pc:spChg>
        <pc:spChg chg="mod">
          <ac:chgData name="3-210" userId="08ce88e1165b00db" providerId="LiveId" clId="{18EEC02B-E3B6-4E61-9FB1-9B467588F804}" dt="2021-05-12T07:39:33.268" v="7778" actId="1035"/>
          <ac:spMkLst>
            <pc:docMk/>
            <pc:sldMk cId="0" sldId="453"/>
            <ac:spMk id="21524" creationId="{00000000-0000-0000-0000-000000000000}"/>
          </ac:spMkLst>
        </pc:spChg>
        <pc:spChg chg="mod">
          <ac:chgData name="3-210" userId="08ce88e1165b00db" providerId="LiveId" clId="{18EEC02B-E3B6-4E61-9FB1-9B467588F804}" dt="2021-05-12T07:39:33.268" v="7778" actId="1035"/>
          <ac:spMkLst>
            <pc:docMk/>
            <pc:sldMk cId="0" sldId="453"/>
            <ac:spMk id="21525" creationId="{00000000-0000-0000-0000-000000000000}"/>
          </ac:spMkLst>
        </pc:spChg>
        <pc:spChg chg="mod">
          <ac:chgData name="3-210" userId="08ce88e1165b00db" providerId="LiveId" clId="{18EEC02B-E3B6-4E61-9FB1-9B467588F804}" dt="2021-05-12T07:39:33.268" v="7778" actId="1035"/>
          <ac:spMkLst>
            <pc:docMk/>
            <pc:sldMk cId="0" sldId="453"/>
            <ac:spMk id="21526" creationId="{00000000-0000-0000-0000-000000000000}"/>
          </ac:spMkLst>
        </pc:spChg>
        <pc:spChg chg="mod">
          <ac:chgData name="3-210" userId="08ce88e1165b00db" providerId="LiveId" clId="{18EEC02B-E3B6-4E61-9FB1-9B467588F804}" dt="2021-05-12T07:39:33.268" v="7778" actId="1035"/>
          <ac:spMkLst>
            <pc:docMk/>
            <pc:sldMk cId="0" sldId="453"/>
            <ac:spMk id="21527" creationId="{00000000-0000-0000-0000-000000000000}"/>
          </ac:spMkLst>
        </pc:spChg>
        <pc:spChg chg="mod">
          <ac:chgData name="3-210" userId="08ce88e1165b00db" providerId="LiveId" clId="{18EEC02B-E3B6-4E61-9FB1-9B467588F804}" dt="2021-05-12T07:39:33.268" v="7778" actId="1035"/>
          <ac:spMkLst>
            <pc:docMk/>
            <pc:sldMk cId="0" sldId="453"/>
            <ac:spMk id="21528" creationId="{00000000-0000-0000-0000-000000000000}"/>
          </ac:spMkLst>
        </pc:spChg>
        <pc:spChg chg="mod">
          <ac:chgData name="3-210" userId="08ce88e1165b00db" providerId="LiveId" clId="{18EEC02B-E3B6-4E61-9FB1-9B467588F804}" dt="2021-05-12T07:39:33.268" v="7778" actId="1035"/>
          <ac:spMkLst>
            <pc:docMk/>
            <pc:sldMk cId="0" sldId="453"/>
            <ac:spMk id="21529" creationId="{00000000-0000-0000-0000-000000000000}"/>
          </ac:spMkLst>
        </pc:spChg>
        <pc:spChg chg="mod">
          <ac:chgData name="3-210" userId="08ce88e1165b00db" providerId="LiveId" clId="{18EEC02B-E3B6-4E61-9FB1-9B467588F804}" dt="2021-05-12T07:39:33.268" v="7778" actId="1035"/>
          <ac:spMkLst>
            <pc:docMk/>
            <pc:sldMk cId="0" sldId="453"/>
            <ac:spMk id="264223" creationId="{00000000-0000-0000-0000-000000000000}"/>
          </ac:spMkLst>
        </pc:spChg>
        <pc:grpChg chg="mod">
          <ac:chgData name="3-210" userId="08ce88e1165b00db" providerId="LiveId" clId="{18EEC02B-E3B6-4E61-9FB1-9B467588F804}" dt="2021-05-12T07:39:33.268" v="7778" actId="1035"/>
          <ac:grpSpMkLst>
            <pc:docMk/>
            <pc:sldMk cId="0" sldId="453"/>
            <ac:grpSpMk id="21508" creationId="{00000000-0000-0000-0000-000000000000}"/>
          </ac:grpSpMkLst>
        </pc:grpChg>
        <pc:graphicFrameChg chg="mod">
          <ac:chgData name="3-210" userId="08ce88e1165b00db" providerId="LiveId" clId="{18EEC02B-E3B6-4E61-9FB1-9B467588F804}" dt="2021-05-12T07:39:33.268" v="7778" actId="1035"/>
          <ac:graphicFrameMkLst>
            <pc:docMk/>
            <pc:sldMk cId="0" sldId="453"/>
            <ac:graphicFrameMk id="21509" creationId="{00000000-0000-0000-0000-000000000000}"/>
          </ac:graphicFrameMkLst>
        </pc:graphicFrameChg>
        <pc:graphicFrameChg chg="mod">
          <ac:chgData name="3-210" userId="08ce88e1165b00db" providerId="LiveId" clId="{18EEC02B-E3B6-4E61-9FB1-9B467588F804}" dt="2021-05-12T07:39:33.268" v="7778" actId="1035"/>
          <ac:graphicFrameMkLst>
            <pc:docMk/>
            <pc:sldMk cId="0" sldId="453"/>
            <ac:graphicFrameMk id="21520" creationId="{00000000-0000-0000-0000-000000000000}"/>
          </ac:graphicFrameMkLst>
        </pc:graphicFrameChg>
      </pc:sldChg>
      <pc:sldChg chg="modSp mod">
        <pc:chgData name="3-210" userId="08ce88e1165b00db" providerId="LiveId" clId="{18EEC02B-E3B6-4E61-9FB1-9B467588F804}" dt="2021-05-12T08:24:12.616" v="8633" actId="6549"/>
        <pc:sldMkLst>
          <pc:docMk/>
          <pc:sldMk cId="0" sldId="454"/>
        </pc:sldMkLst>
        <pc:spChg chg="mod">
          <ac:chgData name="3-210" userId="08ce88e1165b00db" providerId="LiveId" clId="{18EEC02B-E3B6-4E61-9FB1-9B467588F804}" dt="2021-05-12T08:13:16.001" v="8532" actId="6549"/>
          <ac:spMkLst>
            <pc:docMk/>
            <pc:sldMk cId="0" sldId="454"/>
            <ac:spMk id="16388" creationId="{00000000-0000-0000-0000-000000000000}"/>
          </ac:spMkLst>
        </pc:spChg>
        <pc:spChg chg="mod">
          <ac:chgData name="3-210" userId="08ce88e1165b00db" providerId="LiveId" clId="{18EEC02B-E3B6-4E61-9FB1-9B467588F804}" dt="2021-05-12T08:24:12.616" v="8633" actId="6549"/>
          <ac:spMkLst>
            <pc:docMk/>
            <pc:sldMk cId="0" sldId="454"/>
            <ac:spMk id="16389" creationId="{00000000-0000-0000-0000-000000000000}"/>
          </ac:spMkLst>
        </pc:spChg>
        <pc:graphicFrameChg chg="mod">
          <ac:chgData name="3-210" userId="08ce88e1165b00db" providerId="LiveId" clId="{18EEC02B-E3B6-4E61-9FB1-9B467588F804}" dt="2021-05-12T08:13:01.317" v="8530"/>
          <ac:graphicFrameMkLst>
            <pc:docMk/>
            <pc:sldMk cId="0" sldId="454"/>
            <ac:graphicFrameMk id="16392" creationId="{00000000-0000-0000-0000-000000000000}"/>
          </ac:graphicFrameMkLst>
        </pc:graphicFrameChg>
      </pc:sldChg>
      <pc:sldChg chg="modSp">
        <pc:chgData name="3-210" userId="08ce88e1165b00db" providerId="LiveId" clId="{18EEC02B-E3B6-4E61-9FB1-9B467588F804}" dt="2021-05-12T05:56:04.255" v="5485"/>
        <pc:sldMkLst>
          <pc:docMk/>
          <pc:sldMk cId="0" sldId="457"/>
        </pc:sldMkLst>
        <pc:graphicFrameChg chg="mod">
          <ac:chgData name="3-210" userId="08ce88e1165b00db" providerId="LiveId" clId="{18EEC02B-E3B6-4E61-9FB1-9B467588F804}" dt="2021-05-12T05:56:04.255" v="5485"/>
          <ac:graphicFrameMkLst>
            <pc:docMk/>
            <pc:sldMk cId="0" sldId="457"/>
            <ac:graphicFrameMk id="18440" creationId="{00000000-0000-0000-0000-000000000000}"/>
          </ac:graphicFrameMkLst>
        </pc:graphicFrameChg>
      </pc:sldChg>
      <pc:sldChg chg="add del modTransition">
        <pc:chgData name="3-210" userId="08ce88e1165b00db" providerId="LiveId" clId="{18EEC02B-E3B6-4E61-9FB1-9B467588F804}" dt="2021-05-12T03:33:27.041" v="2480" actId="47"/>
        <pc:sldMkLst>
          <pc:docMk/>
          <pc:sldMk cId="0" sldId="466"/>
        </pc:sldMkLst>
      </pc:sldChg>
      <pc:sldChg chg="modSp">
        <pc:chgData name="3-210" userId="08ce88e1165b00db" providerId="LiveId" clId="{18EEC02B-E3B6-4E61-9FB1-9B467588F804}" dt="2021-05-12T08:07:36.764" v="8523"/>
        <pc:sldMkLst>
          <pc:docMk/>
          <pc:sldMk cId="0" sldId="467"/>
        </pc:sldMkLst>
        <pc:graphicFrameChg chg="mod">
          <ac:chgData name="3-210" userId="08ce88e1165b00db" providerId="LiveId" clId="{18EEC02B-E3B6-4E61-9FB1-9B467588F804}" dt="2021-05-12T08:07:36.764" v="8523"/>
          <ac:graphicFrameMkLst>
            <pc:docMk/>
            <pc:sldMk cId="0" sldId="467"/>
            <ac:graphicFrameMk id="14341" creationId="{00000000-0000-0000-0000-000000000000}"/>
          </ac:graphicFrameMkLst>
        </pc:graphicFrameChg>
      </pc:sldChg>
      <pc:sldChg chg="addSp delSp modSp add del mod ord">
        <pc:chgData name="3-210" userId="08ce88e1165b00db" providerId="LiveId" clId="{18EEC02B-E3B6-4E61-9FB1-9B467588F804}" dt="2021-05-12T08:30:52.909" v="8661"/>
        <pc:sldMkLst>
          <pc:docMk/>
          <pc:sldMk cId="1086768330" sldId="468"/>
        </pc:sldMkLst>
        <pc:spChg chg="mod">
          <ac:chgData name="3-210" userId="08ce88e1165b00db" providerId="LiveId" clId="{18EEC02B-E3B6-4E61-9FB1-9B467588F804}" dt="2021-05-12T03:25:32.141" v="2432" actId="1076"/>
          <ac:spMkLst>
            <pc:docMk/>
            <pc:sldMk cId="1086768330" sldId="468"/>
            <ac:spMk id="8" creationId="{00000000-0000-0000-0000-000000000000}"/>
          </ac:spMkLst>
        </pc:spChg>
        <pc:spChg chg="mod">
          <ac:chgData name="3-210" userId="08ce88e1165b00db" providerId="LiveId" clId="{18EEC02B-E3B6-4E61-9FB1-9B467588F804}" dt="2021-05-12T03:31:30.259" v="2479" actId="6549"/>
          <ac:spMkLst>
            <pc:docMk/>
            <pc:sldMk cId="1086768330" sldId="468"/>
            <ac:spMk id="37" creationId="{00000000-0000-0000-0000-000000000000}"/>
          </ac:spMkLst>
        </pc:spChg>
        <pc:spChg chg="mod">
          <ac:chgData name="3-210" userId="08ce88e1165b00db" providerId="LiveId" clId="{18EEC02B-E3B6-4E61-9FB1-9B467588F804}" dt="2021-05-12T03:25:49.136" v="2437" actId="2711"/>
          <ac:spMkLst>
            <pc:docMk/>
            <pc:sldMk cId="1086768330" sldId="468"/>
            <ac:spMk id="48" creationId="{00000000-0000-0000-0000-000000000000}"/>
          </ac:spMkLst>
        </pc:spChg>
        <pc:spChg chg="add del">
          <ac:chgData name="3-210" userId="08ce88e1165b00db" providerId="LiveId" clId="{18EEC02B-E3B6-4E61-9FB1-9B467588F804}" dt="2021-05-12T06:32:20.040" v="5609" actId="22"/>
          <ac:spMkLst>
            <pc:docMk/>
            <pc:sldMk cId="1086768330" sldId="468"/>
            <ac:spMk id="54" creationId="{591B1724-4995-4E93-80D5-94B3A6571024}"/>
          </ac:spMkLst>
        </pc:spChg>
        <pc:graphicFrameChg chg="add del mod">
          <ac:chgData name="3-210" userId="08ce88e1165b00db" providerId="LiveId" clId="{18EEC02B-E3B6-4E61-9FB1-9B467588F804}" dt="2021-05-12T01:39:30.931" v="112"/>
          <ac:graphicFrameMkLst>
            <pc:docMk/>
            <pc:sldMk cId="1086768330" sldId="468"/>
            <ac:graphicFrameMk id="54" creationId="{956EAA4E-429D-462B-8663-A6E35852202A}"/>
          </ac:graphicFrameMkLst>
        </pc:graphicFrameChg>
      </pc:sldChg>
      <pc:sldChg chg="modSp">
        <pc:chgData name="3-210" userId="08ce88e1165b00db" providerId="LiveId" clId="{18EEC02B-E3B6-4E61-9FB1-9B467588F804}" dt="2021-05-12T00:54:44.406" v="19"/>
        <pc:sldMkLst>
          <pc:docMk/>
          <pc:sldMk cId="38375328" sldId="469"/>
        </pc:sldMkLst>
        <pc:graphicFrameChg chg="mod">
          <ac:chgData name="3-210" userId="08ce88e1165b00db" providerId="LiveId" clId="{18EEC02B-E3B6-4E61-9FB1-9B467588F804}" dt="2021-05-12T00:54:44.406" v="19"/>
          <ac:graphicFrameMkLst>
            <pc:docMk/>
            <pc:sldMk cId="38375328" sldId="469"/>
            <ac:graphicFrameMk id="31750" creationId="{00000000-0000-0000-0000-000000000000}"/>
          </ac:graphicFrameMkLst>
        </pc:graphicFrameChg>
      </pc:sldChg>
      <pc:sldChg chg="addSp delSp modSp add del mod ord modTransition delAnim">
        <pc:chgData name="3-210" userId="08ce88e1165b00db" providerId="LiveId" clId="{18EEC02B-E3B6-4E61-9FB1-9B467588F804}" dt="2021-05-12T07:16:10.999" v="6685" actId="1036"/>
        <pc:sldMkLst>
          <pc:docMk/>
          <pc:sldMk cId="2590746544" sldId="470"/>
        </pc:sldMkLst>
        <pc:spChg chg="del">
          <ac:chgData name="3-210" userId="08ce88e1165b00db" providerId="LiveId" clId="{18EEC02B-E3B6-4E61-9FB1-9B467588F804}" dt="2021-05-12T03:15:19.937" v="2361" actId="478"/>
          <ac:spMkLst>
            <pc:docMk/>
            <pc:sldMk cId="2590746544" sldId="470"/>
            <ac:spMk id="3" creationId="{00000000-0000-0000-0000-000000000000}"/>
          </ac:spMkLst>
        </pc:spChg>
        <pc:spChg chg="mod">
          <ac:chgData name="3-210" userId="08ce88e1165b00db" providerId="LiveId" clId="{18EEC02B-E3B6-4E61-9FB1-9B467588F804}" dt="2021-05-12T07:16:10.999" v="6685" actId="1036"/>
          <ac:spMkLst>
            <pc:docMk/>
            <pc:sldMk cId="2590746544" sldId="470"/>
            <ac:spMk id="5" creationId="{00000000-0000-0000-0000-000000000000}"/>
          </ac:spMkLst>
        </pc:spChg>
        <pc:spChg chg="del">
          <ac:chgData name="3-210" userId="08ce88e1165b00db" providerId="LiveId" clId="{18EEC02B-E3B6-4E61-9FB1-9B467588F804}" dt="2021-05-12T03:15:17.054" v="2360" actId="478"/>
          <ac:spMkLst>
            <pc:docMk/>
            <pc:sldMk cId="2590746544" sldId="470"/>
            <ac:spMk id="8" creationId="{00000000-0000-0000-0000-000000000000}"/>
          </ac:spMkLst>
        </pc:spChg>
        <pc:spChg chg="add mod">
          <ac:chgData name="3-210" userId="08ce88e1165b00db" providerId="LiveId" clId="{18EEC02B-E3B6-4E61-9FB1-9B467588F804}" dt="2021-05-12T07:15:57.477" v="6669"/>
          <ac:spMkLst>
            <pc:docMk/>
            <pc:sldMk cId="2590746544" sldId="470"/>
            <ac:spMk id="8" creationId="{DF326CF2-23B8-4A69-9E11-15C118862018}"/>
          </ac:spMkLst>
        </pc:spChg>
        <pc:spChg chg="mod">
          <ac:chgData name="3-210" userId="08ce88e1165b00db" providerId="LiveId" clId="{18EEC02B-E3B6-4E61-9FB1-9B467588F804}" dt="2021-05-12T07:16:10.999" v="6685" actId="1036"/>
          <ac:spMkLst>
            <pc:docMk/>
            <pc:sldMk cId="2590746544" sldId="470"/>
            <ac:spMk id="10" creationId="{00000000-0000-0000-0000-000000000000}"/>
          </ac:spMkLst>
        </pc:spChg>
        <pc:spChg chg="del">
          <ac:chgData name="3-210" userId="08ce88e1165b00db" providerId="LiveId" clId="{18EEC02B-E3B6-4E61-9FB1-9B467588F804}" dt="2021-05-12T03:15:14.031" v="2359" actId="478"/>
          <ac:spMkLst>
            <pc:docMk/>
            <pc:sldMk cId="2590746544" sldId="470"/>
            <ac:spMk id="11" creationId="{00000000-0000-0000-0000-000000000000}"/>
          </ac:spMkLst>
        </pc:spChg>
        <pc:spChg chg="add del mod">
          <ac:chgData name="3-210" userId="08ce88e1165b00db" providerId="LiveId" clId="{18EEC02B-E3B6-4E61-9FB1-9B467588F804}" dt="2021-05-12T01:28:27.184" v="70"/>
          <ac:spMkLst>
            <pc:docMk/>
            <pc:sldMk cId="2590746544" sldId="470"/>
            <ac:spMk id="12" creationId="{858B7110-22DE-4D97-BD49-F1F216460FA2}"/>
          </ac:spMkLst>
        </pc:spChg>
        <pc:spChg chg="add del mod">
          <ac:chgData name="3-210" userId="08ce88e1165b00db" providerId="LiveId" clId="{18EEC02B-E3B6-4E61-9FB1-9B467588F804}" dt="2021-05-12T03:02:56.872" v="2203" actId="478"/>
          <ac:spMkLst>
            <pc:docMk/>
            <pc:sldMk cId="2590746544" sldId="470"/>
            <ac:spMk id="12" creationId="{98A59E1A-DE8C-43AA-B88F-66D716021BB4}"/>
          </ac:spMkLst>
        </pc:spChg>
        <pc:spChg chg="mod">
          <ac:chgData name="3-210" userId="08ce88e1165b00db" providerId="LiveId" clId="{18EEC02B-E3B6-4E61-9FB1-9B467588F804}" dt="2021-05-12T07:15:50.521" v="6668" actId="1076"/>
          <ac:spMkLst>
            <pc:docMk/>
            <pc:sldMk cId="2590746544" sldId="470"/>
            <ac:spMk id="8206" creationId="{00000000-0000-0000-0000-000000000000}"/>
          </ac:spMkLst>
        </pc:spChg>
        <pc:graphicFrameChg chg="add del mod">
          <ac:chgData name="3-210" userId="08ce88e1165b00db" providerId="LiveId" clId="{18EEC02B-E3B6-4E61-9FB1-9B467588F804}" dt="2021-05-12T01:38:06.873" v="95" actId="21"/>
          <ac:graphicFrameMkLst>
            <pc:docMk/>
            <pc:sldMk cId="2590746544" sldId="470"/>
            <ac:graphicFrameMk id="13" creationId="{FF96E7A6-89EB-4C7A-95F4-1C076790D53A}"/>
          </ac:graphicFrameMkLst>
        </pc:graphicFrameChg>
        <pc:graphicFrameChg chg="mod">
          <ac:chgData name="3-210" userId="08ce88e1165b00db" providerId="LiveId" clId="{18EEC02B-E3B6-4E61-9FB1-9B467588F804}" dt="2021-05-12T07:16:10.999" v="6685" actId="1036"/>
          <ac:graphicFrameMkLst>
            <pc:docMk/>
            <pc:sldMk cId="2590746544" sldId="470"/>
            <ac:graphicFrameMk id="8194" creationId="{00000000-0000-0000-0000-000000000000}"/>
          </ac:graphicFrameMkLst>
        </pc:graphicFrameChg>
        <pc:picChg chg="mod">
          <ac:chgData name="3-210" userId="08ce88e1165b00db" providerId="LiveId" clId="{18EEC02B-E3B6-4E61-9FB1-9B467588F804}" dt="2021-05-12T07:16:10.999" v="6685" actId="1036"/>
          <ac:picMkLst>
            <pc:docMk/>
            <pc:sldMk cId="2590746544" sldId="470"/>
            <ac:picMk id="8195" creationId="{00000000-0000-0000-0000-000000000000}"/>
          </ac:picMkLst>
        </pc:picChg>
        <pc:cxnChg chg="mod">
          <ac:chgData name="3-210" userId="08ce88e1165b00db" providerId="LiveId" clId="{18EEC02B-E3B6-4E61-9FB1-9B467588F804}" dt="2021-05-12T07:16:10.999" v="6685" actId="1036"/>
          <ac:cxnSpMkLst>
            <pc:docMk/>
            <pc:sldMk cId="2590746544" sldId="470"/>
            <ac:cxnSpMk id="9" creationId="{00000000-0000-0000-0000-000000000000}"/>
          </ac:cxnSpMkLst>
        </pc:cxnChg>
        <pc:cxnChg chg="del mod">
          <ac:chgData name="3-210" userId="08ce88e1165b00db" providerId="LiveId" clId="{18EEC02B-E3B6-4E61-9FB1-9B467588F804}" dt="2021-05-12T03:15:14.031" v="2359" actId="478"/>
          <ac:cxnSpMkLst>
            <pc:docMk/>
            <pc:sldMk cId="2590746544" sldId="470"/>
            <ac:cxnSpMk id="15" creationId="{00000000-0000-0000-0000-000000000000}"/>
          </ac:cxnSpMkLst>
        </pc:cxnChg>
      </pc:sldChg>
      <pc:sldChg chg="delSp modSp add del mod modTransition">
        <pc:chgData name="3-210" userId="08ce88e1165b00db" providerId="LiveId" clId="{18EEC02B-E3B6-4E61-9FB1-9B467588F804}" dt="2021-05-12T04:33:53.776" v="4490" actId="47"/>
        <pc:sldMkLst>
          <pc:docMk/>
          <pc:sldMk cId="0" sldId="471"/>
        </pc:sldMkLst>
        <pc:spChg chg="mod">
          <ac:chgData name="3-210" userId="08ce88e1165b00db" providerId="LiveId" clId="{18EEC02B-E3B6-4E61-9FB1-9B467588F804}" dt="2021-05-12T01:28:19.258" v="56" actId="2711"/>
          <ac:spMkLst>
            <pc:docMk/>
            <pc:sldMk cId="0" sldId="471"/>
            <ac:spMk id="20" creationId="{907E9973-932B-449C-B356-41ABB90859A8}"/>
          </ac:spMkLst>
        </pc:spChg>
        <pc:spChg chg="mod">
          <ac:chgData name="3-210" userId="08ce88e1165b00db" providerId="LiveId" clId="{18EEC02B-E3B6-4E61-9FB1-9B467588F804}" dt="2021-05-12T03:26:06.305" v="2442" actId="2711"/>
          <ac:spMkLst>
            <pc:docMk/>
            <pc:sldMk cId="0" sldId="471"/>
            <ac:spMk id="23" creationId="{80F5FE87-A0F5-4F51-9FFF-E0A4C2B6D14C}"/>
          </ac:spMkLst>
        </pc:spChg>
        <pc:spChg chg="mod">
          <ac:chgData name="3-210" userId="08ce88e1165b00db" providerId="LiveId" clId="{18EEC02B-E3B6-4E61-9FB1-9B467588F804}" dt="2021-05-12T01:28:18.695" v="55" actId="2711"/>
          <ac:spMkLst>
            <pc:docMk/>
            <pc:sldMk cId="0" sldId="471"/>
            <ac:spMk id="24" creationId="{4E980487-7EA9-434F-B5D4-1A3AE42114A6}"/>
          </ac:spMkLst>
        </pc:spChg>
        <pc:spChg chg="mod">
          <ac:chgData name="3-210" userId="08ce88e1165b00db" providerId="LiveId" clId="{18EEC02B-E3B6-4E61-9FB1-9B467588F804}" dt="2021-05-12T01:28:20.532" v="58" actId="2711"/>
          <ac:spMkLst>
            <pc:docMk/>
            <pc:sldMk cId="0" sldId="471"/>
            <ac:spMk id="27" creationId="{C7EDDC2F-A1C7-493C-B3BF-67E46187EF6A}"/>
          </ac:spMkLst>
        </pc:spChg>
        <pc:spChg chg="mod">
          <ac:chgData name="3-210" userId="08ce88e1165b00db" providerId="LiveId" clId="{18EEC02B-E3B6-4E61-9FB1-9B467588F804}" dt="2021-05-12T03:26:35.538" v="2457" actId="14100"/>
          <ac:spMkLst>
            <pc:docMk/>
            <pc:sldMk cId="0" sldId="471"/>
            <ac:spMk id="9220" creationId="{00000000-0000-0000-0000-000000000000}"/>
          </ac:spMkLst>
        </pc:spChg>
        <pc:spChg chg="del">
          <ac:chgData name="3-210" userId="08ce88e1165b00db" providerId="LiveId" clId="{18EEC02B-E3B6-4E61-9FB1-9B467588F804}" dt="2021-05-12T03:16:38.025" v="2376" actId="478"/>
          <ac:spMkLst>
            <pc:docMk/>
            <pc:sldMk cId="0" sldId="471"/>
            <ac:spMk id="9221" creationId="{00000000-0000-0000-0000-000000000000}"/>
          </ac:spMkLst>
        </pc:spChg>
        <pc:spChg chg="del mod">
          <ac:chgData name="3-210" userId="08ce88e1165b00db" providerId="LiveId" clId="{18EEC02B-E3B6-4E61-9FB1-9B467588F804}" dt="2021-05-12T03:16:30.803" v="2375" actId="478"/>
          <ac:spMkLst>
            <pc:docMk/>
            <pc:sldMk cId="0" sldId="471"/>
            <ac:spMk id="9227" creationId="{00000000-0000-0000-0000-000000000000}"/>
          </ac:spMkLst>
        </pc:spChg>
        <pc:grpChg chg="del mod">
          <ac:chgData name="3-210" userId="08ce88e1165b00db" providerId="LiveId" clId="{18EEC02B-E3B6-4E61-9FB1-9B467588F804}" dt="2021-05-12T03:16:30.803" v="2375" actId="478"/>
          <ac:grpSpMkLst>
            <pc:docMk/>
            <pc:sldMk cId="0" sldId="471"/>
            <ac:grpSpMk id="9218" creationId="{00000000-0000-0000-0000-000000000000}"/>
          </ac:grpSpMkLst>
        </pc:grpChg>
        <pc:grpChg chg="del mod">
          <ac:chgData name="3-210" userId="08ce88e1165b00db" providerId="LiveId" clId="{18EEC02B-E3B6-4E61-9FB1-9B467588F804}" dt="2021-05-12T03:16:30.803" v="2375" actId="478"/>
          <ac:grpSpMkLst>
            <pc:docMk/>
            <pc:sldMk cId="0" sldId="471"/>
            <ac:grpSpMk id="9224" creationId="{00000000-0000-0000-0000-000000000000}"/>
          </ac:grpSpMkLst>
        </pc:grpChg>
        <pc:graphicFrameChg chg="mod">
          <ac:chgData name="3-210" userId="08ce88e1165b00db" providerId="LiveId" clId="{18EEC02B-E3B6-4E61-9FB1-9B467588F804}" dt="2021-05-12T03:27:43.289" v="2462" actId="1076"/>
          <ac:graphicFrameMkLst>
            <pc:docMk/>
            <pc:sldMk cId="0" sldId="471"/>
            <ac:graphicFrameMk id="2" creationId="{0C414B92-0204-4F35-ABAE-3D22009421B8}"/>
          </ac:graphicFrameMkLst>
        </pc:graphicFrameChg>
        <pc:picChg chg="mod">
          <ac:chgData name="3-210" userId="08ce88e1165b00db" providerId="LiveId" clId="{18EEC02B-E3B6-4E61-9FB1-9B467588F804}" dt="2021-05-12T03:16:30.803" v="2375" actId="478"/>
          <ac:picMkLst>
            <pc:docMk/>
            <pc:sldMk cId="0" sldId="471"/>
            <ac:picMk id="9222" creationId="{00000000-0000-0000-0000-000000000000}"/>
          </ac:picMkLst>
        </pc:picChg>
        <pc:cxnChg chg="mod">
          <ac:chgData name="3-210" userId="08ce88e1165b00db" providerId="LiveId" clId="{18EEC02B-E3B6-4E61-9FB1-9B467588F804}" dt="2021-05-12T03:30:00.175" v="2465"/>
          <ac:cxnSpMkLst>
            <pc:docMk/>
            <pc:sldMk cId="0" sldId="471"/>
            <ac:cxnSpMk id="12" creationId="{C310EB95-7732-47A6-AD0A-0E4D9BE62A58}"/>
          </ac:cxnSpMkLst>
        </pc:cxnChg>
        <pc:cxnChg chg="del">
          <ac:chgData name="3-210" userId="08ce88e1165b00db" providerId="LiveId" clId="{18EEC02B-E3B6-4E61-9FB1-9B467588F804}" dt="2021-05-12T03:16:30.803" v="2375" actId="478"/>
          <ac:cxnSpMkLst>
            <pc:docMk/>
            <pc:sldMk cId="0" sldId="471"/>
            <ac:cxnSpMk id="9226" creationId="{00000000-0000-0000-0000-000000000000}"/>
          </ac:cxnSpMkLst>
        </pc:cxnChg>
      </pc:sldChg>
      <pc:sldChg chg="addSp delSp modSp new mod ord">
        <pc:chgData name="3-210" userId="08ce88e1165b00db" providerId="LiveId" clId="{18EEC02B-E3B6-4E61-9FB1-9B467588F804}" dt="2021-05-12T08:32:40.036" v="8663"/>
        <pc:sldMkLst>
          <pc:docMk/>
          <pc:sldMk cId="2878251326" sldId="472"/>
        </pc:sldMkLst>
        <pc:spChg chg="add del mod">
          <ac:chgData name="3-210" userId="08ce88e1165b00db" providerId="LiveId" clId="{18EEC02B-E3B6-4E61-9FB1-9B467588F804}" dt="2021-05-12T01:43:35.244" v="450" actId="478"/>
          <ac:spMkLst>
            <pc:docMk/>
            <pc:sldMk cId="2878251326" sldId="472"/>
            <ac:spMk id="3" creationId="{1E25EECA-E872-4623-A847-CB0452DDDB58}"/>
          </ac:spMkLst>
        </pc:spChg>
        <pc:spChg chg="add mod">
          <ac:chgData name="3-210" userId="08ce88e1165b00db" providerId="LiveId" clId="{18EEC02B-E3B6-4E61-9FB1-9B467588F804}" dt="2021-05-12T07:33:58.967" v="7686" actId="20577"/>
          <ac:spMkLst>
            <pc:docMk/>
            <pc:sldMk cId="2878251326" sldId="472"/>
            <ac:spMk id="4" creationId="{EE57230E-FBA8-4FF3-8A34-E03F4CB48938}"/>
          </ac:spMkLst>
        </pc:spChg>
        <pc:spChg chg="add mod">
          <ac:chgData name="3-210" userId="08ce88e1165b00db" providerId="LiveId" clId="{18EEC02B-E3B6-4E61-9FB1-9B467588F804}" dt="2021-05-12T02:58:55.013" v="2112" actId="1036"/>
          <ac:spMkLst>
            <pc:docMk/>
            <pc:sldMk cId="2878251326" sldId="472"/>
            <ac:spMk id="8" creationId="{D7042A96-FC3D-4C2E-98CA-7C808DF4226C}"/>
          </ac:spMkLst>
        </pc:spChg>
        <pc:spChg chg="add mod">
          <ac:chgData name="3-210" userId="08ce88e1165b00db" providerId="LiveId" clId="{18EEC02B-E3B6-4E61-9FB1-9B467588F804}" dt="2021-05-12T02:58:55.013" v="2112" actId="1036"/>
          <ac:spMkLst>
            <pc:docMk/>
            <pc:sldMk cId="2878251326" sldId="472"/>
            <ac:spMk id="9" creationId="{FFBC81E2-F38C-4992-ACA2-293DE3FAC190}"/>
          </ac:spMkLst>
        </pc:spChg>
        <pc:spChg chg="add mod">
          <ac:chgData name="3-210" userId="08ce88e1165b00db" providerId="LiveId" clId="{18EEC02B-E3B6-4E61-9FB1-9B467588F804}" dt="2021-05-12T08:29:50.554" v="8659" actId="1036"/>
          <ac:spMkLst>
            <pc:docMk/>
            <pc:sldMk cId="2878251326" sldId="472"/>
            <ac:spMk id="12" creationId="{67BB20CA-0641-4EEC-A3D1-5A0D9464F296}"/>
          </ac:spMkLst>
        </pc:spChg>
        <pc:spChg chg="mod">
          <ac:chgData name="3-210" userId="08ce88e1165b00db" providerId="LiveId" clId="{18EEC02B-E3B6-4E61-9FB1-9B467588F804}" dt="2021-05-12T02:10:34.884" v="1694" actId="6549"/>
          <ac:spMkLst>
            <pc:docMk/>
            <pc:sldMk cId="2878251326" sldId="472"/>
            <ac:spMk id="16" creationId="{0BCC867E-38FC-4E28-A90C-DA67127F62EE}"/>
          </ac:spMkLst>
        </pc:spChg>
        <pc:spChg chg="mod">
          <ac:chgData name="3-210" userId="08ce88e1165b00db" providerId="LiveId" clId="{18EEC02B-E3B6-4E61-9FB1-9B467588F804}" dt="2021-05-12T02:11:03.041" v="1706" actId="1035"/>
          <ac:spMkLst>
            <pc:docMk/>
            <pc:sldMk cId="2878251326" sldId="472"/>
            <ac:spMk id="17" creationId="{1C558BF4-B41C-4264-B98D-C07939A7DB33}"/>
          </ac:spMkLst>
        </pc:spChg>
        <pc:spChg chg="add del mod">
          <ac:chgData name="3-210" userId="08ce88e1165b00db" providerId="LiveId" clId="{18EEC02B-E3B6-4E61-9FB1-9B467588F804}" dt="2021-05-12T02:58:19.638" v="2031" actId="478"/>
          <ac:spMkLst>
            <pc:docMk/>
            <pc:sldMk cId="2878251326" sldId="472"/>
            <ac:spMk id="19" creationId="{1D377790-7726-4F04-B6E1-4F28A4ADE412}"/>
          </ac:spMkLst>
        </pc:spChg>
        <pc:spChg chg="add del mod">
          <ac:chgData name="3-210" userId="08ce88e1165b00db" providerId="LiveId" clId="{18EEC02B-E3B6-4E61-9FB1-9B467588F804}" dt="2021-05-12T05:45:13.229" v="4919"/>
          <ac:spMkLst>
            <pc:docMk/>
            <pc:sldMk cId="2878251326" sldId="472"/>
            <ac:spMk id="21" creationId="{5A1215FC-BAD5-4054-9DA5-097752BD45FF}"/>
          </ac:spMkLst>
        </pc:spChg>
        <pc:grpChg chg="add del mod">
          <ac:chgData name="3-210" userId="08ce88e1165b00db" providerId="LiveId" clId="{18EEC02B-E3B6-4E61-9FB1-9B467588F804}" dt="2021-05-12T05:45:21.889" v="4922" actId="21"/>
          <ac:grpSpMkLst>
            <pc:docMk/>
            <pc:sldMk cId="2878251326" sldId="472"/>
            <ac:grpSpMk id="10" creationId="{C479A15B-0F93-40A1-83AF-178C4C4FFA5A}"/>
          </ac:grpSpMkLst>
        </pc:grpChg>
        <pc:grpChg chg="add mod">
          <ac:chgData name="3-210" userId="08ce88e1165b00db" providerId="LiveId" clId="{18EEC02B-E3B6-4E61-9FB1-9B467588F804}" dt="2021-05-12T07:28:00.658" v="7497" actId="1036"/>
          <ac:grpSpMkLst>
            <pc:docMk/>
            <pc:sldMk cId="2878251326" sldId="472"/>
            <ac:grpSpMk id="13" creationId="{5E0C5062-53A7-4F07-A871-3F329EE5A356}"/>
          </ac:grpSpMkLst>
        </pc:grpChg>
        <pc:graphicFrameChg chg="add del mod">
          <ac:chgData name="3-210" userId="08ce88e1165b00db" providerId="LiveId" clId="{18EEC02B-E3B6-4E61-9FB1-9B467588F804}" dt="2021-05-12T02:58:55.013" v="2112" actId="1036"/>
          <ac:graphicFrameMkLst>
            <pc:docMk/>
            <pc:sldMk cId="2878251326" sldId="472"/>
            <ac:graphicFrameMk id="2" creationId="{3FF8968C-50BE-49E9-BFC9-836098918E31}"/>
          </ac:graphicFrameMkLst>
        </pc:graphicFrameChg>
        <pc:graphicFrameChg chg="add del mod">
          <ac:chgData name="3-210" userId="08ce88e1165b00db" providerId="LiveId" clId="{18EEC02B-E3B6-4E61-9FB1-9B467588F804}" dt="2021-05-12T01:46:07.688" v="600" actId="478"/>
          <ac:graphicFrameMkLst>
            <pc:docMk/>
            <pc:sldMk cId="2878251326" sldId="472"/>
            <ac:graphicFrameMk id="5" creationId="{3DA554D2-91AB-46D5-A6C7-5A05B0785B90}"/>
          </ac:graphicFrameMkLst>
        </pc:graphicFrameChg>
        <pc:graphicFrameChg chg="add del mod">
          <ac:chgData name="3-210" userId="08ce88e1165b00db" providerId="LiveId" clId="{18EEC02B-E3B6-4E61-9FB1-9B467588F804}" dt="2021-05-12T02:08:36.462" v="1587" actId="478"/>
          <ac:graphicFrameMkLst>
            <pc:docMk/>
            <pc:sldMk cId="2878251326" sldId="472"/>
            <ac:graphicFrameMk id="6" creationId="{60D5A299-CD73-451F-BBBF-EEDDD6A4AAC2}"/>
          </ac:graphicFrameMkLst>
        </pc:graphicFrameChg>
        <pc:graphicFrameChg chg="add mod">
          <ac:chgData name="3-210" userId="08ce88e1165b00db" providerId="LiveId" clId="{18EEC02B-E3B6-4E61-9FB1-9B467588F804}" dt="2021-05-12T02:58:55.013" v="2112" actId="1036"/>
          <ac:graphicFrameMkLst>
            <pc:docMk/>
            <pc:sldMk cId="2878251326" sldId="472"/>
            <ac:graphicFrameMk id="7" creationId="{ECDDFD9E-7CBF-43B6-A91E-AA21BB407993}"/>
          </ac:graphicFrameMkLst>
        </pc:graphicFrameChg>
        <pc:graphicFrameChg chg="mod">
          <ac:chgData name="3-210" userId="08ce88e1165b00db" providerId="LiveId" clId="{18EEC02B-E3B6-4E61-9FB1-9B467588F804}" dt="2021-05-12T02:10:24.708" v="1688"/>
          <ac:graphicFrameMkLst>
            <pc:docMk/>
            <pc:sldMk cId="2878251326" sldId="472"/>
            <ac:graphicFrameMk id="14" creationId="{C4146E94-F6CB-426D-9DCA-954EE49AA1CD}"/>
          </ac:graphicFrameMkLst>
        </pc:graphicFrameChg>
        <pc:graphicFrameChg chg="mod">
          <ac:chgData name="3-210" userId="08ce88e1165b00db" providerId="LiveId" clId="{18EEC02B-E3B6-4E61-9FB1-9B467588F804}" dt="2021-05-12T08:32:40.036" v="8663"/>
          <ac:graphicFrameMkLst>
            <pc:docMk/>
            <pc:sldMk cId="2878251326" sldId="472"/>
            <ac:graphicFrameMk id="15" creationId="{C36BE387-BDC9-42F3-A17A-1FBBA2C3B2EE}"/>
          </ac:graphicFrameMkLst>
        </pc:graphicFrameChg>
        <pc:graphicFrameChg chg="add mod">
          <ac:chgData name="3-210" userId="08ce88e1165b00db" providerId="LiveId" clId="{18EEC02B-E3B6-4E61-9FB1-9B467588F804}" dt="2021-05-12T07:28:00.658" v="7497" actId="1036"/>
          <ac:graphicFrameMkLst>
            <pc:docMk/>
            <pc:sldMk cId="2878251326" sldId="472"/>
            <ac:graphicFrameMk id="18" creationId="{5C5AE8C1-0B10-4C4F-894B-F8F13D853ABF}"/>
          </ac:graphicFrameMkLst>
        </pc:graphicFrameChg>
      </pc:sldChg>
      <pc:sldChg chg="addSp delSp modSp add mod">
        <pc:chgData name="3-210" userId="08ce88e1165b00db" providerId="LiveId" clId="{18EEC02B-E3B6-4E61-9FB1-9B467588F804}" dt="2021-05-12T08:36:04.359" v="8717" actId="6549"/>
        <pc:sldMkLst>
          <pc:docMk/>
          <pc:sldMk cId="3159414603" sldId="473"/>
        </pc:sldMkLst>
        <pc:spChg chg="del">
          <ac:chgData name="3-210" userId="08ce88e1165b00db" providerId="LiveId" clId="{18EEC02B-E3B6-4E61-9FB1-9B467588F804}" dt="2021-05-12T04:18:26.352" v="3782" actId="478"/>
          <ac:spMkLst>
            <pc:docMk/>
            <pc:sldMk cId="3159414603" sldId="473"/>
            <ac:spMk id="9" creationId="{00000000-0000-0000-0000-000000000000}"/>
          </ac:spMkLst>
        </pc:spChg>
        <pc:spChg chg="del mod">
          <ac:chgData name="3-210" userId="08ce88e1165b00db" providerId="LiveId" clId="{18EEC02B-E3B6-4E61-9FB1-9B467588F804}" dt="2021-05-12T07:16:22.509" v="6686" actId="478"/>
          <ac:spMkLst>
            <pc:docMk/>
            <pc:sldMk cId="3159414603" sldId="473"/>
            <ac:spMk id="10" creationId="{00000000-0000-0000-0000-000000000000}"/>
          </ac:spMkLst>
        </pc:spChg>
        <pc:spChg chg="mod">
          <ac:chgData name="3-210" userId="08ce88e1165b00db" providerId="LiveId" clId="{18EEC02B-E3B6-4E61-9FB1-9B467588F804}" dt="2021-05-12T05:55:46.245" v="5484"/>
          <ac:spMkLst>
            <pc:docMk/>
            <pc:sldMk cId="3159414603" sldId="473"/>
            <ac:spMk id="12" creationId="{D6E999EE-2AE8-4296-B73C-3BC2FD9BE7EB}"/>
          </ac:spMkLst>
        </pc:spChg>
        <pc:spChg chg="mod">
          <ac:chgData name="3-210" userId="08ce88e1165b00db" providerId="LiveId" clId="{18EEC02B-E3B6-4E61-9FB1-9B467588F804}" dt="2021-05-12T05:55:46.245" v="5484"/>
          <ac:spMkLst>
            <pc:docMk/>
            <pc:sldMk cId="3159414603" sldId="473"/>
            <ac:spMk id="13" creationId="{A277783E-8AD9-496A-AFFE-75A2DCA2D4E3}"/>
          </ac:spMkLst>
        </pc:spChg>
        <pc:spChg chg="mod">
          <ac:chgData name="3-210" userId="08ce88e1165b00db" providerId="LiveId" clId="{18EEC02B-E3B6-4E61-9FB1-9B467588F804}" dt="2021-05-12T08:34:37.013" v="8668" actId="6549"/>
          <ac:spMkLst>
            <pc:docMk/>
            <pc:sldMk cId="3159414603" sldId="473"/>
            <ac:spMk id="24578" creationId="{00000000-0000-0000-0000-000000000000}"/>
          </ac:spMkLst>
        </pc:spChg>
        <pc:spChg chg="mod">
          <ac:chgData name="3-210" userId="08ce88e1165b00db" providerId="LiveId" clId="{18EEC02B-E3B6-4E61-9FB1-9B467588F804}" dt="2021-05-12T08:36:04.359" v="8717" actId="6549"/>
          <ac:spMkLst>
            <pc:docMk/>
            <pc:sldMk cId="3159414603" sldId="473"/>
            <ac:spMk id="24580" creationId="{00000000-0000-0000-0000-000000000000}"/>
          </ac:spMkLst>
        </pc:spChg>
        <pc:grpChg chg="add mod">
          <ac:chgData name="3-210" userId="08ce88e1165b00db" providerId="LiveId" clId="{18EEC02B-E3B6-4E61-9FB1-9B467588F804}" dt="2021-05-12T07:23:38.534" v="7261" actId="1035"/>
          <ac:grpSpMkLst>
            <pc:docMk/>
            <pc:sldMk cId="3159414603" sldId="473"/>
            <ac:grpSpMk id="8" creationId="{39142290-FBCD-4B7C-80CA-A50FCE5F27FE}"/>
          </ac:grpSpMkLst>
        </pc:grpChg>
        <pc:grpChg chg="del">
          <ac:chgData name="3-210" userId="08ce88e1165b00db" providerId="LiveId" clId="{18EEC02B-E3B6-4E61-9FB1-9B467588F804}" dt="2021-05-12T05:39:07.504" v="4528" actId="478"/>
          <ac:grpSpMkLst>
            <pc:docMk/>
            <pc:sldMk cId="3159414603" sldId="473"/>
            <ac:grpSpMk id="24579" creationId="{00000000-0000-0000-0000-000000000000}"/>
          </ac:grpSpMkLst>
        </pc:grpChg>
        <pc:graphicFrameChg chg="mod">
          <ac:chgData name="3-210" userId="08ce88e1165b00db" providerId="LiveId" clId="{18EEC02B-E3B6-4E61-9FB1-9B467588F804}" dt="2021-05-12T05:55:46.245" v="5484"/>
          <ac:graphicFrameMkLst>
            <pc:docMk/>
            <pc:sldMk cId="3159414603" sldId="473"/>
            <ac:graphicFrameMk id="9" creationId="{4993DBC1-5774-4F77-B6B9-B5449BCD79C4}"/>
          </ac:graphicFrameMkLst>
        </pc:graphicFrameChg>
        <pc:graphicFrameChg chg="mod">
          <ac:chgData name="3-210" userId="08ce88e1165b00db" providerId="LiveId" clId="{18EEC02B-E3B6-4E61-9FB1-9B467588F804}" dt="2021-05-12T06:57:29.393" v="6258"/>
          <ac:graphicFrameMkLst>
            <pc:docMk/>
            <pc:sldMk cId="3159414603" sldId="473"/>
            <ac:graphicFrameMk id="11" creationId="{4A8B68BA-EF85-463B-91EE-7A5AA688B821}"/>
          </ac:graphicFrameMkLst>
        </pc:graphicFrameChg>
      </pc:sldChg>
      <pc:sldChg chg="addSp delSp modSp add mod modAnim">
        <pc:chgData name="3-210" userId="08ce88e1165b00db" providerId="LiveId" clId="{18EEC02B-E3B6-4E61-9FB1-9B467588F804}" dt="2021-05-12T08:36:38.679" v="8718"/>
        <pc:sldMkLst>
          <pc:docMk/>
          <pc:sldMk cId="2133150609" sldId="474"/>
        </pc:sldMkLst>
        <pc:spChg chg="mod">
          <ac:chgData name="3-210" userId="08ce88e1165b00db" providerId="LiveId" clId="{18EEC02B-E3B6-4E61-9FB1-9B467588F804}" dt="2021-05-12T06:36:00.534" v="5769" actId="1036"/>
          <ac:spMkLst>
            <pc:docMk/>
            <pc:sldMk cId="2133150609" sldId="474"/>
            <ac:spMk id="5" creationId="{00000000-0000-0000-0000-000000000000}"/>
          </ac:spMkLst>
        </pc:spChg>
        <pc:spChg chg="add mod">
          <ac:chgData name="3-210" userId="08ce88e1165b00db" providerId="LiveId" clId="{18EEC02B-E3B6-4E61-9FB1-9B467588F804}" dt="2021-05-12T06:33:01.395" v="5630" actId="1036"/>
          <ac:spMkLst>
            <pc:docMk/>
            <pc:sldMk cId="2133150609" sldId="474"/>
            <ac:spMk id="8" creationId="{F5FA3376-0BE6-4BB8-B7C4-EE533C1E0AFB}"/>
          </ac:spMkLst>
        </pc:spChg>
        <pc:spChg chg="mod">
          <ac:chgData name="3-210" userId="08ce88e1165b00db" providerId="LiveId" clId="{18EEC02B-E3B6-4E61-9FB1-9B467588F804}" dt="2021-05-12T06:34:52.311" v="5759" actId="1076"/>
          <ac:spMkLst>
            <pc:docMk/>
            <pc:sldMk cId="2133150609" sldId="474"/>
            <ac:spMk id="10" creationId="{00000000-0000-0000-0000-000000000000}"/>
          </ac:spMkLst>
        </pc:spChg>
        <pc:spChg chg="add del mod">
          <ac:chgData name="3-210" userId="08ce88e1165b00db" providerId="LiveId" clId="{18EEC02B-E3B6-4E61-9FB1-9B467588F804}" dt="2021-05-12T07:00:28.815" v="6280" actId="1076"/>
          <ac:spMkLst>
            <pc:docMk/>
            <pc:sldMk cId="2133150609" sldId="474"/>
            <ac:spMk id="8206" creationId="{00000000-0000-0000-0000-000000000000}"/>
          </ac:spMkLst>
        </pc:spChg>
        <pc:picChg chg="mod">
          <ac:chgData name="3-210" userId="08ce88e1165b00db" providerId="LiveId" clId="{18EEC02B-E3B6-4E61-9FB1-9B467588F804}" dt="2021-05-12T06:35:53.040" v="5762" actId="1076"/>
          <ac:picMkLst>
            <pc:docMk/>
            <pc:sldMk cId="2133150609" sldId="474"/>
            <ac:picMk id="8195" creationId="{00000000-0000-0000-0000-000000000000}"/>
          </ac:picMkLst>
        </pc:picChg>
        <pc:cxnChg chg="mod">
          <ac:chgData name="3-210" userId="08ce88e1165b00db" providerId="LiveId" clId="{18EEC02B-E3B6-4E61-9FB1-9B467588F804}" dt="2021-05-12T06:34:58.584" v="5760" actId="14100"/>
          <ac:cxnSpMkLst>
            <pc:docMk/>
            <pc:sldMk cId="2133150609" sldId="474"/>
            <ac:cxnSpMk id="9" creationId="{00000000-0000-0000-0000-000000000000}"/>
          </ac:cxnSpMkLst>
        </pc:cxnChg>
      </pc:sldChg>
      <pc:sldChg chg="modSp add mod modAnim">
        <pc:chgData name="3-210" userId="08ce88e1165b00db" providerId="LiveId" clId="{18EEC02B-E3B6-4E61-9FB1-9B467588F804}" dt="2021-05-12T08:37:35.289" v="8721"/>
        <pc:sldMkLst>
          <pc:docMk/>
          <pc:sldMk cId="3036697592" sldId="475"/>
        </pc:sldMkLst>
        <pc:spChg chg="mod">
          <ac:chgData name="3-210" userId="08ce88e1165b00db" providerId="LiveId" clId="{18EEC02B-E3B6-4E61-9FB1-9B467588F804}" dt="2021-05-12T06:52:19.557" v="6134" actId="1036"/>
          <ac:spMkLst>
            <pc:docMk/>
            <pc:sldMk cId="3036697592" sldId="475"/>
            <ac:spMk id="5" creationId="{00000000-0000-0000-0000-000000000000}"/>
          </ac:spMkLst>
        </pc:spChg>
        <pc:spChg chg="mod">
          <ac:chgData name="3-210" userId="08ce88e1165b00db" providerId="LiveId" clId="{18EEC02B-E3B6-4E61-9FB1-9B467588F804}" dt="2021-05-12T06:53:12" v="6182" actId="6549"/>
          <ac:spMkLst>
            <pc:docMk/>
            <pc:sldMk cId="3036697592" sldId="475"/>
            <ac:spMk id="8" creationId="{F5FA3376-0BE6-4BB8-B7C4-EE533C1E0AFB}"/>
          </ac:spMkLst>
        </pc:spChg>
        <pc:spChg chg="mod">
          <ac:chgData name="3-210" userId="08ce88e1165b00db" providerId="LiveId" clId="{18EEC02B-E3B6-4E61-9FB1-9B467588F804}" dt="2021-05-12T06:52:57.469" v="6178" actId="6549"/>
          <ac:spMkLst>
            <pc:docMk/>
            <pc:sldMk cId="3036697592" sldId="475"/>
            <ac:spMk id="10" creationId="{00000000-0000-0000-0000-000000000000}"/>
          </ac:spMkLst>
        </pc:spChg>
        <pc:spChg chg="mod">
          <ac:chgData name="3-210" userId="08ce88e1165b00db" providerId="LiveId" clId="{18EEC02B-E3B6-4E61-9FB1-9B467588F804}" dt="2021-05-12T07:02:01.303" v="6325" actId="20577"/>
          <ac:spMkLst>
            <pc:docMk/>
            <pc:sldMk cId="3036697592" sldId="475"/>
            <ac:spMk id="8206" creationId="{00000000-0000-0000-0000-000000000000}"/>
          </ac:spMkLst>
        </pc:spChg>
        <pc:cxnChg chg="mod">
          <ac:chgData name="3-210" userId="08ce88e1165b00db" providerId="LiveId" clId="{18EEC02B-E3B6-4E61-9FB1-9B467588F804}" dt="2021-05-12T06:52:57.469" v="6178" actId="6549"/>
          <ac:cxnSpMkLst>
            <pc:docMk/>
            <pc:sldMk cId="3036697592" sldId="475"/>
            <ac:cxnSpMk id="9" creationId="{00000000-0000-0000-0000-000000000000}"/>
          </ac:cxnSpMkLst>
        </pc:cxnChg>
      </pc:sldChg>
    </pc:docChg>
  </pc:docChgLst>
  <pc:docChgLst>
    <pc:chgData name="Jun Cai" userId="57e790d697ad4281" providerId="LiveId" clId="{FFE87336-F283-4499-A243-646699A2AC68}"/>
    <pc:docChg chg="modSld">
      <pc:chgData name="Jun Cai" userId="57e790d697ad4281" providerId="LiveId" clId="{FFE87336-F283-4499-A243-646699A2AC68}" dt="2020-04-27T01:47:18.345" v="11"/>
      <pc:docMkLst>
        <pc:docMk/>
      </pc:docMkLst>
      <pc:sldChg chg="addSp modSp">
        <pc:chgData name="Jun Cai" userId="57e790d697ad4281" providerId="LiveId" clId="{FFE87336-F283-4499-A243-646699A2AC68}" dt="2020-04-27T01:47:18.345" v="11"/>
        <pc:sldMkLst>
          <pc:docMk/>
          <pc:sldMk cId="0" sldId="443"/>
        </pc:sldMkLst>
        <pc:spChg chg="mod">
          <ac:chgData name="Jun Cai" userId="57e790d697ad4281" providerId="LiveId" clId="{FFE87336-F283-4499-A243-646699A2AC68}" dt="2020-04-27T01:44:13.178" v="5" actId="164"/>
          <ac:spMkLst>
            <pc:docMk/>
            <pc:sldMk cId="0" sldId="443"/>
            <ac:spMk id="12294" creationId="{00000000-0000-0000-0000-000000000000}"/>
          </ac:spMkLst>
        </pc:spChg>
        <pc:grpChg chg="add mod">
          <ac:chgData name="Jun Cai" userId="57e790d697ad4281" providerId="LiveId" clId="{FFE87336-F283-4499-A243-646699A2AC68}" dt="2020-04-27T01:44:33.010" v="6" actId="164"/>
          <ac:grpSpMkLst>
            <pc:docMk/>
            <pc:sldMk cId="0" sldId="443"/>
            <ac:grpSpMk id="2" creationId="{CBEEC226-6297-445D-A8EC-65B3F0FC4826}"/>
          </ac:grpSpMkLst>
        </pc:grpChg>
        <pc:grpChg chg="add mod">
          <ac:chgData name="Jun Cai" userId="57e790d697ad4281" providerId="LiveId" clId="{FFE87336-F283-4499-A243-646699A2AC68}" dt="2020-04-27T01:44:33.010" v="6" actId="164"/>
          <ac:grpSpMkLst>
            <pc:docMk/>
            <pc:sldMk cId="0" sldId="443"/>
            <ac:grpSpMk id="3" creationId="{601A99B0-9904-4063-B594-55E3A5B575D8}"/>
          </ac:grpSpMkLst>
        </pc:grpChg>
        <pc:grpChg chg="mod">
          <ac:chgData name="Jun Cai" userId="57e790d697ad4281" providerId="LiveId" clId="{FFE87336-F283-4499-A243-646699A2AC68}" dt="2020-04-27T01:44:13.178" v="5" actId="164"/>
          <ac:grpSpMkLst>
            <pc:docMk/>
            <pc:sldMk cId="0" sldId="443"/>
            <ac:grpSpMk id="12293" creationId="{00000000-0000-0000-0000-000000000000}"/>
          </ac:grpSpMkLst>
        </pc:grpChg>
        <pc:grpChg chg="mod">
          <ac:chgData name="Jun Cai" userId="57e790d697ad4281" providerId="LiveId" clId="{FFE87336-F283-4499-A243-646699A2AC68}" dt="2020-04-27T01:44:33.010" v="6" actId="164"/>
          <ac:grpSpMkLst>
            <pc:docMk/>
            <pc:sldMk cId="0" sldId="443"/>
            <ac:grpSpMk id="12295" creationId="{00000000-0000-0000-0000-000000000000}"/>
          </ac:grpSpMkLst>
        </pc:grpChg>
        <pc:graphicFrameChg chg="mod">
          <ac:chgData name="Jun Cai" userId="57e790d697ad4281" providerId="LiveId" clId="{FFE87336-F283-4499-A243-646699A2AC68}" dt="2020-04-27T01:47:06.580" v="9"/>
          <ac:graphicFrameMkLst>
            <pc:docMk/>
            <pc:sldMk cId="0" sldId="443"/>
            <ac:graphicFrameMk id="12291" creationId="{00000000-0000-0000-0000-000000000000}"/>
          </ac:graphicFrameMkLst>
        </pc:graphicFrameChg>
        <pc:graphicFrameChg chg="mod">
          <ac:chgData name="Jun Cai" userId="57e790d697ad4281" providerId="LiveId" clId="{FFE87336-F283-4499-A243-646699A2AC68}" dt="2020-04-27T01:47:18.345" v="11"/>
          <ac:graphicFrameMkLst>
            <pc:docMk/>
            <pc:sldMk cId="0" sldId="443"/>
            <ac:graphicFrameMk id="12292" creationId="{00000000-0000-0000-0000-000000000000}"/>
          </ac:graphicFrameMkLst>
        </pc:graphicFrameChg>
      </pc:sldChg>
      <pc:sldChg chg="modSp">
        <pc:chgData name="Jun Cai" userId="57e790d697ad4281" providerId="LiveId" clId="{FFE87336-F283-4499-A243-646699A2AC68}" dt="2020-04-27T00:59:23.792" v="4"/>
        <pc:sldMkLst>
          <pc:docMk/>
          <pc:sldMk cId="0" sldId="461"/>
        </pc:sldMkLst>
        <pc:grpChg chg="mod">
          <ac:chgData name="Jun Cai" userId="57e790d697ad4281" providerId="LiveId" clId="{FFE87336-F283-4499-A243-646699A2AC68}" dt="2020-04-26T23:51:11.083" v="1"/>
          <ac:grpSpMkLst>
            <pc:docMk/>
            <pc:sldMk cId="0" sldId="461"/>
            <ac:grpSpMk id="292884" creationId="{00000000-0000-0000-0000-000000000000}"/>
          </ac:grpSpMkLst>
        </pc:grpChg>
        <pc:graphicFrameChg chg="mod">
          <ac:chgData name="Jun Cai" userId="57e790d697ad4281" providerId="LiveId" clId="{FFE87336-F283-4499-A243-646699A2AC68}" dt="2020-04-27T00:59:23.792" v="4"/>
          <ac:graphicFrameMkLst>
            <pc:docMk/>
            <pc:sldMk cId="0" sldId="461"/>
            <ac:graphicFrameMk id="5126" creationId="{00000000-0000-0000-0000-000000000000}"/>
          </ac:graphicFrameMkLst>
        </pc:graphicFrameChg>
        <pc:graphicFrameChg chg="mod">
          <ac:chgData name="Jun Cai" userId="57e790d697ad4281" providerId="LiveId" clId="{FFE87336-F283-4499-A243-646699A2AC68}" dt="2020-04-26T23:51:11.083" v="1"/>
          <ac:graphicFrameMkLst>
            <pc:docMk/>
            <pc:sldMk cId="0" sldId="461"/>
            <ac:graphicFrameMk id="5131" creationId="{00000000-0000-0000-0000-000000000000}"/>
          </ac:graphicFrameMkLst>
        </pc:graphicFrameChg>
      </pc:sldChg>
    </pc:docChg>
  </pc:docChgLst>
  <pc:docChgLst>
    <pc:chgData name="CAI JUN" userId="08ce88e1165b00db" providerId="LiveId" clId="{5137AB5A-7115-4E0E-89C2-8D6D98C009AD}"/>
    <pc:docChg chg="undo custSel modSld">
      <pc:chgData name="CAI JUN" userId="08ce88e1165b00db" providerId="LiveId" clId="{5137AB5A-7115-4E0E-89C2-8D6D98C009AD}" dt="2020-07-10T01:47:13.173" v="1762"/>
      <pc:docMkLst>
        <pc:docMk/>
      </pc:docMkLst>
      <pc:sldChg chg="modSp">
        <pc:chgData name="CAI JUN" userId="08ce88e1165b00db" providerId="LiveId" clId="{5137AB5A-7115-4E0E-89C2-8D6D98C009AD}" dt="2020-07-10T01:04:56.493" v="340"/>
        <pc:sldMkLst>
          <pc:docMk/>
          <pc:sldMk cId="0" sldId="375"/>
        </pc:sldMkLst>
        <pc:spChg chg="mod">
          <ac:chgData name="CAI JUN" userId="08ce88e1165b00db" providerId="LiveId" clId="{5137AB5A-7115-4E0E-89C2-8D6D98C009AD}" dt="2020-07-10T01:04:45.868" v="338"/>
          <ac:spMkLst>
            <pc:docMk/>
            <pc:sldMk cId="0" sldId="375"/>
            <ac:spMk id="4113" creationId="{00000000-0000-0000-0000-000000000000}"/>
          </ac:spMkLst>
        </pc:spChg>
        <pc:spChg chg="mod">
          <ac:chgData name="CAI JUN" userId="08ce88e1165b00db" providerId="LiveId" clId="{5137AB5A-7115-4E0E-89C2-8D6D98C009AD}" dt="2020-07-10T01:04:45.868" v="338"/>
          <ac:spMkLst>
            <pc:docMk/>
            <pc:sldMk cId="0" sldId="375"/>
            <ac:spMk id="4114" creationId="{00000000-0000-0000-0000-000000000000}"/>
          </ac:spMkLst>
        </pc:spChg>
        <pc:spChg chg="mod">
          <ac:chgData name="CAI JUN" userId="08ce88e1165b00db" providerId="LiveId" clId="{5137AB5A-7115-4E0E-89C2-8D6D98C009AD}" dt="2020-07-10T01:04:45.868" v="338"/>
          <ac:spMkLst>
            <pc:docMk/>
            <pc:sldMk cId="0" sldId="375"/>
            <ac:spMk id="4115" creationId="{00000000-0000-0000-0000-000000000000}"/>
          </ac:spMkLst>
        </pc:spChg>
        <pc:spChg chg="mod">
          <ac:chgData name="CAI JUN" userId="08ce88e1165b00db" providerId="LiveId" clId="{5137AB5A-7115-4E0E-89C2-8D6D98C009AD}" dt="2020-07-10T01:04:07.431" v="330"/>
          <ac:spMkLst>
            <pc:docMk/>
            <pc:sldMk cId="0" sldId="375"/>
            <ac:spMk id="4120" creationId="{00000000-0000-0000-0000-000000000000}"/>
          </ac:spMkLst>
        </pc:spChg>
        <pc:spChg chg="mod">
          <ac:chgData name="CAI JUN" userId="08ce88e1165b00db" providerId="LiveId" clId="{5137AB5A-7115-4E0E-89C2-8D6D98C009AD}" dt="2020-07-10T01:04:07.431" v="330"/>
          <ac:spMkLst>
            <pc:docMk/>
            <pc:sldMk cId="0" sldId="375"/>
            <ac:spMk id="4121" creationId="{00000000-0000-0000-0000-000000000000}"/>
          </ac:spMkLst>
        </pc:spChg>
        <pc:spChg chg="mod">
          <ac:chgData name="CAI JUN" userId="08ce88e1165b00db" providerId="LiveId" clId="{5137AB5A-7115-4E0E-89C2-8D6D98C009AD}" dt="2020-07-10T01:04:07.431" v="330"/>
          <ac:spMkLst>
            <pc:docMk/>
            <pc:sldMk cId="0" sldId="375"/>
            <ac:spMk id="4122" creationId="{00000000-0000-0000-0000-000000000000}"/>
          </ac:spMkLst>
        </pc:spChg>
        <pc:spChg chg="mod">
          <ac:chgData name="CAI JUN" userId="08ce88e1165b00db" providerId="LiveId" clId="{5137AB5A-7115-4E0E-89C2-8D6D98C009AD}" dt="2020-07-10T01:03:29.993" v="322"/>
          <ac:spMkLst>
            <pc:docMk/>
            <pc:sldMk cId="0" sldId="375"/>
            <ac:spMk id="4126" creationId="{00000000-0000-0000-0000-000000000000}"/>
          </ac:spMkLst>
        </pc:spChg>
        <pc:spChg chg="mod">
          <ac:chgData name="CAI JUN" userId="08ce88e1165b00db" providerId="LiveId" clId="{5137AB5A-7115-4E0E-89C2-8D6D98C009AD}" dt="2020-07-10T01:03:29.993" v="322"/>
          <ac:spMkLst>
            <pc:docMk/>
            <pc:sldMk cId="0" sldId="375"/>
            <ac:spMk id="4127" creationId="{00000000-0000-0000-0000-000000000000}"/>
          </ac:spMkLst>
        </pc:spChg>
        <pc:spChg chg="mod">
          <ac:chgData name="CAI JUN" userId="08ce88e1165b00db" providerId="LiveId" clId="{5137AB5A-7115-4E0E-89C2-8D6D98C009AD}" dt="2020-07-10T01:03:29.993" v="322"/>
          <ac:spMkLst>
            <pc:docMk/>
            <pc:sldMk cId="0" sldId="375"/>
            <ac:spMk id="4128" creationId="{00000000-0000-0000-0000-000000000000}"/>
          </ac:spMkLst>
        </pc:spChg>
        <pc:spChg chg="mod">
          <ac:chgData name="CAI JUN" userId="08ce88e1165b00db" providerId="LiveId" clId="{5137AB5A-7115-4E0E-89C2-8D6D98C009AD}" dt="2020-07-10T01:03:29.993" v="322"/>
          <ac:spMkLst>
            <pc:docMk/>
            <pc:sldMk cId="0" sldId="375"/>
            <ac:spMk id="4129" creationId="{00000000-0000-0000-0000-000000000000}"/>
          </ac:spMkLst>
        </pc:spChg>
        <pc:spChg chg="mod">
          <ac:chgData name="CAI JUN" userId="08ce88e1165b00db" providerId="LiveId" clId="{5137AB5A-7115-4E0E-89C2-8D6D98C009AD}" dt="2020-07-10T01:04:45.868" v="338"/>
          <ac:spMkLst>
            <pc:docMk/>
            <pc:sldMk cId="0" sldId="375"/>
            <ac:spMk id="161838" creationId="{00000000-0000-0000-0000-000000000000}"/>
          </ac:spMkLst>
        </pc:spChg>
        <pc:spChg chg="mod">
          <ac:chgData name="CAI JUN" userId="08ce88e1165b00db" providerId="LiveId" clId="{5137AB5A-7115-4E0E-89C2-8D6D98C009AD}" dt="2020-07-10T01:04:07.431" v="330"/>
          <ac:spMkLst>
            <pc:docMk/>
            <pc:sldMk cId="0" sldId="375"/>
            <ac:spMk id="161864" creationId="{00000000-0000-0000-0000-000000000000}"/>
          </ac:spMkLst>
        </pc:spChg>
        <pc:grpChg chg="mod">
          <ac:chgData name="CAI JUN" userId="08ce88e1165b00db" providerId="LiveId" clId="{5137AB5A-7115-4E0E-89C2-8D6D98C009AD}" dt="2020-07-10T01:04:45.868" v="338"/>
          <ac:grpSpMkLst>
            <pc:docMk/>
            <pc:sldMk cId="0" sldId="375"/>
            <ac:grpSpMk id="4111" creationId="{00000000-0000-0000-0000-000000000000}"/>
          </ac:grpSpMkLst>
        </pc:grpChg>
        <pc:grpChg chg="mod">
          <ac:chgData name="CAI JUN" userId="08ce88e1165b00db" providerId="LiveId" clId="{5137AB5A-7115-4E0E-89C2-8D6D98C009AD}" dt="2020-07-10T01:04:07.431" v="330"/>
          <ac:grpSpMkLst>
            <pc:docMk/>
            <pc:sldMk cId="0" sldId="375"/>
            <ac:grpSpMk id="4118" creationId="{00000000-0000-0000-0000-000000000000}"/>
          </ac:grpSpMkLst>
        </pc:grpChg>
        <pc:grpChg chg="mod">
          <ac:chgData name="CAI JUN" userId="08ce88e1165b00db" providerId="LiveId" clId="{5137AB5A-7115-4E0E-89C2-8D6D98C009AD}" dt="2020-07-10T01:03:29.993" v="322"/>
          <ac:grpSpMkLst>
            <pc:docMk/>
            <pc:sldMk cId="0" sldId="375"/>
            <ac:grpSpMk id="4125" creationId="{00000000-0000-0000-0000-000000000000}"/>
          </ac:grpSpMkLst>
        </pc:grpChg>
        <pc:grpChg chg="mod">
          <ac:chgData name="CAI JUN" userId="08ce88e1165b00db" providerId="LiveId" clId="{5137AB5A-7115-4E0E-89C2-8D6D98C009AD}" dt="2020-07-10T01:04:45.868" v="338"/>
          <ac:grpSpMkLst>
            <pc:docMk/>
            <pc:sldMk cId="0" sldId="375"/>
            <ac:grpSpMk id="161888" creationId="{00000000-0000-0000-0000-000000000000}"/>
          </ac:grpSpMkLst>
        </pc:grpChg>
        <pc:grpChg chg="mod">
          <ac:chgData name="CAI JUN" userId="08ce88e1165b00db" providerId="LiveId" clId="{5137AB5A-7115-4E0E-89C2-8D6D98C009AD}" dt="2020-07-10T01:03:29.993" v="322"/>
          <ac:grpSpMkLst>
            <pc:docMk/>
            <pc:sldMk cId="0" sldId="375"/>
            <ac:grpSpMk id="161889" creationId="{00000000-0000-0000-0000-000000000000}"/>
          </ac:grpSpMkLst>
        </pc:grpChg>
        <pc:grpChg chg="mod">
          <ac:chgData name="CAI JUN" userId="08ce88e1165b00db" providerId="LiveId" clId="{5137AB5A-7115-4E0E-89C2-8D6D98C009AD}" dt="2020-07-10T01:04:07.431" v="330"/>
          <ac:grpSpMkLst>
            <pc:docMk/>
            <pc:sldMk cId="0" sldId="375"/>
            <ac:grpSpMk id="161890" creationId="{00000000-0000-0000-0000-000000000000}"/>
          </ac:grpSpMkLst>
        </pc:grpChg>
        <pc:graphicFrameChg chg="mod">
          <ac:chgData name="CAI JUN" userId="08ce88e1165b00db" providerId="LiveId" clId="{5137AB5A-7115-4E0E-89C2-8D6D98C009AD}" dt="2020-07-10T01:04:45.868" v="338"/>
          <ac:graphicFrameMkLst>
            <pc:docMk/>
            <pc:sldMk cId="0" sldId="375"/>
            <ac:graphicFrameMk id="4109" creationId="{00000000-0000-0000-0000-000000000000}"/>
          </ac:graphicFrameMkLst>
        </pc:graphicFrameChg>
        <pc:graphicFrameChg chg="mod">
          <ac:chgData name="CAI JUN" userId="08ce88e1165b00db" providerId="LiveId" clId="{5137AB5A-7115-4E0E-89C2-8D6D98C009AD}" dt="2020-07-10T01:04:45.868" v="338"/>
          <ac:graphicFrameMkLst>
            <pc:docMk/>
            <pc:sldMk cId="0" sldId="375"/>
            <ac:graphicFrameMk id="4110" creationId="{00000000-0000-0000-0000-000000000000}"/>
          </ac:graphicFrameMkLst>
        </pc:graphicFrameChg>
        <pc:graphicFrameChg chg="mod">
          <ac:chgData name="CAI JUN" userId="08ce88e1165b00db" providerId="LiveId" clId="{5137AB5A-7115-4E0E-89C2-8D6D98C009AD}" dt="2020-07-10T01:04:07.431" v="330"/>
          <ac:graphicFrameMkLst>
            <pc:docMk/>
            <pc:sldMk cId="0" sldId="375"/>
            <ac:graphicFrameMk id="4116" creationId="{00000000-0000-0000-0000-000000000000}"/>
          </ac:graphicFrameMkLst>
        </pc:graphicFrameChg>
        <pc:graphicFrameChg chg="mod">
          <ac:chgData name="CAI JUN" userId="08ce88e1165b00db" providerId="LiveId" clId="{5137AB5A-7115-4E0E-89C2-8D6D98C009AD}" dt="2020-07-10T01:04:07.431" v="330"/>
          <ac:graphicFrameMkLst>
            <pc:docMk/>
            <pc:sldMk cId="0" sldId="375"/>
            <ac:graphicFrameMk id="4117" creationId="{00000000-0000-0000-0000-000000000000}"/>
          </ac:graphicFrameMkLst>
        </pc:graphicFrameChg>
        <pc:graphicFrameChg chg="mod">
          <ac:chgData name="CAI JUN" userId="08ce88e1165b00db" providerId="LiveId" clId="{5137AB5A-7115-4E0E-89C2-8D6D98C009AD}" dt="2020-07-10T01:03:29.993" v="322"/>
          <ac:graphicFrameMkLst>
            <pc:docMk/>
            <pc:sldMk cId="0" sldId="375"/>
            <ac:graphicFrameMk id="4123" creationId="{00000000-0000-0000-0000-000000000000}"/>
          </ac:graphicFrameMkLst>
        </pc:graphicFrameChg>
        <pc:graphicFrameChg chg="mod">
          <ac:chgData name="CAI JUN" userId="08ce88e1165b00db" providerId="LiveId" clId="{5137AB5A-7115-4E0E-89C2-8D6D98C009AD}" dt="2020-07-10T01:03:29.993" v="322"/>
          <ac:graphicFrameMkLst>
            <pc:docMk/>
            <pc:sldMk cId="0" sldId="375"/>
            <ac:graphicFrameMk id="4124" creationId="{00000000-0000-0000-0000-000000000000}"/>
          </ac:graphicFrameMkLst>
        </pc:graphicFrameChg>
        <pc:graphicFrameChg chg="mod">
          <ac:chgData name="CAI JUN" userId="08ce88e1165b00db" providerId="LiveId" clId="{5137AB5A-7115-4E0E-89C2-8D6D98C009AD}" dt="2020-07-10T01:03:46.837" v="326"/>
          <ac:graphicFrameMkLst>
            <pc:docMk/>
            <pc:sldMk cId="0" sldId="375"/>
            <ac:graphicFrameMk id="161857" creationId="{00000000-0000-0000-0000-000000000000}"/>
          </ac:graphicFrameMkLst>
        </pc:graphicFrameChg>
        <pc:graphicFrameChg chg="mod">
          <ac:chgData name="CAI JUN" userId="08ce88e1165b00db" providerId="LiveId" clId="{5137AB5A-7115-4E0E-89C2-8D6D98C009AD}" dt="2020-07-10T01:04:56.493" v="340"/>
          <ac:graphicFrameMkLst>
            <pc:docMk/>
            <pc:sldMk cId="0" sldId="375"/>
            <ac:graphicFrameMk id="161858" creationId="{00000000-0000-0000-0000-000000000000}"/>
          </ac:graphicFrameMkLst>
        </pc:graphicFrameChg>
        <pc:graphicFrameChg chg="mod">
          <ac:chgData name="CAI JUN" userId="08ce88e1165b00db" providerId="LiveId" clId="{5137AB5A-7115-4E0E-89C2-8D6D98C009AD}" dt="2020-07-10T01:03:39.056" v="324"/>
          <ac:graphicFrameMkLst>
            <pc:docMk/>
            <pc:sldMk cId="0" sldId="375"/>
            <ac:graphicFrameMk id="161863" creationId="{00000000-0000-0000-0000-000000000000}"/>
          </ac:graphicFrameMkLst>
        </pc:graphicFrameChg>
        <pc:graphicFrameChg chg="mod">
          <ac:chgData name="CAI JUN" userId="08ce88e1165b00db" providerId="LiveId" clId="{5137AB5A-7115-4E0E-89C2-8D6D98C009AD}" dt="2020-07-10T01:04:27.993" v="334"/>
          <ac:graphicFrameMkLst>
            <pc:docMk/>
            <pc:sldMk cId="0" sldId="375"/>
            <ac:graphicFrameMk id="161872" creationId="{00000000-0000-0000-0000-000000000000}"/>
          </ac:graphicFrameMkLst>
        </pc:graphicFrameChg>
        <pc:graphicFrameChg chg="mod">
          <ac:chgData name="CAI JUN" userId="08ce88e1165b00db" providerId="LiveId" clId="{5137AB5A-7115-4E0E-89C2-8D6D98C009AD}" dt="2020-07-10T01:04:18.212" v="332"/>
          <ac:graphicFrameMkLst>
            <pc:docMk/>
            <pc:sldMk cId="0" sldId="375"/>
            <ac:graphicFrameMk id="161873" creationId="{00000000-0000-0000-0000-000000000000}"/>
          </ac:graphicFrameMkLst>
        </pc:graphicFrameChg>
      </pc:sldChg>
      <pc:sldChg chg="modSp mod">
        <pc:chgData name="CAI JUN" userId="08ce88e1165b00db" providerId="LiveId" clId="{5137AB5A-7115-4E0E-89C2-8D6D98C009AD}" dt="2020-07-10T01:47:13.173" v="1761"/>
        <pc:sldMkLst>
          <pc:docMk/>
          <pc:sldMk cId="0" sldId="432"/>
        </pc:sldMkLst>
        <pc:graphicFrameChg chg="mod">
          <ac:chgData name="CAI JUN" userId="08ce88e1165b00db" providerId="LiveId" clId="{5137AB5A-7115-4E0E-89C2-8D6D98C009AD}" dt="2020-07-10T01:14:37.797" v="813"/>
          <ac:graphicFrameMkLst>
            <pc:docMk/>
            <pc:sldMk cId="0" sldId="432"/>
            <ac:graphicFrameMk id="9220" creationId="{00000000-0000-0000-0000-000000000000}"/>
          </ac:graphicFrameMkLst>
        </pc:graphicFrameChg>
        <pc:graphicFrameChg chg="mod">
          <ac:chgData name="CAI JUN" userId="08ce88e1165b00db" providerId="LiveId" clId="{5137AB5A-7115-4E0E-89C2-8D6D98C009AD}" dt="2020-07-10T01:15:16.107" v="818" actId="1036"/>
          <ac:graphicFrameMkLst>
            <pc:docMk/>
            <pc:sldMk cId="0" sldId="432"/>
            <ac:graphicFrameMk id="9221" creationId="{00000000-0000-0000-0000-000000000000}"/>
          </ac:graphicFrameMkLst>
        </pc:graphicFrameChg>
        <pc:graphicFrameChg chg="mod">
          <ac:chgData name="CAI JUN" userId="08ce88e1165b00db" providerId="LiveId" clId="{5137AB5A-7115-4E0E-89C2-8D6D98C009AD}" dt="2020-07-10T01:14:12.422" v="809"/>
          <ac:graphicFrameMkLst>
            <pc:docMk/>
            <pc:sldMk cId="0" sldId="432"/>
            <ac:graphicFrameMk id="9223" creationId="{00000000-0000-0000-0000-000000000000}"/>
          </ac:graphicFrameMkLst>
        </pc:graphicFrameChg>
        <pc:graphicFrameChg chg="mod">
          <ac:chgData name="CAI JUN" userId="08ce88e1165b00db" providerId="LiveId" clId="{5137AB5A-7115-4E0E-89C2-8D6D98C009AD}" dt="2020-07-10T01:17:49.107" v="822"/>
          <ac:graphicFrameMkLst>
            <pc:docMk/>
            <pc:sldMk cId="0" sldId="432"/>
            <ac:graphicFrameMk id="9227" creationId="{00000000-0000-0000-0000-000000000000}"/>
          </ac:graphicFrameMkLst>
        </pc:graphicFrameChg>
        <pc:graphicFrameChg chg="mod">
          <ac:chgData name="CAI JUN" userId="08ce88e1165b00db" providerId="LiveId" clId="{5137AB5A-7115-4E0E-89C2-8D6D98C009AD}" dt="2020-07-10T01:47:13.173" v="1761"/>
          <ac:graphicFrameMkLst>
            <pc:docMk/>
            <pc:sldMk cId="0" sldId="432"/>
            <ac:graphicFrameMk id="9228" creationId="{00000000-0000-0000-0000-000000000000}"/>
          </ac:graphicFrameMkLst>
        </pc:graphicFrameChg>
        <pc:graphicFrameChg chg="mod">
          <ac:chgData name="CAI JUN" userId="08ce88e1165b00db" providerId="LiveId" clId="{5137AB5A-7115-4E0E-89C2-8D6D98C009AD}" dt="2020-07-10T01:17:26.623" v="820"/>
          <ac:graphicFrameMkLst>
            <pc:docMk/>
            <pc:sldMk cId="0" sldId="432"/>
            <ac:graphicFrameMk id="9229" creationId="{00000000-0000-0000-0000-000000000000}"/>
          </ac:graphicFrameMkLst>
        </pc:graphicFrameChg>
        <pc:graphicFrameChg chg="mod">
          <ac:chgData name="CAI JUN" userId="08ce88e1165b00db" providerId="LiveId" clId="{5137AB5A-7115-4E0E-89C2-8D6D98C009AD}" dt="2020-07-10T01:47:13.157" v="1760"/>
          <ac:graphicFrameMkLst>
            <pc:docMk/>
            <pc:sldMk cId="0" sldId="432"/>
            <ac:graphicFrameMk id="9238" creationId="{00000000-0000-0000-0000-000000000000}"/>
          </ac:graphicFrameMkLst>
        </pc:graphicFrameChg>
      </pc:sldChg>
      <pc:sldChg chg="modSp">
        <pc:chgData name="CAI JUN" userId="08ce88e1165b00db" providerId="LiveId" clId="{5137AB5A-7115-4E0E-89C2-8D6D98C009AD}" dt="2020-07-10T01:24:32.493" v="938"/>
        <pc:sldMkLst>
          <pc:docMk/>
          <pc:sldMk cId="0" sldId="433"/>
        </pc:sldMkLst>
        <pc:spChg chg="mod">
          <ac:chgData name="CAI JUN" userId="08ce88e1165b00db" providerId="LiveId" clId="{5137AB5A-7115-4E0E-89C2-8D6D98C009AD}" dt="2020-07-10T01:24:00.258" v="932"/>
          <ac:spMkLst>
            <pc:docMk/>
            <pc:sldMk cId="0" sldId="433"/>
            <ac:spMk id="11276" creationId="{00000000-0000-0000-0000-000000000000}"/>
          </ac:spMkLst>
        </pc:spChg>
        <pc:spChg chg="mod">
          <ac:chgData name="CAI JUN" userId="08ce88e1165b00db" providerId="LiveId" clId="{5137AB5A-7115-4E0E-89C2-8D6D98C009AD}" dt="2020-07-10T01:24:00.258" v="932"/>
          <ac:spMkLst>
            <pc:docMk/>
            <pc:sldMk cId="0" sldId="433"/>
            <ac:spMk id="11277" creationId="{00000000-0000-0000-0000-000000000000}"/>
          </ac:spMkLst>
        </pc:spChg>
        <pc:spChg chg="mod">
          <ac:chgData name="CAI JUN" userId="08ce88e1165b00db" providerId="LiveId" clId="{5137AB5A-7115-4E0E-89C2-8D6D98C009AD}" dt="2020-07-10T01:24:00.258" v="932"/>
          <ac:spMkLst>
            <pc:docMk/>
            <pc:sldMk cId="0" sldId="433"/>
            <ac:spMk id="11278" creationId="{00000000-0000-0000-0000-000000000000}"/>
          </ac:spMkLst>
        </pc:spChg>
        <pc:spChg chg="mod">
          <ac:chgData name="CAI JUN" userId="08ce88e1165b00db" providerId="LiveId" clId="{5137AB5A-7115-4E0E-89C2-8D6D98C009AD}" dt="2020-07-10T01:24:00.258" v="932"/>
          <ac:spMkLst>
            <pc:docMk/>
            <pc:sldMk cId="0" sldId="433"/>
            <ac:spMk id="11280" creationId="{00000000-0000-0000-0000-000000000000}"/>
          </ac:spMkLst>
        </pc:spChg>
        <pc:spChg chg="mod">
          <ac:chgData name="CAI JUN" userId="08ce88e1165b00db" providerId="LiveId" clId="{5137AB5A-7115-4E0E-89C2-8D6D98C009AD}" dt="2020-07-10T01:24:00.258" v="932"/>
          <ac:spMkLst>
            <pc:docMk/>
            <pc:sldMk cId="0" sldId="433"/>
            <ac:spMk id="11281" creationId="{00000000-0000-0000-0000-000000000000}"/>
          </ac:spMkLst>
        </pc:spChg>
        <pc:grpChg chg="mod">
          <ac:chgData name="CAI JUN" userId="08ce88e1165b00db" providerId="LiveId" clId="{5137AB5A-7115-4E0E-89C2-8D6D98C009AD}" dt="2020-07-10T01:24:00.258" v="932"/>
          <ac:grpSpMkLst>
            <pc:docMk/>
            <pc:sldMk cId="0" sldId="433"/>
            <ac:grpSpMk id="11268" creationId="{00000000-0000-0000-0000-000000000000}"/>
          </ac:grpSpMkLst>
        </pc:grpChg>
        <pc:graphicFrameChg chg="mod">
          <ac:chgData name="CAI JUN" userId="08ce88e1165b00db" providerId="LiveId" clId="{5137AB5A-7115-4E0E-89C2-8D6D98C009AD}" dt="2020-07-10T01:24:22.524" v="936"/>
          <ac:graphicFrameMkLst>
            <pc:docMk/>
            <pc:sldMk cId="0" sldId="433"/>
            <ac:graphicFrameMk id="11267" creationId="{00000000-0000-0000-0000-000000000000}"/>
          </ac:graphicFrameMkLst>
        </pc:graphicFrameChg>
        <pc:graphicFrameChg chg="mod">
          <ac:chgData name="CAI JUN" userId="08ce88e1165b00db" providerId="LiveId" clId="{5137AB5A-7115-4E0E-89C2-8D6D98C009AD}" dt="2020-07-10T01:24:32.493" v="938"/>
          <ac:graphicFrameMkLst>
            <pc:docMk/>
            <pc:sldMk cId="0" sldId="433"/>
            <ac:graphicFrameMk id="11270" creationId="{00000000-0000-0000-0000-000000000000}"/>
          </ac:graphicFrameMkLst>
        </pc:graphicFrameChg>
        <pc:graphicFrameChg chg="mod">
          <ac:chgData name="CAI JUN" userId="08ce88e1165b00db" providerId="LiveId" clId="{5137AB5A-7115-4E0E-89C2-8D6D98C009AD}" dt="2020-07-10T01:23:52.243" v="930"/>
          <ac:graphicFrameMkLst>
            <pc:docMk/>
            <pc:sldMk cId="0" sldId="433"/>
            <ac:graphicFrameMk id="11271" creationId="{00000000-0000-0000-0000-000000000000}"/>
          </ac:graphicFrameMkLst>
        </pc:graphicFrameChg>
        <pc:graphicFrameChg chg="mod">
          <ac:chgData name="CAI JUN" userId="08ce88e1165b00db" providerId="LiveId" clId="{5137AB5A-7115-4E0E-89C2-8D6D98C009AD}" dt="2020-07-10T01:24:11.211" v="934"/>
          <ac:graphicFrameMkLst>
            <pc:docMk/>
            <pc:sldMk cId="0" sldId="433"/>
            <ac:graphicFrameMk id="11272" creationId="{00000000-0000-0000-0000-000000000000}"/>
          </ac:graphicFrameMkLst>
        </pc:graphicFrameChg>
        <pc:graphicFrameChg chg="mod">
          <ac:chgData name="CAI JUN" userId="08ce88e1165b00db" providerId="LiveId" clId="{5137AB5A-7115-4E0E-89C2-8D6D98C009AD}" dt="2020-07-10T01:23:41.680" v="928"/>
          <ac:graphicFrameMkLst>
            <pc:docMk/>
            <pc:sldMk cId="0" sldId="433"/>
            <ac:graphicFrameMk id="11273" creationId="{00000000-0000-0000-0000-000000000000}"/>
          </ac:graphicFrameMkLst>
        </pc:graphicFrameChg>
        <pc:graphicFrameChg chg="mod">
          <ac:chgData name="CAI JUN" userId="08ce88e1165b00db" providerId="LiveId" clId="{5137AB5A-7115-4E0E-89C2-8D6D98C009AD}" dt="2020-07-10T01:24:00.258" v="932"/>
          <ac:graphicFrameMkLst>
            <pc:docMk/>
            <pc:sldMk cId="0" sldId="433"/>
            <ac:graphicFrameMk id="11279" creationId="{00000000-0000-0000-0000-000000000000}"/>
          </ac:graphicFrameMkLst>
        </pc:graphicFrameChg>
      </pc:sldChg>
      <pc:sldChg chg="modSp">
        <pc:chgData name="CAI JUN" userId="08ce88e1165b00db" providerId="LiveId" clId="{5137AB5A-7115-4E0E-89C2-8D6D98C009AD}" dt="2020-07-10T00:52:31.754" v="6"/>
        <pc:sldMkLst>
          <pc:docMk/>
          <pc:sldMk cId="0" sldId="434"/>
        </pc:sldMkLst>
        <pc:graphicFrameChg chg="mod">
          <ac:chgData name="CAI JUN" userId="08ce88e1165b00db" providerId="LiveId" clId="{5137AB5A-7115-4E0E-89C2-8D6D98C009AD}" dt="2020-07-10T00:52:08.598" v="1"/>
          <ac:graphicFrameMkLst>
            <pc:docMk/>
            <pc:sldMk cId="0" sldId="434"/>
            <ac:graphicFrameMk id="25606" creationId="{00000000-0000-0000-0000-000000000000}"/>
          </ac:graphicFrameMkLst>
        </pc:graphicFrameChg>
        <pc:graphicFrameChg chg="mod">
          <ac:chgData name="CAI JUN" userId="08ce88e1165b00db" providerId="LiveId" clId="{5137AB5A-7115-4E0E-89C2-8D6D98C009AD}" dt="2020-07-10T00:52:31.754" v="6"/>
          <ac:graphicFrameMkLst>
            <pc:docMk/>
            <pc:sldMk cId="0" sldId="434"/>
            <ac:graphicFrameMk id="25607" creationId="{00000000-0000-0000-0000-000000000000}"/>
          </ac:graphicFrameMkLst>
        </pc:graphicFrameChg>
      </pc:sldChg>
      <pc:sldChg chg="delSp modSp mod delAnim">
        <pc:chgData name="CAI JUN" userId="08ce88e1165b00db" providerId="LiveId" clId="{5137AB5A-7115-4E0E-89C2-8D6D98C009AD}" dt="2020-07-10T00:57:36.627" v="165" actId="1076"/>
        <pc:sldMkLst>
          <pc:docMk/>
          <pc:sldMk cId="3633208519" sldId="435"/>
        </pc:sldMkLst>
        <pc:spChg chg="mod">
          <ac:chgData name="CAI JUN" userId="08ce88e1165b00db" providerId="LiveId" clId="{5137AB5A-7115-4E0E-89C2-8D6D98C009AD}" dt="2020-07-10T00:53:33.314" v="13" actId="14100"/>
          <ac:spMkLst>
            <pc:docMk/>
            <pc:sldMk cId="3633208519" sldId="435"/>
            <ac:spMk id="27650" creationId="{00000000-0000-0000-0000-000000000000}"/>
          </ac:spMkLst>
        </pc:spChg>
        <pc:spChg chg="mod">
          <ac:chgData name="CAI JUN" userId="08ce88e1165b00db" providerId="LiveId" clId="{5137AB5A-7115-4E0E-89C2-8D6D98C009AD}" dt="2020-07-10T00:54:17.189" v="43" actId="1036"/>
          <ac:spMkLst>
            <pc:docMk/>
            <pc:sldMk cId="3633208519" sldId="435"/>
            <ac:spMk id="239619" creationId="{00000000-0000-0000-0000-000000000000}"/>
          </ac:spMkLst>
        </pc:spChg>
        <pc:graphicFrameChg chg="mod">
          <ac:chgData name="CAI JUN" userId="08ce88e1165b00db" providerId="LiveId" clId="{5137AB5A-7115-4E0E-89C2-8D6D98C009AD}" dt="2020-07-10T00:57:32.814" v="163" actId="1076"/>
          <ac:graphicFrameMkLst>
            <pc:docMk/>
            <pc:sldMk cId="3633208519" sldId="435"/>
            <ac:graphicFrameMk id="239620" creationId="{00000000-0000-0000-0000-000000000000}"/>
          </ac:graphicFrameMkLst>
        </pc:graphicFrameChg>
        <pc:graphicFrameChg chg="mod">
          <ac:chgData name="CAI JUN" userId="08ce88e1165b00db" providerId="LiveId" clId="{5137AB5A-7115-4E0E-89C2-8D6D98C009AD}" dt="2020-07-10T00:57:34.314" v="164" actId="1076"/>
          <ac:graphicFrameMkLst>
            <pc:docMk/>
            <pc:sldMk cId="3633208519" sldId="435"/>
            <ac:graphicFrameMk id="239622" creationId="{00000000-0000-0000-0000-000000000000}"/>
          </ac:graphicFrameMkLst>
        </pc:graphicFrameChg>
        <pc:graphicFrameChg chg="mod">
          <ac:chgData name="CAI JUN" userId="08ce88e1165b00db" providerId="LiveId" clId="{5137AB5A-7115-4E0E-89C2-8D6D98C009AD}" dt="2020-07-10T00:57:36.627" v="165" actId="1076"/>
          <ac:graphicFrameMkLst>
            <pc:docMk/>
            <pc:sldMk cId="3633208519" sldId="435"/>
            <ac:graphicFrameMk id="239624" creationId="{00000000-0000-0000-0000-000000000000}"/>
          </ac:graphicFrameMkLst>
        </pc:graphicFrameChg>
        <pc:graphicFrameChg chg="del mod">
          <ac:chgData name="CAI JUN" userId="08ce88e1165b00db" providerId="LiveId" clId="{5137AB5A-7115-4E0E-89C2-8D6D98C009AD}" dt="2020-07-10T00:54:45.033" v="57" actId="478"/>
          <ac:graphicFrameMkLst>
            <pc:docMk/>
            <pc:sldMk cId="3633208519" sldId="435"/>
            <ac:graphicFrameMk id="239626" creationId="{00000000-0000-0000-0000-000000000000}"/>
          </ac:graphicFrameMkLst>
        </pc:graphicFrameChg>
        <pc:graphicFrameChg chg="mod">
          <ac:chgData name="CAI JUN" userId="08ce88e1165b00db" providerId="LiveId" clId="{5137AB5A-7115-4E0E-89C2-8D6D98C009AD}" dt="2020-07-10T00:57:04.752" v="156" actId="1076"/>
          <ac:graphicFrameMkLst>
            <pc:docMk/>
            <pc:sldMk cId="3633208519" sldId="435"/>
            <ac:graphicFrameMk id="239628" creationId="{00000000-0000-0000-0000-000000000000}"/>
          </ac:graphicFrameMkLst>
        </pc:graphicFrameChg>
      </pc:sldChg>
      <pc:sldChg chg="addSp delSp modSp mod modAnim">
        <pc:chgData name="CAI JUN" userId="08ce88e1165b00db" providerId="LiveId" clId="{5137AB5A-7115-4E0E-89C2-8D6D98C009AD}" dt="2020-07-10T01:23:21.743" v="926" actId="14100"/>
        <pc:sldMkLst>
          <pc:docMk/>
          <pc:sldMk cId="4140661553" sldId="436"/>
        </pc:sldMkLst>
        <pc:spChg chg="mod">
          <ac:chgData name="CAI JUN" userId="08ce88e1165b00db" providerId="LiveId" clId="{5137AB5A-7115-4E0E-89C2-8D6D98C009AD}" dt="2020-07-10T01:23:11.899" v="920"/>
          <ac:spMkLst>
            <pc:docMk/>
            <pc:sldMk cId="4140661553" sldId="436"/>
            <ac:spMk id="29708" creationId="{00000000-0000-0000-0000-000000000000}"/>
          </ac:spMkLst>
        </pc:spChg>
        <pc:grpChg chg="mod">
          <ac:chgData name="CAI JUN" userId="08ce88e1165b00db" providerId="LiveId" clId="{5137AB5A-7115-4E0E-89C2-8D6D98C009AD}" dt="2020-07-10T01:23:11.899" v="920"/>
          <ac:grpSpMkLst>
            <pc:docMk/>
            <pc:sldMk cId="4140661553" sldId="436"/>
            <ac:grpSpMk id="29704" creationId="{00000000-0000-0000-0000-000000000000}"/>
          </ac:grpSpMkLst>
        </pc:grpChg>
        <pc:grpChg chg="mod">
          <ac:chgData name="CAI JUN" userId="08ce88e1165b00db" providerId="LiveId" clId="{5137AB5A-7115-4E0E-89C2-8D6D98C009AD}" dt="2020-07-10T01:23:11.899" v="920"/>
          <ac:grpSpMkLst>
            <pc:docMk/>
            <pc:sldMk cId="4140661553" sldId="436"/>
            <ac:grpSpMk id="29706" creationId="{00000000-0000-0000-0000-000000000000}"/>
          </ac:grpSpMkLst>
        </pc:grpChg>
        <pc:graphicFrameChg chg="add mod">
          <ac:chgData name="CAI JUN" userId="08ce88e1165b00db" providerId="LiveId" clId="{5137AB5A-7115-4E0E-89C2-8D6D98C009AD}" dt="2020-07-10T01:22:39.321" v="916"/>
          <ac:graphicFrameMkLst>
            <pc:docMk/>
            <pc:sldMk cId="4140661553" sldId="436"/>
            <ac:graphicFrameMk id="14" creationId="{7C1AE2E2-CC9F-4775-AF03-DFEA43A398BD}"/>
          </ac:graphicFrameMkLst>
        </pc:graphicFrameChg>
        <pc:graphicFrameChg chg="add mod">
          <ac:chgData name="CAI JUN" userId="08ce88e1165b00db" providerId="LiveId" clId="{5137AB5A-7115-4E0E-89C2-8D6D98C009AD}" dt="2020-07-10T01:22:39.321" v="916"/>
          <ac:graphicFrameMkLst>
            <pc:docMk/>
            <pc:sldMk cId="4140661553" sldId="436"/>
            <ac:graphicFrameMk id="15" creationId="{AF091473-C514-4E6A-956C-E49256A0A893}"/>
          </ac:graphicFrameMkLst>
        </pc:graphicFrameChg>
        <pc:graphicFrameChg chg="del">
          <ac:chgData name="CAI JUN" userId="08ce88e1165b00db" providerId="LiveId" clId="{5137AB5A-7115-4E0E-89C2-8D6D98C009AD}" dt="2020-07-10T01:22:38.821" v="915" actId="478"/>
          <ac:graphicFrameMkLst>
            <pc:docMk/>
            <pc:sldMk cId="4140661553" sldId="436"/>
            <ac:graphicFrameMk id="29703" creationId="{00000000-0000-0000-0000-000000000000}"/>
          </ac:graphicFrameMkLst>
        </pc:graphicFrameChg>
        <pc:graphicFrameChg chg="del">
          <ac:chgData name="CAI JUN" userId="08ce88e1165b00db" providerId="LiveId" clId="{5137AB5A-7115-4E0E-89C2-8D6D98C009AD}" dt="2020-07-10T01:22:38.821" v="915" actId="478"/>
          <ac:graphicFrameMkLst>
            <pc:docMk/>
            <pc:sldMk cId="4140661553" sldId="436"/>
            <ac:graphicFrameMk id="29705" creationId="{00000000-0000-0000-0000-000000000000}"/>
          </ac:graphicFrameMkLst>
        </pc:graphicFrameChg>
        <pc:graphicFrameChg chg="mod">
          <ac:chgData name="CAI JUN" userId="08ce88e1165b00db" providerId="LiveId" clId="{5137AB5A-7115-4E0E-89C2-8D6D98C009AD}" dt="2020-07-10T01:23:11.899" v="920"/>
          <ac:graphicFrameMkLst>
            <pc:docMk/>
            <pc:sldMk cId="4140661553" sldId="436"/>
            <ac:graphicFrameMk id="29707" creationId="{00000000-0000-0000-0000-000000000000}"/>
          </ac:graphicFrameMkLst>
        </pc:graphicFrameChg>
        <pc:graphicFrameChg chg="mod">
          <ac:chgData name="CAI JUN" userId="08ce88e1165b00db" providerId="LiveId" clId="{5137AB5A-7115-4E0E-89C2-8D6D98C009AD}" dt="2020-07-10T01:23:21.743" v="926" actId="14100"/>
          <ac:graphicFrameMkLst>
            <pc:docMk/>
            <pc:sldMk cId="4140661553" sldId="436"/>
            <ac:graphicFrameMk id="29709" creationId="{00000000-0000-0000-0000-000000000000}"/>
          </ac:graphicFrameMkLst>
        </pc:graphicFrameChg>
      </pc:sldChg>
      <pc:sldChg chg="modSp">
        <pc:chgData name="CAI JUN" userId="08ce88e1165b00db" providerId="LiveId" clId="{5137AB5A-7115-4E0E-89C2-8D6D98C009AD}" dt="2020-07-10T01:24:49.789" v="940"/>
        <pc:sldMkLst>
          <pc:docMk/>
          <pc:sldMk cId="107512935" sldId="437"/>
        </pc:sldMkLst>
        <pc:graphicFrameChg chg="mod">
          <ac:chgData name="CAI JUN" userId="08ce88e1165b00db" providerId="LiveId" clId="{5137AB5A-7115-4E0E-89C2-8D6D98C009AD}" dt="2020-07-10T01:24:49.789" v="940"/>
          <ac:graphicFrameMkLst>
            <pc:docMk/>
            <pc:sldMk cId="107512935" sldId="437"/>
            <ac:graphicFrameMk id="241688" creationId="{00000000-0000-0000-0000-000000000000}"/>
          </ac:graphicFrameMkLst>
        </pc:graphicFrameChg>
      </pc:sldChg>
      <pc:sldChg chg="modSp mod">
        <pc:chgData name="CAI JUN" userId="08ce88e1165b00db" providerId="LiveId" clId="{5137AB5A-7115-4E0E-89C2-8D6D98C009AD}" dt="2020-07-10T01:22:18.758" v="914" actId="113"/>
        <pc:sldMkLst>
          <pc:docMk/>
          <pc:sldMk cId="3704553371" sldId="438"/>
        </pc:sldMkLst>
        <pc:spChg chg="mod">
          <ac:chgData name="CAI JUN" userId="08ce88e1165b00db" providerId="LiveId" clId="{5137AB5A-7115-4E0E-89C2-8D6D98C009AD}" dt="2020-07-10T01:22:18.758" v="914" actId="113"/>
          <ac:spMkLst>
            <pc:docMk/>
            <pc:sldMk cId="3704553371" sldId="438"/>
            <ac:spMk id="28678" creationId="{00000000-0000-0000-0000-000000000000}"/>
          </ac:spMkLst>
        </pc:spChg>
        <pc:graphicFrameChg chg="mod">
          <ac:chgData name="CAI JUN" userId="08ce88e1165b00db" providerId="LiveId" clId="{5137AB5A-7115-4E0E-89C2-8D6D98C009AD}" dt="2020-07-10T01:21:40.149" v="903"/>
          <ac:graphicFrameMkLst>
            <pc:docMk/>
            <pc:sldMk cId="3704553371" sldId="438"/>
            <ac:graphicFrameMk id="28683" creationId="{00000000-0000-0000-0000-000000000000}"/>
          </ac:graphicFrameMkLst>
        </pc:graphicFrameChg>
        <pc:graphicFrameChg chg="mod">
          <ac:chgData name="CAI JUN" userId="08ce88e1165b00db" providerId="LiveId" clId="{5137AB5A-7115-4E0E-89C2-8D6D98C009AD}" dt="2020-07-10T01:22:09.665" v="912" actId="1035"/>
          <ac:graphicFrameMkLst>
            <pc:docMk/>
            <pc:sldMk cId="3704553371" sldId="438"/>
            <ac:graphicFrameMk id="28685" creationId="{00000000-0000-0000-0000-000000000000}"/>
          </ac:graphicFrameMkLst>
        </pc:graphicFrameChg>
        <pc:graphicFrameChg chg="mod">
          <ac:chgData name="CAI JUN" userId="08ce88e1165b00db" providerId="LiveId" clId="{5137AB5A-7115-4E0E-89C2-8D6D98C009AD}" dt="2020-07-10T01:21:50.352" v="905"/>
          <ac:graphicFrameMkLst>
            <pc:docMk/>
            <pc:sldMk cId="3704553371" sldId="438"/>
            <ac:graphicFrameMk id="244744" creationId="{00000000-0000-0000-0000-000000000000}"/>
          </ac:graphicFrameMkLst>
        </pc:graphicFrameChg>
      </pc:sldChg>
      <pc:sldChg chg="modSp mod">
        <pc:chgData name="CAI JUN" userId="08ce88e1165b00db" providerId="LiveId" clId="{5137AB5A-7115-4E0E-89C2-8D6D98C009AD}" dt="2020-07-10T01:47:13.173" v="1762"/>
        <pc:sldMkLst>
          <pc:docMk/>
          <pc:sldMk cId="0" sldId="440"/>
        </pc:sldMkLst>
        <pc:spChg chg="mod">
          <ac:chgData name="CAI JUN" userId="08ce88e1165b00db" providerId="LiveId" clId="{5137AB5A-7115-4E0E-89C2-8D6D98C009AD}" dt="2020-07-10T01:30:28.027" v="1090" actId="207"/>
          <ac:spMkLst>
            <pc:docMk/>
            <pc:sldMk cId="0" sldId="440"/>
            <ac:spMk id="13323" creationId="{00000000-0000-0000-0000-000000000000}"/>
          </ac:spMkLst>
        </pc:spChg>
        <pc:spChg chg="mod">
          <ac:chgData name="CAI JUN" userId="08ce88e1165b00db" providerId="LiveId" clId="{5137AB5A-7115-4E0E-89C2-8D6D98C009AD}" dt="2020-07-10T01:31:45.027" v="1129" actId="1036"/>
          <ac:spMkLst>
            <pc:docMk/>
            <pc:sldMk cId="0" sldId="440"/>
            <ac:spMk id="246815" creationId="{00000000-0000-0000-0000-000000000000}"/>
          </ac:spMkLst>
        </pc:spChg>
        <pc:grpChg chg="mod">
          <ac:chgData name="CAI JUN" userId="08ce88e1165b00db" providerId="LiveId" clId="{5137AB5A-7115-4E0E-89C2-8D6D98C009AD}" dt="2020-07-10T01:29:47.762" v="1083"/>
          <ac:grpSpMkLst>
            <pc:docMk/>
            <pc:sldMk cId="0" sldId="440"/>
            <ac:grpSpMk id="13314" creationId="{00000000-0000-0000-0000-000000000000}"/>
          </ac:grpSpMkLst>
        </pc:grpChg>
        <pc:graphicFrameChg chg="mod ord">
          <ac:chgData name="CAI JUN" userId="08ce88e1165b00db" providerId="LiveId" clId="{5137AB5A-7115-4E0E-89C2-8D6D98C009AD}" dt="2020-07-10T01:31:27.059" v="1120" actId="1035"/>
          <ac:graphicFrameMkLst>
            <pc:docMk/>
            <pc:sldMk cId="0" sldId="440"/>
            <ac:graphicFrameMk id="13315" creationId="{00000000-0000-0000-0000-000000000000}"/>
          </ac:graphicFrameMkLst>
        </pc:graphicFrameChg>
        <pc:graphicFrameChg chg="mod">
          <ac:chgData name="CAI JUN" userId="08ce88e1165b00db" providerId="LiveId" clId="{5137AB5A-7115-4E0E-89C2-8D6D98C009AD}" dt="2020-07-10T01:31:39.621" v="1128" actId="1036"/>
          <ac:graphicFrameMkLst>
            <pc:docMk/>
            <pc:sldMk cId="0" sldId="440"/>
            <ac:graphicFrameMk id="13320" creationId="{00000000-0000-0000-0000-000000000000}"/>
          </ac:graphicFrameMkLst>
        </pc:graphicFrameChg>
        <pc:graphicFrameChg chg="mod">
          <ac:chgData name="CAI JUN" userId="08ce88e1165b00db" providerId="LiveId" clId="{5137AB5A-7115-4E0E-89C2-8D6D98C009AD}" dt="2020-07-10T01:30:45.090" v="1092"/>
          <ac:graphicFrameMkLst>
            <pc:docMk/>
            <pc:sldMk cId="0" sldId="440"/>
            <ac:graphicFrameMk id="13321" creationId="{00000000-0000-0000-0000-000000000000}"/>
          </ac:graphicFrameMkLst>
        </pc:graphicFrameChg>
        <pc:graphicFrameChg chg="mod">
          <ac:chgData name="CAI JUN" userId="08ce88e1165b00db" providerId="LiveId" clId="{5137AB5A-7115-4E0E-89C2-8D6D98C009AD}" dt="2020-07-10T01:29:47.762" v="1083"/>
          <ac:graphicFrameMkLst>
            <pc:docMk/>
            <pc:sldMk cId="0" sldId="440"/>
            <ac:graphicFrameMk id="13324" creationId="{00000000-0000-0000-0000-000000000000}"/>
          </ac:graphicFrameMkLst>
        </pc:graphicFrameChg>
        <pc:graphicFrameChg chg="mod">
          <ac:chgData name="CAI JUN" userId="08ce88e1165b00db" providerId="LiveId" clId="{5137AB5A-7115-4E0E-89C2-8D6D98C009AD}" dt="2020-07-10T01:29:47.762" v="1083"/>
          <ac:graphicFrameMkLst>
            <pc:docMk/>
            <pc:sldMk cId="0" sldId="440"/>
            <ac:graphicFrameMk id="13325" creationId="{00000000-0000-0000-0000-000000000000}"/>
          </ac:graphicFrameMkLst>
        </pc:graphicFrameChg>
        <pc:graphicFrameChg chg="mod">
          <ac:chgData name="CAI JUN" userId="08ce88e1165b00db" providerId="LiveId" clId="{5137AB5A-7115-4E0E-89C2-8D6D98C009AD}" dt="2020-07-10T01:29:47.762" v="1083"/>
          <ac:graphicFrameMkLst>
            <pc:docMk/>
            <pc:sldMk cId="0" sldId="440"/>
            <ac:graphicFrameMk id="13326" creationId="{00000000-0000-0000-0000-000000000000}"/>
          </ac:graphicFrameMkLst>
        </pc:graphicFrameChg>
        <pc:graphicFrameChg chg="mod">
          <ac:chgData name="CAI JUN" userId="08ce88e1165b00db" providerId="LiveId" clId="{5137AB5A-7115-4E0E-89C2-8D6D98C009AD}" dt="2020-07-10T01:47:13.173" v="1762"/>
          <ac:graphicFrameMkLst>
            <pc:docMk/>
            <pc:sldMk cId="0" sldId="440"/>
            <ac:graphicFrameMk id="13327" creationId="{00000000-0000-0000-0000-000000000000}"/>
          </ac:graphicFrameMkLst>
        </pc:graphicFrameChg>
      </pc:sldChg>
      <pc:sldChg chg="modSp mod">
        <pc:chgData name="CAI JUN" userId="08ce88e1165b00db" providerId="LiveId" clId="{5137AB5A-7115-4E0E-89C2-8D6D98C009AD}" dt="2020-07-10T01:28:25.965" v="1050" actId="1036"/>
        <pc:sldMkLst>
          <pc:docMk/>
          <pc:sldMk cId="0" sldId="443"/>
        </pc:sldMkLst>
        <pc:spChg chg="mod">
          <ac:chgData name="CAI JUN" userId="08ce88e1165b00db" providerId="LiveId" clId="{5137AB5A-7115-4E0E-89C2-8D6D98C009AD}" dt="2020-07-10T01:27:48.058" v="1002"/>
          <ac:spMkLst>
            <pc:docMk/>
            <pc:sldMk cId="0" sldId="443"/>
            <ac:spMk id="19" creationId="{00000000-0000-0000-0000-000000000000}"/>
          </ac:spMkLst>
        </pc:spChg>
        <pc:spChg chg="mod">
          <ac:chgData name="CAI JUN" userId="08ce88e1165b00db" providerId="LiveId" clId="{5137AB5A-7115-4E0E-89C2-8D6D98C009AD}" dt="2020-07-10T01:27:48.058" v="1002"/>
          <ac:spMkLst>
            <pc:docMk/>
            <pc:sldMk cId="0" sldId="443"/>
            <ac:spMk id="20" creationId="{00000000-0000-0000-0000-000000000000}"/>
          </ac:spMkLst>
        </pc:spChg>
        <pc:spChg chg="mod">
          <ac:chgData name="CAI JUN" userId="08ce88e1165b00db" providerId="LiveId" clId="{5137AB5A-7115-4E0E-89C2-8D6D98C009AD}" dt="2020-07-10T01:27:48.058" v="1002"/>
          <ac:spMkLst>
            <pc:docMk/>
            <pc:sldMk cId="0" sldId="443"/>
            <ac:spMk id="29" creationId="{00000000-0000-0000-0000-000000000000}"/>
          </ac:spMkLst>
        </pc:spChg>
        <pc:spChg chg="mod">
          <ac:chgData name="CAI JUN" userId="08ce88e1165b00db" providerId="LiveId" clId="{5137AB5A-7115-4E0E-89C2-8D6D98C009AD}" dt="2020-07-10T01:27:48.058" v="1002"/>
          <ac:spMkLst>
            <pc:docMk/>
            <pc:sldMk cId="0" sldId="443"/>
            <ac:spMk id="30" creationId="{00000000-0000-0000-0000-000000000000}"/>
          </ac:spMkLst>
        </pc:spChg>
        <pc:spChg chg="mod">
          <ac:chgData name="CAI JUN" userId="08ce88e1165b00db" providerId="LiveId" clId="{5137AB5A-7115-4E0E-89C2-8D6D98C009AD}" dt="2020-07-10T01:27:48.058" v="1002"/>
          <ac:spMkLst>
            <pc:docMk/>
            <pc:sldMk cId="0" sldId="443"/>
            <ac:spMk id="12294" creationId="{00000000-0000-0000-0000-000000000000}"/>
          </ac:spMkLst>
        </pc:spChg>
        <pc:spChg chg="mod">
          <ac:chgData name="CAI JUN" userId="08ce88e1165b00db" providerId="LiveId" clId="{5137AB5A-7115-4E0E-89C2-8D6D98C009AD}" dt="2020-07-10T01:27:48.058" v="1002"/>
          <ac:spMkLst>
            <pc:docMk/>
            <pc:sldMk cId="0" sldId="443"/>
            <ac:spMk id="12296" creationId="{00000000-0000-0000-0000-000000000000}"/>
          </ac:spMkLst>
        </pc:spChg>
        <pc:spChg chg="mod">
          <ac:chgData name="CAI JUN" userId="08ce88e1165b00db" providerId="LiveId" clId="{5137AB5A-7115-4E0E-89C2-8D6D98C009AD}" dt="2020-07-10T01:27:48.058" v="1002"/>
          <ac:spMkLst>
            <pc:docMk/>
            <pc:sldMk cId="0" sldId="443"/>
            <ac:spMk id="12308" creationId="{00000000-0000-0000-0000-000000000000}"/>
          </ac:spMkLst>
        </pc:spChg>
        <pc:spChg chg="mod">
          <ac:chgData name="CAI JUN" userId="08ce88e1165b00db" providerId="LiveId" clId="{5137AB5A-7115-4E0E-89C2-8D6D98C009AD}" dt="2020-07-10T01:27:48.058" v="1002"/>
          <ac:spMkLst>
            <pc:docMk/>
            <pc:sldMk cId="0" sldId="443"/>
            <ac:spMk id="12311" creationId="{00000000-0000-0000-0000-000000000000}"/>
          </ac:spMkLst>
        </pc:spChg>
        <pc:spChg chg="mod">
          <ac:chgData name="CAI JUN" userId="08ce88e1165b00db" providerId="LiveId" clId="{5137AB5A-7115-4E0E-89C2-8D6D98C009AD}" dt="2020-07-10T01:27:48.058" v="1002"/>
          <ac:spMkLst>
            <pc:docMk/>
            <pc:sldMk cId="0" sldId="443"/>
            <ac:spMk id="12312" creationId="{00000000-0000-0000-0000-000000000000}"/>
          </ac:spMkLst>
        </pc:spChg>
        <pc:grpChg chg="mod">
          <ac:chgData name="CAI JUN" userId="08ce88e1165b00db" providerId="LiveId" clId="{5137AB5A-7115-4E0E-89C2-8D6D98C009AD}" dt="2020-07-10T01:27:48.058" v="1002"/>
          <ac:grpSpMkLst>
            <pc:docMk/>
            <pc:sldMk cId="0" sldId="443"/>
            <ac:grpSpMk id="2" creationId="{CBEEC226-6297-445D-A8EC-65B3F0FC4826}"/>
          </ac:grpSpMkLst>
        </pc:grpChg>
        <pc:grpChg chg="mod">
          <ac:chgData name="CAI JUN" userId="08ce88e1165b00db" providerId="LiveId" clId="{5137AB5A-7115-4E0E-89C2-8D6D98C009AD}" dt="2020-07-10T01:27:48.058" v="1002"/>
          <ac:grpSpMkLst>
            <pc:docMk/>
            <pc:sldMk cId="0" sldId="443"/>
            <ac:grpSpMk id="3" creationId="{601A99B0-9904-4063-B594-55E3A5B575D8}"/>
          </ac:grpSpMkLst>
        </pc:grpChg>
        <pc:grpChg chg="mod">
          <ac:chgData name="CAI JUN" userId="08ce88e1165b00db" providerId="LiveId" clId="{5137AB5A-7115-4E0E-89C2-8D6D98C009AD}" dt="2020-07-10T01:27:48.058" v="1002"/>
          <ac:grpSpMkLst>
            <pc:docMk/>
            <pc:sldMk cId="0" sldId="443"/>
            <ac:grpSpMk id="12293" creationId="{00000000-0000-0000-0000-000000000000}"/>
          </ac:grpSpMkLst>
        </pc:grpChg>
        <pc:grpChg chg="mod">
          <ac:chgData name="CAI JUN" userId="08ce88e1165b00db" providerId="LiveId" clId="{5137AB5A-7115-4E0E-89C2-8D6D98C009AD}" dt="2020-07-10T01:27:48.058" v="1002"/>
          <ac:grpSpMkLst>
            <pc:docMk/>
            <pc:sldMk cId="0" sldId="443"/>
            <ac:grpSpMk id="12295" creationId="{00000000-0000-0000-0000-000000000000}"/>
          </ac:grpSpMkLst>
        </pc:grpChg>
        <pc:grpChg chg="mod">
          <ac:chgData name="CAI JUN" userId="08ce88e1165b00db" providerId="LiveId" clId="{5137AB5A-7115-4E0E-89C2-8D6D98C009AD}" dt="2020-07-10T01:27:48.058" v="1002"/>
          <ac:grpSpMkLst>
            <pc:docMk/>
            <pc:sldMk cId="0" sldId="443"/>
            <ac:grpSpMk id="12298" creationId="{00000000-0000-0000-0000-000000000000}"/>
          </ac:grpSpMkLst>
        </pc:grpChg>
        <pc:grpChg chg="mod">
          <ac:chgData name="CAI JUN" userId="08ce88e1165b00db" providerId="LiveId" clId="{5137AB5A-7115-4E0E-89C2-8D6D98C009AD}" dt="2020-07-10T01:27:48.058" v="1002"/>
          <ac:grpSpMkLst>
            <pc:docMk/>
            <pc:sldMk cId="0" sldId="443"/>
            <ac:grpSpMk id="12303" creationId="{00000000-0000-0000-0000-000000000000}"/>
          </ac:grpSpMkLst>
        </pc:grpChg>
        <pc:graphicFrameChg chg="mod">
          <ac:chgData name="CAI JUN" userId="08ce88e1165b00db" providerId="LiveId" clId="{5137AB5A-7115-4E0E-89C2-8D6D98C009AD}" dt="2020-07-10T01:28:25.965" v="1050" actId="1036"/>
          <ac:graphicFrameMkLst>
            <pc:docMk/>
            <pc:sldMk cId="0" sldId="443"/>
            <ac:graphicFrameMk id="12291" creationId="{00000000-0000-0000-0000-000000000000}"/>
          </ac:graphicFrameMkLst>
        </pc:graphicFrameChg>
        <pc:graphicFrameChg chg="mod">
          <ac:chgData name="CAI JUN" userId="08ce88e1165b00db" providerId="LiveId" clId="{5137AB5A-7115-4E0E-89C2-8D6D98C009AD}" dt="2020-07-10T01:28:11.230" v="1036" actId="1035"/>
          <ac:graphicFrameMkLst>
            <pc:docMk/>
            <pc:sldMk cId="0" sldId="443"/>
            <ac:graphicFrameMk id="12292" creationId="{00000000-0000-0000-0000-000000000000}"/>
          </ac:graphicFrameMkLst>
        </pc:graphicFrameChg>
        <pc:graphicFrameChg chg="mod">
          <ac:chgData name="CAI JUN" userId="08ce88e1165b00db" providerId="LiveId" clId="{5137AB5A-7115-4E0E-89C2-8D6D98C009AD}" dt="2020-07-10T01:27:52.074" v="1010" actId="14100"/>
          <ac:graphicFrameMkLst>
            <pc:docMk/>
            <pc:sldMk cId="0" sldId="443"/>
            <ac:graphicFrameMk id="12297" creationId="{00000000-0000-0000-0000-000000000000}"/>
          </ac:graphicFrameMkLst>
        </pc:graphicFrameChg>
        <pc:cxnChg chg="mod">
          <ac:chgData name="CAI JUN" userId="08ce88e1165b00db" providerId="LiveId" clId="{5137AB5A-7115-4E0E-89C2-8D6D98C009AD}" dt="2020-07-10T01:27:48.058" v="1002"/>
          <ac:cxnSpMkLst>
            <pc:docMk/>
            <pc:sldMk cId="0" sldId="443"/>
            <ac:cxnSpMk id="12301" creationId="{00000000-0000-0000-0000-000000000000}"/>
          </ac:cxnSpMkLst>
        </pc:cxnChg>
        <pc:cxnChg chg="mod">
          <ac:chgData name="CAI JUN" userId="08ce88e1165b00db" providerId="LiveId" clId="{5137AB5A-7115-4E0E-89C2-8D6D98C009AD}" dt="2020-07-10T01:27:48.058" v="1002"/>
          <ac:cxnSpMkLst>
            <pc:docMk/>
            <pc:sldMk cId="0" sldId="443"/>
            <ac:cxnSpMk id="12302" creationId="{00000000-0000-0000-0000-000000000000}"/>
          </ac:cxnSpMkLst>
        </pc:cxnChg>
        <pc:cxnChg chg="mod">
          <ac:chgData name="CAI JUN" userId="08ce88e1165b00db" providerId="LiveId" clId="{5137AB5A-7115-4E0E-89C2-8D6D98C009AD}" dt="2020-07-10T01:27:48.058" v="1002"/>
          <ac:cxnSpMkLst>
            <pc:docMk/>
            <pc:sldMk cId="0" sldId="443"/>
            <ac:cxnSpMk id="12304" creationId="{00000000-0000-0000-0000-000000000000}"/>
          </ac:cxnSpMkLst>
        </pc:cxnChg>
        <pc:cxnChg chg="mod">
          <ac:chgData name="CAI JUN" userId="08ce88e1165b00db" providerId="LiveId" clId="{5137AB5A-7115-4E0E-89C2-8D6D98C009AD}" dt="2020-07-10T01:27:48.058" v="1002"/>
          <ac:cxnSpMkLst>
            <pc:docMk/>
            <pc:sldMk cId="0" sldId="443"/>
            <ac:cxnSpMk id="12305" creationId="{00000000-0000-0000-0000-000000000000}"/>
          </ac:cxnSpMkLst>
        </pc:cxnChg>
        <pc:cxnChg chg="mod">
          <ac:chgData name="CAI JUN" userId="08ce88e1165b00db" providerId="LiveId" clId="{5137AB5A-7115-4E0E-89C2-8D6D98C009AD}" dt="2020-07-10T01:27:48.058" v="1002"/>
          <ac:cxnSpMkLst>
            <pc:docMk/>
            <pc:sldMk cId="0" sldId="443"/>
            <ac:cxnSpMk id="12306" creationId="{00000000-0000-0000-0000-000000000000}"/>
          </ac:cxnSpMkLst>
        </pc:cxnChg>
        <pc:cxnChg chg="mod">
          <ac:chgData name="CAI JUN" userId="08ce88e1165b00db" providerId="LiveId" clId="{5137AB5A-7115-4E0E-89C2-8D6D98C009AD}" dt="2020-07-10T01:27:48.058" v="1002"/>
          <ac:cxnSpMkLst>
            <pc:docMk/>
            <pc:sldMk cId="0" sldId="443"/>
            <ac:cxnSpMk id="12307" creationId="{00000000-0000-0000-0000-000000000000}"/>
          </ac:cxnSpMkLst>
        </pc:cxnChg>
      </pc:sldChg>
      <pc:sldChg chg="modSp mod">
        <pc:chgData name="CAI JUN" userId="08ce88e1165b00db" providerId="LiveId" clId="{5137AB5A-7115-4E0E-89C2-8D6D98C009AD}" dt="2020-07-10T01:21:09.696" v="901" actId="1076"/>
        <pc:sldMkLst>
          <pc:docMk/>
          <pc:sldMk cId="0" sldId="444"/>
        </pc:sldMkLst>
        <pc:spChg chg="mod">
          <ac:chgData name="CAI JUN" userId="08ce88e1165b00db" providerId="LiveId" clId="{5137AB5A-7115-4E0E-89C2-8D6D98C009AD}" dt="2020-07-10T01:19:12.204" v="836" actId="6549"/>
          <ac:spMkLst>
            <pc:docMk/>
            <pc:sldMk cId="0" sldId="444"/>
            <ac:spMk id="10242" creationId="{00000000-0000-0000-0000-000000000000}"/>
          </ac:spMkLst>
        </pc:spChg>
        <pc:spChg chg="mod">
          <ac:chgData name="CAI JUN" userId="08ce88e1165b00db" providerId="LiveId" clId="{5137AB5A-7115-4E0E-89C2-8D6D98C009AD}" dt="2020-07-10T01:19:32.157" v="856" actId="1035"/>
          <ac:spMkLst>
            <pc:docMk/>
            <pc:sldMk cId="0" sldId="444"/>
            <ac:spMk id="254985" creationId="{00000000-0000-0000-0000-000000000000}"/>
          </ac:spMkLst>
        </pc:spChg>
        <pc:grpChg chg="mod">
          <ac:chgData name="CAI JUN" userId="08ce88e1165b00db" providerId="LiveId" clId="{5137AB5A-7115-4E0E-89C2-8D6D98C009AD}" dt="2020-07-10T01:21:09.696" v="901" actId="1076"/>
          <ac:grpSpMkLst>
            <pc:docMk/>
            <pc:sldMk cId="0" sldId="444"/>
            <ac:grpSpMk id="254987" creationId="{00000000-0000-0000-0000-000000000000}"/>
          </ac:grpSpMkLst>
        </pc:grpChg>
        <pc:graphicFrameChg chg="mod">
          <ac:chgData name="CAI JUN" userId="08ce88e1165b00db" providerId="LiveId" clId="{5137AB5A-7115-4E0E-89C2-8D6D98C009AD}" dt="2020-07-10T01:20:58.790" v="881" actId="14100"/>
          <ac:graphicFrameMkLst>
            <pc:docMk/>
            <pc:sldMk cId="0" sldId="444"/>
            <ac:graphicFrameMk id="10247" creationId="{00000000-0000-0000-0000-000000000000}"/>
          </ac:graphicFrameMkLst>
        </pc:graphicFrameChg>
        <pc:graphicFrameChg chg="mod">
          <ac:chgData name="CAI JUN" userId="08ce88e1165b00db" providerId="LiveId" clId="{5137AB5A-7115-4E0E-89C2-8D6D98C009AD}" dt="2020-07-10T01:21:06.336" v="900" actId="1035"/>
          <ac:graphicFrameMkLst>
            <pc:docMk/>
            <pc:sldMk cId="0" sldId="444"/>
            <ac:graphicFrameMk id="10248" creationId="{00000000-0000-0000-0000-000000000000}"/>
          </ac:graphicFrameMkLst>
        </pc:graphicFrameChg>
        <pc:graphicFrameChg chg="mod">
          <ac:chgData name="CAI JUN" userId="08ce88e1165b00db" providerId="LiveId" clId="{5137AB5A-7115-4E0E-89C2-8D6D98C009AD}" dt="2020-07-10T01:19:53.657" v="860"/>
          <ac:graphicFrameMkLst>
            <pc:docMk/>
            <pc:sldMk cId="0" sldId="444"/>
            <ac:graphicFrameMk id="254986" creationId="{00000000-0000-0000-0000-000000000000}"/>
          </ac:graphicFrameMkLst>
        </pc:graphicFrameChg>
        <pc:graphicFrameChg chg="mod">
          <ac:chgData name="CAI JUN" userId="08ce88e1165b00db" providerId="LiveId" clId="{5137AB5A-7115-4E0E-89C2-8D6D98C009AD}" dt="2020-07-10T01:20:27.969" v="865"/>
          <ac:graphicFrameMkLst>
            <pc:docMk/>
            <pc:sldMk cId="0" sldId="444"/>
            <ac:graphicFrameMk id="254990" creationId="{00000000-0000-0000-0000-000000000000}"/>
          </ac:graphicFrameMkLst>
        </pc:graphicFrameChg>
      </pc:sldChg>
      <pc:sldChg chg="delSp modSp mod">
        <pc:chgData name="CAI JUN" userId="08ce88e1165b00db" providerId="LiveId" clId="{5137AB5A-7115-4E0E-89C2-8D6D98C009AD}" dt="2020-07-10T01:02:52.618" v="318"/>
        <pc:sldMkLst>
          <pc:docMk/>
          <pc:sldMk cId="0" sldId="449"/>
        </pc:sldMkLst>
        <pc:spChg chg="mod">
          <ac:chgData name="CAI JUN" userId="08ce88e1165b00db" providerId="LiveId" clId="{5137AB5A-7115-4E0E-89C2-8D6D98C009AD}" dt="2020-07-10T01:02:23.743" v="274"/>
          <ac:spMkLst>
            <pc:docMk/>
            <pc:sldMk cId="0" sldId="449"/>
            <ac:spMk id="19487" creationId="{00000000-0000-0000-0000-000000000000}"/>
          </ac:spMkLst>
        </pc:spChg>
        <pc:spChg chg="mod">
          <ac:chgData name="CAI JUN" userId="08ce88e1165b00db" providerId="LiveId" clId="{5137AB5A-7115-4E0E-89C2-8D6D98C009AD}" dt="2020-07-10T01:01:54.212" v="266"/>
          <ac:spMkLst>
            <pc:docMk/>
            <pc:sldMk cId="0" sldId="449"/>
            <ac:spMk id="19489" creationId="{00000000-0000-0000-0000-000000000000}"/>
          </ac:spMkLst>
        </pc:spChg>
        <pc:grpChg chg="mod">
          <ac:chgData name="CAI JUN" userId="08ce88e1165b00db" providerId="LiveId" clId="{5137AB5A-7115-4E0E-89C2-8D6D98C009AD}" dt="2020-07-10T01:01:54.212" v="266"/>
          <ac:grpSpMkLst>
            <pc:docMk/>
            <pc:sldMk cId="0" sldId="449"/>
            <ac:grpSpMk id="19480" creationId="{00000000-0000-0000-0000-000000000000}"/>
          </ac:grpSpMkLst>
        </pc:grpChg>
        <pc:grpChg chg="mod">
          <ac:chgData name="CAI JUN" userId="08ce88e1165b00db" providerId="LiveId" clId="{5137AB5A-7115-4E0E-89C2-8D6D98C009AD}" dt="2020-07-10T01:02:23.743" v="274"/>
          <ac:grpSpMkLst>
            <pc:docMk/>
            <pc:sldMk cId="0" sldId="449"/>
            <ac:grpSpMk id="19482" creationId="{00000000-0000-0000-0000-000000000000}"/>
          </ac:grpSpMkLst>
        </pc:grpChg>
        <pc:graphicFrameChg chg="mod">
          <ac:chgData name="CAI JUN" userId="08ce88e1165b00db" providerId="LiveId" clId="{5137AB5A-7115-4E0E-89C2-8D6D98C009AD}" dt="2020-07-10T01:02:42.103" v="315" actId="1037"/>
          <ac:graphicFrameMkLst>
            <pc:docMk/>
            <pc:sldMk cId="0" sldId="449"/>
            <ac:graphicFrameMk id="19476" creationId="{00000000-0000-0000-0000-000000000000}"/>
          </ac:graphicFrameMkLst>
        </pc:graphicFrameChg>
        <pc:graphicFrameChg chg="mod">
          <ac:chgData name="CAI JUN" userId="08ce88e1165b00db" providerId="LiveId" clId="{5137AB5A-7115-4E0E-89C2-8D6D98C009AD}" dt="2020-07-10T01:02:42.103" v="315" actId="1037"/>
          <ac:graphicFrameMkLst>
            <pc:docMk/>
            <pc:sldMk cId="0" sldId="449"/>
            <ac:graphicFrameMk id="19479" creationId="{00000000-0000-0000-0000-000000000000}"/>
          </ac:graphicFrameMkLst>
        </pc:graphicFrameChg>
        <pc:graphicFrameChg chg="del mod">
          <ac:chgData name="CAI JUN" userId="08ce88e1165b00db" providerId="LiveId" clId="{5137AB5A-7115-4E0E-89C2-8D6D98C009AD}" dt="2020-07-10T01:02:25.899" v="275" actId="478"/>
          <ac:graphicFrameMkLst>
            <pc:docMk/>
            <pc:sldMk cId="0" sldId="449"/>
            <ac:graphicFrameMk id="19483" creationId="{00000000-0000-0000-0000-000000000000}"/>
          </ac:graphicFrameMkLst>
        </pc:graphicFrameChg>
        <pc:graphicFrameChg chg="mod">
          <ac:chgData name="CAI JUN" userId="08ce88e1165b00db" providerId="LiveId" clId="{5137AB5A-7115-4E0E-89C2-8D6D98C009AD}" dt="2020-07-10T01:02:52.618" v="318"/>
          <ac:graphicFrameMkLst>
            <pc:docMk/>
            <pc:sldMk cId="0" sldId="449"/>
            <ac:graphicFrameMk id="19484" creationId="{00000000-0000-0000-0000-000000000000}"/>
          </ac:graphicFrameMkLst>
        </pc:graphicFrameChg>
        <pc:graphicFrameChg chg="mod">
          <ac:chgData name="CAI JUN" userId="08ce88e1165b00db" providerId="LiveId" clId="{5137AB5A-7115-4E0E-89C2-8D6D98C009AD}" dt="2020-07-10T01:02:32.821" v="292" actId="1036"/>
          <ac:graphicFrameMkLst>
            <pc:docMk/>
            <pc:sldMk cId="0" sldId="449"/>
            <ac:graphicFrameMk id="19488" creationId="{00000000-0000-0000-0000-000000000000}"/>
          </ac:graphicFrameMkLst>
        </pc:graphicFrameChg>
        <pc:graphicFrameChg chg="mod">
          <ac:chgData name="CAI JUN" userId="08ce88e1165b00db" providerId="LiveId" clId="{5137AB5A-7115-4E0E-89C2-8D6D98C009AD}" dt="2020-07-10T01:01:54.212" v="266"/>
          <ac:graphicFrameMkLst>
            <pc:docMk/>
            <pc:sldMk cId="0" sldId="449"/>
            <ac:graphicFrameMk id="19490" creationId="{00000000-0000-0000-0000-000000000000}"/>
          </ac:graphicFrameMkLst>
        </pc:graphicFrameChg>
      </pc:sldChg>
      <pc:sldChg chg="modSp mod">
        <pc:chgData name="CAI JUN" userId="08ce88e1165b00db" providerId="LiveId" clId="{5137AB5A-7115-4E0E-89C2-8D6D98C009AD}" dt="2020-07-10T01:00:12.696" v="256" actId="1037"/>
        <pc:sldMkLst>
          <pc:docMk/>
          <pc:sldMk cId="0" sldId="452"/>
        </pc:sldMkLst>
        <pc:spChg chg="mod">
          <ac:chgData name="CAI JUN" userId="08ce88e1165b00db" providerId="LiveId" clId="{5137AB5A-7115-4E0E-89C2-8D6D98C009AD}" dt="2020-07-10T00:59:55.212" v="214" actId="1038"/>
          <ac:spMkLst>
            <pc:docMk/>
            <pc:sldMk cId="0" sldId="452"/>
            <ac:spMk id="22531" creationId="{00000000-0000-0000-0000-000000000000}"/>
          </ac:spMkLst>
        </pc:spChg>
        <pc:spChg chg="mod">
          <ac:chgData name="CAI JUN" userId="08ce88e1165b00db" providerId="LiveId" clId="{5137AB5A-7115-4E0E-89C2-8D6D98C009AD}" dt="2020-07-10T00:59:48.774" v="195" actId="1038"/>
          <ac:spMkLst>
            <pc:docMk/>
            <pc:sldMk cId="0" sldId="452"/>
            <ac:spMk id="22532" creationId="{00000000-0000-0000-0000-000000000000}"/>
          </ac:spMkLst>
        </pc:spChg>
        <pc:spChg chg="mod">
          <ac:chgData name="CAI JUN" userId="08ce88e1165b00db" providerId="LiveId" clId="{5137AB5A-7115-4E0E-89C2-8D6D98C009AD}" dt="2020-07-10T00:59:48.774" v="195" actId="1038"/>
          <ac:spMkLst>
            <pc:docMk/>
            <pc:sldMk cId="0" sldId="452"/>
            <ac:spMk id="22536" creationId="{00000000-0000-0000-0000-000000000000}"/>
          </ac:spMkLst>
        </pc:spChg>
        <pc:spChg chg="mod">
          <ac:chgData name="CAI JUN" userId="08ce88e1165b00db" providerId="LiveId" clId="{5137AB5A-7115-4E0E-89C2-8D6D98C009AD}" dt="2020-07-10T00:59:48.774" v="195" actId="1038"/>
          <ac:spMkLst>
            <pc:docMk/>
            <pc:sldMk cId="0" sldId="452"/>
            <ac:spMk id="22537" creationId="{00000000-0000-0000-0000-000000000000}"/>
          </ac:spMkLst>
        </pc:spChg>
        <pc:spChg chg="mod">
          <ac:chgData name="CAI JUN" userId="08ce88e1165b00db" providerId="LiveId" clId="{5137AB5A-7115-4E0E-89C2-8D6D98C009AD}" dt="2020-07-10T00:59:48.774" v="195" actId="1038"/>
          <ac:spMkLst>
            <pc:docMk/>
            <pc:sldMk cId="0" sldId="452"/>
            <ac:spMk id="22538" creationId="{00000000-0000-0000-0000-000000000000}"/>
          </ac:spMkLst>
        </pc:spChg>
        <pc:spChg chg="mod">
          <ac:chgData name="CAI JUN" userId="08ce88e1165b00db" providerId="LiveId" clId="{5137AB5A-7115-4E0E-89C2-8D6D98C009AD}" dt="2020-07-10T00:59:48.774" v="195" actId="1038"/>
          <ac:spMkLst>
            <pc:docMk/>
            <pc:sldMk cId="0" sldId="452"/>
            <ac:spMk id="22539" creationId="{00000000-0000-0000-0000-000000000000}"/>
          </ac:spMkLst>
        </pc:spChg>
        <pc:spChg chg="mod">
          <ac:chgData name="CAI JUN" userId="08ce88e1165b00db" providerId="LiveId" clId="{5137AB5A-7115-4E0E-89C2-8D6D98C009AD}" dt="2020-07-10T00:59:48.774" v="195" actId="1038"/>
          <ac:spMkLst>
            <pc:docMk/>
            <pc:sldMk cId="0" sldId="452"/>
            <ac:spMk id="22540" creationId="{00000000-0000-0000-0000-000000000000}"/>
          </ac:spMkLst>
        </pc:spChg>
        <pc:spChg chg="mod">
          <ac:chgData name="CAI JUN" userId="08ce88e1165b00db" providerId="LiveId" clId="{5137AB5A-7115-4E0E-89C2-8D6D98C009AD}" dt="2020-07-10T00:59:48.774" v="195" actId="1038"/>
          <ac:spMkLst>
            <pc:docMk/>
            <pc:sldMk cId="0" sldId="452"/>
            <ac:spMk id="22541" creationId="{00000000-0000-0000-0000-000000000000}"/>
          </ac:spMkLst>
        </pc:spChg>
        <pc:spChg chg="mod">
          <ac:chgData name="CAI JUN" userId="08ce88e1165b00db" providerId="LiveId" clId="{5137AB5A-7115-4E0E-89C2-8D6D98C009AD}" dt="2020-07-10T00:59:48.774" v="195" actId="1038"/>
          <ac:spMkLst>
            <pc:docMk/>
            <pc:sldMk cId="0" sldId="452"/>
            <ac:spMk id="22549" creationId="{00000000-0000-0000-0000-000000000000}"/>
          </ac:spMkLst>
        </pc:spChg>
        <pc:spChg chg="mod">
          <ac:chgData name="CAI JUN" userId="08ce88e1165b00db" providerId="LiveId" clId="{5137AB5A-7115-4E0E-89C2-8D6D98C009AD}" dt="2020-07-10T00:59:48.774" v="195" actId="1038"/>
          <ac:spMkLst>
            <pc:docMk/>
            <pc:sldMk cId="0" sldId="452"/>
            <ac:spMk id="22551" creationId="{00000000-0000-0000-0000-000000000000}"/>
          </ac:spMkLst>
        </pc:spChg>
        <pc:spChg chg="mod">
          <ac:chgData name="CAI JUN" userId="08ce88e1165b00db" providerId="LiveId" clId="{5137AB5A-7115-4E0E-89C2-8D6D98C009AD}" dt="2020-07-10T00:59:48.774" v="195" actId="1038"/>
          <ac:spMkLst>
            <pc:docMk/>
            <pc:sldMk cId="0" sldId="452"/>
            <ac:spMk id="22553" creationId="{00000000-0000-0000-0000-000000000000}"/>
          </ac:spMkLst>
        </pc:spChg>
        <pc:spChg chg="mod">
          <ac:chgData name="CAI JUN" userId="08ce88e1165b00db" providerId="LiveId" clId="{5137AB5A-7115-4E0E-89C2-8D6D98C009AD}" dt="2020-07-10T00:59:48.774" v="195" actId="1038"/>
          <ac:spMkLst>
            <pc:docMk/>
            <pc:sldMk cId="0" sldId="452"/>
            <ac:spMk id="22555" creationId="{00000000-0000-0000-0000-000000000000}"/>
          </ac:spMkLst>
        </pc:spChg>
        <pc:spChg chg="mod">
          <ac:chgData name="CAI JUN" userId="08ce88e1165b00db" providerId="LiveId" clId="{5137AB5A-7115-4E0E-89C2-8D6D98C009AD}" dt="2020-07-10T00:59:48.774" v="195" actId="1038"/>
          <ac:spMkLst>
            <pc:docMk/>
            <pc:sldMk cId="0" sldId="452"/>
            <ac:spMk id="22557" creationId="{00000000-0000-0000-0000-000000000000}"/>
          </ac:spMkLst>
        </pc:spChg>
        <pc:spChg chg="mod">
          <ac:chgData name="CAI JUN" userId="08ce88e1165b00db" providerId="LiveId" clId="{5137AB5A-7115-4E0E-89C2-8D6D98C009AD}" dt="2020-07-10T00:59:48.774" v="195" actId="1038"/>
          <ac:spMkLst>
            <pc:docMk/>
            <pc:sldMk cId="0" sldId="452"/>
            <ac:spMk id="22558" creationId="{00000000-0000-0000-0000-000000000000}"/>
          </ac:spMkLst>
        </pc:spChg>
        <pc:spChg chg="mod">
          <ac:chgData name="CAI JUN" userId="08ce88e1165b00db" providerId="LiveId" clId="{5137AB5A-7115-4E0E-89C2-8D6D98C009AD}" dt="2020-07-10T00:59:48.774" v="195" actId="1038"/>
          <ac:spMkLst>
            <pc:docMk/>
            <pc:sldMk cId="0" sldId="452"/>
            <ac:spMk id="22559" creationId="{00000000-0000-0000-0000-000000000000}"/>
          </ac:spMkLst>
        </pc:spChg>
        <pc:spChg chg="mod">
          <ac:chgData name="CAI JUN" userId="08ce88e1165b00db" providerId="LiveId" clId="{5137AB5A-7115-4E0E-89C2-8D6D98C009AD}" dt="2020-07-10T00:59:48.774" v="195" actId="1038"/>
          <ac:spMkLst>
            <pc:docMk/>
            <pc:sldMk cId="0" sldId="452"/>
            <ac:spMk id="22560" creationId="{00000000-0000-0000-0000-000000000000}"/>
          </ac:spMkLst>
        </pc:spChg>
        <pc:spChg chg="mod">
          <ac:chgData name="CAI JUN" userId="08ce88e1165b00db" providerId="LiveId" clId="{5137AB5A-7115-4E0E-89C2-8D6D98C009AD}" dt="2020-07-10T00:59:48.774" v="195" actId="1038"/>
          <ac:spMkLst>
            <pc:docMk/>
            <pc:sldMk cId="0" sldId="452"/>
            <ac:spMk id="22561" creationId="{00000000-0000-0000-0000-000000000000}"/>
          </ac:spMkLst>
        </pc:spChg>
        <pc:spChg chg="mod">
          <ac:chgData name="CAI JUN" userId="08ce88e1165b00db" providerId="LiveId" clId="{5137AB5A-7115-4E0E-89C2-8D6D98C009AD}" dt="2020-07-10T00:59:48.774" v="195" actId="1038"/>
          <ac:spMkLst>
            <pc:docMk/>
            <pc:sldMk cId="0" sldId="452"/>
            <ac:spMk id="22562" creationId="{00000000-0000-0000-0000-000000000000}"/>
          </ac:spMkLst>
        </pc:spChg>
        <pc:spChg chg="mod">
          <ac:chgData name="CAI JUN" userId="08ce88e1165b00db" providerId="LiveId" clId="{5137AB5A-7115-4E0E-89C2-8D6D98C009AD}" dt="2020-07-10T00:59:48.774" v="195" actId="1038"/>
          <ac:spMkLst>
            <pc:docMk/>
            <pc:sldMk cId="0" sldId="452"/>
            <ac:spMk id="22563" creationId="{00000000-0000-0000-0000-000000000000}"/>
          </ac:spMkLst>
        </pc:spChg>
        <pc:grpChg chg="mod">
          <ac:chgData name="CAI JUN" userId="08ce88e1165b00db" providerId="LiveId" clId="{5137AB5A-7115-4E0E-89C2-8D6D98C009AD}" dt="2020-07-10T00:59:48.774" v="195" actId="1038"/>
          <ac:grpSpMkLst>
            <pc:docMk/>
            <pc:sldMk cId="0" sldId="452"/>
            <ac:grpSpMk id="22530" creationId="{00000000-0000-0000-0000-000000000000}"/>
          </ac:grpSpMkLst>
        </pc:grpChg>
        <pc:grpChg chg="mod">
          <ac:chgData name="CAI JUN" userId="08ce88e1165b00db" providerId="LiveId" clId="{5137AB5A-7115-4E0E-89C2-8D6D98C009AD}" dt="2020-07-10T00:59:48.774" v="195" actId="1038"/>
          <ac:grpSpMkLst>
            <pc:docMk/>
            <pc:sldMk cId="0" sldId="452"/>
            <ac:grpSpMk id="22534" creationId="{00000000-0000-0000-0000-000000000000}"/>
          </ac:grpSpMkLst>
        </pc:grpChg>
        <pc:grpChg chg="mod">
          <ac:chgData name="CAI JUN" userId="08ce88e1165b00db" providerId="LiveId" clId="{5137AB5A-7115-4E0E-89C2-8D6D98C009AD}" dt="2020-07-10T00:59:48.774" v="195" actId="1038"/>
          <ac:grpSpMkLst>
            <pc:docMk/>
            <pc:sldMk cId="0" sldId="452"/>
            <ac:grpSpMk id="22542" creationId="{00000000-0000-0000-0000-000000000000}"/>
          </ac:grpSpMkLst>
        </pc:grpChg>
        <pc:grpChg chg="mod">
          <ac:chgData name="CAI JUN" userId="08ce88e1165b00db" providerId="LiveId" clId="{5137AB5A-7115-4E0E-89C2-8D6D98C009AD}" dt="2020-07-10T00:59:48.774" v="195" actId="1038"/>
          <ac:grpSpMkLst>
            <pc:docMk/>
            <pc:sldMk cId="0" sldId="452"/>
            <ac:grpSpMk id="22545" creationId="{00000000-0000-0000-0000-000000000000}"/>
          </ac:grpSpMkLst>
        </pc:grpChg>
        <pc:grpChg chg="mod">
          <ac:chgData name="CAI JUN" userId="08ce88e1165b00db" providerId="LiveId" clId="{5137AB5A-7115-4E0E-89C2-8D6D98C009AD}" dt="2020-07-10T00:59:48.774" v="195" actId="1038"/>
          <ac:grpSpMkLst>
            <pc:docMk/>
            <pc:sldMk cId="0" sldId="452"/>
            <ac:grpSpMk id="22548" creationId="{00000000-0000-0000-0000-000000000000}"/>
          </ac:grpSpMkLst>
        </pc:grpChg>
        <pc:graphicFrameChg chg="mod">
          <ac:chgData name="CAI JUN" userId="08ce88e1165b00db" providerId="LiveId" clId="{5137AB5A-7115-4E0E-89C2-8D6D98C009AD}" dt="2020-07-10T00:59:48.774" v="195" actId="1038"/>
          <ac:graphicFrameMkLst>
            <pc:docMk/>
            <pc:sldMk cId="0" sldId="452"/>
            <ac:graphicFrameMk id="22533" creationId="{00000000-0000-0000-0000-000000000000}"/>
          </ac:graphicFrameMkLst>
        </pc:graphicFrameChg>
        <pc:graphicFrameChg chg="mod">
          <ac:chgData name="CAI JUN" userId="08ce88e1165b00db" providerId="LiveId" clId="{5137AB5A-7115-4E0E-89C2-8D6D98C009AD}" dt="2020-07-10T00:59:48.774" v="195" actId="1038"/>
          <ac:graphicFrameMkLst>
            <pc:docMk/>
            <pc:sldMk cId="0" sldId="452"/>
            <ac:graphicFrameMk id="22535" creationId="{00000000-0000-0000-0000-000000000000}"/>
          </ac:graphicFrameMkLst>
        </pc:graphicFrameChg>
        <pc:graphicFrameChg chg="mod">
          <ac:chgData name="CAI JUN" userId="08ce88e1165b00db" providerId="LiveId" clId="{5137AB5A-7115-4E0E-89C2-8D6D98C009AD}" dt="2020-07-10T00:59:48.774" v="195" actId="1038"/>
          <ac:graphicFrameMkLst>
            <pc:docMk/>
            <pc:sldMk cId="0" sldId="452"/>
            <ac:graphicFrameMk id="22543" creationId="{00000000-0000-0000-0000-000000000000}"/>
          </ac:graphicFrameMkLst>
        </pc:graphicFrameChg>
        <pc:graphicFrameChg chg="mod">
          <ac:chgData name="CAI JUN" userId="08ce88e1165b00db" providerId="LiveId" clId="{5137AB5A-7115-4E0E-89C2-8D6D98C009AD}" dt="2020-07-10T01:00:12.696" v="256" actId="1037"/>
          <ac:graphicFrameMkLst>
            <pc:docMk/>
            <pc:sldMk cId="0" sldId="452"/>
            <ac:graphicFrameMk id="22544" creationId="{00000000-0000-0000-0000-000000000000}"/>
          </ac:graphicFrameMkLst>
        </pc:graphicFrameChg>
        <pc:graphicFrameChg chg="mod">
          <ac:chgData name="CAI JUN" userId="08ce88e1165b00db" providerId="LiveId" clId="{5137AB5A-7115-4E0E-89C2-8D6D98C009AD}" dt="2020-07-10T00:59:48.774" v="195" actId="1038"/>
          <ac:graphicFrameMkLst>
            <pc:docMk/>
            <pc:sldMk cId="0" sldId="452"/>
            <ac:graphicFrameMk id="22552" creationId="{00000000-0000-0000-0000-000000000000}"/>
          </ac:graphicFrameMkLst>
        </pc:graphicFrameChg>
        <pc:graphicFrameChg chg="mod">
          <ac:chgData name="CAI JUN" userId="08ce88e1165b00db" providerId="LiveId" clId="{5137AB5A-7115-4E0E-89C2-8D6D98C009AD}" dt="2020-07-10T00:59:48.774" v="195" actId="1038"/>
          <ac:graphicFrameMkLst>
            <pc:docMk/>
            <pc:sldMk cId="0" sldId="452"/>
            <ac:graphicFrameMk id="22554" creationId="{00000000-0000-0000-0000-000000000000}"/>
          </ac:graphicFrameMkLst>
        </pc:graphicFrameChg>
        <pc:graphicFrameChg chg="mod">
          <ac:chgData name="CAI JUN" userId="08ce88e1165b00db" providerId="LiveId" clId="{5137AB5A-7115-4E0E-89C2-8D6D98C009AD}" dt="2020-07-10T00:59:48.774" v="195" actId="1038"/>
          <ac:graphicFrameMkLst>
            <pc:docMk/>
            <pc:sldMk cId="0" sldId="452"/>
            <ac:graphicFrameMk id="22556" creationId="{00000000-0000-0000-0000-000000000000}"/>
          </ac:graphicFrameMkLst>
        </pc:graphicFrameChg>
        <pc:cxnChg chg="mod">
          <ac:chgData name="CAI JUN" userId="08ce88e1165b00db" providerId="LiveId" clId="{5137AB5A-7115-4E0E-89C2-8D6D98C009AD}" dt="2020-07-10T00:59:48.774" v="195" actId="1038"/>
          <ac:cxnSpMkLst>
            <pc:docMk/>
            <pc:sldMk cId="0" sldId="452"/>
            <ac:cxnSpMk id="22550" creationId="{00000000-0000-0000-0000-000000000000}"/>
          </ac:cxnSpMkLst>
        </pc:cxnChg>
      </pc:sldChg>
      <pc:sldChg chg="modSp mod">
        <pc:chgData name="CAI JUN" userId="08ce88e1165b00db" providerId="LiveId" clId="{5137AB5A-7115-4E0E-89C2-8D6D98C009AD}" dt="2020-07-10T01:01:30.165" v="264" actId="207"/>
        <pc:sldMkLst>
          <pc:docMk/>
          <pc:sldMk cId="0" sldId="453"/>
        </pc:sldMkLst>
        <pc:spChg chg="mod">
          <ac:chgData name="CAI JUN" userId="08ce88e1165b00db" providerId="LiveId" clId="{5137AB5A-7115-4E0E-89C2-8D6D98C009AD}" dt="2020-07-10T01:01:30.165" v="264" actId="207"/>
          <ac:spMkLst>
            <pc:docMk/>
            <pc:sldMk cId="0" sldId="453"/>
            <ac:spMk id="21519" creationId="{00000000-0000-0000-0000-000000000000}"/>
          </ac:spMkLst>
        </pc:spChg>
      </pc:sldChg>
      <pc:sldChg chg="modSp">
        <pc:chgData name="CAI JUN" userId="08ce88e1165b00db" providerId="LiveId" clId="{5137AB5A-7115-4E0E-89C2-8D6D98C009AD}" dt="2020-07-10T01:38:40.121" v="1550"/>
        <pc:sldMkLst>
          <pc:docMk/>
          <pc:sldMk cId="0" sldId="454"/>
        </pc:sldMkLst>
        <pc:graphicFrameChg chg="mod">
          <ac:chgData name="CAI JUN" userId="08ce88e1165b00db" providerId="LiveId" clId="{5137AB5A-7115-4E0E-89C2-8D6D98C009AD}" dt="2020-07-10T01:38:40.121" v="1550"/>
          <ac:graphicFrameMkLst>
            <pc:docMk/>
            <pc:sldMk cId="0" sldId="454"/>
            <ac:graphicFrameMk id="16391" creationId="{00000000-0000-0000-0000-000000000000}"/>
          </ac:graphicFrameMkLst>
        </pc:graphicFrameChg>
        <pc:graphicFrameChg chg="mod">
          <ac:chgData name="CAI JUN" userId="08ce88e1165b00db" providerId="LiveId" clId="{5137AB5A-7115-4E0E-89C2-8D6D98C009AD}" dt="2020-07-10T01:38:30.355" v="1548"/>
          <ac:graphicFrameMkLst>
            <pc:docMk/>
            <pc:sldMk cId="0" sldId="454"/>
            <ac:graphicFrameMk id="16392" creationId="{00000000-0000-0000-0000-000000000000}"/>
          </ac:graphicFrameMkLst>
        </pc:graphicFrameChg>
      </pc:sldChg>
      <pc:sldChg chg="delSp modSp mod">
        <pc:chgData name="CAI JUN" userId="08ce88e1165b00db" providerId="LiveId" clId="{5137AB5A-7115-4E0E-89C2-8D6D98C009AD}" dt="2020-07-10T01:44:21.852" v="1654"/>
        <pc:sldMkLst>
          <pc:docMk/>
          <pc:sldMk cId="0" sldId="457"/>
        </pc:sldMkLst>
        <pc:spChg chg="mod">
          <ac:chgData name="CAI JUN" userId="08ce88e1165b00db" providerId="LiveId" clId="{5137AB5A-7115-4E0E-89C2-8D6D98C009AD}" dt="2020-07-10T01:44:00.743" v="1622" actId="1035"/>
          <ac:spMkLst>
            <pc:docMk/>
            <pc:sldMk cId="0" sldId="457"/>
            <ac:spMk id="2" creationId="{F8871B21-8EDC-45A0-AD60-54F4CF8AEE0F}"/>
          </ac:spMkLst>
        </pc:spChg>
        <pc:graphicFrameChg chg="mod">
          <ac:chgData name="CAI JUN" userId="08ce88e1165b00db" providerId="LiveId" clId="{5137AB5A-7115-4E0E-89C2-8D6D98C009AD}" dt="2020-07-10T01:44:12.024" v="1650" actId="1036"/>
          <ac:graphicFrameMkLst>
            <pc:docMk/>
            <pc:sldMk cId="0" sldId="457"/>
            <ac:graphicFrameMk id="18434" creationId="{00000000-0000-0000-0000-000000000000}"/>
          </ac:graphicFrameMkLst>
        </pc:graphicFrameChg>
        <pc:graphicFrameChg chg="del mod">
          <ac:chgData name="CAI JUN" userId="08ce88e1165b00db" providerId="LiveId" clId="{5137AB5A-7115-4E0E-89C2-8D6D98C009AD}" dt="2020-07-10T01:42:41.618" v="1581" actId="478"/>
          <ac:graphicFrameMkLst>
            <pc:docMk/>
            <pc:sldMk cId="0" sldId="457"/>
            <ac:graphicFrameMk id="18435" creationId="{00000000-0000-0000-0000-000000000000}"/>
          </ac:graphicFrameMkLst>
        </pc:graphicFrameChg>
        <pc:graphicFrameChg chg="del mod">
          <ac:chgData name="CAI JUN" userId="08ce88e1165b00db" providerId="LiveId" clId="{5137AB5A-7115-4E0E-89C2-8D6D98C009AD}" dt="2020-07-10T01:42:41.618" v="1581" actId="478"/>
          <ac:graphicFrameMkLst>
            <pc:docMk/>
            <pc:sldMk cId="0" sldId="457"/>
            <ac:graphicFrameMk id="18437" creationId="{00000000-0000-0000-0000-000000000000}"/>
          </ac:graphicFrameMkLst>
        </pc:graphicFrameChg>
        <pc:graphicFrameChg chg="mod">
          <ac:chgData name="CAI JUN" userId="08ce88e1165b00db" providerId="LiveId" clId="{5137AB5A-7115-4E0E-89C2-8D6D98C009AD}" dt="2020-07-10T01:44:21.852" v="1654"/>
          <ac:graphicFrameMkLst>
            <pc:docMk/>
            <pc:sldMk cId="0" sldId="457"/>
            <ac:graphicFrameMk id="18438" creationId="{00000000-0000-0000-0000-000000000000}"/>
          </ac:graphicFrameMkLst>
        </pc:graphicFrameChg>
        <pc:graphicFrameChg chg="del mod">
          <ac:chgData name="CAI JUN" userId="08ce88e1165b00db" providerId="LiveId" clId="{5137AB5A-7115-4E0E-89C2-8D6D98C009AD}" dt="2020-07-10T01:42:41.618" v="1581" actId="478"/>
          <ac:graphicFrameMkLst>
            <pc:docMk/>
            <pc:sldMk cId="0" sldId="457"/>
            <ac:graphicFrameMk id="18439" creationId="{00000000-0000-0000-0000-000000000000}"/>
          </ac:graphicFrameMkLst>
        </pc:graphicFrameChg>
        <pc:graphicFrameChg chg="mod">
          <ac:chgData name="CAI JUN" userId="08ce88e1165b00db" providerId="LiveId" clId="{5137AB5A-7115-4E0E-89C2-8D6D98C009AD}" dt="2020-07-10T01:43:54.102" v="1608" actId="1076"/>
          <ac:graphicFrameMkLst>
            <pc:docMk/>
            <pc:sldMk cId="0" sldId="457"/>
            <ac:graphicFrameMk id="18440" creationId="{00000000-0000-0000-0000-000000000000}"/>
          </ac:graphicFrameMkLst>
        </pc:graphicFrameChg>
        <pc:graphicFrameChg chg="mod">
          <ac:chgData name="CAI JUN" userId="08ce88e1165b00db" providerId="LiveId" clId="{5137AB5A-7115-4E0E-89C2-8D6D98C009AD}" dt="2020-07-10T01:44:05.290" v="1636" actId="1036"/>
          <ac:graphicFrameMkLst>
            <pc:docMk/>
            <pc:sldMk cId="0" sldId="457"/>
            <ac:graphicFrameMk id="18441" creationId="{00000000-0000-0000-0000-000000000000}"/>
          </ac:graphicFrameMkLst>
        </pc:graphicFrameChg>
      </pc:sldChg>
      <pc:sldChg chg="addSp delSp modSp mod modAnim">
        <pc:chgData name="CAI JUN" userId="08ce88e1165b00db" providerId="LiveId" clId="{5137AB5A-7115-4E0E-89C2-8D6D98C009AD}" dt="2020-07-10T01:13:47.891" v="807" actId="207"/>
        <pc:sldMkLst>
          <pc:docMk/>
          <pc:sldMk cId="0" sldId="458"/>
        </pc:sldMkLst>
        <pc:spChg chg="add mod">
          <ac:chgData name="CAI JUN" userId="08ce88e1165b00db" providerId="LiveId" clId="{5137AB5A-7115-4E0E-89C2-8D6D98C009AD}" dt="2020-07-10T01:13:47.891" v="807" actId="207"/>
          <ac:spMkLst>
            <pc:docMk/>
            <pc:sldMk cId="0" sldId="458"/>
            <ac:spMk id="22" creationId="{08E77DBF-9EB2-4D7F-9760-5D14C58F44A0}"/>
          </ac:spMkLst>
        </pc:spChg>
        <pc:spChg chg="mod">
          <ac:chgData name="CAI JUN" userId="08ce88e1165b00db" providerId="LiveId" clId="{5137AB5A-7115-4E0E-89C2-8D6D98C009AD}" dt="2020-07-10T01:08:15.141" v="380"/>
          <ac:spMkLst>
            <pc:docMk/>
            <pc:sldMk cId="0" sldId="458"/>
            <ac:spMk id="26" creationId="{3E6D0B6F-7574-4721-961E-1C6AA79D32EF}"/>
          </ac:spMkLst>
        </pc:spChg>
        <pc:spChg chg="mod">
          <ac:chgData name="CAI JUN" userId="08ce88e1165b00db" providerId="LiveId" clId="{5137AB5A-7115-4E0E-89C2-8D6D98C009AD}" dt="2020-07-10T01:08:15.141" v="380"/>
          <ac:spMkLst>
            <pc:docMk/>
            <pc:sldMk cId="0" sldId="458"/>
            <ac:spMk id="27" creationId="{8A368B52-A3F5-4B1F-B154-A85110E92A8C}"/>
          </ac:spMkLst>
        </pc:spChg>
        <pc:spChg chg="mod">
          <ac:chgData name="CAI JUN" userId="08ce88e1165b00db" providerId="LiveId" clId="{5137AB5A-7115-4E0E-89C2-8D6D98C009AD}" dt="2020-07-10T01:08:15.141" v="380"/>
          <ac:spMkLst>
            <pc:docMk/>
            <pc:sldMk cId="0" sldId="458"/>
            <ac:spMk id="28" creationId="{DCA2FCC2-1A24-4325-A6B1-4730EE40A728}"/>
          </ac:spMkLst>
        </pc:spChg>
        <pc:spChg chg="mod">
          <ac:chgData name="CAI JUN" userId="08ce88e1165b00db" providerId="LiveId" clId="{5137AB5A-7115-4E0E-89C2-8D6D98C009AD}" dt="2020-07-10T01:08:15.141" v="380"/>
          <ac:spMkLst>
            <pc:docMk/>
            <pc:sldMk cId="0" sldId="458"/>
            <ac:spMk id="29" creationId="{956E2653-3E35-434B-AA6A-FFDC4DA8226F}"/>
          </ac:spMkLst>
        </pc:spChg>
        <pc:spChg chg="mod">
          <ac:chgData name="CAI JUN" userId="08ce88e1165b00db" providerId="LiveId" clId="{5137AB5A-7115-4E0E-89C2-8D6D98C009AD}" dt="2020-07-10T01:11:15.031" v="521" actId="1036"/>
          <ac:spMkLst>
            <pc:docMk/>
            <pc:sldMk cId="0" sldId="458"/>
            <ac:spMk id="7170" creationId="{00000000-0000-0000-0000-000000000000}"/>
          </ac:spMkLst>
        </pc:spChg>
        <pc:spChg chg="mod">
          <ac:chgData name="CAI JUN" userId="08ce88e1165b00db" providerId="LiveId" clId="{5137AB5A-7115-4E0E-89C2-8D6D98C009AD}" dt="2020-07-10T01:09:33.626" v="408" actId="207"/>
          <ac:spMkLst>
            <pc:docMk/>
            <pc:sldMk cId="0" sldId="458"/>
            <ac:spMk id="7171" creationId="{00000000-0000-0000-0000-000000000000}"/>
          </ac:spMkLst>
        </pc:spChg>
        <pc:spChg chg="mod">
          <ac:chgData name="CAI JUN" userId="08ce88e1165b00db" providerId="LiveId" clId="{5137AB5A-7115-4E0E-89C2-8D6D98C009AD}" dt="2020-07-10T01:09:10.454" v="401" actId="1076"/>
          <ac:spMkLst>
            <pc:docMk/>
            <pc:sldMk cId="0" sldId="458"/>
            <ac:spMk id="7180" creationId="{00000000-0000-0000-0000-000000000000}"/>
          </ac:spMkLst>
        </pc:spChg>
        <pc:spChg chg="mod">
          <ac:chgData name="CAI JUN" userId="08ce88e1165b00db" providerId="LiveId" clId="{5137AB5A-7115-4E0E-89C2-8D6D98C009AD}" dt="2020-07-10T01:09:10.454" v="401" actId="1076"/>
          <ac:spMkLst>
            <pc:docMk/>
            <pc:sldMk cId="0" sldId="458"/>
            <ac:spMk id="7181" creationId="{00000000-0000-0000-0000-000000000000}"/>
          </ac:spMkLst>
        </pc:spChg>
        <pc:spChg chg="mod">
          <ac:chgData name="CAI JUN" userId="08ce88e1165b00db" providerId="LiveId" clId="{5137AB5A-7115-4E0E-89C2-8D6D98C009AD}" dt="2020-07-10T01:09:10.454" v="401" actId="1076"/>
          <ac:spMkLst>
            <pc:docMk/>
            <pc:sldMk cId="0" sldId="458"/>
            <ac:spMk id="7182" creationId="{00000000-0000-0000-0000-000000000000}"/>
          </ac:spMkLst>
        </pc:spChg>
        <pc:spChg chg="mod">
          <ac:chgData name="CAI JUN" userId="08ce88e1165b00db" providerId="LiveId" clId="{5137AB5A-7115-4E0E-89C2-8D6D98C009AD}" dt="2020-07-10T01:08:27.876" v="385"/>
          <ac:spMkLst>
            <pc:docMk/>
            <pc:sldMk cId="0" sldId="458"/>
            <ac:spMk id="7186" creationId="{00000000-0000-0000-0000-000000000000}"/>
          </ac:spMkLst>
        </pc:spChg>
        <pc:spChg chg="mod">
          <ac:chgData name="CAI JUN" userId="08ce88e1165b00db" providerId="LiveId" clId="{5137AB5A-7115-4E0E-89C2-8D6D98C009AD}" dt="2020-07-10T01:08:27.876" v="385"/>
          <ac:spMkLst>
            <pc:docMk/>
            <pc:sldMk cId="0" sldId="458"/>
            <ac:spMk id="7187" creationId="{00000000-0000-0000-0000-000000000000}"/>
          </ac:spMkLst>
        </pc:spChg>
        <pc:spChg chg="mod">
          <ac:chgData name="CAI JUN" userId="08ce88e1165b00db" providerId="LiveId" clId="{5137AB5A-7115-4E0E-89C2-8D6D98C009AD}" dt="2020-07-10T01:08:27.876" v="385"/>
          <ac:spMkLst>
            <pc:docMk/>
            <pc:sldMk cId="0" sldId="458"/>
            <ac:spMk id="7188" creationId="{00000000-0000-0000-0000-000000000000}"/>
          </ac:spMkLst>
        </pc:spChg>
        <pc:spChg chg="mod">
          <ac:chgData name="CAI JUN" userId="08ce88e1165b00db" providerId="LiveId" clId="{5137AB5A-7115-4E0E-89C2-8D6D98C009AD}" dt="2020-07-10T01:08:27.876" v="385"/>
          <ac:spMkLst>
            <pc:docMk/>
            <pc:sldMk cId="0" sldId="458"/>
            <ac:spMk id="7189" creationId="{00000000-0000-0000-0000-000000000000}"/>
          </ac:spMkLst>
        </pc:spChg>
        <pc:spChg chg="mod">
          <ac:chgData name="CAI JUN" userId="08ce88e1165b00db" providerId="LiveId" clId="{5137AB5A-7115-4E0E-89C2-8D6D98C009AD}" dt="2020-07-10T01:09:10.454" v="401" actId="1076"/>
          <ac:spMkLst>
            <pc:docMk/>
            <pc:sldMk cId="0" sldId="458"/>
            <ac:spMk id="289841" creationId="{00000000-0000-0000-0000-000000000000}"/>
          </ac:spMkLst>
        </pc:spChg>
        <pc:grpChg chg="add del mod">
          <ac:chgData name="CAI JUN" userId="08ce88e1165b00db" providerId="LiveId" clId="{5137AB5A-7115-4E0E-89C2-8D6D98C009AD}" dt="2020-07-10T01:08:16.860" v="381"/>
          <ac:grpSpMkLst>
            <pc:docMk/>
            <pc:sldMk cId="0" sldId="458"/>
            <ac:grpSpMk id="22" creationId="{DD14AD34-6098-442B-B3FA-863DC10C5A39}"/>
          </ac:grpSpMkLst>
        </pc:grpChg>
        <pc:grpChg chg="mod">
          <ac:chgData name="CAI JUN" userId="08ce88e1165b00db" providerId="LiveId" clId="{5137AB5A-7115-4E0E-89C2-8D6D98C009AD}" dt="2020-07-10T01:08:15.141" v="380"/>
          <ac:grpSpMkLst>
            <pc:docMk/>
            <pc:sldMk cId="0" sldId="458"/>
            <ac:grpSpMk id="25" creationId="{E30817AA-19E1-44E3-BD04-54138E9CDFBE}"/>
          </ac:grpSpMkLst>
        </pc:grpChg>
        <pc:grpChg chg="mod">
          <ac:chgData name="CAI JUN" userId="08ce88e1165b00db" providerId="LiveId" clId="{5137AB5A-7115-4E0E-89C2-8D6D98C009AD}" dt="2020-07-10T01:08:27.876" v="385"/>
          <ac:grpSpMkLst>
            <pc:docMk/>
            <pc:sldMk cId="0" sldId="458"/>
            <ac:grpSpMk id="7172" creationId="{00000000-0000-0000-0000-000000000000}"/>
          </ac:grpSpMkLst>
        </pc:grpChg>
        <pc:grpChg chg="mod">
          <ac:chgData name="CAI JUN" userId="08ce88e1165b00db" providerId="LiveId" clId="{5137AB5A-7115-4E0E-89C2-8D6D98C009AD}" dt="2020-07-10T01:09:10.454" v="401" actId="1076"/>
          <ac:grpSpMkLst>
            <pc:docMk/>
            <pc:sldMk cId="0" sldId="458"/>
            <ac:grpSpMk id="7173" creationId="{00000000-0000-0000-0000-000000000000}"/>
          </ac:grpSpMkLst>
        </pc:grpChg>
        <pc:grpChg chg="mod">
          <ac:chgData name="CAI JUN" userId="08ce88e1165b00db" providerId="LiveId" clId="{5137AB5A-7115-4E0E-89C2-8D6D98C009AD}" dt="2020-07-10T01:09:10.454" v="401" actId="1076"/>
          <ac:grpSpMkLst>
            <pc:docMk/>
            <pc:sldMk cId="0" sldId="458"/>
            <ac:grpSpMk id="7178" creationId="{00000000-0000-0000-0000-000000000000}"/>
          </ac:grpSpMkLst>
        </pc:grpChg>
        <pc:grpChg chg="mod">
          <ac:chgData name="CAI JUN" userId="08ce88e1165b00db" providerId="LiveId" clId="{5137AB5A-7115-4E0E-89C2-8D6D98C009AD}" dt="2020-07-10T01:08:27.876" v="385"/>
          <ac:grpSpMkLst>
            <pc:docMk/>
            <pc:sldMk cId="0" sldId="458"/>
            <ac:grpSpMk id="7185" creationId="{00000000-0000-0000-0000-000000000000}"/>
          </ac:grpSpMkLst>
        </pc:grpChg>
        <pc:graphicFrameChg chg="mod">
          <ac:chgData name="CAI JUN" userId="08ce88e1165b00db" providerId="LiveId" clId="{5137AB5A-7115-4E0E-89C2-8D6D98C009AD}" dt="2020-07-10T01:08:15.141" v="380"/>
          <ac:graphicFrameMkLst>
            <pc:docMk/>
            <pc:sldMk cId="0" sldId="458"/>
            <ac:graphicFrameMk id="23" creationId="{EA1C0F01-024B-4150-B53A-019D8C882F98}"/>
          </ac:graphicFrameMkLst>
        </pc:graphicFrameChg>
        <pc:graphicFrameChg chg="mod">
          <ac:chgData name="CAI JUN" userId="08ce88e1165b00db" providerId="LiveId" clId="{5137AB5A-7115-4E0E-89C2-8D6D98C009AD}" dt="2020-07-10T01:08:15.141" v="380"/>
          <ac:graphicFrameMkLst>
            <pc:docMk/>
            <pc:sldMk cId="0" sldId="458"/>
            <ac:graphicFrameMk id="24" creationId="{512F8229-E21C-4FA3-95FF-09346989B227}"/>
          </ac:graphicFrameMkLst>
        </pc:graphicFrameChg>
        <pc:graphicFrameChg chg="del mod">
          <ac:chgData name="CAI JUN" userId="08ce88e1165b00db" providerId="LiveId" clId="{5137AB5A-7115-4E0E-89C2-8D6D98C009AD}" dt="2020-07-10T01:13:26.812" v="800" actId="478"/>
          <ac:graphicFrameMkLst>
            <pc:docMk/>
            <pc:sldMk cId="0" sldId="458"/>
            <ac:graphicFrameMk id="7174" creationId="{00000000-0000-0000-0000-000000000000}"/>
          </ac:graphicFrameMkLst>
        </pc:graphicFrameChg>
        <pc:graphicFrameChg chg="mod">
          <ac:chgData name="CAI JUN" userId="08ce88e1165b00db" providerId="LiveId" clId="{5137AB5A-7115-4E0E-89C2-8D6D98C009AD}" dt="2020-07-10T01:09:21.063" v="404"/>
          <ac:graphicFrameMkLst>
            <pc:docMk/>
            <pc:sldMk cId="0" sldId="458"/>
            <ac:graphicFrameMk id="7175" creationId="{00000000-0000-0000-0000-000000000000}"/>
          </ac:graphicFrameMkLst>
        </pc:graphicFrameChg>
        <pc:graphicFrameChg chg="mod">
          <ac:chgData name="CAI JUN" userId="08ce88e1165b00db" providerId="LiveId" clId="{5137AB5A-7115-4E0E-89C2-8D6D98C009AD}" dt="2020-07-10T01:09:10.454" v="401" actId="1076"/>
          <ac:graphicFrameMkLst>
            <pc:docMk/>
            <pc:sldMk cId="0" sldId="458"/>
            <ac:graphicFrameMk id="7176" creationId="{00000000-0000-0000-0000-000000000000}"/>
          </ac:graphicFrameMkLst>
        </pc:graphicFrameChg>
        <pc:graphicFrameChg chg="mod">
          <ac:chgData name="CAI JUN" userId="08ce88e1165b00db" providerId="LiveId" clId="{5137AB5A-7115-4E0E-89C2-8D6D98C009AD}" dt="2020-07-10T01:09:10.454" v="401" actId="1076"/>
          <ac:graphicFrameMkLst>
            <pc:docMk/>
            <pc:sldMk cId="0" sldId="458"/>
            <ac:graphicFrameMk id="7177" creationId="{00000000-0000-0000-0000-000000000000}"/>
          </ac:graphicFrameMkLst>
        </pc:graphicFrameChg>
        <pc:graphicFrameChg chg="mod">
          <ac:chgData name="CAI JUN" userId="08ce88e1165b00db" providerId="LiveId" clId="{5137AB5A-7115-4E0E-89C2-8D6D98C009AD}" dt="2020-07-10T01:08:27.876" v="385"/>
          <ac:graphicFrameMkLst>
            <pc:docMk/>
            <pc:sldMk cId="0" sldId="458"/>
            <ac:graphicFrameMk id="7183" creationId="{00000000-0000-0000-0000-000000000000}"/>
          </ac:graphicFrameMkLst>
        </pc:graphicFrameChg>
        <pc:graphicFrameChg chg="mod">
          <ac:chgData name="CAI JUN" userId="08ce88e1165b00db" providerId="LiveId" clId="{5137AB5A-7115-4E0E-89C2-8D6D98C009AD}" dt="2020-07-10T01:08:27.876" v="385"/>
          <ac:graphicFrameMkLst>
            <pc:docMk/>
            <pc:sldMk cId="0" sldId="458"/>
            <ac:graphicFrameMk id="7184" creationId="{00000000-0000-0000-0000-000000000000}"/>
          </ac:graphicFrameMkLst>
        </pc:graphicFrameChg>
      </pc:sldChg>
      <pc:sldChg chg="modSp mod">
        <pc:chgData name="CAI JUN" userId="08ce88e1165b00db" providerId="LiveId" clId="{5137AB5A-7115-4E0E-89C2-8D6D98C009AD}" dt="2020-07-10T01:06:29.313" v="359"/>
        <pc:sldMkLst>
          <pc:docMk/>
          <pc:sldMk cId="0" sldId="461"/>
        </pc:sldMkLst>
        <pc:spChg chg="mod">
          <ac:chgData name="CAI JUN" userId="08ce88e1165b00db" providerId="LiveId" clId="{5137AB5A-7115-4E0E-89C2-8D6D98C009AD}" dt="2020-07-10T01:06:29.313" v="359"/>
          <ac:spMkLst>
            <pc:docMk/>
            <pc:sldMk cId="0" sldId="461"/>
            <ac:spMk id="5128" creationId="{00000000-0000-0000-0000-000000000000}"/>
          </ac:spMkLst>
        </pc:spChg>
        <pc:spChg chg="mod">
          <ac:chgData name="CAI JUN" userId="08ce88e1165b00db" providerId="LiveId" clId="{5137AB5A-7115-4E0E-89C2-8D6D98C009AD}" dt="2020-07-10T01:05:59.048" v="353"/>
          <ac:spMkLst>
            <pc:docMk/>
            <pc:sldMk cId="0" sldId="461"/>
            <ac:spMk id="5132" creationId="{00000000-0000-0000-0000-000000000000}"/>
          </ac:spMkLst>
        </pc:spChg>
        <pc:grpChg chg="mod">
          <ac:chgData name="CAI JUN" userId="08ce88e1165b00db" providerId="LiveId" clId="{5137AB5A-7115-4E0E-89C2-8D6D98C009AD}" dt="2020-07-10T01:06:29.313" v="359"/>
          <ac:grpSpMkLst>
            <pc:docMk/>
            <pc:sldMk cId="0" sldId="461"/>
            <ac:grpSpMk id="5127" creationId="{00000000-0000-0000-0000-000000000000}"/>
          </ac:grpSpMkLst>
        </pc:grpChg>
        <pc:grpChg chg="mod">
          <ac:chgData name="CAI JUN" userId="08ce88e1165b00db" providerId="LiveId" clId="{5137AB5A-7115-4E0E-89C2-8D6D98C009AD}" dt="2020-07-10T01:05:59.048" v="353"/>
          <ac:grpSpMkLst>
            <pc:docMk/>
            <pc:sldMk cId="0" sldId="461"/>
            <ac:grpSpMk id="292884" creationId="{00000000-0000-0000-0000-000000000000}"/>
          </ac:grpSpMkLst>
        </pc:grpChg>
        <pc:graphicFrameChg chg="mod">
          <ac:chgData name="CAI JUN" userId="08ce88e1165b00db" providerId="LiveId" clId="{5137AB5A-7115-4E0E-89C2-8D6D98C009AD}" dt="2020-07-10T01:06:09.641" v="355"/>
          <ac:graphicFrameMkLst>
            <pc:docMk/>
            <pc:sldMk cId="0" sldId="461"/>
            <ac:graphicFrameMk id="5125" creationId="{00000000-0000-0000-0000-000000000000}"/>
          </ac:graphicFrameMkLst>
        </pc:graphicFrameChg>
        <pc:graphicFrameChg chg="mod">
          <ac:chgData name="CAI JUN" userId="08ce88e1165b00db" providerId="LiveId" clId="{5137AB5A-7115-4E0E-89C2-8D6D98C009AD}" dt="2020-07-10T01:06:20.032" v="357"/>
          <ac:graphicFrameMkLst>
            <pc:docMk/>
            <pc:sldMk cId="0" sldId="461"/>
            <ac:graphicFrameMk id="5126" creationId="{00000000-0000-0000-0000-000000000000}"/>
          </ac:graphicFrameMkLst>
        </pc:graphicFrameChg>
        <pc:graphicFrameChg chg="mod">
          <ac:chgData name="CAI JUN" userId="08ce88e1165b00db" providerId="LiveId" clId="{5137AB5A-7115-4E0E-89C2-8D6D98C009AD}" dt="2020-07-10T01:06:29.313" v="359"/>
          <ac:graphicFrameMkLst>
            <pc:docMk/>
            <pc:sldMk cId="0" sldId="461"/>
            <ac:graphicFrameMk id="5129" creationId="{00000000-0000-0000-0000-000000000000}"/>
          </ac:graphicFrameMkLst>
        </pc:graphicFrameChg>
        <pc:graphicFrameChg chg="mod">
          <ac:chgData name="CAI JUN" userId="08ce88e1165b00db" providerId="LiveId" clId="{5137AB5A-7115-4E0E-89C2-8D6D98C009AD}" dt="2020-07-10T01:05:59.048" v="353"/>
          <ac:graphicFrameMkLst>
            <pc:docMk/>
            <pc:sldMk cId="0" sldId="461"/>
            <ac:graphicFrameMk id="5130" creationId="{00000000-0000-0000-0000-000000000000}"/>
          </ac:graphicFrameMkLst>
        </pc:graphicFrameChg>
        <pc:graphicFrameChg chg="mod">
          <ac:chgData name="CAI JUN" userId="08ce88e1165b00db" providerId="LiveId" clId="{5137AB5A-7115-4E0E-89C2-8D6D98C009AD}" dt="2020-07-10T01:05:59.048" v="353"/>
          <ac:graphicFrameMkLst>
            <pc:docMk/>
            <pc:sldMk cId="0" sldId="461"/>
            <ac:graphicFrameMk id="5131" creationId="{00000000-0000-0000-0000-000000000000}"/>
          </ac:graphicFrameMkLst>
        </pc:graphicFrameChg>
      </pc:sldChg>
      <pc:sldChg chg="addSp delSp modSp mod">
        <pc:chgData name="CAI JUN" userId="08ce88e1165b00db" providerId="LiveId" clId="{5137AB5A-7115-4E0E-89C2-8D6D98C009AD}" dt="2020-07-10T01:46:47.524" v="1756" actId="1076"/>
        <pc:sldMkLst>
          <pc:docMk/>
          <pc:sldMk cId="0" sldId="462"/>
        </pc:sldMkLst>
        <pc:spChg chg="add mod">
          <ac:chgData name="CAI JUN" userId="08ce88e1165b00db" providerId="LiveId" clId="{5137AB5A-7115-4E0E-89C2-8D6D98C009AD}" dt="2020-07-10T01:46:47.524" v="1756" actId="1076"/>
          <ac:spMkLst>
            <pc:docMk/>
            <pc:sldMk cId="0" sldId="462"/>
            <ac:spMk id="22" creationId="{0023D981-AF27-4E7B-9226-27EA0F6D9C18}"/>
          </ac:spMkLst>
        </pc:spChg>
        <pc:spChg chg="mod">
          <ac:chgData name="CAI JUN" userId="08ce88e1165b00db" providerId="LiveId" clId="{5137AB5A-7115-4E0E-89C2-8D6D98C009AD}" dt="2020-07-10T01:45:42.618" v="1670" actId="207"/>
          <ac:spMkLst>
            <pc:docMk/>
            <pc:sldMk cId="0" sldId="462"/>
            <ac:spMk id="8195" creationId="{00000000-0000-0000-0000-000000000000}"/>
          </ac:spMkLst>
        </pc:spChg>
        <pc:spChg chg="mod">
          <ac:chgData name="CAI JUN" userId="08ce88e1165b00db" providerId="LiveId" clId="{5137AB5A-7115-4E0E-89C2-8D6D98C009AD}" dt="2020-07-10T01:45:09.555" v="1660"/>
          <ac:spMkLst>
            <pc:docMk/>
            <pc:sldMk cId="0" sldId="462"/>
            <ac:spMk id="8203" creationId="{00000000-0000-0000-0000-000000000000}"/>
          </ac:spMkLst>
        </pc:spChg>
        <pc:spChg chg="mod">
          <ac:chgData name="CAI JUN" userId="08ce88e1165b00db" providerId="LiveId" clId="{5137AB5A-7115-4E0E-89C2-8D6D98C009AD}" dt="2020-07-10T01:45:09.555" v="1660"/>
          <ac:spMkLst>
            <pc:docMk/>
            <pc:sldMk cId="0" sldId="462"/>
            <ac:spMk id="8204" creationId="{00000000-0000-0000-0000-000000000000}"/>
          </ac:spMkLst>
        </pc:spChg>
        <pc:spChg chg="mod">
          <ac:chgData name="CAI JUN" userId="08ce88e1165b00db" providerId="LiveId" clId="{5137AB5A-7115-4E0E-89C2-8D6D98C009AD}" dt="2020-07-10T01:45:09.555" v="1660"/>
          <ac:spMkLst>
            <pc:docMk/>
            <pc:sldMk cId="0" sldId="462"/>
            <ac:spMk id="8205" creationId="{00000000-0000-0000-0000-000000000000}"/>
          </ac:spMkLst>
        </pc:spChg>
        <pc:spChg chg="mod">
          <ac:chgData name="CAI JUN" userId="08ce88e1165b00db" providerId="LiveId" clId="{5137AB5A-7115-4E0E-89C2-8D6D98C009AD}" dt="2020-07-10T01:45:09.555" v="1660"/>
          <ac:spMkLst>
            <pc:docMk/>
            <pc:sldMk cId="0" sldId="462"/>
            <ac:spMk id="8206" creationId="{00000000-0000-0000-0000-000000000000}"/>
          </ac:spMkLst>
        </pc:spChg>
        <pc:spChg chg="mod">
          <ac:chgData name="CAI JUN" userId="08ce88e1165b00db" providerId="LiveId" clId="{5137AB5A-7115-4E0E-89C2-8D6D98C009AD}" dt="2020-07-10T01:45:18.664" v="1662"/>
          <ac:spMkLst>
            <pc:docMk/>
            <pc:sldMk cId="0" sldId="462"/>
            <ac:spMk id="8211" creationId="{00000000-0000-0000-0000-000000000000}"/>
          </ac:spMkLst>
        </pc:spChg>
        <pc:spChg chg="mod">
          <ac:chgData name="CAI JUN" userId="08ce88e1165b00db" providerId="LiveId" clId="{5137AB5A-7115-4E0E-89C2-8D6D98C009AD}" dt="2020-07-10T01:45:18.664" v="1662"/>
          <ac:spMkLst>
            <pc:docMk/>
            <pc:sldMk cId="0" sldId="462"/>
            <ac:spMk id="8212" creationId="{00000000-0000-0000-0000-000000000000}"/>
          </ac:spMkLst>
        </pc:spChg>
        <pc:spChg chg="mod">
          <ac:chgData name="CAI JUN" userId="08ce88e1165b00db" providerId="LiveId" clId="{5137AB5A-7115-4E0E-89C2-8D6D98C009AD}" dt="2020-07-10T01:45:18.664" v="1662"/>
          <ac:spMkLst>
            <pc:docMk/>
            <pc:sldMk cId="0" sldId="462"/>
            <ac:spMk id="8213" creationId="{00000000-0000-0000-0000-000000000000}"/>
          </ac:spMkLst>
        </pc:spChg>
        <pc:spChg chg="mod">
          <ac:chgData name="CAI JUN" userId="08ce88e1165b00db" providerId="LiveId" clId="{5137AB5A-7115-4E0E-89C2-8D6D98C009AD}" dt="2020-07-10T01:45:18.664" v="1662"/>
          <ac:spMkLst>
            <pc:docMk/>
            <pc:sldMk cId="0" sldId="462"/>
            <ac:spMk id="295951" creationId="{00000000-0000-0000-0000-000000000000}"/>
          </ac:spMkLst>
        </pc:spChg>
        <pc:grpChg chg="mod">
          <ac:chgData name="CAI JUN" userId="08ce88e1165b00db" providerId="LiveId" clId="{5137AB5A-7115-4E0E-89C2-8D6D98C009AD}" dt="2020-07-10T01:45:18.664" v="1662"/>
          <ac:grpSpMkLst>
            <pc:docMk/>
            <pc:sldMk cId="0" sldId="462"/>
            <ac:grpSpMk id="8196" creationId="{00000000-0000-0000-0000-000000000000}"/>
          </ac:grpSpMkLst>
        </pc:grpChg>
        <pc:grpChg chg="mod">
          <ac:chgData name="CAI JUN" userId="08ce88e1165b00db" providerId="LiveId" clId="{5137AB5A-7115-4E0E-89C2-8D6D98C009AD}" dt="2020-07-10T01:45:09.555" v="1660"/>
          <ac:grpSpMkLst>
            <pc:docMk/>
            <pc:sldMk cId="0" sldId="462"/>
            <ac:grpSpMk id="8197" creationId="{00000000-0000-0000-0000-000000000000}"/>
          </ac:grpSpMkLst>
        </pc:grpChg>
        <pc:grpChg chg="mod">
          <ac:chgData name="CAI JUN" userId="08ce88e1165b00db" providerId="LiveId" clId="{5137AB5A-7115-4E0E-89C2-8D6D98C009AD}" dt="2020-07-10T01:45:09.555" v="1660"/>
          <ac:grpSpMkLst>
            <pc:docMk/>
            <pc:sldMk cId="0" sldId="462"/>
            <ac:grpSpMk id="8202" creationId="{00000000-0000-0000-0000-000000000000}"/>
          </ac:grpSpMkLst>
        </pc:grpChg>
        <pc:grpChg chg="mod">
          <ac:chgData name="CAI JUN" userId="08ce88e1165b00db" providerId="LiveId" clId="{5137AB5A-7115-4E0E-89C2-8D6D98C009AD}" dt="2020-07-10T01:45:18.664" v="1662"/>
          <ac:grpSpMkLst>
            <pc:docMk/>
            <pc:sldMk cId="0" sldId="462"/>
            <ac:grpSpMk id="8209" creationId="{00000000-0000-0000-0000-000000000000}"/>
          </ac:grpSpMkLst>
        </pc:grpChg>
        <pc:graphicFrameChg chg="del mod">
          <ac:chgData name="CAI JUN" userId="08ce88e1165b00db" providerId="LiveId" clId="{5137AB5A-7115-4E0E-89C2-8D6D98C009AD}" dt="2020-07-10T01:46:43.305" v="1755" actId="478"/>
          <ac:graphicFrameMkLst>
            <pc:docMk/>
            <pc:sldMk cId="0" sldId="462"/>
            <ac:graphicFrameMk id="8198" creationId="{00000000-0000-0000-0000-000000000000}"/>
          </ac:graphicFrameMkLst>
        </pc:graphicFrameChg>
        <pc:graphicFrameChg chg="mod">
          <ac:chgData name="CAI JUN" userId="08ce88e1165b00db" providerId="LiveId" clId="{5137AB5A-7115-4E0E-89C2-8D6D98C009AD}" dt="2020-07-10T01:45:27.524" v="1664"/>
          <ac:graphicFrameMkLst>
            <pc:docMk/>
            <pc:sldMk cId="0" sldId="462"/>
            <ac:graphicFrameMk id="8199" creationId="{00000000-0000-0000-0000-000000000000}"/>
          </ac:graphicFrameMkLst>
        </pc:graphicFrameChg>
        <pc:graphicFrameChg chg="mod">
          <ac:chgData name="CAI JUN" userId="08ce88e1165b00db" providerId="LiveId" clId="{5137AB5A-7115-4E0E-89C2-8D6D98C009AD}" dt="2020-07-10T01:45:09.555" v="1660"/>
          <ac:graphicFrameMkLst>
            <pc:docMk/>
            <pc:sldMk cId="0" sldId="462"/>
            <ac:graphicFrameMk id="8200" creationId="{00000000-0000-0000-0000-000000000000}"/>
          </ac:graphicFrameMkLst>
        </pc:graphicFrameChg>
        <pc:graphicFrameChg chg="mod">
          <ac:chgData name="CAI JUN" userId="08ce88e1165b00db" providerId="LiveId" clId="{5137AB5A-7115-4E0E-89C2-8D6D98C009AD}" dt="2020-07-10T01:45:09.555" v="1660"/>
          <ac:graphicFrameMkLst>
            <pc:docMk/>
            <pc:sldMk cId="0" sldId="462"/>
            <ac:graphicFrameMk id="8201" creationId="{00000000-0000-0000-0000-000000000000}"/>
          </ac:graphicFrameMkLst>
        </pc:graphicFrameChg>
        <pc:graphicFrameChg chg="mod">
          <ac:chgData name="CAI JUN" userId="08ce88e1165b00db" providerId="LiveId" clId="{5137AB5A-7115-4E0E-89C2-8D6D98C009AD}" dt="2020-07-10T01:45:18.664" v="1662"/>
          <ac:graphicFrameMkLst>
            <pc:docMk/>
            <pc:sldMk cId="0" sldId="462"/>
            <ac:graphicFrameMk id="8207" creationId="{00000000-0000-0000-0000-000000000000}"/>
          </ac:graphicFrameMkLst>
        </pc:graphicFrameChg>
        <pc:graphicFrameChg chg="mod">
          <ac:chgData name="CAI JUN" userId="08ce88e1165b00db" providerId="LiveId" clId="{5137AB5A-7115-4E0E-89C2-8D6D98C009AD}" dt="2020-07-10T01:45:18.664" v="1662"/>
          <ac:graphicFrameMkLst>
            <pc:docMk/>
            <pc:sldMk cId="0" sldId="462"/>
            <ac:graphicFrameMk id="8208" creationId="{00000000-0000-0000-0000-000000000000}"/>
          </ac:graphicFrameMkLst>
        </pc:graphicFrameChg>
      </pc:sldChg>
      <pc:sldChg chg="modSp mod">
        <pc:chgData name="CAI JUN" userId="08ce88e1165b00db" providerId="LiveId" clId="{5137AB5A-7115-4E0E-89C2-8D6D98C009AD}" dt="2020-07-10T01:07:09.298" v="379" actId="1035"/>
        <pc:sldMkLst>
          <pc:docMk/>
          <pc:sldMk cId="0" sldId="463"/>
        </pc:sldMkLst>
        <pc:spChg chg="mod">
          <ac:chgData name="CAI JUN" userId="08ce88e1165b00db" providerId="LiveId" clId="{5137AB5A-7115-4E0E-89C2-8D6D98C009AD}" dt="2020-07-10T01:06:51.735" v="361"/>
          <ac:spMkLst>
            <pc:docMk/>
            <pc:sldMk cId="0" sldId="463"/>
            <ac:spMk id="6152" creationId="{00000000-0000-0000-0000-000000000000}"/>
          </ac:spMkLst>
        </pc:spChg>
        <pc:grpChg chg="mod">
          <ac:chgData name="CAI JUN" userId="08ce88e1165b00db" providerId="LiveId" clId="{5137AB5A-7115-4E0E-89C2-8D6D98C009AD}" dt="2020-07-10T01:06:51.735" v="361"/>
          <ac:grpSpMkLst>
            <pc:docMk/>
            <pc:sldMk cId="0" sldId="463"/>
            <ac:grpSpMk id="10" creationId="{00000000-0000-0000-0000-000000000000}"/>
          </ac:grpSpMkLst>
        </pc:grpChg>
        <pc:graphicFrameChg chg="mod">
          <ac:chgData name="CAI JUN" userId="08ce88e1165b00db" providerId="LiveId" clId="{5137AB5A-7115-4E0E-89C2-8D6D98C009AD}" dt="2020-07-10T01:07:09.298" v="379" actId="1035"/>
          <ac:graphicFrameMkLst>
            <pc:docMk/>
            <pc:sldMk cId="0" sldId="463"/>
            <ac:graphicFrameMk id="3" creationId="{00000000-0000-0000-0000-000000000000}"/>
          </ac:graphicFrameMkLst>
        </pc:graphicFrameChg>
        <pc:graphicFrameChg chg="mod">
          <ac:chgData name="CAI JUN" userId="08ce88e1165b00db" providerId="LiveId" clId="{5137AB5A-7115-4E0E-89C2-8D6D98C009AD}" dt="2020-07-10T01:06:51.735" v="361"/>
          <ac:graphicFrameMkLst>
            <pc:docMk/>
            <pc:sldMk cId="0" sldId="463"/>
            <ac:graphicFrameMk id="6153" creationId="{00000000-0000-0000-0000-000000000000}"/>
          </ac:graphicFrameMkLst>
        </pc:graphicFrameChg>
      </pc:sldChg>
      <pc:sldChg chg="modSp mod">
        <pc:chgData name="CAI JUN" userId="08ce88e1165b00db" providerId="LiveId" clId="{5137AB5A-7115-4E0E-89C2-8D6D98C009AD}" dt="2020-07-10T01:40:15.840" v="1573" actId="207"/>
        <pc:sldMkLst>
          <pc:docMk/>
          <pc:sldMk cId="0" sldId="464"/>
        </pc:sldMkLst>
        <pc:spChg chg="mod">
          <ac:chgData name="CAI JUN" userId="08ce88e1165b00db" providerId="LiveId" clId="{5137AB5A-7115-4E0E-89C2-8D6D98C009AD}" dt="2020-07-10T01:39:11.402" v="1552" actId="207"/>
          <ac:spMkLst>
            <pc:docMk/>
            <pc:sldMk cId="0" sldId="464"/>
            <ac:spMk id="17412" creationId="{00000000-0000-0000-0000-000000000000}"/>
          </ac:spMkLst>
        </pc:spChg>
        <pc:spChg chg="mod">
          <ac:chgData name="CAI JUN" userId="08ce88e1165b00db" providerId="LiveId" clId="{5137AB5A-7115-4E0E-89C2-8D6D98C009AD}" dt="2020-07-10T01:40:15.840" v="1573" actId="207"/>
          <ac:spMkLst>
            <pc:docMk/>
            <pc:sldMk cId="0" sldId="464"/>
            <ac:spMk id="17414" creationId="{00000000-0000-0000-0000-000000000000}"/>
          </ac:spMkLst>
        </pc:spChg>
        <pc:graphicFrameChg chg="mod">
          <ac:chgData name="CAI JUN" userId="08ce88e1165b00db" providerId="LiveId" clId="{5137AB5A-7115-4E0E-89C2-8D6D98C009AD}" dt="2020-07-10T01:39:48.840" v="1560" actId="1037"/>
          <ac:graphicFrameMkLst>
            <pc:docMk/>
            <pc:sldMk cId="0" sldId="464"/>
            <ac:graphicFrameMk id="17415" creationId="{00000000-0000-0000-0000-000000000000}"/>
          </ac:graphicFrameMkLst>
        </pc:graphicFrameChg>
        <pc:graphicFrameChg chg="mod">
          <ac:chgData name="CAI JUN" userId="08ce88e1165b00db" providerId="LiveId" clId="{5137AB5A-7115-4E0E-89C2-8D6D98C009AD}" dt="2020-07-10T01:40:04.637" v="1570" actId="1035"/>
          <ac:graphicFrameMkLst>
            <pc:docMk/>
            <pc:sldMk cId="0" sldId="464"/>
            <ac:graphicFrameMk id="17416" creationId="{00000000-0000-0000-0000-000000000000}"/>
          </ac:graphicFrameMkLst>
        </pc:graphicFrameChg>
      </pc:sldChg>
      <pc:sldChg chg="modSp mod">
        <pc:chgData name="CAI JUN" userId="08ce88e1165b00db" providerId="LiveId" clId="{5137AB5A-7115-4E0E-89C2-8D6D98C009AD}" dt="2020-07-10T01:37:10.246" v="1543" actId="6549"/>
        <pc:sldMkLst>
          <pc:docMk/>
          <pc:sldMk cId="0" sldId="467"/>
        </pc:sldMkLst>
        <pc:spChg chg="mod">
          <ac:chgData name="CAI JUN" userId="08ce88e1165b00db" providerId="LiveId" clId="{5137AB5A-7115-4E0E-89C2-8D6D98C009AD}" dt="2020-07-10T01:37:10.246" v="1543" actId="6549"/>
          <ac:spMkLst>
            <pc:docMk/>
            <pc:sldMk cId="0" sldId="467"/>
            <ac:spMk id="14339" creationId="{00000000-0000-0000-0000-000000000000}"/>
          </ac:spMkLst>
        </pc:spChg>
        <pc:graphicFrameChg chg="mod">
          <ac:chgData name="CAI JUN" userId="08ce88e1165b00db" providerId="LiveId" clId="{5137AB5A-7115-4E0E-89C2-8D6D98C009AD}" dt="2020-07-10T01:32:11.621" v="1133"/>
          <ac:graphicFrameMkLst>
            <pc:docMk/>
            <pc:sldMk cId="0" sldId="467"/>
            <ac:graphicFrameMk id="14341" creationId="{00000000-0000-0000-0000-000000000000}"/>
          </ac:graphicFrameMkLst>
        </pc:graphicFrameChg>
        <pc:graphicFrameChg chg="mod">
          <ac:chgData name="CAI JUN" userId="08ce88e1165b00db" providerId="LiveId" clId="{5137AB5A-7115-4E0E-89C2-8D6D98C009AD}" dt="2020-07-10T01:32:03.074" v="1131"/>
          <ac:graphicFrameMkLst>
            <pc:docMk/>
            <pc:sldMk cId="0" sldId="467"/>
            <ac:graphicFrameMk id="14342" creationId="{00000000-0000-0000-0000-000000000000}"/>
          </ac:graphicFrameMkLst>
        </pc:graphicFrameChg>
      </pc:sldChg>
      <pc:sldChg chg="modSp mod">
        <pc:chgData name="CAI JUN" userId="08ce88e1165b00db" providerId="LiveId" clId="{5137AB5A-7115-4E0E-89C2-8D6D98C009AD}" dt="2020-07-10T01:26:55.418" v="1000" actId="1035"/>
        <pc:sldMkLst>
          <pc:docMk/>
          <pc:sldMk cId="38375328" sldId="469"/>
        </pc:sldMkLst>
        <pc:spChg chg="mod">
          <ac:chgData name="CAI JUN" userId="08ce88e1165b00db" providerId="LiveId" clId="{5137AB5A-7115-4E0E-89C2-8D6D98C009AD}" dt="2020-07-10T01:25:42.480" v="948" actId="113"/>
          <ac:spMkLst>
            <pc:docMk/>
            <pc:sldMk cId="38375328" sldId="469"/>
            <ac:spMk id="31754" creationId="{00000000-0000-0000-0000-000000000000}"/>
          </ac:spMkLst>
        </pc:spChg>
        <pc:spChg chg="mod">
          <ac:chgData name="CAI JUN" userId="08ce88e1165b00db" providerId="LiveId" clId="{5137AB5A-7115-4E0E-89C2-8D6D98C009AD}" dt="2020-07-10T01:26:35.996" v="977" actId="1038"/>
          <ac:spMkLst>
            <pc:docMk/>
            <pc:sldMk cId="38375328" sldId="469"/>
            <ac:spMk id="31757" creationId="{00000000-0000-0000-0000-000000000000}"/>
          </ac:spMkLst>
        </pc:spChg>
        <pc:spChg chg="mod">
          <ac:chgData name="CAI JUN" userId="08ce88e1165b00db" providerId="LiveId" clId="{5137AB5A-7115-4E0E-89C2-8D6D98C009AD}" dt="2020-07-10T01:26:35.996" v="977" actId="1038"/>
          <ac:spMkLst>
            <pc:docMk/>
            <pc:sldMk cId="38375328" sldId="469"/>
            <ac:spMk id="31758" creationId="{00000000-0000-0000-0000-000000000000}"/>
          </ac:spMkLst>
        </pc:spChg>
        <pc:spChg chg="mod">
          <ac:chgData name="CAI JUN" userId="08ce88e1165b00db" providerId="LiveId" clId="{5137AB5A-7115-4E0E-89C2-8D6D98C009AD}" dt="2020-07-10T01:26:35.996" v="977" actId="1038"/>
          <ac:spMkLst>
            <pc:docMk/>
            <pc:sldMk cId="38375328" sldId="469"/>
            <ac:spMk id="31759" creationId="{00000000-0000-0000-0000-000000000000}"/>
          </ac:spMkLst>
        </pc:spChg>
        <pc:spChg chg="mod">
          <ac:chgData name="CAI JUN" userId="08ce88e1165b00db" providerId="LiveId" clId="{5137AB5A-7115-4E0E-89C2-8D6D98C009AD}" dt="2020-07-10T01:26:35.996" v="977" actId="1038"/>
          <ac:spMkLst>
            <pc:docMk/>
            <pc:sldMk cId="38375328" sldId="469"/>
            <ac:spMk id="31760" creationId="{00000000-0000-0000-0000-000000000000}"/>
          </ac:spMkLst>
        </pc:spChg>
        <pc:spChg chg="mod">
          <ac:chgData name="CAI JUN" userId="08ce88e1165b00db" providerId="LiveId" clId="{5137AB5A-7115-4E0E-89C2-8D6D98C009AD}" dt="2020-07-10T01:26:35.996" v="977" actId="1038"/>
          <ac:spMkLst>
            <pc:docMk/>
            <pc:sldMk cId="38375328" sldId="469"/>
            <ac:spMk id="31761" creationId="{00000000-0000-0000-0000-000000000000}"/>
          </ac:spMkLst>
        </pc:spChg>
        <pc:spChg chg="mod">
          <ac:chgData name="CAI JUN" userId="08ce88e1165b00db" providerId="LiveId" clId="{5137AB5A-7115-4E0E-89C2-8D6D98C009AD}" dt="2020-07-10T01:26:35.996" v="977" actId="1038"/>
          <ac:spMkLst>
            <pc:docMk/>
            <pc:sldMk cId="38375328" sldId="469"/>
            <ac:spMk id="31762" creationId="{00000000-0000-0000-0000-000000000000}"/>
          </ac:spMkLst>
        </pc:spChg>
        <pc:spChg chg="mod">
          <ac:chgData name="CAI JUN" userId="08ce88e1165b00db" providerId="LiveId" clId="{5137AB5A-7115-4E0E-89C2-8D6D98C009AD}" dt="2020-07-10T01:26:35.996" v="977" actId="1038"/>
          <ac:spMkLst>
            <pc:docMk/>
            <pc:sldMk cId="38375328" sldId="469"/>
            <ac:spMk id="31763" creationId="{00000000-0000-0000-0000-000000000000}"/>
          </ac:spMkLst>
        </pc:spChg>
        <pc:spChg chg="mod">
          <ac:chgData name="CAI JUN" userId="08ce88e1165b00db" providerId="LiveId" clId="{5137AB5A-7115-4E0E-89C2-8D6D98C009AD}" dt="2020-07-10T01:26:35.996" v="977" actId="1038"/>
          <ac:spMkLst>
            <pc:docMk/>
            <pc:sldMk cId="38375328" sldId="469"/>
            <ac:spMk id="31764" creationId="{00000000-0000-0000-0000-000000000000}"/>
          </ac:spMkLst>
        </pc:spChg>
        <pc:spChg chg="mod">
          <ac:chgData name="CAI JUN" userId="08ce88e1165b00db" providerId="LiveId" clId="{5137AB5A-7115-4E0E-89C2-8D6D98C009AD}" dt="2020-07-10T01:26:35.996" v="977" actId="1038"/>
          <ac:spMkLst>
            <pc:docMk/>
            <pc:sldMk cId="38375328" sldId="469"/>
            <ac:spMk id="31765" creationId="{00000000-0000-0000-0000-000000000000}"/>
          </ac:spMkLst>
        </pc:spChg>
        <pc:spChg chg="mod">
          <ac:chgData name="CAI JUN" userId="08ce88e1165b00db" providerId="LiveId" clId="{5137AB5A-7115-4E0E-89C2-8D6D98C009AD}" dt="2020-07-10T01:26:35.996" v="977" actId="1038"/>
          <ac:spMkLst>
            <pc:docMk/>
            <pc:sldMk cId="38375328" sldId="469"/>
            <ac:spMk id="31766" creationId="{00000000-0000-0000-0000-000000000000}"/>
          </ac:spMkLst>
        </pc:spChg>
        <pc:spChg chg="mod">
          <ac:chgData name="CAI JUN" userId="08ce88e1165b00db" providerId="LiveId" clId="{5137AB5A-7115-4E0E-89C2-8D6D98C009AD}" dt="2020-07-10T01:26:35.996" v="977" actId="1038"/>
          <ac:spMkLst>
            <pc:docMk/>
            <pc:sldMk cId="38375328" sldId="469"/>
            <ac:spMk id="31767" creationId="{00000000-0000-0000-0000-000000000000}"/>
          </ac:spMkLst>
        </pc:spChg>
        <pc:spChg chg="mod">
          <ac:chgData name="CAI JUN" userId="08ce88e1165b00db" providerId="LiveId" clId="{5137AB5A-7115-4E0E-89C2-8D6D98C009AD}" dt="2020-07-10T01:26:35.996" v="977" actId="1038"/>
          <ac:spMkLst>
            <pc:docMk/>
            <pc:sldMk cId="38375328" sldId="469"/>
            <ac:spMk id="31768" creationId="{00000000-0000-0000-0000-000000000000}"/>
          </ac:spMkLst>
        </pc:spChg>
        <pc:grpChg chg="mod">
          <ac:chgData name="CAI JUN" userId="08ce88e1165b00db" providerId="LiveId" clId="{5137AB5A-7115-4E0E-89C2-8D6D98C009AD}" dt="2020-07-10T01:26:35.996" v="977" actId="1038"/>
          <ac:grpSpMkLst>
            <pc:docMk/>
            <pc:sldMk cId="38375328" sldId="469"/>
            <ac:grpSpMk id="31746" creationId="{00000000-0000-0000-0000-000000000000}"/>
          </ac:grpSpMkLst>
        </pc:grpChg>
        <pc:grpChg chg="mod">
          <ac:chgData name="CAI JUN" userId="08ce88e1165b00db" providerId="LiveId" clId="{5137AB5A-7115-4E0E-89C2-8D6D98C009AD}" dt="2020-07-10T01:26:08.668" v="951" actId="113"/>
          <ac:grpSpMkLst>
            <pc:docMk/>
            <pc:sldMk cId="38375328" sldId="469"/>
            <ac:grpSpMk id="31751" creationId="{00000000-0000-0000-0000-000000000000}"/>
          </ac:grpSpMkLst>
        </pc:grpChg>
        <pc:graphicFrameChg chg="mod">
          <ac:chgData name="CAI JUN" userId="08ce88e1165b00db" providerId="LiveId" clId="{5137AB5A-7115-4E0E-89C2-8D6D98C009AD}" dt="2020-07-10T01:25:08.527" v="943"/>
          <ac:graphicFrameMkLst>
            <pc:docMk/>
            <pc:sldMk cId="38375328" sldId="469"/>
            <ac:graphicFrameMk id="31748" creationId="{00000000-0000-0000-0000-000000000000}"/>
          </ac:graphicFrameMkLst>
        </pc:graphicFrameChg>
        <pc:graphicFrameChg chg="mod">
          <ac:chgData name="CAI JUN" userId="08ce88e1165b00db" providerId="LiveId" clId="{5137AB5A-7115-4E0E-89C2-8D6D98C009AD}" dt="2020-07-10T01:26:49.934" v="993" actId="1038"/>
          <ac:graphicFrameMkLst>
            <pc:docMk/>
            <pc:sldMk cId="38375328" sldId="469"/>
            <ac:graphicFrameMk id="31750" creationId="{00000000-0000-0000-0000-000000000000}"/>
          </ac:graphicFrameMkLst>
        </pc:graphicFrameChg>
        <pc:graphicFrameChg chg="mod">
          <ac:chgData name="CAI JUN" userId="08ce88e1165b00db" providerId="LiveId" clId="{5137AB5A-7115-4E0E-89C2-8D6D98C009AD}" dt="2020-07-10T01:26:55.418" v="1000" actId="1035"/>
          <ac:graphicFrameMkLst>
            <pc:docMk/>
            <pc:sldMk cId="38375328" sldId="469"/>
            <ac:graphicFrameMk id="31752" creationId="{00000000-0000-0000-0000-000000000000}"/>
          </ac:graphicFrameMkLst>
        </pc:graphicFrameChg>
        <pc:graphicFrameChg chg="mod">
          <ac:chgData name="CAI JUN" userId="08ce88e1165b00db" providerId="LiveId" clId="{5137AB5A-7115-4E0E-89C2-8D6D98C009AD}" dt="2020-07-10T01:26:35.996" v="977" actId="1038"/>
          <ac:graphicFrameMkLst>
            <pc:docMk/>
            <pc:sldMk cId="38375328" sldId="469"/>
            <ac:graphicFrameMk id="31756" creationId="{00000000-0000-0000-0000-000000000000}"/>
          </ac:graphicFrameMkLst>
        </pc:graphicFrameChg>
        <pc:graphicFrameChg chg="mod">
          <ac:chgData name="CAI JUN" userId="08ce88e1165b00db" providerId="LiveId" clId="{5137AB5A-7115-4E0E-89C2-8D6D98C009AD}" dt="2020-07-10T01:26:35.996" v="977" actId="1038"/>
          <ac:graphicFrameMkLst>
            <pc:docMk/>
            <pc:sldMk cId="38375328" sldId="469"/>
            <ac:graphicFrameMk id="31769" creationId="{00000000-0000-0000-0000-000000000000}"/>
          </ac:graphicFrameMkLst>
        </pc:graphicFrameChg>
        <pc:graphicFrameChg chg="mod">
          <ac:chgData name="CAI JUN" userId="08ce88e1165b00db" providerId="LiveId" clId="{5137AB5A-7115-4E0E-89C2-8D6D98C009AD}" dt="2020-07-10T01:26:35.996" v="977" actId="1038"/>
          <ac:graphicFrameMkLst>
            <pc:docMk/>
            <pc:sldMk cId="38375328" sldId="469"/>
            <ac:graphicFrameMk id="31770" creationId="{00000000-0000-0000-0000-000000000000}"/>
          </ac:graphicFrameMkLst>
        </pc:graphicFrameChg>
      </pc:sldChg>
    </pc:docChg>
  </pc:docChgLst>
  <pc:docChgLst>
    <pc:chgData name="Jun Cai" userId="57e790d697ad4281" providerId="LiveId" clId="{6F400440-6706-479C-AE46-0014A7B885FB}"/>
    <pc:docChg chg="custSel addSld delSld modSld sldOrd">
      <pc:chgData name="Jun Cai" userId="57e790d697ad4281" providerId="LiveId" clId="{6F400440-6706-479C-AE46-0014A7B885FB}" dt="2019-05-06T02:25:35.374" v="370"/>
      <pc:docMkLst>
        <pc:docMk/>
      </pc:docMkLst>
      <pc:sldChg chg="modAnim">
        <pc:chgData name="Jun Cai" userId="57e790d697ad4281" providerId="LiveId" clId="{6F400440-6706-479C-AE46-0014A7B885FB}" dt="2019-05-06T02:10:06.552" v="270"/>
        <pc:sldMkLst>
          <pc:docMk/>
          <pc:sldMk cId="0" sldId="375"/>
        </pc:sldMkLst>
      </pc:sldChg>
      <pc:sldChg chg="add ord">
        <pc:chgData name="Jun Cai" userId="57e790d697ad4281" providerId="LiveId" clId="{6F400440-6706-479C-AE46-0014A7B885FB}" dt="2019-05-06T02:06:58.926" v="259"/>
        <pc:sldMkLst>
          <pc:docMk/>
          <pc:sldMk cId="3633208519" sldId="435"/>
        </pc:sldMkLst>
      </pc:sldChg>
      <pc:sldChg chg="add del">
        <pc:chgData name="Jun Cai" userId="57e790d697ad4281" providerId="LiveId" clId="{6F400440-6706-479C-AE46-0014A7B885FB}" dt="2019-05-06T02:07:18.336" v="260" actId="2696"/>
        <pc:sldMkLst>
          <pc:docMk/>
          <pc:sldMk cId="3718210398" sldId="436"/>
        </pc:sldMkLst>
      </pc:sldChg>
      <pc:sldChg chg="del">
        <pc:chgData name="Jun Cai" userId="57e790d697ad4281" providerId="LiveId" clId="{6F400440-6706-479C-AE46-0014A7B885FB}" dt="2019-05-06T02:05:59.461" v="257" actId="2696"/>
        <pc:sldMkLst>
          <pc:docMk/>
          <pc:sldMk cId="4140661553" sldId="436"/>
        </pc:sldMkLst>
      </pc:sldChg>
      <pc:sldChg chg="del">
        <pc:chgData name="Jun Cai" userId="57e790d697ad4281" providerId="LiveId" clId="{6F400440-6706-479C-AE46-0014A7B885FB}" dt="2019-05-06T02:08:31.349" v="264" actId="2696"/>
        <pc:sldMkLst>
          <pc:docMk/>
          <pc:sldMk cId="107512935" sldId="437"/>
        </pc:sldMkLst>
      </pc:sldChg>
      <pc:sldChg chg="add del">
        <pc:chgData name="Jun Cai" userId="57e790d697ad4281" providerId="LiveId" clId="{6F400440-6706-479C-AE46-0014A7B885FB}" dt="2019-05-06T02:09:05.426" v="266"/>
        <pc:sldMkLst>
          <pc:docMk/>
          <pc:sldMk cId="2050183111" sldId="437"/>
        </pc:sldMkLst>
      </pc:sldChg>
      <pc:sldChg chg="add del">
        <pc:chgData name="Jun Cai" userId="57e790d697ad4281" providerId="LiveId" clId="{6F400440-6706-479C-AE46-0014A7B885FB}" dt="2019-05-06T02:09:21.070" v="268"/>
        <pc:sldMkLst>
          <pc:docMk/>
          <pc:sldMk cId="3397420744" sldId="437"/>
        </pc:sldMkLst>
      </pc:sldChg>
      <pc:sldChg chg="add del">
        <pc:chgData name="Jun Cai" userId="57e790d697ad4281" providerId="LiveId" clId="{6F400440-6706-479C-AE46-0014A7B885FB}" dt="2019-05-06T02:07:18.367" v="261" actId="2696"/>
        <pc:sldMkLst>
          <pc:docMk/>
          <pc:sldMk cId="2561166296" sldId="438"/>
        </pc:sldMkLst>
      </pc:sldChg>
      <pc:sldChg chg="del">
        <pc:chgData name="Jun Cai" userId="57e790d697ad4281" providerId="LiveId" clId="{6F400440-6706-479C-AE46-0014A7B885FB}" dt="2019-05-06T02:05:59.430" v="256" actId="2696"/>
        <pc:sldMkLst>
          <pc:docMk/>
          <pc:sldMk cId="3704553371" sldId="438"/>
        </pc:sldMkLst>
      </pc:sldChg>
      <pc:sldChg chg="modSp">
        <pc:chgData name="Jun Cai" userId="57e790d697ad4281" providerId="LiveId" clId="{6F400440-6706-479C-AE46-0014A7B885FB}" dt="2019-05-06T01:55:18.247" v="7"/>
        <pc:sldMkLst>
          <pc:docMk/>
          <pc:sldMk cId="3670601612" sldId="451"/>
        </pc:sldMkLst>
        <pc:spChg chg="mod">
          <ac:chgData name="Jun Cai" userId="57e790d697ad4281" providerId="LiveId" clId="{6F400440-6706-479C-AE46-0014A7B885FB}" dt="2019-05-06T01:55:18.247" v="7"/>
          <ac:spMkLst>
            <pc:docMk/>
            <pc:sldMk cId="3670601612" sldId="451"/>
            <ac:spMk id="24580" creationId="{00000000-0000-0000-0000-000000000000}"/>
          </ac:spMkLst>
        </pc:spChg>
      </pc:sldChg>
      <pc:sldChg chg="addSp modSp">
        <pc:chgData name="Jun Cai" userId="57e790d697ad4281" providerId="LiveId" clId="{6F400440-6706-479C-AE46-0014A7B885FB}" dt="2019-05-06T02:00:40.583" v="254" actId="1037"/>
        <pc:sldMkLst>
          <pc:docMk/>
          <pc:sldMk cId="0" sldId="457"/>
        </pc:sldMkLst>
        <pc:spChg chg="add mod">
          <ac:chgData name="Jun Cai" userId="57e790d697ad4281" providerId="LiveId" clId="{6F400440-6706-479C-AE46-0014A7B885FB}" dt="2019-05-06T02:00:40.583" v="254" actId="1037"/>
          <ac:spMkLst>
            <pc:docMk/>
            <pc:sldMk cId="0" sldId="457"/>
            <ac:spMk id="2" creationId="{F8871B21-8EDC-45A0-AD60-54F4CF8AEE0F}"/>
          </ac:spMkLst>
        </pc:spChg>
        <pc:graphicFrameChg chg="mod">
          <ac:chgData name="Jun Cai" userId="57e790d697ad4281" providerId="LiveId" clId="{6F400440-6706-479C-AE46-0014A7B885FB}" dt="2019-05-06T01:57:46.380" v="27"/>
          <ac:graphicFrameMkLst>
            <pc:docMk/>
            <pc:sldMk cId="0" sldId="457"/>
            <ac:graphicFrameMk id="18437" creationId="{00000000-0000-0000-0000-000000000000}"/>
          </ac:graphicFrameMkLst>
        </pc:graphicFrameChg>
        <pc:graphicFrameChg chg="mod">
          <ac:chgData name="Jun Cai" userId="57e790d697ad4281" providerId="LiveId" clId="{6F400440-6706-479C-AE46-0014A7B885FB}" dt="2019-05-06T02:00:23.721" v="245" actId="1076"/>
          <ac:graphicFrameMkLst>
            <pc:docMk/>
            <pc:sldMk cId="0" sldId="457"/>
            <ac:graphicFrameMk id="18440" creationId="{00000000-0000-0000-0000-000000000000}"/>
          </ac:graphicFrameMkLst>
        </pc:graphicFrameChg>
        <pc:graphicFrameChg chg="mod">
          <ac:chgData name="Jun Cai" userId="57e790d697ad4281" providerId="LiveId" clId="{6F400440-6706-479C-AE46-0014A7B885FB}" dt="2019-05-06T01:58:47.203" v="44" actId="1036"/>
          <ac:graphicFrameMkLst>
            <pc:docMk/>
            <pc:sldMk cId="0" sldId="457"/>
            <ac:graphicFrameMk id="18441" creationId="{00000000-0000-0000-0000-000000000000}"/>
          </ac:graphicFrameMkLst>
        </pc:graphicFrameChg>
      </pc:sldChg>
      <pc:sldChg chg="modSp add">
        <pc:chgData name="Jun Cai" userId="57e790d697ad4281" providerId="LiveId" clId="{6F400440-6706-479C-AE46-0014A7B885FB}" dt="2019-05-06T02:25:35.374" v="370"/>
        <pc:sldMkLst>
          <pc:docMk/>
          <pc:sldMk cId="38375328" sldId="469"/>
        </pc:sldMkLst>
        <pc:spChg chg="mod">
          <ac:chgData name="Jun Cai" userId="57e790d697ad4281" providerId="LiveId" clId="{6F400440-6706-479C-AE46-0014A7B885FB}" dt="2019-05-06T02:23:59.117" v="368" actId="1036"/>
          <ac:spMkLst>
            <pc:docMk/>
            <pc:sldMk cId="38375328" sldId="469"/>
            <ac:spMk id="31749" creationId="{00000000-0000-0000-0000-000000000000}"/>
          </ac:spMkLst>
        </pc:spChg>
        <pc:graphicFrameChg chg="mod">
          <ac:chgData name="Jun Cai" userId="57e790d697ad4281" providerId="LiveId" clId="{6F400440-6706-479C-AE46-0014A7B885FB}" dt="2019-05-06T02:25:35.374" v="370"/>
          <ac:graphicFrameMkLst>
            <pc:docMk/>
            <pc:sldMk cId="38375328" sldId="469"/>
            <ac:graphicFrameMk id="31750" creationId="{00000000-0000-0000-0000-000000000000}"/>
          </ac:graphicFrameMkLst>
        </pc:graphicFrameChg>
        <pc:graphicFrameChg chg="mod">
          <ac:chgData name="Jun Cai" userId="57e790d697ad4281" providerId="LiveId" clId="{6F400440-6706-479C-AE46-0014A7B885FB}" dt="2019-05-06T02:23:54.699" v="367" actId="1038"/>
          <ac:graphicFrameMkLst>
            <pc:docMk/>
            <pc:sldMk cId="38375328" sldId="469"/>
            <ac:graphicFrameMk id="31752" creationId="{00000000-0000-0000-0000-000000000000}"/>
          </ac:graphicFrameMkLst>
        </pc:graphicFrameChg>
      </pc:sldChg>
      <pc:sldChg chg="add del">
        <pc:chgData name="Jun Cai" userId="57e790d697ad4281" providerId="LiveId" clId="{6F400440-6706-479C-AE46-0014A7B885FB}" dt="2019-05-06T02:09:05.426" v="266"/>
        <pc:sldMkLst>
          <pc:docMk/>
          <pc:sldMk cId="1003502258" sldId="469"/>
        </pc:sldMkLst>
      </pc:sldChg>
      <pc:sldChg chg="add del">
        <pc:chgData name="Jun Cai" userId="57e790d697ad4281" providerId="LiveId" clId="{6F400440-6706-479C-AE46-0014A7B885FB}" dt="2019-05-06T02:09:21.070" v="268"/>
        <pc:sldMkLst>
          <pc:docMk/>
          <pc:sldMk cId="2073853320" sldId="4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atin typeface="Times New Roman" pitchFamily="18" charset="0"/>
                <a:ea typeface="宋体" pitchFamily="2" charset="-122"/>
              </a:defRPr>
            </a:lvl1pPr>
          </a:lstStyle>
          <a:p>
            <a:pPr>
              <a:defRPr/>
            </a:pPr>
            <a:fld id="{9C3DB578-5D9A-4553-B947-76824ACFC983}" type="slidenum">
              <a:rPr lang="en-US" altLang="zh-CN"/>
              <a:pPr>
                <a:defRPr/>
              </a:pPr>
              <a:t>‹#›</a:t>
            </a:fld>
            <a:endParaRPr lang="en-US" altLang="zh-CN"/>
          </a:p>
        </p:txBody>
      </p:sp>
    </p:spTree>
    <p:extLst>
      <p:ext uri="{BB962C8B-B14F-4D97-AF65-F5344CB8AC3E}">
        <p14:creationId xmlns:p14="http://schemas.microsoft.com/office/powerpoint/2010/main" val="2726530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4674"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84675"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3F132DEA-DE4C-46A2-BC88-22BD5924BE5B}" type="slidenum">
              <a:rPr lang="en-US" altLang="zh-CN"/>
              <a:pPr>
                <a:defRPr/>
              </a:pPr>
              <a:t>‹#›</a:t>
            </a:fld>
            <a:endParaRPr lang="en-US" altLang="zh-CN"/>
          </a:p>
        </p:txBody>
      </p:sp>
    </p:spTree>
    <p:extLst>
      <p:ext uri="{BB962C8B-B14F-4D97-AF65-F5344CB8AC3E}">
        <p14:creationId xmlns:p14="http://schemas.microsoft.com/office/powerpoint/2010/main" val="4041588398"/>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03DB93-BB17-4970-8AA2-1EC64C2C2D83}" type="slidenum">
              <a:rPr lang="en-US" altLang="zh-CN"/>
              <a:pPr>
                <a:defRPr/>
              </a:pPr>
              <a:t>‹#›</a:t>
            </a:fld>
            <a:endParaRPr lang="en-US" altLang="zh-CN"/>
          </a:p>
        </p:txBody>
      </p:sp>
    </p:spTree>
    <p:extLst>
      <p:ext uri="{BB962C8B-B14F-4D97-AF65-F5344CB8AC3E}">
        <p14:creationId xmlns:p14="http://schemas.microsoft.com/office/powerpoint/2010/main" val="2964663049"/>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DAF734-B156-4C13-8C46-8CAF54F28AD4}" type="slidenum">
              <a:rPr lang="en-US" altLang="zh-CN"/>
              <a:pPr>
                <a:defRPr/>
              </a:pPr>
              <a:t>‹#›</a:t>
            </a:fld>
            <a:endParaRPr lang="en-US" altLang="zh-CN"/>
          </a:p>
        </p:txBody>
      </p:sp>
    </p:spTree>
    <p:extLst>
      <p:ext uri="{BB962C8B-B14F-4D97-AF65-F5344CB8AC3E}">
        <p14:creationId xmlns:p14="http://schemas.microsoft.com/office/powerpoint/2010/main" val="2033062807"/>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DEE5E5F3-8AD6-47C9-A3B5-28D5E2AAC5AA}" type="slidenum">
              <a:rPr lang="en-US" altLang="zh-CN"/>
              <a:pPr>
                <a:defRPr/>
              </a:pPr>
              <a:t>‹#›</a:t>
            </a:fld>
            <a:endParaRPr lang="en-US" altLang="zh-CN"/>
          </a:p>
        </p:txBody>
      </p:sp>
    </p:spTree>
    <p:extLst>
      <p:ext uri="{BB962C8B-B14F-4D97-AF65-F5344CB8AC3E}">
        <p14:creationId xmlns:p14="http://schemas.microsoft.com/office/powerpoint/2010/main" val="38756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CBB6CD-F494-4F5A-9B14-6DDFFBC171A1}" type="slidenum">
              <a:rPr lang="en-US" altLang="zh-CN"/>
              <a:pPr>
                <a:defRPr/>
              </a:pPr>
              <a:t>‹#›</a:t>
            </a:fld>
            <a:endParaRPr lang="en-US" altLang="zh-CN"/>
          </a:p>
        </p:txBody>
      </p:sp>
    </p:spTree>
    <p:extLst>
      <p:ext uri="{BB962C8B-B14F-4D97-AF65-F5344CB8AC3E}">
        <p14:creationId xmlns:p14="http://schemas.microsoft.com/office/powerpoint/2010/main" val="4243759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3253BE-B661-4703-9C8F-59589450A197}" type="slidenum">
              <a:rPr lang="en-US" altLang="zh-CN"/>
              <a:pPr>
                <a:defRPr/>
              </a:pPr>
              <a:t>‹#›</a:t>
            </a:fld>
            <a:endParaRPr lang="en-US" altLang="zh-CN"/>
          </a:p>
        </p:txBody>
      </p:sp>
    </p:spTree>
    <p:extLst>
      <p:ext uri="{BB962C8B-B14F-4D97-AF65-F5344CB8AC3E}">
        <p14:creationId xmlns:p14="http://schemas.microsoft.com/office/powerpoint/2010/main" val="3366651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7398B1-B47B-4B94-A361-F05CDFABF6FA}" type="slidenum">
              <a:rPr lang="en-US" altLang="zh-CN"/>
              <a:pPr>
                <a:defRPr/>
              </a:pPr>
              <a:t>‹#›</a:t>
            </a:fld>
            <a:endParaRPr lang="en-US" altLang="zh-CN"/>
          </a:p>
        </p:txBody>
      </p:sp>
    </p:spTree>
    <p:extLst>
      <p:ext uri="{BB962C8B-B14F-4D97-AF65-F5344CB8AC3E}">
        <p14:creationId xmlns:p14="http://schemas.microsoft.com/office/powerpoint/2010/main" val="295450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BABB701-9069-4F52-BECC-E17FB97E4A3B}" type="slidenum">
              <a:rPr lang="en-US" altLang="zh-CN"/>
              <a:pPr>
                <a:defRPr/>
              </a:pPr>
              <a:t>‹#›</a:t>
            </a:fld>
            <a:endParaRPr lang="en-US" altLang="zh-CN"/>
          </a:p>
        </p:txBody>
      </p:sp>
    </p:spTree>
    <p:extLst>
      <p:ext uri="{BB962C8B-B14F-4D97-AF65-F5344CB8AC3E}">
        <p14:creationId xmlns:p14="http://schemas.microsoft.com/office/powerpoint/2010/main" val="318284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9BEF053-BDD6-459D-9F86-0D8B6B5A3FC5}" type="slidenum">
              <a:rPr lang="en-US" altLang="zh-CN"/>
              <a:pPr>
                <a:defRPr/>
              </a:pPr>
              <a:t>‹#›</a:t>
            </a:fld>
            <a:endParaRPr lang="en-US" altLang="zh-CN"/>
          </a:p>
        </p:txBody>
      </p:sp>
    </p:spTree>
    <p:extLst>
      <p:ext uri="{BB962C8B-B14F-4D97-AF65-F5344CB8AC3E}">
        <p14:creationId xmlns:p14="http://schemas.microsoft.com/office/powerpoint/2010/main" val="1432080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B8D2A3C-EDA9-4205-B19A-9D61153BC5DA}" type="slidenum">
              <a:rPr lang="en-US" altLang="zh-CN"/>
              <a:pPr>
                <a:defRPr/>
              </a:pPr>
              <a:t>‹#›</a:t>
            </a:fld>
            <a:endParaRPr lang="en-US" altLang="zh-CN"/>
          </a:p>
        </p:txBody>
      </p:sp>
    </p:spTree>
    <p:extLst>
      <p:ext uri="{BB962C8B-B14F-4D97-AF65-F5344CB8AC3E}">
        <p14:creationId xmlns:p14="http://schemas.microsoft.com/office/powerpoint/2010/main" val="1164875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C5C7FA4-182B-46AE-8387-65E6BAC6DCE5}" type="slidenum">
              <a:rPr lang="en-US" altLang="zh-CN"/>
              <a:pPr>
                <a:defRPr/>
              </a:pPr>
              <a:t>‹#›</a:t>
            </a:fld>
            <a:endParaRPr lang="en-US" altLang="zh-CN"/>
          </a:p>
        </p:txBody>
      </p:sp>
    </p:spTree>
    <p:extLst>
      <p:ext uri="{BB962C8B-B14F-4D97-AF65-F5344CB8AC3E}">
        <p14:creationId xmlns:p14="http://schemas.microsoft.com/office/powerpoint/2010/main" val="14770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339467-DCE8-4B22-A6BF-3BADF9B0BBDB}" type="slidenum">
              <a:rPr lang="en-US" altLang="zh-CN"/>
              <a:pPr>
                <a:defRPr/>
              </a:pPr>
              <a:t>‹#›</a:t>
            </a:fld>
            <a:endParaRPr lang="en-US" altLang="zh-CN"/>
          </a:p>
        </p:txBody>
      </p:sp>
    </p:spTree>
    <p:extLst>
      <p:ext uri="{BB962C8B-B14F-4D97-AF65-F5344CB8AC3E}">
        <p14:creationId xmlns:p14="http://schemas.microsoft.com/office/powerpoint/2010/main" val="328499754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B2A8D76-76D4-498D-A62F-A02558050BBD}" type="slidenum">
              <a:rPr lang="en-US" altLang="zh-CN"/>
              <a:pPr>
                <a:defRPr/>
              </a:pPr>
              <a:t>‹#›</a:t>
            </a:fld>
            <a:endParaRPr lang="en-US" altLang="zh-CN"/>
          </a:p>
        </p:txBody>
      </p:sp>
    </p:spTree>
    <p:extLst>
      <p:ext uri="{BB962C8B-B14F-4D97-AF65-F5344CB8AC3E}">
        <p14:creationId xmlns:p14="http://schemas.microsoft.com/office/powerpoint/2010/main" val="310104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42AF18-3E1E-4775-B142-82DB6EA9090D}" type="slidenum">
              <a:rPr lang="en-US" altLang="zh-CN"/>
              <a:pPr>
                <a:defRPr/>
              </a:pPr>
              <a:t>‹#›</a:t>
            </a:fld>
            <a:endParaRPr lang="en-US" altLang="zh-CN"/>
          </a:p>
        </p:txBody>
      </p:sp>
    </p:spTree>
    <p:extLst>
      <p:ext uri="{BB962C8B-B14F-4D97-AF65-F5344CB8AC3E}">
        <p14:creationId xmlns:p14="http://schemas.microsoft.com/office/powerpoint/2010/main" val="3679286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5EF40D-751B-45C9-B3C6-E9506E038A92}" type="slidenum">
              <a:rPr lang="en-US" altLang="zh-CN"/>
              <a:pPr>
                <a:defRPr/>
              </a:pPr>
              <a:t>‹#›</a:t>
            </a:fld>
            <a:endParaRPr lang="en-US" altLang="zh-CN"/>
          </a:p>
        </p:txBody>
      </p:sp>
    </p:spTree>
    <p:extLst>
      <p:ext uri="{BB962C8B-B14F-4D97-AF65-F5344CB8AC3E}">
        <p14:creationId xmlns:p14="http://schemas.microsoft.com/office/powerpoint/2010/main" val="2787699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9FBB0E-DBA2-4083-9D13-7FFC647F2B5C}" type="slidenum">
              <a:rPr lang="en-US" altLang="zh-CN"/>
              <a:pPr>
                <a:defRPr/>
              </a:pPr>
              <a:t>‹#›</a:t>
            </a:fld>
            <a:endParaRPr lang="en-US" altLang="zh-CN"/>
          </a:p>
        </p:txBody>
      </p:sp>
    </p:spTree>
    <p:extLst>
      <p:ext uri="{BB962C8B-B14F-4D97-AF65-F5344CB8AC3E}">
        <p14:creationId xmlns:p14="http://schemas.microsoft.com/office/powerpoint/2010/main" val="351380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6D309B-00D1-414E-8055-3D849BC46DDD}" type="slidenum">
              <a:rPr lang="en-US" altLang="zh-CN"/>
              <a:pPr>
                <a:defRPr/>
              </a:pPr>
              <a:t>‹#›</a:t>
            </a:fld>
            <a:endParaRPr lang="en-US" altLang="zh-CN"/>
          </a:p>
        </p:txBody>
      </p:sp>
    </p:spTree>
    <p:extLst>
      <p:ext uri="{BB962C8B-B14F-4D97-AF65-F5344CB8AC3E}">
        <p14:creationId xmlns:p14="http://schemas.microsoft.com/office/powerpoint/2010/main" val="1419640404"/>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5635F64-B9FA-4D8C-992A-5EB151DF5EB3}" type="slidenum">
              <a:rPr lang="en-US" altLang="zh-CN"/>
              <a:pPr>
                <a:defRPr/>
              </a:pPr>
              <a:t>‹#›</a:t>
            </a:fld>
            <a:endParaRPr lang="en-US" altLang="zh-CN"/>
          </a:p>
        </p:txBody>
      </p:sp>
    </p:spTree>
    <p:extLst>
      <p:ext uri="{BB962C8B-B14F-4D97-AF65-F5344CB8AC3E}">
        <p14:creationId xmlns:p14="http://schemas.microsoft.com/office/powerpoint/2010/main" val="31531427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7C2911B-EEAE-42BC-B40E-D171CFD40F84}" type="slidenum">
              <a:rPr lang="en-US" altLang="zh-CN"/>
              <a:pPr>
                <a:defRPr/>
              </a:pPr>
              <a:t>‹#›</a:t>
            </a:fld>
            <a:endParaRPr lang="en-US" altLang="zh-CN"/>
          </a:p>
        </p:txBody>
      </p:sp>
    </p:spTree>
    <p:extLst>
      <p:ext uri="{BB962C8B-B14F-4D97-AF65-F5344CB8AC3E}">
        <p14:creationId xmlns:p14="http://schemas.microsoft.com/office/powerpoint/2010/main" val="225522688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A635CCC-B809-4D6F-B757-B0FCAF4C3BBE}" type="slidenum">
              <a:rPr lang="en-US" altLang="zh-CN"/>
              <a:pPr>
                <a:defRPr/>
              </a:pPr>
              <a:t>‹#›</a:t>
            </a:fld>
            <a:endParaRPr lang="en-US" altLang="zh-CN"/>
          </a:p>
        </p:txBody>
      </p:sp>
    </p:spTree>
    <p:extLst>
      <p:ext uri="{BB962C8B-B14F-4D97-AF65-F5344CB8AC3E}">
        <p14:creationId xmlns:p14="http://schemas.microsoft.com/office/powerpoint/2010/main" val="4187066711"/>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7F84176-5C33-4595-A7AC-FEA48B907BB0}" type="slidenum">
              <a:rPr lang="en-US" altLang="zh-CN"/>
              <a:pPr>
                <a:defRPr/>
              </a:pPr>
              <a:t>‹#›</a:t>
            </a:fld>
            <a:endParaRPr lang="en-US" altLang="zh-CN"/>
          </a:p>
        </p:txBody>
      </p:sp>
    </p:spTree>
    <p:extLst>
      <p:ext uri="{BB962C8B-B14F-4D97-AF65-F5344CB8AC3E}">
        <p14:creationId xmlns:p14="http://schemas.microsoft.com/office/powerpoint/2010/main" val="423338478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F1170A3-73AC-4FC4-B4CD-2FCC4F642DC9}" type="slidenum">
              <a:rPr lang="en-US" altLang="zh-CN"/>
              <a:pPr>
                <a:defRPr/>
              </a:pPr>
              <a:t>‹#›</a:t>
            </a:fld>
            <a:endParaRPr lang="en-US" altLang="zh-CN"/>
          </a:p>
        </p:txBody>
      </p:sp>
    </p:spTree>
    <p:extLst>
      <p:ext uri="{BB962C8B-B14F-4D97-AF65-F5344CB8AC3E}">
        <p14:creationId xmlns:p14="http://schemas.microsoft.com/office/powerpoint/2010/main" val="4414990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D034FCC-FE89-401F-BF72-52ECFC2B325E}" type="slidenum">
              <a:rPr lang="en-US" altLang="zh-CN"/>
              <a:pPr>
                <a:defRPr/>
              </a:pPr>
              <a:t>‹#›</a:t>
            </a:fld>
            <a:endParaRPr lang="en-US" altLang="zh-CN"/>
          </a:p>
        </p:txBody>
      </p:sp>
    </p:spTree>
    <p:extLst>
      <p:ext uri="{BB962C8B-B14F-4D97-AF65-F5344CB8AC3E}">
        <p14:creationId xmlns:p14="http://schemas.microsoft.com/office/powerpoint/2010/main" val="3141820256"/>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3652"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ea typeface="宋体" pitchFamily="2" charset="-122"/>
              </a:defRPr>
            </a:lvl1pPr>
          </a:lstStyle>
          <a:p>
            <a:pPr>
              <a:defRPr/>
            </a:pPr>
            <a:endParaRPr lang="en-US" altLang="zh-CN"/>
          </a:p>
        </p:txBody>
      </p:sp>
      <p:sp>
        <p:nvSpPr>
          <p:cNvPr id="283653"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a typeface="宋体" pitchFamily="2" charset="-122"/>
              </a:defRPr>
            </a:lvl1pPr>
          </a:lstStyle>
          <a:p>
            <a:pPr>
              <a:defRPr/>
            </a:pPr>
            <a:endParaRPr lang="en-US" altLang="zh-CN"/>
          </a:p>
        </p:txBody>
      </p:sp>
      <p:sp>
        <p:nvSpPr>
          <p:cNvPr id="283654"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ea typeface="宋体" pitchFamily="2" charset="-122"/>
              </a:defRPr>
            </a:lvl1pPr>
          </a:lstStyle>
          <a:p>
            <a:pPr>
              <a:defRPr/>
            </a:pPr>
            <a:fld id="{CB2E70B1-9940-49D5-8878-315EA03340D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3"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ransition spd="slow">
    <p:randomBar dir="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FB57EE0B-CD50-4561-8162-12A2BA342D25}" type="slidenum">
              <a:rPr lang="en-US" altLang="zh-CN"/>
              <a:pPr>
                <a:defRPr/>
              </a:pPr>
              <a:t>‹#›</a:t>
            </a:fld>
            <a:endParaRPr lang="en-US" altLang="zh-CN"/>
          </a:p>
        </p:txBody>
      </p:sp>
    </p:spTree>
    <p:extLst>
      <p:ext uri="{BB962C8B-B14F-4D97-AF65-F5344CB8AC3E}">
        <p14:creationId xmlns:p14="http://schemas.microsoft.com/office/powerpoint/2010/main" val="577774977"/>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46.wmf"/><Relationship Id="rId7" Type="http://schemas.openxmlformats.org/officeDocument/2006/relationships/image" Target="../media/image43.wmf"/><Relationship Id="rId2"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46.bin"/><Relationship Id="rId5" Type="http://schemas.openxmlformats.org/officeDocument/2006/relationships/image" Target="../media/image47.wmf"/><Relationship Id="rId4" Type="http://schemas.openxmlformats.org/officeDocument/2006/relationships/oleObject" Target="../embeddings/oleObject45.bin"/><Relationship Id="rId9" Type="http://schemas.openxmlformats.org/officeDocument/2006/relationships/image" Target="../media/image44.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0.wmf"/><Relationship Id="rId12" Type="http://schemas.openxmlformats.org/officeDocument/2006/relationships/oleObject" Target="../embeddings/oleObject53.bin"/><Relationship Id="rId2" Type="http://schemas.openxmlformats.org/officeDocument/2006/relationships/oleObject" Target="../embeddings/oleObject48.bin"/><Relationship Id="rId1" Type="http://schemas.openxmlformats.org/officeDocument/2006/relationships/slideLayout" Target="../slideLayouts/slideLayout7.xml"/><Relationship Id="rId6" Type="http://schemas.openxmlformats.org/officeDocument/2006/relationships/oleObject" Target="../embeddings/oleObject50.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1.wmf"/><Relationship Id="rId14" Type="http://schemas.openxmlformats.org/officeDocument/2006/relationships/oleObject" Target="../embeddings/oleObject5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55.png"/><Relationship Id="rId7" Type="http://schemas.openxmlformats.org/officeDocument/2006/relationships/image" Target="../media/image57.wmf"/><Relationship Id="rId2"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57.bin"/><Relationship Id="rId5" Type="http://schemas.openxmlformats.org/officeDocument/2006/relationships/image" Target="../media/image56.wmf"/><Relationship Id="rId4" Type="http://schemas.openxmlformats.org/officeDocument/2006/relationships/oleObject" Target="../embeddings/oleObject56.bin"/><Relationship Id="rId9" Type="http://schemas.openxmlformats.org/officeDocument/2006/relationships/image" Target="../media/image5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63.wmf"/><Relationship Id="rId3" Type="http://schemas.openxmlformats.org/officeDocument/2006/relationships/image" Target="../media/image55.png"/><Relationship Id="rId7" Type="http://schemas.openxmlformats.org/officeDocument/2006/relationships/image" Target="../media/image60.wmf"/><Relationship Id="rId12" Type="http://schemas.openxmlformats.org/officeDocument/2006/relationships/oleObject" Target="../embeddings/oleObject64.bin"/><Relationship Id="rId2" Type="http://schemas.openxmlformats.org/officeDocument/2006/relationships/oleObject" Target="../embeddings/oleObject59.bin"/><Relationship Id="rId1" Type="http://schemas.openxmlformats.org/officeDocument/2006/relationships/slideLayout" Target="../slideLayouts/slideLayout7.xml"/><Relationship Id="rId6" Type="http://schemas.openxmlformats.org/officeDocument/2006/relationships/oleObject" Target="../embeddings/oleObject61.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61.wmf"/></Relationships>
</file>

<file path=ppt/slides/_rels/slide14.x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6.wmf"/><Relationship Id="rId2" Type="http://schemas.openxmlformats.org/officeDocument/2006/relationships/oleObject" Target="../embeddings/oleObject65.bin"/><Relationship Id="rId1" Type="http://schemas.openxmlformats.org/officeDocument/2006/relationships/slideLayout" Target="../slideLayouts/slideLayout7.xml"/><Relationship Id="rId6" Type="http://schemas.openxmlformats.org/officeDocument/2006/relationships/oleObject" Target="../embeddings/oleObject67.bin"/><Relationship Id="rId5" Type="http://schemas.openxmlformats.org/officeDocument/2006/relationships/image" Target="../media/image65.wmf"/><Relationship Id="rId4" Type="http://schemas.openxmlformats.org/officeDocument/2006/relationships/oleObject" Target="../embeddings/oleObject6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2.wmf"/><Relationship Id="rId3" Type="http://schemas.openxmlformats.org/officeDocument/2006/relationships/image" Target="../media/image67.png"/><Relationship Id="rId7" Type="http://schemas.openxmlformats.org/officeDocument/2006/relationships/image" Target="../media/image69.wmf"/><Relationship Id="rId12" Type="http://schemas.openxmlformats.org/officeDocument/2006/relationships/oleObject" Target="../embeddings/oleObject73.bin"/><Relationship Id="rId17" Type="http://schemas.openxmlformats.org/officeDocument/2006/relationships/image" Target="../media/image74.wmf"/><Relationship Id="rId2" Type="http://schemas.openxmlformats.org/officeDocument/2006/relationships/oleObject" Target="../embeddings/oleObject68.bin"/><Relationship Id="rId16" Type="http://schemas.openxmlformats.org/officeDocument/2006/relationships/oleObject" Target="../embeddings/oleObject75.bin"/><Relationship Id="rId1" Type="http://schemas.openxmlformats.org/officeDocument/2006/relationships/slideLayout" Target="../slideLayouts/slideLayout7.xml"/><Relationship Id="rId6" Type="http://schemas.openxmlformats.org/officeDocument/2006/relationships/oleObject" Target="../embeddings/oleObject70.bin"/><Relationship Id="rId11" Type="http://schemas.openxmlformats.org/officeDocument/2006/relationships/image" Target="../media/image71.wmf"/><Relationship Id="rId5" Type="http://schemas.openxmlformats.org/officeDocument/2006/relationships/image" Target="../media/image68.wmf"/><Relationship Id="rId15" Type="http://schemas.openxmlformats.org/officeDocument/2006/relationships/image" Target="../media/image73.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70.wmf"/><Relationship Id="rId14" Type="http://schemas.openxmlformats.org/officeDocument/2006/relationships/oleObject" Target="../embeddings/oleObject7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67.png"/><Relationship Id="rId7" Type="http://schemas.openxmlformats.org/officeDocument/2006/relationships/image" Target="../media/image76.wmf"/><Relationship Id="rId2"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75.wmf"/><Relationship Id="rId4" Type="http://schemas.openxmlformats.org/officeDocument/2006/relationships/oleObject" Target="../embeddings/oleObject77.bin"/><Relationship Id="rId9" Type="http://schemas.openxmlformats.org/officeDocument/2006/relationships/image" Target="../media/image7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80.bin"/><Relationship Id="rId1" Type="http://schemas.openxmlformats.org/officeDocument/2006/relationships/slideLayout" Target="../slideLayouts/slideLayout7.xml"/><Relationship Id="rId5" Type="http://schemas.openxmlformats.org/officeDocument/2006/relationships/image" Target="../media/image78.wmf"/><Relationship Id="rId4" Type="http://schemas.openxmlformats.org/officeDocument/2006/relationships/oleObject" Target="../embeddings/oleObject81.bin"/></Relationships>
</file>

<file path=ppt/slides/_rels/slide19.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oleObject" Target="../embeddings/oleObject82.bin"/><Relationship Id="rId1" Type="http://schemas.openxmlformats.org/officeDocument/2006/relationships/slideLayout" Target="../slideLayouts/slideLayout7.xml"/><Relationship Id="rId5" Type="http://schemas.openxmlformats.org/officeDocument/2006/relationships/image" Target="../media/image80.wmf"/><Relationship Id="rId4" Type="http://schemas.openxmlformats.org/officeDocument/2006/relationships/oleObject" Target="../embeddings/oleObject83.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18" Type="http://schemas.openxmlformats.org/officeDocument/2006/relationships/oleObject" Target="../embeddings/oleObject9.bin"/><Relationship Id="rId3" Type="http://schemas.openxmlformats.org/officeDocument/2006/relationships/image" Target="../media/image3.wmf"/><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10.w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10" Type="http://schemas.openxmlformats.org/officeDocument/2006/relationships/oleObject" Target="../embeddings/oleObject5.bin"/><Relationship Id="rId19"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86.bin"/><Relationship Id="rId5" Type="http://schemas.openxmlformats.org/officeDocument/2006/relationships/image" Target="../media/image82.wmf"/><Relationship Id="rId4" Type="http://schemas.openxmlformats.org/officeDocument/2006/relationships/oleObject" Target="../embeddings/oleObject85.bin"/><Relationship Id="rId9" Type="http://schemas.openxmlformats.org/officeDocument/2006/relationships/image" Target="../media/image84.wmf"/></Relationships>
</file>

<file path=ppt/slides/_rels/slide21.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88.bin"/><Relationship Id="rId1" Type="http://schemas.openxmlformats.org/officeDocument/2006/relationships/slideLayout" Target="../slideLayouts/slideLayout7.xml"/><Relationship Id="rId5" Type="http://schemas.openxmlformats.org/officeDocument/2006/relationships/image" Target="../media/image86.wmf"/><Relationship Id="rId4" Type="http://schemas.openxmlformats.org/officeDocument/2006/relationships/oleObject" Target="../embeddings/oleObject89.bin"/></Relationships>
</file>

<file path=ppt/slides/_rels/slide22.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90.bin"/><Relationship Id="rId1" Type="http://schemas.openxmlformats.org/officeDocument/2006/relationships/slideLayout" Target="../slideLayouts/slideLayout18.xml"/><Relationship Id="rId4" Type="http://schemas.openxmlformats.org/officeDocument/2006/relationships/image" Target="../media/image88.jpeg"/></Relationships>
</file>

<file path=ppt/slides/_rels/slide23.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91.bin"/><Relationship Id="rId1" Type="http://schemas.openxmlformats.org/officeDocument/2006/relationships/slideLayout" Target="../slideLayouts/slideLayout7.xml"/><Relationship Id="rId5" Type="http://schemas.openxmlformats.org/officeDocument/2006/relationships/image" Target="../media/image90.wmf"/><Relationship Id="rId4" Type="http://schemas.openxmlformats.org/officeDocument/2006/relationships/oleObject" Target="../embeddings/oleObject92.bin"/></Relationships>
</file>

<file path=ppt/slides/_rels/slide25.x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oleObject" Target="../embeddings/oleObject93.bin"/><Relationship Id="rId1" Type="http://schemas.openxmlformats.org/officeDocument/2006/relationships/slideLayout" Target="../slideLayouts/slideLayout18.xml"/><Relationship Id="rId6" Type="http://schemas.openxmlformats.org/officeDocument/2006/relationships/oleObject" Target="../embeddings/oleObject95.bin"/><Relationship Id="rId5" Type="http://schemas.openxmlformats.org/officeDocument/2006/relationships/image" Target="../media/image92.wmf"/><Relationship Id="rId4" Type="http://schemas.openxmlformats.org/officeDocument/2006/relationships/oleObject" Target="../embeddings/oleObject94.bin"/></Relationships>
</file>

<file path=ppt/slides/_rels/slide26.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90.bin"/><Relationship Id="rId1" Type="http://schemas.openxmlformats.org/officeDocument/2006/relationships/slideLayout" Target="../slideLayouts/slideLayout18.xml"/><Relationship Id="rId4" Type="http://schemas.openxmlformats.org/officeDocument/2006/relationships/image" Target="../media/image88.jpe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image" Target="../media/image94.wmf"/><Relationship Id="rId7" Type="http://schemas.openxmlformats.org/officeDocument/2006/relationships/image" Target="../media/image96.wmf"/><Relationship Id="rId2" Type="http://schemas.openxmlformats.org/officeDocument/2006/relationships/oleObject" Target="../embeddings/oleObject96.bin"/><Relationship Id="rId1" Type="http://schemas.openxmlformats.org/officeDocument/2006/relationships/slideLayout" Target="../slideLayouts/slideLayout7.xml"/><Relationship Id="rId6" Type="http://schemas.openxmlformats.org/officeDocument/2006/relationships/oleObject" Target="../embeddings/oleObject98.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9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90.bin"/><Relationship Id="rId1" Type="http://schemas.openxmlformats.org/officeDocument/2006/relationships/slideLayout" Target="../slideLayouts/slideLayout18.xml"/><Relationship Id="rId4" Type="http://schemas.openxmlformats.org/officeDocument/2006/relationships/image" Target="../media/image88.jpe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14.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7.wmf"/></Relationships>
</file>

<file path=ppt/slides/_rels/slide30.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oleObject" Target="../embeddings/oleObject101.bin"/><Relationship Id="rId1" Type="http://schemas.openxmlformats.org/officeDocument/2006/relationships/slideLayout" Target="../slideLayouts/slideLayout7.xml"/><Relationship Id="rId5" Type="http://schemas.openxmlformats.org/officeDocument/2006/relationships/image" Target="../media/image100.wmf"/><Relationship Id="rId4" Type="http://schemas.openxmlformats.org/officeDocument/2006/relationships/oleObject" Target="../embeddings/oleObject102.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5.wmf"/><Relationship Id="rId3" Type="http://schemas.openxmlformats.org/officeDocument/2006/relationships/image" Target="../media/image99.wmf"/><Relationship Id="rId7" Type="http://schemas.openxmlformats.org/officeDocument/2006/relationships/image" Target="../media/image102.wmf"/><Relationship Id="rId12" Type="http://schemas.openxmlformats.org/officeDocument/2006/relationships/oleObject" Target="../embeddings/oleObject108.bin"/><Relationship Id="rId2" Type="http://schemas.openxmlformats.org/officeDocument/2006/relationships/oleObject" Target="../embeddings/oleObject103.bin"/><Relationship Id="rId1" Type="http://schemas.openxmlformats.org/officeDocument/2006/relationships/slideLayout" Target="../slideLayouts/slideLayout7.xml"/><Relationship Id="rId6" Type="http://schemas.openxmlformats.org/officeDocument/2006/relationships/oleObject" Target="../embeddings/oleObject105.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00.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03.wmf"/><Relationship Id="rId14" Type="http://schemas.openxmlformats.org/officeDocument/2006/relationships/oleObject" Target="../embeddings/oleObject10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106.wmf"/><Relationship Id="rId7" Type="http://schemas.openxmlformats.org/officeDocument/2006/relationships/image" Target="../media/image108.wmf"/><Relationship Id="rId2" Type="http://schemas.openxmlformats.org/officeDocument/2006/relationships/oleObject" Target="../embeddings/oleObject110.bin"/><Relationship Id="rId1" Type="http://schemas.openxmlformats.org/officeDocument/2006/relationships/slideLayout" Target="../slideLayouts/slideLayout7.xml"/><Relationship Id="rId6" Type="http://schemas.openxmlformats.org/officeDocument/2006/relationships/oleObject" Target="../embeddings/oleObject112.bin"/><Relationship Id="rId5" Type="http://schemas.openxmlformats.org/officeDocument/2006/relationships/image" Target="../media/image107.wmf"/><Relationship Id="rId4" Type="http://schemas.openxmlformats.org/officeDocument/2006/relationships/oleObject" Target="../embeddings/oleObject111.bin"/><Relationship Id="rId9" Type="http://schemas.openxmlformats.org/officeDocument/2006/relationships/image" Target="../media/image10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oleObject" Target="../embeddings/oleObject114.bin"/><Relationship Id="rId1" Type="http://schemas.openxmlformats.org/officeDocument/2006/relationships/slideLayout" Target="../slideLayouts/slideLayout7.xml"/><Relationship Id="rId5" Type="http://schemas.openxmlformats.org/officeDocument/2006/relationships/image" Target="../media/image111.wmf"/><Relationship Id="rId4" Type="http://schemas.openxmlformats.org/officeDocument/2006/relationships/oleObject" Target="../embeddings/oleObject11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3.wmf"/><Relationship Id="rId12" Type="http://schemas.openxmlformats.org/officeDocument/2006/relationships/oleObject" Target="../embeddings/oleObject34.bin"/><Relationship Id="rId17" Type="http://schemas.openxmlformats.org/officeDocument/2006/relationships/image" Target="../media/image38.wmf"/><Relationship Id="rId2" Type="http://schemas.openxmlformats.org/officeDocument/2006/relationships/oleObject" Target="../embeddings/oleObject29.bin"/><Relationship Id="rId16"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4.wmf"/><Relationship Id="rId14"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9.bin"/><Relationship Id="rId5" Type="http://schemas.openxmlformats.org/officeDocument/2006/relationships/image" Target="../media/image40.wmf"/><Relationship Id="rId4" Type="http://schemas.openxmlformats.org/officeDocument/2006/relationships/oleObject" Target="../embeddings/oleObject38.bin"/><Relationship Id="rId9" Type="http://schemas.openxmlformats.org/officeDocument/2006/relationships/image" Target="../media/image42.wmf"/></Relationships>
</file>

<file path=ppt/slides/_rels/slide9.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41.bin"/><Relationship Id="rId1" Type="http://schemas.openxmlformats.org/officeDocument/2006/relationships/slideLayout" Target="../slideLayouts/slideLayout7.xml"/><Relationship Id="rId6" Type="http://schemas.openxmlformats.org/officeDocument/2006/relationships/oleObject" Target="../embeddings/oleObject43.bin"/><Relationship Id="rId5" Type="http://schemas.openxmlformats.org/officeDocument/2006/relationships/image" Target="../media/image44.wmf"/><Relationship Id="rId4" Type="http://schemas.openxmlformats.org/officeDocument/2006/relationships/oleObject" Target="../embeddings/oleObject4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4"/>
          <p:cNvSpPr>
            <a:spLocks noChangeArrowheads="1"/>
          </p:cNvSpPr>
          <p:nvPr/>
        </p:nvSpPr>
        <p:spPr bwMode="auto">
          <a:xfrm>
            <a:off x="1790721" y="1643062"/>
            <a:ext cx="61531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just">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15-5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开尔文方程</a:t>
            </a:r>
            <a:endParaRPr kumimoji="1" lang="zh-CN" altLang="en-US" sz="6000" b="0" dirty="0">
              <a:latin typeface="楷体" panose="02010609060101010101" pitchFamily="49" charset="-122"/>
              <a:ea typeface="楷体" panose="02010609060101010101" pitchFamily="49" charset="-122"/>
            </a:endParaRPr>
          </a:p>
        </p:txBody>
      </p:sp>
      <p:sp>
        <p:nvSpPr>
          <p:cNvPr id="3075" name="TextBox 2"/>
          <p:cNvSpPr txBox="1">
            <a:spLocks noChangeArrowheads="1"/>
          </p:cNvSpPr>
          <p:nvPr/>
        </p:nvSpPr>
        <p:spPr bwMode="auto">
          <a:xfrm>
            <a:off x="1800225" y="3671888"/>
            <a:ext cx="6048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a:solidFill>
                  <a:srgbClr val="FF0000"/>
                </a:solidFill>
                <a:latin typeface="Times New Roman" pitchFamily="18" charset="0"/>
              </a:rPr>
              <a:t>Kelvin Equation</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38150" y="55245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a:solidFill>
                  <a:srgbClr val="FF0000"/>
                </a:solidFill>
                <a:latin typeface="宋体" charset="-122"/>
              </a:rPr>
              <a:t>例：</a:t>
            </a:r>
            <a:r>
              <a:rPr kumimoji="1" lang="zh-CN" altLang="en-US" sz="2800">
                <a:solidFill>
                  <a:srgbClr val="0000FF"/>
                </a:solidFill>
                <a:latin typeface="宋体" charset="-122"/>
              </a:rPr>
              <a:t>在密闭容器中有半径不同的两个水珠，长期放置会发生什么现象？</a:t>
            </a:r>
            <a:r>
              <a:rPr kumimoji="1" lang="zh-CN" altLang="en-US" sz="2800">
                <a:solidFill>
                  <a:srgbClr val="0000FF"/>
                </a:solidFill>
                <a:latin typeface="Times New Roman" pitchFamily="18" charset="0"/>
                <a:ea typeface="黑体" pitchFamily="49" charset="-122"/>
              </a:rPr>
              <a:t> </a:t>
            </a:r>
          </a:p>
        </p:txBody>
      </p:sp>
      <p:sp>
        <p:nvSpPr>
          <p:cNvPr id="29699" name="AutoShape 3"/>
          <p:cNvSpPr>
            <a:spLocks noChangeArrowheads="1"/>
          </p:cNvSpPr>
          <p:nvPr/>
        </p:nvSpPr>
        <p:spPr bwMode="auto">
          <a:xfrm>
            <a:off x="5295900" y="1428750"/>
            <a:ext cx="3257550" cy="2228850"/>
          </a:xfrm>
          <a:prstGeom prst="can">
            <a:avLst>
              <a:gd name="adj" fmla="val 25000"/>
            </a:avLst>
          </a:prstGeom>
          <a:gradFill rotWithShape="0">
            <a:gsLst>
              <a:gs pos="0">
                <a:srgbClr val="759292"/>
              </a:gs>
              <a:gs pos="50000">
                <a:srgbClr val="CCFFFF"/>
              </a:gs>
              <a:gs pos="100000">
                <a:srgbClr val="759292"/>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9700" name="Oval 4"/>
          <p:cNvSpPr>
            <a:spLocks noChangeArrowheads="1"/>
          </p:cNvSpPr>
          <p:nvPr/>
        </p:nvSpPr>
        <p:spPr bwMode="auto">
          <a:xfrm>
            <a:off x="6210300" y="2952750"/>
            <a:ext cx="342900" cy="323850"/>
          </a:xfrm>
          <a:prstGeom prst="ellipse">
            <a:avLst/>
          </a:prstGeom>
          <a:gradFill rotWithShape="0">
            <a:gsLst>
              <a:gs pos="0">
                <a:srgbClr val="00CCFF"/>
              </a:gs>
              <a:gs pos="100000">
                <a:srgbClr val="005E76"/>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9701" name="Oval 5"/>
          <p:cNvSpPr>
            <a:spLocks noChangeArrowheads="1"/>
          </p:cNvSpPr>
          <p:nvPr/>
        </p:nvSpPr>
        <p:spPr bwMode="auto">
          <a:xfrm>
            <a:off x="7219950" y="2705100"/>
            <a:ext cx="704850" cy="742950"/>
          </a:xfrm>
          <a:prstGeom prst="ellipse">
            <a:avLst/>
          </a:prstGeom>
          <a:gradFill rotWithShape="0">
            <a:gsLst>
              <a:gs pos="0">
                <a:srgbClr val="00CCFF"/>
              </a:gs>
              <a:gs pos="100000">
                <a:srgbClr val="005E76"/>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9702" name="Text Box 8"/>
          <p:cNvSpPr txBox="1">
            <a:spLocks noChangeArrowheads="1"/>
          </p:cNvSpPr>
          <p:nvPr/>
        </p:nvSpPr>
        <p:spPr bwMode="auto">
          <a:xfrm>
            <a:off x="7962900" y="192405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i="1">
                <a:solidFill>
                  <a:srgbClr val="000000"/>
                </a:solidFill>
                <a:latin typeface="Times New Roman" pitchFamily="18" charset="0"/>
                <a:ea typeface="黑体" pitchFamily="49" charset="-122"/>
              </a:rPr>
              <a:t>p</a:t>
            </a:r>
          </a:p>
        </p:txBody>
      </p:sp>
      <p:grpSp>
        <p:nvGrpSpPr>
          <p:cNvPr id="29704" name="组合 3"/>
          <p:cNvGrpSpPr>
            <a:grpSpLocks/>
          </p:cNvGrpSpPr>
          <p:nvPr/>
        </p:nvGrpSpPr>
        <p:grpSpPr bwMode="auto">
          <a:xfrm>
            <a:off x="666750" y="4133850"/>
            <a:ext cx="8266113" cy="2274888"/>
            <a:chOff x="1032461" y="3837783"/>
            <a:chExt cx="8266293" cy="2274905"/>
          </a:xfrm>
        </p:grpSpPr>
        <p:grpSp>
          <p:nvGrpSpPr>
            <p:cNvPr id="29706" name="组合 1"/>
            <p:cNvGrpSpPr>
              <a:grpSpLocks/>
            </p:cNvGrpSpPr>
            <p:nvPr/>
          </p:nvGrpSpPr>
          <p:grpSpPr bwMode="auto">
            <a:xfrm>
              <a:off x="1032461" y="3865919"/>
              <a:ext cx="8266293" cy="2246769"/>
              <a:chOff x="1069145" y="5280804"/>
              <a:chExt cx="8266293" cy="2246769"/>
            </a:xfrm>
          </p:grpSpPr>
          <p:sp>
            <p:nvSpPr>
              <p:cNvPr id="29708" name="Rectangle 20"/>
              <p:cNvSpPr>
                <a:spLocks noChangeArrowheads="1"/>
              </p:cNvSpPr>
              <p:nvPr/>
            </p:nvSpPr>
            <p:spPr bwMode="auto">
              <a:xfrm>
                <a:off x="1069145" y="5280804"/>
                <a:ext cx="826629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 typeface="Wingdings" pitchFamily="2" charset="2"/>
                  <a:buNone/>
                </a:pPr>
                <a:r>
                  <a:rPr kumimoji="1" lang="zh-CN" altLang="en-US" sz="2800" dirty="0">
                    <a:solidFill>
                      <a:srgbClr val="0000FF"/>
                    </a:solidFill>
                    <a:latin typeface="宋体" charset="-122"/>
                  </a:rPr>
                  <a:t>其次，如果          ，再分三种情况：</a:t>
                </a:r>
              </a:p>
              <a:p>
                <a:pPr eaLnBrk="1" hangingPunct="1">
                  <a:spcBef>
                    <a:spcPct val="0"/>
                  </a:spcBef>
                  <a:buClrTx/>
                  <a:buSzTx/>
                  <a:buFontTx/>
                  <a:buNone/>
                </a:pPr>
                <a:r>
                  <a:rPr kumimoji="1" lang="en-US" altLang="zh-CN" sz="2800" dirty="0">
                    <a:solidFill>
                      <a:srgbClr val="0000FF"/>
                    </a:solidFill>
                    <a:latin typeface="Times New Roman" pitchFamily="18" charset="0"/>
                  </a:rPr>
                  <a:t>1 </a:t>
                </a:r>
                <a:r>
                  <a:rPr kumimoji="1" lang="zh-CN" altLang="en-US" sz="2800" dirty="0">
                    <a:solidFill>
                      <a:srgbClr val="0000FF"/>
                    </a:solidFill>
                    <a:latin typeface="Times New Roman" pitchFamily="18" charset="0"/>
                  </a:rPr>
                  <a:t>两个水珠全部气化；</a:t>
                </a:r>
                <a:endParaRPr kumimoji="1" lang="en-US" altLang="zh-CN" sz="2800" dirty="0">
                  <a:solidFill>
                    <a:srgbClr val="0000FF"/>
                  </a:solidFill>
                  <a:latin typeface="Times New Roman" pitchFamily="18" charset="0"/>
                </a:endParaRPr>
              </a:p>
              <a:p>
                <a:pPr eaLnBrk="1" hangingPunct="1">
                  <a:spcBef>
                    <a:spcPct val="0"/>
                  </a:spcBef>
                  <a:buClrTx/>
                  <a:buSzTx/>
                  <a:buFontTx/>
                  <a:buNone/>
                </a:pPr>
                <a:r>
                  <a:rPr kumimoji="1" lang="en-US" altLang="zh-CN" sz="2800" dirty="0">
                    <a:solidFill>
                      <a:srgbClr val="0000FF"/>
                    </a:solidFill>
                    <a:latin typeface="Times New Roman" pitchFamily="18" charset="0"/>
                  </a:rPr>
                  <a:t>2 </a:t>
                </a:r>
                <a:r>
                  <a:rPr kumimoji="1" lang="zh-CN" altLang="en-US" sz="2800" dirty="0">
                    <a:solidFill>
                      <a:srgbClr val="0000FF"/>
                    </a:solidFill>
                    <a:latin typeface="Times New Roman" pitchFamily="18" charset="0"/>
                  </a:rPr>
                  <a:t>小水珠完全气化，大水珠部分气化，体系最终达到状态                     ；</a:t>
                </a:r>
                <a:endParaRPr kumimoji="1" lang="en-US" altLang="zh-CN" sz="2800" dirty="0">
                  <a:solidFill>
                    <a:srgbClr val="0000FF"/>
                  </a:solidFill>
                  <a:latin typeface="Times New Roman" pitchFamily="18" charset="0"/>
                </a:endParaRPr>
              </a:p>
              <a:p>
                <a:pPr eaLnBrk="1" hangingPunct="1">
                  <a:spcBef>
                    <a:spcPct val="0"/>
                  </a:spcBef>
                  <a:buClrTx/>
                  <a:buSzTx/>
                  <a:buFontTx/>
                  <a:buNone/>
                </a:pPr>
                <a:r>
                  <a:rPr kumimoji="1" lang="en-US" altLang="zh-CN" sz="2800" dirty="0">
                    <a:solidFill>
                      <a:srgbClr val="0000FF"/>
                    </a:solidFill>
                    <a:latin typeface="Times New Roman" pitchFamily="18" charset="0"/>
                  </a:rPr>
                  <a:t>3 </a:t>
                </a:r>
                <a:r>
                  <a:rPr kumimoji="1" lang="zh-CN" altLang="en-US" sz="2800" dirty="0">
                    <a:solidFill>
                      <a:srgbClr val="0000FF"/>
                    </a:solidFill>
                    <a:latin typeface="Times New Roman" pitchFamily="18" charset="0"/>
                  </a:rPr>
                  <a:t>小水珠部分气化达到第一种情况，后续同前。</a:t>
                </a:r>
                <a:endParaRPr kumimoji="1" lang="en-US" altLang="zh-CN" sz="2800" dirty="0">
                  <a:solidFill>
                    <a:srgbClr val="0000FF"/>
                  </a:solidFill>
                  <a:latin typeface="Times New Roman" pitchFamily="18" charset="0"/>
                </a:endParaRPr>
              </a:p>
            </p:txBody>
          </p:sp>
          <p:graphicFrame>
            <p:nvGraphicFramePr>
              <p:cNvPr id="29709" name="对象 1"/>
              <p:cNvGraphicFramePr>
                <a:graphicFrameLocks noChangeAspect="1"/>
              </p:cNvGraphicFramePr>
              <p:nvPr>
                <p:extLst>
                  <p:ext uri="{D42A27DB-BD31-4B8C-83A1-F6EECF244321}">
                    <p14:modId xmlns:p14="http://schemas.microsoft.com/office/powerpoint/2010/main" val="2751132474"/>
                  </p:ext>
                </p:extLst>
              </p:nvPr>
            </p:nvGraphicFramePr>
            <p:xfrm>
              <a:off x="2273204" y="6454415"/>
              <a:ext cx="1808202" cy="704855"/>
            </p:xfrm>
            <a:graphic>
              <a:graphicData uri="http://schemas.openxmlformats.org/presentationml/2006/ole">
                <mc:AlternateContent xmlns:mc="http://schemas.openxmlformats.org/markup-compatibility/2006">
                  <mc:Choice xmlns:v="urn:schemas-microsoft-com:vml" Requires="v">
                    <p:oleObj name="Equation" r:id="rId2" imgW="749160" imgH="291960" progId="Equation.DSMT4">
                      <p:embed/>
                    </p:oleObj>
                  </mc:Choice>
                  <mc:Fallback>
                    <p:oleObj name="Equation" r:id="rId2" imgW="749160" imgH="291960" progId="Equation.DSMT4">
                      <p:embed/>
                      <p:pic>
                        <p:nvPicPr>
                          <p:cNvPr id="29709" name="对象 1"/>
                          <p:cNvPicPr>
                            <a:picLocks noChangeAspect="1" noChangeArrowheads="1"/>
                          </p:cNvPicPr>
                          <p:nvPr/>
                        </p:nvPicPr>
                        <p:blipFill>
                          <a:blip r:embed="rId3"/>
                          <a:srcRect/>
                          <a:stretch>
                            <a:fillRect/>
                          </a:stretch>
                        </p:blipFill>
                        <p:spPr bwMode="auto">
                          <a:xfrm>
                            <a:off x="2273204" y="6454415"/>
                            <a:ext cx="1808202" cy="70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9707" name="Object 15"/>
            <p:cNvGraphicFramePr>
              <a:graphicFrameLocks noChangeAspect="1"/>
            </p:cNvGraphicFramePr>
            <p:nvPr>
              <p:extLst>
                <p:ext uri="{D42A27DB-BD31-4B8C-83A1-F6EECF244321}">
                  <p14:modId xmlns:p14="http://schemas.microsoft.com/office/powerpoint/2010/main" val="1709836880"/>
                </p:ext>
              </p:extLst>
            </p:nvPr>
          </p:nvGraphicFramePr>
          <p:xfrm>
            <a:off x="2901168" y="3837783"/>
            <a:ext cx="1732001" cy="619130"/>
          </p:xfrm>
          <a:graphic>
            <a:graphicData uri="http://schemas.openxmlformats.org/presentationml/2006/ole">
              <mc:AlternateContent xmlns:mc="http://schemas.openxmlformats.org/markup-compatibility/2006">
                <mc:Choice xmlns:v="urn:schemas-microsoft-com:vml" Requires="v">
                  <p:oleObj name="Equation" r:id="rId4" imgW="711000" imgH="253800" progId="Equation.DSMT4">
                    <p:embed/>
                  </p:oleObj>
                </mc:Choice>
                <mc:Fallback>
                  <p:oleObj name="Equation" r:id="rId4" imgW="711000" imgH="253800" progId="Equation.DSMT4">
                    <p:embed/>
                    <p:pic>
                      <p:nvPicPr>
                        <p:cNvPr id="29707" name="Object 15"/>
                        <p:cNvPicPr>
                          <a:picLocks noChangeAspect="1" noChangeArrowheads="1"/>
                        </p:cNvPicPr>
                        <p:nvPr/>
                      </p:nvPicPr>
                      <p:blipFill>
                        <a:blip r:embed="rId5"/>
                        <a:srcRect/>
                        <a:stretch>
                          <a:fillRect/>
                        </a:stretch>
                      </p:blipFill>
                      <p:spPr bwMode="auto">
                        <a:xfrm>
                          <a:off x="2901168" y="3837783"/>
                          <a:ext cx="1732001" cy="61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 name="Object 8">
            <a:extLst>
              <a:ext uri="{FF2B5EF4-FFF2-40B4-BE49-F238E27FC236}">
                <a16:creationId xmlns:a16="http://schemas.microsoft.com/office/drawing/2014/main" id="{7C1AE2E2-CC9F-4775-AF03-DFEA43A398BD}"/>
              </a:ext>
            </a:extLst>
          </p:cNvPr>
          <p:cNvGraphicFramePr>
            <a:graphicFrameLocks noChangeAspect="1"/>
          </p:cNvGraphicFramePr>
          <p:nvPr>
            <p:extLst>
              <p:ext uri="{D42A27DB-BD31-4B8C-83A1-F6EECF244321}">
                <p14:modId xmlns:p14="http://schemas.microsoft.com/office/powerpoint/2010/main" val="2501230672"/>
              </p:ext>
            </p:extLst>
          </p:nvPr>
        </p:nvGraphicFramePr>
        <p:xfrm>
          <a:off x="1265238" y="3381375"/>
          <a:ext cx="2951162" cy="666750"/>
        </p:xfrm>
        <a:graphic>
          <a:graphicData uri="http://schemas.openxmlformats.org/presentationml/2006/ole">
            <mc:AlternateContent xmlns:mc="http://schemas.openxmlformats.org/markup-compatibility/2006">
              <mc:Choice xmlns:v="urn:schemas-microsoft-com:vml" Requires="v">
                <p:oleObj name="Equation" r:id="rId6" imgW="1066680" imgH="241200" progId="Equation.DSMT4">
                  <p:embed/>
                </p:oleObj>
              </mc:Choice>
              <mc:Fallback>
                <p:oleObj name="Equation" r:id="rId6" imgW="1066680" imgH="241200" progId="Equation.DSMT4">
                  <p:embed/>
                  <p:pic>
                    <p:nvPicPr>
                      <p:cNvPr id="14" name="Object 8">
                        <a:extLst>
                          <a:ext uri="{FF2B5EF4-FFF2-40B4-BE49-F238E27FC236}">
                            <a16:creationId xmlns:a16="http://schemas.microsoft.com/office/drawing/2014/main" id="{7C1AE2E2-CC9F-4775-AF03-DFEA43A398BD}"/>
                          </a:ext>
                        </a:extLst>
                      </p:cNvPr>
                      <p:cNvPicPr>
                        <a:picLocks noChangeAspect="1" noChangeArrowheads="1"/>
                      </p:cNvPicPr>
                      <p:nvPr/>
                    </p:nvPicPr>
                    <p:blipFill>
                      <a:blip r:embed="rId7"/>
                      <a:srcRect/>
                      <a:stretch>
                        <a:fillRect/>
                      </a:stretch>
                    </p:blipFill>
                    <p:spPr bwMode="auto">
                      <a:xfrm>
                        <a:off x="1265238" y="3381375"/>
                        <a:ext cx="295116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
            <a:extLst>
              <a:ext uri="{FF2B5EF4-FFF2-40B4-BE49-F238E27FC236}">
                <a16:creationId xmlns:a16="http://schemas.microsoft.com/office/drawing/2014/main" id="{AF091473-C514-4E6A-956C-E49256A0A893}"/>
              </a:ext>
            </a:extLst>
          </p:cNvPr>
          <p:cNvGraphicFramePr>
            <a:graphicFrameLocks noChangeAspect="1"/>
          </p:cNvGraphicFramePr>
          <p:nvPr>
            <p:extLst>
              <p:ext uri="{D42A27DB-BD31-4B8C-83A1-F6EECF244321}">
                <p14:modId xmlns:p14="http://schemas.microsoft.com/office/powerpoint/2010/main" val="1012560443"/>
              </p:ext>
            </p:extLst>
          </p:nvPr>
        </p:nvGraphicFramePr>
        <p:xfrm>
          <a:off x="1284288" y="1905000"/>
          <a:ext cx="2409825" cy="1171575"/>
        </p:xfrm>
        <a:graphic>
          <a:graphicData uri="http://schemas.openxmlformats.org/presentationml/2006/ole">
            <mc:AlternateContent xmlns:mc="http://schemas.openxmlformats.org/markup-compatibility/2006">
              <mc:Choice xmlns:v="urn:schemas-microsoft-com:vml" Requires="v">
                <p:oleObj name="Equation" r:id="rId8" imgW="914400" imgH="444240" progId="Equation.DSMT4">
                  <p:embed/>
                </p:oleObj>
              </mc:Choice>
              <mc:Fallback>
                <p:oleObj name="Equation" r:id="rId8" imgW="914400" imgH="444240" progId="Equation.DSMT4">
                  <p:embed/>
                  <p:pic>
                    <p:nvPicPr>
                      <p:cNvPr id="15" name="对象 1">
                        <a:extLst>
                          <a:ext uri="{FF2B5EF4-FFF2-40B4-BE49-F238E27FC236}">
                            <a16:creationId xmlns:a16="http://schemas.microsoft.com/office/drawing/2014/main" id="{AF091473-C514-4E6A-956C-E49256A0A893}"/>
                          </a:ext>
                        </a:extLst>
                      </p:cNvPr>
                      <p:cNvPicPr>
                        <a:picLocks noChangeAspect="1" noChangeArrowheads="1"/>
                      </p:cNvPicPr>
                      <p:nvPr/>
                    </p:nvPicPr>
                    <p:blipFill>
                      <a:blip r:embed="rId9"/>
                      <a:srcRect/>
                      <a:stretch>
                        <a:fillRect/>
                      </a:stretch>
                    </p:blipFill>
                    <p:spPr bwMode="auto">
                      <a:xfrm>
                        <a:off x="1284288" y="1905000"/>
                        <a:ext cx="24098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0661553"/>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4" name="Text Box 1032"/>
          <p:cNvSpPr txBox="1">
            <a:spLocks noChangeArrowheads="1"/>
          </p:cNvSpPr>
          <p:nvPr/>
        </p:nvSpPr>
        <p:spPr bwMode="auto">
          <a:xfrm>
            <a:off x="612775" y="2417763"/>
            <a:ext cx="32877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a:solidFill>
                  <a:srgbClr val="0000FF"/>
                </a:solidFill>
                <a:effectLst>
                  <a:outerShdw blurRad="38100" dist="38100" dir="2700000" algn="tl">
                    <a:srgbClr val="C0C0C0"/>
                  </a:outerShdw>
                </a:effectLst>
                <a:latin typeface="Times New Roman" pitchFamily="18" charset="0"/>
                <a:ea typeface="黑体" pitchFamily="2" charset="-122"/>
              </a:rPr>
              <a:t>毛细管中凹面液体</a:t>
            </a:r>
            <a:endParaRPr kumimoji="1" lang="zh-CN" altLang="en-US" sz="2400" b="0">
              <a:latin typeface="Times New Roman" pitchFamily="18" charset="0"/>
              <a:ea typeface="黑体" pitchFamily="2" charset="-122"/>
            </a:endParaRPr>
          </a:p>
        </p:txBody>
      </p:sp>
      <p:graphicFrame>
        <p:nvGraphicFramePr>
          <p:cNvPr id="11267" name="Object 1034"/>
          <p:cNvGraphicFramePr>
            <a:graphicFrameLocks noChangeAspect="1"/>
          </p:cNvGraphicFramePr>
          <p:nvPr>
            <p:extLst>
              <p:ext uri="{D42A27DB-BD31-4B8C-83A1-F6EECF244321}">
                <p14:modId xmlns:p14="http://schemas.microsoft.com/office/powerpoint/2010/main" val="618465939"/>
              </p:ext>
            </p:extLst>
          </p:nvPr>
        </p:nvGraphicFramePr>
        <p:xfrm>
          <a:off x="1035050" y="4437063"/>
          <a:ext cx="4233863" cy="2017712"/>
        </p:xfrm>
        <a:graphic>
          <a:graphicData uri="http://schemas.openxmlformats.org/presentationml/2006/ole">
            <mc:AlternateContent xmlns:mc="http://schemas.openxmlformats.org/markup-compatibility/2006">
              <mc:Choice xmlns:v="urn:schemas-microsoft-com:vml" Requires="v">
                <p:oleObj name="Equation" r:id="rId2" imgW="1866600" imgH="888840" progId="Equation.DSMT4">
                  <p:embed/>
                </p:oleObj>
              </mc:Choice>
              <mc:Fallback>
                <p:oleObj name="Equation" r:id="rId2" imgW="1866600" imgH="888840" progId="Equation.DSMT4">
                  <p:embed/>
                  <p:pic>
                    <p:nvPicPr>
                      <p:cNvPr id="11267" name="Object 1034"/>
                      <p:cNvPicPr>
                        <a:picLocks noChangeAspect="1" noChangeArrowheads="1"/>
                      </p:cNvPicPr>
                      <p:nvPr/>
                    </p:nvPicPr>
                    <p:blipFill>
                      <a:blip r:embed="rId3"/>
                      <a:srcRect/>
                      <a:stretch>
                        <a:fillRect/>
                      </a:stretch>
                    </p:blipFill>
                    <p:spPr bwMode="auto">
                      <a:xfrm>
                        <a:off x="1035050" y="4437063"/>
                        <a:ext cx="4233863" cy="201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68" name="Group 1044"/>
          <p:cNvGrpSpPr>
            <a:grpSpLocks/>
          </p:cNvGrpSpPr>
          <p:nvPr/>
        </p:nvGrpSpPr>
        <p:grpSpPr bwMode="auto">
          <a:xfrm>
            <a:off x="6710363" y="1955800"/>
            <a:ext cx="2173287" cy="3238500"/>
            <a:chOff x="3792" y="1848"/>
            <a:chExt cx="1369" cy="2040"/>
          </a:xfrm>
        </p:grpSpPr>
        <p:sp>
          <p:nvSpPr>
            <p:cNvPr id="11276" name="Rectangle 1036"/>
            <p:cNvSpPr>
              <a:spLocks noChangeArrowheads="1"/>
            </p:cNvSpPr>
            <p:nvPr/>
          </p:nvSpPr>
          <p:spPr bwMode="auto">
            <a:xfrm>
              <a:off x="3804" y="1860"/>
              <a:ext cx="1344" cy="2028"/>
            </a:xfrm>
            <a:prstGeom prst="rect">
              <a:avLst/>
            </a:prstGeom>
            <a:solidFill>
              <a:srgbClr val="0000FF"/>
            </a:solidFill>
            <a:ln w="9525">
              <a:solidFill>
                <a:srgbClr val="0000FF"/>
              </a:solidFill>
              <a:miter lim="800000"/>
              <a:headEnd/>
              <a:tailEnd/>
            </a:ln>
            <a:effectLst>
              <a:prstShdw prst="shdw17" dist="17961" dir="2700000">
                <a:srgbClr val="000099"/>
              </a:prstShdw>
            </a:effec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1277" name="Rectangle 1040"/>
            <p:cNvSpPr>
              <a:spLocks noChangeArrowheads="1"/>
            </p:cNvSpPr>
            <p:nvPr/>
          </p:nvSpPr>
          <p:spPr bwMode="auto">
            <a:xfrm>
              <a:off x="3792" y="1848"/>
              <a:ext cx="1369" cy="672"/>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1278" name="Oval 1037"/>
            <p:cNvSpPr>
              <a:spLocks noChangeArrowheads="1"/>
            </p:cNvSpPr>
            <p:nvPr/>
          </p:nvSpPr>
          <p:spPr bwMode="auto">
            <a:xfrm>
              <a:off x="3792" y="1848"/>
              <a:ext cx="1368" cy="1392"/>
            </a:xfrm>
            <a:prstGeom prst="ellipse">
              <a:avLst/>
            </a:prstGeom>
            <a:gradFill rotWithShape="0">
              <a:gsLst>
                <a:gs pos="0">
                  <a:srgbClr val="FFFFFF"/>
                </a:gs>
                <a:gs pos="100000">
                  <a:srgbClr val="99CCFF"/>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aphicFrame>
          <p:nvGraphicFramePr>
            <p:cNvPr id="11279" name="Object 1038"/>
            <p:cNvGraphicFramePr>
              <a:graphicFrameLocks noChangeAspect="1"/>
            </p:cNvGraphicFramePr>
            <p:nvPr>
              <p:extLst>
                <p:ext uri="{D42A27DB-BD31-4B8C-83A1-F6EECF244321}">
                  <p14:modId xmlns:p14="http://schemas.microsoft.com/office/powerpoint/2010/main" val="4184434540"/>
                </p:ext>
              </p:extLst>
            </p:nvPr>
          </p:nvGraphicFramePr>
          <p:xfrm>
            <a:off x="4027" y="2419"/>
            <a:ext cx="987" cy="407"/>
          </p:xfrm>
          <a:graphic>
            <a:graphicData uri="http://schemas.openxmlformats.org/presentationml/2006/ole">
              <mc:AlternateContent xmlns:mc="http://schemas.openxmlformats.org/markup-compatibility/2006">
                <mc:Choice xmlns:v="urn:schemas-microsoft-com:vml" Requires="v">
                  <p:oleObj name="Equation" r:id="rId4" imgW="647640" imgH="266400" progId="Equation.DSMT4">
                    <p:embed/>
                  </p:oleObj>
                </mc:Choice>
                <mc:Fallback>
                  <p:oleObj name="Equation" r:id="rId4" imgW="647640" imgH="266400" progId="Equation.DSMT4">
                    <p:embed/>
                    <p:pic>
                      <p:nvPicPr>
                        <p:cNvPr id="11279" name="Object 1038"/>
                        <p:cNvPicPr>
                          <a:picLocks noChangeAspect="1" noChangeArrowheads="1"/>
                        </p:cNvPicPr>
                        <p:nvPr/>
                      </p:nvPicPr>
                      <p:blipFill>
                        <a:blip r:embed="rId5"/>
                        <a:srcRect/>
                        <a:stretch>
                          <a:fillRect/>
                        </a:stretch>
                      </p:blipFill>
                      <p:spPr bwMode="auto">
                        <a:xfrm>
                          <a:off x="4027" y="2419"/>
                          <a:ext cx="98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Oval 1041"/>
            <p:cNvSpPr>
              <a:spLocks noChangeArrowheads="1"/>
            </p:cNvSpPr>
            <p:nvPr/>
          </p:nvSpPr>
          <p:spPr bwMode="auto">
            <a:xfrm>
              <a:off x="4404" y="3276"/>
              <a:ext cx="120" cy="96"/>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1281" name="Oval 1042"/>
            <p:cNvSpPr>
              <a:spLocks noChangeArrowheads="1"/>
            </p:cNvSpPr>
            <p:nvPr/>
          </p:nvSpPr>
          <p:spPr bwMode="auto">
            <a:xfrm>
              <a:off x="4404" y="3108"/>
              <a:ext cx="120" cy="96"/>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pSp>
      <p:sp>
        <p:nvSpPr>
          <p:cNvPr id="11269" name="Line 1048"/>
          <p:cNvSpPr>
            <a:spLocks noChangeShapeType="1"/>
          </p:cNvSpPr>
          <p:nvPr/>
        </p:nvSpPr>
        <p:spPr bwMode="auto">
          <a:xfrm>
            <a:off x="5340350" y="5926138"/>
            <a:ext cx="744538"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1270" name="对象 1"/>
          <p:cNvGraphicFramePr>
            <a:graphicFrameLocks noChangeAspect="1"/>
          </p:cNvGraphicFramePr>
          <p:nvPr>
            <p:extLst>
              <p:ext uri="{D42A27DB-BD31-4B8C-83A1-F6EECF244321}">
                <p14:modId xmlns:p14="http://schemas.microsoft.com/office/powerpoint/2010/main" val="2810893787"/>
              </p:ext>
            </p:extLst>
          </p:nvPr>
        </p:nvGraphicFramePr>
        <p:xfrm>
          <a:off x="6129338" y="5392738"/>
          <a:ext cx="2439987" cy="1066800"/>
        </p:xfrm>
        <a:graphic>
          <a:graphicData uri="http://schemas.openxmlformats.org/presentationml/2006/ole">
            <mc:AlternateContent xmlns:mc="http://schemas.openxmlformats.org/markup-compatibility/2006">
              <mc:Choice xmlns:v="urn:schemas-microsoft-com:vml" Requires="v">
                <p:oleObj name="Equation" r:id="rId6" imgW="1015920" imgH="444240" progId="Equation.DSMT4">
                  <p:embed/>
                </p:oleObj>
              </mc:Choice>
              <mc:Fallback>
                <p:oleObj name="Equation" r:id="rId6" imgW="1015920" imgH="444240" progId="Equation.DSMT4">
                  <p:embed/>
                  <p:pic>
                    <p:nvPicPr>
                      <p:cNvPr id="11270" name="对象 1"/>
                      <p:cNvPicPr>
                        <a:picLocks noChangeAspect="1" noChangeArrowheads="1"/>
                      </p:cNvPicPr>
                      <p:nvPr/>
                    </p:nvPicPr>
                    <p:blipFill>
                      <a:blip r:embed="rId7"/>
                      <a:srcRect/>
                      <a:stretch>
                        <a:fillRect/>
                      </a:stretch>
                    </p:blipFill>
                    <p:spPr bwMode="auto">
                      <a:xfrm>
                        <a:off x="6129338" y="5392738"/>
                        <a:ext cx="24399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1" name="对象 1"/>
          <p:cNvGraphicFramePr>
            <a:graphicFrameLocks noChangeAspect="1"/>
          </p:cNvGraphicFramePr>
          <p:nvPr>
            <p:extLst>
              <p:ext uri="{D42A27DB-BD31-4B8C-83A1-F6EECF244321}">
                <p14:modId xmlns:p14="http://schemas.microsoft.com/office/powerpoint/2010/main" val="3920484875"/>
              </p:ext>
            </p:extLst>
          </p:nvPr>
        </p:nvGraphicFramePr>
        <p:xfrm>
          <a:off x="749300" y="3057525"/>
          <a:ext cx="3995738" cy="546100"/>
        </p:xfrm>
        <a:graphic>
          <a:graphicData uri="http://schemas.openxmlformats.org/presentationml/2006/ole">
            <mc:AlternateContent xmlns:mc="http://schemas.openxmlformats.org/markup-compatibility/2006">
              <mc:Choice xmlns:v="urn:schemas-microsoft-com:vml" Requires="v">
                <p:oleObj name="Equation" r:id="rId8" imgW="1663560" imgH="228600" progId="Equation.DSMT4">
                  <p:embed/>
                </p:oleObj>
              </mc:Choice>
              <mc:Fallback>
                <p:oleObj name="Equation" r:id="rId8" imgW="1663560" imgH="228600" progId="Equation.DSMT4">
                  <p:embed/>
                  <p:pic>
                    <p:nvPicPr>
                      <p:cNvPr id="11271" name="对象 1"/>
                      <p:cNvPicPr>
                        <a:picLocks noChangeAspect="1" noChangeArrowheads="1"/>
                      </p:cNvPicPr>
                      <p:nvPr/>
                    </p:nvPicPr>
                    <p:blipFill>
                      <a:blip r:embed="rId9"/>
                      <a:srcRect/>
                      <a:stretch>
                        <a:fillRect/>
                      </a:stretch>
                    </p:blipFill>
                    <p:spPr bwMode="auto">
                      <a:xfrm>
                        <a:off x="749300" y="3057525"/>
                        <a:ext cx="399573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对象 2"/>
          <p:cNvGraphicFramePr>
            <a:graphicFrameLocks noChangeAspect="1"/>
          </p:cNvGraphicFramePr>
          <p:nvPr>
            <p:extLst>
              <p:ext uri="{D42A27DB-BD31-4B8C-83A1-F6EECF244321}">
                <p14:modId xmlns:p14="http://schemas.microsoft.com/office/powerpoint/2010/main" val="2283027207"/>
              </p:ext>
            </p:extLst>
          </p:nvPr>
        </p:nvGraphicFramePr>
        <p:xfrm>
          <a:off x="784225" y="3649663"/>
          <a:ext cx="5121275" cy="898525"/>
        </p:xfrm>
        <a:graphic>
          <a:graphicData uri="http://schemas.openxmlformats.org/presentationml/2006/ole">
            <mc:AlternateContent xmlns:mc="http://schemas.openxmlformats.org/markup-compatibility/2006">
              <mc:Choice xmlns:v="urn:schemas-microsoft-com:vml" Requires="v">
                <p:oleObj name="Equation" r:id="rId10" imgW="2234880" imgH="393480" progId="Equation.DSMT4">
                  <p:embed/>
                </p:oleObj>
              </mc:Choice>
              <mc:Fallback>
                <p:oleObj name="Equation" r:id="rId10" imgW="2234880" imgH="393480" progId="Equation.DSMT4">
                  <p:embed/>
                  <p:pic>
                    <p:nvPicPr>
                      <p:cNvPr id="11272" name="对象 2"/>
                      <p:cNvPicPr>
                        <a:picLocks noChangeAspect="1" noChangeArrowheads="1"/>
                      </p:cNvPicPr>
                      <p:nvPr/>
                    </p:nvPicPr>
                    <p:blipFill>
                      <a:blip r:embed="rId11"/>
                      <a:srcRect/>
                      <a:stretch>
                        <a:fillRect/>
                      </a:stretch>
                    </p:blipFill>
                    <p:spPr bwMode="auto">
                      <a:xfrm>
                        <a:off x="784225" y="3649663"/>
                        <a:ext cx="512127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对象 3"/>
          <p:cNvGraphicFramePr>
            <a:graphicFrameLocks noChangeAspect="1"/>
          </p:cNvGraphicFramePr>
          <p:nvPr>
            <p:extLst>
              <p:ext uri="{D42A27DB-BD31-4B8C-83A1-F6EECF244321}">
                <p14:modId xmlns:p14="http://schemas.microsoft.com/office/powerpoint/2010/main" val="3426015940"/>
              </p:ext>
            </p:extLst>
          </p:nvPr>
        </p:nvGraphicFramePr>
        <p:xfrm>
          <a:off x="2306638" y="1281113"/>
          <a:ext cx="4010025" cy="1116012"/>
        </p:xfrm>
        <a:graphic>
          <a:graphicData uri="http://schemas.openxmlformats.org/presentationml/2006/ole">
            <mc:AlternateContent xmlns:mc="http://schemas.openxmlformats.org/markup-compatibility/2006">
              <mc:Choice xmlns:v="urn:schemas-microsoft-com:vml" Requires="v">
                <p:oleObj name="Equation" r:id="rId12" imgW="1688760" imgH="469800" progId="Equation.DSMT4">
                  <p:embed/>
                </p:oleObj>
              </mc:Choice>
              <mc:Fallback>
                <p:oleObj name="Equation" r:id="rId12" imgW="1688760" imgH="469800" progId="Equation.DSMT4">
                  <p:embed/>
                  <p:pic>
                    <p:nvPicPr>
                      <p:cNvPr id="11273" name="对象 3"/>
                      <p:cNvPicPr>
                        <a:picLocks noChangeAspect="1" noChangeArrowheads="1"/>
                      </p:cNvPicPr>
                      <p:nvPr/>
                    </p:nvPicPr>
                    <p:blipFill>
                      <a:blip r:embed="rId13"/>
                      <a:srcRect/>
                      <a:stretch>
                        <a:fillRect/>
                      </a:stretch>
                    </p:blipFill>
                    <p:spPr bwMode="auto">
                      <a:xfrm>
                        <a:off x="2306638" y="1281113"/>
                        <a:ext cx="401002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4" name="对象 4"/>
          <p:cNvGraphicFramePr>
            <a:graphicFrameLocks noChangeAspect="1"/>
          </p:cNvGraphicFramePr>
          <p:nvPr/>
        </p:nvGraphicFramePr>
        <p:xfrm>
          <a:off x="7459663" y="4344988"/>
          <a:ext cx="635000" cy="635000"/>
        </p:xfrm>
        <a:graphic>
          <a:graphicData uri="http://schemas.openxmlformats.org/presentationml/2006/ole">
            <mc:AlternateContent xmlns:mc="http://schemas.openxmlformats.org/markup-compatibility/2006">
              <mc:Choice xmlns:v="urn:schemas-microsoft-com:vml" Requires="v">
                <p:oleObj name="Equation" r:id="rId14" imgW="266353" imgH="266353" progId="Equation.DSMT4">
                  <p:embed/>
                </p:oleObj>
              </mc:Choice>
              <mc:Fallback>
                <p:oleObj name="Equation" r:id="rId14" imgW="266353" imgH="266353" progId="Equation.DSMT4">
                  <p:embed/>
                  <p:pic>
                    <p:nvPicPr>
                      <p:cNvPr id="11274" name="对象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59663" y="4344988"/>
                        <a:ext cx="63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7"/>
          <p:cNvSpPr txBox="1">
            <a:spLocks noChangeArrowheads="1"/>
          </p:cNvSpPr>
          <p:nvPr/>
        </p:nvSpPr>
        <p:spPr bwMode="auto">
          <a:xfrm>
            <a:off x="392113" y="479425"/>
            <a:ext cx="84740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2.</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液体的饱和蒸气压随表面曲率的变化，开尔文方程</a:t>
            </a:r>
            <a:r>
              <a:rPr kumimoji="1" lang="en-US" altLang="zh-CN" dirty="0">
                <a:solidFill>
                  <a:srgbClr val="FF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(vapor pressure of liquid with curved surface)</a:t>
            </a:r>
            <a:endParaRPr kumimoji="1" lang="en-US" altLang="zh-CN" dirty="0">
              <a:solidFill>
                <a:srgbClr val="FF0000"/>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026"/>
          <p:cNvSpPr txBox="1">
            <a:spLocks noChangeArrowheads="1"/>
          </p:cNvSpPr>
          <p:nvPr/>
        </p:nvSpPr>
        <p:spPr bwMode="auto">
          <a:xfrm>
            <a:off x="495300" y="533400"/>
            <a:ext cx="82105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FF0000"/>
                </a:solidFill>
                <a:latin typeface="宋体" charset="-122"/>
              </a:rPr>
              <a:t>例：</a:t>
            </a:r>
            <a:r>
              <a:rPr kumimoji="1" lang="zh-CN" altLang="en-US" sz="2400">
                <a:solidFill>
                  <a:srgbClr val="0000FF"/>
                </a:solidFill>
                <a:latin typeface="宋体" charset="-122"/>
              </a:rPr>
              <a:t>一根玻璃毛细管插入水中，管内水面升高。若水面上的水蒸气与液体水达到平衡，问图中四点的水蒸气压力的大小应如何排列。（</a:t>
            </a:r>
            <a:r>
              <a:rPr kumimoji="1" lang="en-US" altLang="zh-CN" sz="2400">
                <a:solidFill>
                  <a:srgbClr val="0000FF"/>
                </a:solidFill>
                <a:latin typeface="Times New Roman" pitchFamily="18" charset="0"/>
              </a:rPr>
              <a:t>2</a:t>
            </a:r>
            <a:r>
              <a:rPr kumimoji="1" lang="zh-CN" altLang="en-US" sz="2400">
                <a:solidFill>
                  <a:srgbClr val="0000FF"/>
                </a:solidFill>
                <a:latin typeface="Times New Roman" pitchFamily="18" charset="0"/>
              </a:rPr>
              <a:t>，</a:t>
            </a:r>
            <a:r>
              <a:rPr kumimoji="1" lang="en-US" altLang="zh-CN" sz="2400">
                <a:solidFill>
                  <a:srgbClr val="0000FF"/>
                </a:solidFill>
                <a:latin typeface="Times New Roman" pitchFamily="18" charset="0"/>
              </a:rPr>
              <a:t>3</a:t>
            </a:r>
            <a:r>
              <a:rPr kumimoji="1" lang="zh-CN" altLang="en-US" sz="2400">
                <a:solidFill>
                  <a:srgbClr val="0000FF"/>
                </a:solidFill>
                <a:latin typeface="宋体" charset="-122"/>
              </a:rPr>
              <a:t>高度相同）</a:t>
            </a:r>
            <a:r>
              <a:rPr kumimoji="1" lang="zh-CN" altLang="en-US" sz="2400">
                <a:solidFill>
                  <a:srgbClr val="0000FF"/>
                </a:solidFill>
                <a:latin typeface="Times New Roman" pitchFamily="18" charset="0"/>
                <a:ea typeface="黑体" pitchFamily="49" charset="-122"/>
              </a:rPr>
              <a:t> </a:t>
            </a:r>
          </a:p>
        </p:txBody>
      </p:sp>
      <p:grpSp>
        <p:nvGrpSpPr>
          <p:cNvPr id="30723" name="Group 1053"/>
          <p:cNvGrpSpPr>
            <a:grpSpLocks/>
          </p:cNvGrpSpPr>
          <p:nvPr/>
        </p:nvGrpSpPr>
        <p:grpSpPr bwMode="auto">
          <a:xfrm>
            <a:off x="6199188" y="1333500"/>
            <a:ext cx="2609850" cy="4138613"/>
            <a:chOff x="3905" y="853"/>
            <a:chExt cx="1644" cy="2607"/>
          </a:xfrm>
        </p:grpSpPr>
        <p:sp>
          <p:nvSpPr>
            <p:cNvPr id="30728" name="Text Box 1036"/>
            <p:cNvSpPr txBox="1">
              <a:spLocks noChangeArrowheads="1"/>
            </p:cNvSpPr>
            <p:nvPr/>
          </p:nvSpPr>
          <p:spPr bwMode="auto">
            <a:xfrm>
              <a:off x="5157" y="853"/>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a:solidFill>
                    <a:srgbClr val="000000"/>
                  </a:solidFill>
                  <a:latin typeface="Times New Roman" pitchFamily="18" charset="0"/>
                  <a:ea typeface="黑体" pitchFamily="49" charset="-122"/>
                </a:rPr>
                <a:t>4</a:t>
              </a:r>
            </a:p>
          </p:txBody>
        </p:sp>
        <p:grpSp>
          <p:nvGrpSpPr>
            <p:cNvPr id="30729" name="Group 1052"/>
            <p:cNvGrpSpPr>
              <a:grpSpLocks/>
            </p:cNvGrpSpPr>
            <p:nvPr/>
          </p:nvGrpSpPr>
          <p:grpSpPr bwMode="auto">
            <a:xfrm>
              <a:off x="3905" y="1066"/>
              <a:ext cx="1644" cy="2394"/>
              <a:chOff x="3750" y="1311"/>
              <a:chExt cx="1644" cy="2394"/>
            </a:xfrm>
          </p:grpSpPr>
          <p:graphicFrame>
            <p:nvGraphicFramePr>
              <p:cNvPr id="30730" name="Object 1027"/>
              <p:cNvGraphicFramePr>
                <a:graphicFrameLocks noChangeAspect="1"/>
              </p:cNvGraphicFramePr>
              <p:nvPr/>
            </p:nvGraphicFramePr>
            <p:xfrm>
              <a:off x="3750" y="1311"/>
              <a:ext cx="1644" cy="2394"/>
            </p:xfrm>
            <a:graphic>
              <a:graphicData uri="http://schemas.openxmlformats.org/presentationml/2006/ole">
                <mc:AlternateContent xmlns:mc="http://schemas.openxmlformats.org/markup-compatibility/2006">
                  <mc:Choice xmlns:v="urn:schemas-microsoft-com:vml" Requires="v">
                    <p:oleObj name="位图图像" r:id="rId2" imgW="2610214" imgH="3801006" progId="Paint.Picture">
                      <p:embed/>
                    </p:oleObj>
                  </mc:Choice>
                  <mc:Fallback>
                    <p:oleObj name="位图图像" r:id="rId2" imgW="2610214" imgH="3801006" progId="Paint.Picture">
                      <p:embed/>
                      <p:pic>
                        <p:nvPicPr>
                          <p:cNvPr id="30730"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 y="1311"/>
                            <a:ext cx="1644" cy="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1" name="Oval 1028"/>
              <p:cNvSpPr>
                <a:spLocks noChangeArrowheads="1"/>
              </p:cNvSpPr>
              <p:nvPr/>
            </p:nvSpPr>
            <p:spPr bwMode="auto">
              <a:xfrm>
                <a:off x="4968" y="2952"/>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30732" name="Oval 1029"/>
              <p:cNvSpPr>
                <a:spLocks noChangeArrowheads="1"/>
              </p:cNvSpPr>
              <p:nvPr/>
            </p:nvSpPr>
            <p:spPr bwMode="auto">
              <a:xfrm>
                <a:off x="4944" y="1344"/>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30733" name="Oval 1030"/>
              <p:cNvSpPr>
                <a:spLocks noChangeArrowheads="1"/>
              </p:cNvSpPr>
              <p:nvPr/>
            </p:nvSpPr>
            <p:spPr bwMode="auto">
              <a:xfrm>
                <a:off x="4956" y="1644"/>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30734" name="Oval 1031"/>
              <p:cNvSpPr>
                <a:spLocks noChangeArrowheads="1"/>
              </p:cNvSpPr>
              <p:nvPr/>
            </p:nvSpPr>
            <p:spPr bwMode="auto">
              <a:xfrm>
                <a:off x="4572" y="1644"/>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30735" name="Text Box 1033"/>
              <p:cNvSpPr txBox="1">
                <a:spLocks noChangeArrowheads="1"/>
              </p:cNvSpPr>
              <p:nvPr/>
            </p:nvSpPr>
            <p:spPr bwMode="auto">
              <a:xfrm>
                <a:off x="5040" y="276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a:solidFill>
                      <a:srgbClr val="000000"/>
                    </a:solidFill>
                    <a:latin typeface="Times New Roman" pitchFamily="18" charset="0"/>
                    <a:ea typeface="黑体" pitchFamily="49" charset="-122"/>
                  </a:rPr>
                  <a:t>1</a:t>
                </a:r>
              </a:p>
            </p:txBody>
          </p:sp>
          <p:sp>
            <p:nvSpPr>
              <p:cNvPr id="30736" name="Text Box 1034"/>
              <p:cNvSpPr txBox="1">
                <a:spLocks noChangeArrowheads="1"/>
              </p:cNvSpPr>
              <p:nvPr/>
            </p:nvSpPr>
            <p:spPr bwMode="auto">
              <a:xfrm>
                <a:off x="4272" y="152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a:solidFill>
                      <a:srgbClr val="000000"/>
                    </a:solidFill>
                    <a:latin typeface="Times New Roman" pitchFamily="18" charset="0"/>
                    <a:ea typeface="黑体" pitchFamily="49" charset="-122"/>
                  </a:rPr>
                  <a:t>2</a:t>
                </a:r>
              </a:p>
            </p:txBody>
          </p:sp>
          <p:sp>
            <p:nvSpPr>
              <p:cNvPr id="30737" name="Text Box 1035"/>
              <p:cNvSpPr txBox="1">
                <a:spLocks noChangeArrowheads="1"/>
              </p:cNvSpPr>
              <p:nvPr/>
            </p:nvSpPr>
            <p:spPr bwMode="auto">
              <a:xfrm>
                <a:off x="5016" y="152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a:solidFill>
                      <a:srgbClr val="000000"/>
                    </a:solidFill>
                    <a:latin typeface="Times New Roman" pitchFamily="18" charset="0"/>
                    <a:ea typeface="黑体" pitchFamily="49" charset="-122"/>
                  </a:rPr>
                  <a:t>3</a:t>
                </a:r>
              </a:p>
            </p:txBody>
          </p:sp>
          <p:sp>
            <p:nvSpPr>
              <p:cNvPr id="30738" name="Line 1037"/>
              <p:cNvSpPr>
                <a:spLocks noChangeShapeType="1"/>
              </p:cNvSpPr>
              <p:nvPr/>
            </p:nvSpPr>
            <p:spPr bwMode="auto">
              <a:xfrm flipH="1">
                <a:off x="4716" y="1368"/>
                <a:ext cx="252"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Line 1038"/>
              <p:cNvSpPr>
                <a:spLocks noChangeShapeType="1"/>
              </p:cNvSpPr>
              <p:nvPr/>
            </p:nvSpPr>
            <p:spPr bwMode="auto">
              <a:xfrm flipH="1">
                <a:off x="4716" y="1680"/>
                <a:ext cx="252"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Line 1040"/>
              <p:cNvSpPr>
                <a:spLocks noChangeShapeType="1"/>
              </p:cNvSpPr>
              <p:nvPr/>
            </p:nvSpPr>
            <p:spPr bwMode="auto">
              <a:xfrm>
                <a:off x="4824" y="1368"/>
                <a:ext cx="0" cy="312"/>
              </a:xfrm>
              <a:prstGeom prst="line">
                <a:avLst/>
              </a:prstGeom>
              <a:noFill/>
              <a:ln w="9525">
                <a:solidFill>
                  <a:srgbClr val="9933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1" name="Line 1041"/>
              <p:cNvSpPr>
                <a:spLocks noChangeShapeType="1"/>
              </p:cNvSpPr>
              <p:nvPr/>
            </p:nvSpPr>
            <p:spPr bwMode="auto">
              <a:xfrm>
                <a:off x="4824" y="1668"/>
                <a:ext cx="0" cy="1332"/>
              </a:xfrm>
              <a:prstGeom prst="line">
                <a:avLst/>
              </a:prstGeom>
              <a:noFill/>
              <a:ln w="9525">
                <a:solidFill>
                  <a:srgbClr val="9933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742" name="Object 1042"/>
              <p:cNvGraphicFramePr>
                <a:graphicFrameLocks noChangeAspect="1"/>
              </p:cNvGraphicFramePr>
              <p:nvPr/>
            </p:nvGraphicFramePr>
            <p:xfrm>
              <a:off x="4841" y="1396"/>
              <a:ext cx="236" cy="254"/>
            </p:xfrm>
            <a:graphic>
              <a:graphicData uri="http://schemas.openxmlformats.org/presentationml/2006/ole">
                <mc:AlternateContent xmlns:mc="http://schemas.openxmlformats.org/markup-compatibility/2006">
                  <mc:Choice xmlns:v="urn:schemas-microsoft-com:vml" Requires="v">
                    <p:oleObj name="Equation" r:id="rId4" imgW="164814" imgH="177492" progId="Equation.DSMT4">
                      <p:embed/>
                    </p:oleObj>
                  </mc:Choice>
                  <mc:Fallback>
                    <p:oleObj name="Equation" r:id="rId4" imgW="164814" imgH="177492" progId="Equation.DSMT4">
                      <p:embed/>
                      <p:pic>
                        <p:nvPicPr>
                          <p:cNvPr id="30742" name="Object 10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 y="1396"/>
                            <a:ext cx="23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3" name="Object 1043"/>
              <p:cNvGraphicFramePr>
                <a:graphicFrameLocks noChangeAspect="1"/>
              </p:cNvGraphicFramePr>
              <p:nvPr/>
            </p:nvGraphicFramePr>
            <p:xfrm>
              <a:off x="4844" y="2116"/>
              <a:ext cx="181" cy="254"/>
            </p:xfrm>
            <a:graphic>
              <a:graphicData uri="http://schemas.openxmlformats.org/presentationml/2006/ole">
                <mc:AlternateContent xmlns:mc="http://schemas.openxmlformats.org/markup-compatibility/2006">
                  <mc:Choice xmlns:v="urn:schemas-microsoft-com:vml" Requires="v">
                    <p:oleObj name="Equation" r:id="rId6" imgW="126725" imgH="177415" progId="Equation.3">
                      <p:embed/>
                    </p:oleObj>
                  </mc:Choice>
                  <mc:Fallback>
                    <p:oleObj name="Equation" r:id="rId6" imgW="126725" imgH="177415" progId="Equation.3">
                      <p:embed/>
                      <p:pic>
                        <p:nvPicPr>
                          <p:cNvPr id="30743" name="Object 10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4" y="2116"/>
                            <a:ext cx="181"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41688" name="Object 1048"/>
          <p:cNvGraphicFramePr>
            <a:graphicFrameLocks noChangeAspect="1"/>
          </p:cNvGraphicFramePr>
          <p:nvPr>
            <p:extLst>
              <p:ext uri="{D42A27DB-BD31-4B8C-83A1-F6EECF244321}">
                <p14:modId xmlns:p14="http://schemas.microsoft.com/office/powerpoint/2010/main" val="318160743"/>
              </p:ext>
            </p:extLst>
          </p:nvPr>
        </p:nvGraphicFramePr>
        <p:xfrm>
          <a:off x="1782763" y="5657850"/>
          <a:ext cx="2867025" cy="601663"/>
        </p:xfrm>
        <a:graphic>
          <a:graphicData uri="http://schemas.openxmlformats.org/presentationml/2006/ole">
            <mc:AlternateContent xmlns:mc="http://schemas.openxmlformats.org/markup-compatibility/2006">
              <mc:Choice xmlns:v="urn:schemas-microsoft-com:vml" Requires="v">
                <p:oleObj name="Equation" r:id="rId8" imgW="1091880" imgH="228600" progId="Equation.DSMT4">
                  <p:embed/>
                </p:oleObj>
              </mc:Choice>
              <mc:Fallback>
                <p:oleObj name="Equation" r:id="rId8" imgW="1091880" imgH="228600" progId="Equation.DSMT4">
                  <p:embed/>
                  <p:pic>
                    <p:nvPicPr>
                      <p:cNvPr id="241688" name="Object 1048"/>
                      <p:cNvPicPr>
                        <a:picLocks noChangeAspect="1" noChangeArrowheads="1"/>
                      </p:cNvPicPr>
                      <p:nvPr/>
                    </p:nvPicPr>
                    <p:blipFill>
                      <a:blip r:embed="rId9"/>
                      <a:srcRect/>
                      <a:stretch>
                        <a:fillRect/>
                      </a:stretch>
                    </p:blipFill>
                    <p:spPr bwMode="auto">
                      <a:xfrm>
                        <a:off x="1782763" y="5657850"/>
                        <a:ext cx="286702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1690" name="Text Box 1050"/>
          <p:cNvSpPr txBox="1">
            <a:spLocks noChangeArrowheads="1"/>
          </p:cNvSpPr>
          <p:nvPr/>
        </p:nvSpPr>
        <p:spPr bwMode="auto">
          <a:xfrm>
            <a:off x="495300" y="3260725"/>
            <a:ext cx="58451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t>如果</a:t>
            </a:r>
            <a:r>
              <a:rPr lang="en-US" altLang="zh-CN" sz="2400">
                <a:latin typeface="Times New Roman" pitchFamily="18" charset="0"/>
              </a:rPr>
              <a:t>2</a:t>
            </a:r>
            <a:r>
              <a:rPr lang="zh-CN" altLang="en-US" sz="2400"/>
              <a:t>处的蒸气压小于</a:t>
            </a:r>
            <a:r>
              <a:rPr lang="en-US" altLang="zh-CN" sz="2400">
                <a:latin typeface="Times New Roman" pitchFamily="18" charset="0"/>
              </a:rPr>
              <a:t>3</a:t>
            </a:r>
            <a:r>
              <a:rPr lang="zh-CN" altLang="en-US" sz="2400"/>
              <a:t>处的，那么毛细管中有水凝结，如果大于则蒸发，无论哪种都不是平衡态，所以</a:t>
            </a:r>
            <a:r>
              <a:rPr lang="en-US" altLang="zh-CN" sz="2400">
                <a:latin typeface="Times New Roman" pitchFamily="18" charset="0"/>
              </a:rPr>
              <a:t>2</a:t>
            </a:r>
            <a:r>
              <a:rPr lang="zh-CN" altLang="en-US" sz="2400"/>
              <a:t>，</a:t>
            </a:r>
            <a:r>
              <a:rPr lang="en-US" altLang="zh-CN" sz="2400">
                <a:latin typeface="Times New Roman" pitchFamily="18" charset="0"/>
              </a:rPr>
              <a:t>3</a:t>
            </a:r>
            <a:r>
              <a:rPr lang="zh-CN" altLang="en-US" sz="2400"/>
              <a:t>处蒸气压相等。</a:t>
            </a:r>
          </a:p>
        </p:txBody>
      </p:sp>
      <p:sp>
        <p:nvSpPr>
          <p:cNvPr id="241691" name="Text Box 1051"/>
          <p:cNvSpPr txBox="1">
            <a:spLocks noChangeArrowheads="1"/>
          </p:cNvSpPr>
          <p:nvPr/>
        </p:nvSpPr>
        <p:spPr bwMode="auto">
          <a:xfrm>
            <a:off x="490538" y="1820863"/>
            <a:ext cx="57546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t>解：</a:t>
            </a:r>
            <a:r>
              <a:rPr lang="en-US" altLang="zh-CN" sz="2400">
                <a:latin typeface="Times New Roman" pitchFamily="18" charset="0"/>
              </a:rPr>
              <a:t>2</a:t>
            </a:r>
            <a:r>
              <a:rPr lang="zh-CN" altLang="en-US" sz="2400"/>
              <a:t>处蒸汽压可以用开尔文公式算，而</a:t>
            </a:r>
            <a:r>
              <a:rPr lang="en-US" altLang="zh-CN" sz="2400">
                <a:latin typeface="Times New Roman" pitchFamily="18" charset="0"/>
              </a:rPr>
              <a:t>3</a:t>
            </a:r>
            <a:r>
              <a:rPr lang="zh-CN" altLang="en-US" sz="2400"/>
              <a:t>处蒸汽压可以用流体静力学方程计算，他们是否相等呢？</a:t>
            </a:r>
            <a:endParaRPr lang="en-US" altLang="zh-CN" sz="2400"/>
          </a:p>
        </p:txBody>
      </p:sp>
      <p:sp>
        <p:nvSpPr>
          <p:cNvPr id="2" name="Text Box 1050"/>
          <p:cNvSpPr txBox="1">
            <a:spLocks noChangeArrowheads="1"/>
          </p:cNvSpPr>
          <p:nvPr/>
        </p:nvSpPr>
        <p:spPr bwMode="auto">
          <a:xfrm>
            <a:off x="508000" y="4664075"/>
            <a:ext cx="5845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t>高度越高，总压越低，其中的蒸汽分压也会下降，所以，四点的蒸汽压顺序为</a:t>
            </a:r>
          </a:p>
        </p:txBody>
      </p:sp>
    </p:spTree>
    <p:extLst>
      <p:ext uri="{BB962C8B-B14F-4D97-AF65-F5344CB8AC3E}">
        <p14:creationId xmlns:p14="http://schemas.microsoft.com/office/powerpoint/2010/main" val="10751293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91"/>
                                        </p:tgtEl>
                                        <p:attrNameLst>
                                          <p:attrName>style.visibility</p:attrName>
                                        </p:attrNameLst>
                                      </p:cBhvr>
                                      <p:to>
                                        <p:strVal val="visible"/>
                                      </p:to>
                                    </p:set>
                                    <p:animEffect transition="in" filter="blinds(horizontal)">
                                      <p:cBhvr>
                                        <p:cTn id="7" dur="500"/>
                                        <p:tgtEl>
                                          <p:spTgt spid="241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90"/>
                                        </p:tgtEl>
                                        <p:attrNameLst>
                                          <p:attrName>style.visibility</p:attrName>
                                        </p:attrNameLst>
                                      </p:cBhvr>
                                      <p:to>
                                        <p:strVal val="visible"/>
                                      </p:to>
                                    </p:set>
                                    <p:animEffect transition="in" filter="blinds(horizontal)">
                                      <p:cBhvr>
                                        <p:cTn id="12" dur="500"/>
                                        <p:tgtEl>
                                          <p:spTgt spid="2416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22" presetClass="entr" presetSubtype="8" fill="hold" nodeType="withEffect">
                                  <p:stCondLst>
                                    <p:cond delay="0"/>
                                  </p:stCondLst>
                                  <p:childTnLst>
                                    <p:set>
                                      <p:cBhvr>
                                        <p:cTn id="19" dur="1" fill="hold">
                                          <p:stCondLst>
                                            <p:cond delay="0"/>
                                          </p:stCondLst>
                                        </p:cTn>
                                        <p:tgtEl>
                                          <p:spTgt spid="241688"/>
                                        </p:tgtEl>
                                        <p:attrNameLst>
                                          <p:attrName>style.visibility</p:attrName>
                                        </p:attrNameLst>
                                      </p:cBhvr>
                                      <p:to>
                                        <p:strVal val="visible"/>
                                      </p:to>
                                    </p:set>
                                    <p:animEffect transition="in" filter="wipe(left)">
                                      <p:cBhvr>
                                        <p:cTn id="20" dur="500"/>
                                        <p:tgtEl>
                                          <p:spTgt spid="24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90" grpId="0"/>
      <p:bldP spid="241691"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4"/>
          <p:cNvGrpSpPr>
            <a:grpSpLocks/>
          </p:cNvGrpSpPr>
          <p:nvPr/>
        </p:nvGrpSpPr>
        <p:grpSpPr bwMode="auto">
          <a:xfrm>
            <a:off x="6360231" y="349250"/>
            <a:ext cx="2609850" cy="3995738"/>
            <a:chOff x="3750" y="1188"/>
            <a:chExt cx="1644" cy="2517"/>
          </a:xfrm>
        </p:grpSpPr>
        <p:graphicFrame>
          <p:nvGraphicFramePr>
            <p:cNvPr id="31756" name="Object 3"/>
            <p:cNvGraphicFramePr>
              <a:graphicFrameLocks noChangeAspect="1"/>
            </p:cNvGraphicFramePr>
            <p:nvPr/>
          </p:nvGraphicFramePr>
          <p:xfrm>
            <a:off x="3750" y="1311"/>
            <a:ext cx="1644" cy="2394"/>
          </p:xfrm>
          <a:graphic>
            <a:graphicData uri="http://schemas.openxmlformats.org/presentationml/2006/ole">
              <mc:AlternateContent xmlns:mc="http://schemas.openxmlformats.org/markup-compatibility/2006">
                <mc:Choice xmlns:v="urn:schemas-microsoft-com:vml" Requires="v">
                  <p:oleObj name="位图图像" r:id="rId2" imgW="2610214" imgH="3801006" progId="Paint.Picture">
                    <p:embed/>
                  </p:oleObj>
                </mc:Choice>
                <mc:Fallback>
                  <p:oleObj name="位图图像" r:id="rId2" imgW="2610214" imgH="3801006" progId="Paint.Picture">
                    <p:embed/>
                    <p:pic>
                      <p:nvPicPr>
                        <p:cNvPr id="3175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 y="1311"/>
                          <a:ext cx="1644" cy="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7" name="Oval 4"/>
            <p:cNvSpPr>
              <a:spLocks noChangeArrowheads="1"/>
            </p:cNvSpPr>
            <p:nvPr/>
          </p:nvSpPr>
          <p:spPr bwMode="auto">
            <a:xfrm>
              <a:off x="4968" y="2952"/>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b="0"/>
            </a:p>
          </p:txBody>
        </p:sp>
        <p:sp>
          <p:nvSpPr>
            <p:cNvPr id="31758" name="Oval 5"/>
            <p:cNvSpPr>
              <a:spLocks noChangeArrowheads="1"/>
            </p:cNvSpPr>
            <p:nvPr/>
          </p:nvSpPr>
          <p:spPr bwMode="auto">
            <a:xfrm>
              <a:off x="4944" y="1344"/>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b="0"/>
            </a:p>
          </p:txBody>
        </p:sp>
        <p:sp>
          <p:nvSpPr>
            <p:cNvPr id="31759" name="Oval 6"/>
            <p:cNvSpPr>
              <a:spLocks noChangeArrowheads="1"/>
            </p:cNvSpPr>
            <p:nvPr/>
          </p:nvSpPr>
          <p:spPr bwMode="auto">
            <a:xfrm>
              <a:off x="4956" y="1644"/>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b="0"/>
            </a:p>
          </p:txBody>
        </p:sp>
        <p:sp>
          <p:nvSpPr>
            <p:cNvPr id="31760" name="Oval 7"/>
            <p:cNvSpPr>
              <a:spLocks noChangeArrowheads="1"/>
            </p:cNvSpPr>
            <p:nvPr/>
          </p:nvSpPr>
          <p:spPr bwMode="auto">
            <a:xfrm>
              <a:off x="4572" y="1644"/>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b="0"/>
            </a:p>
          </p:txBody>
        </p:sp>
        <p:sp>
          <p:nvSpPr>
            <p:cNvPr id="31761" name="Text Box 8"/>
            <p:cNvSpPr txBox="1">
              <a:spLocks noChangeArrowheads="1"/>
            </p:cNvSpPr>
            <p:nvPr/>
          </p:nvSpPr>
          <p:spPr bwMode="auto">
            <a:xfrm>
              <a:off x="5040" y="276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b="0">
                  <a:solidFill>
                    <a:srgbClr val="000000"/>
                  </a:solidFill>
                  <a:latin typeface="Times New Roman" pitchFamily="18" charset="0"/>
                  <a:ea typeface="黑体" pitchFamily="49" charset="-122"/>
                </a:rPr>
                <a:t>1</a:t>
              </a:r>
            </a:p>
          </p:txBody>
        </p:sp>
        <p:sp>
          <p:nvSpPr>
            <p:cNvPr id="31762" name="Text Box 9"/>
            <p:cNvSpPr txBox="1">
              <a:spLocks noChangeArrowheads="1"/>
            </p:cNvSpPr>
            <p:nvPr/>
          </p:nvSpPr>
          <p:spPr bwMode="auto">
            <a:xfrm>
              <a:off x="4272" y="152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b="0" dirty="0">
                  <a:solidFill>
                    <a:srgbClr val="000000"/>
                  </a:solidFill>
                  <a:latin typeface="Times New Roman" pitchFamily="18" charset="0"/>
                  <a:ea typeface="黑体" pitchFamily="49" charset="-122"/>
                </a:rPr>
                <a:t>2</a:t>
              </a:r>
            </a:p>
          </p:txBody>
        </p:sp>
        <p:sp>
          <p:nvSpPr>
            <p:cNvPr id="31763" name="Text Box 10"/>
            <p:cNvSpPr txBox="1">
              <a:spLocks noChangeArrowheads="1"/>
            </p:cNvSpPr>
            <p:nvPr/>
          </p:nvSpPr>
          <p:spPr bwMode="auto">
            <a:xfrm>
              <a:off x="5016" y="152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b="0">
                  <a:solidFill>
                    <a:srgbClr val="000000"/>
                  </a:solidFill>
                  <a:latin typeface="Times New Roman" pitchFamily="18" charset="0"/>
                  <a:ea typeface="黑体" pitchFamily="49" charset="-122"/>
                </a:rPr>
                <a:t>3</a:t>
              </a:r>
            </a:p>
          </p:txBody>
        </p:sp>
        <p:sp>
          <p:nvSpPr>
            <p:cNvPr id="31764" name="Text Box 11"/>
            <p:cNvSpPr txBox="1">
              <a:spLocks noChangeArrowheads="1"/>
            </p:cNvSpPr>
            <p:nvPr/>
          </p:nvSpPr>
          <p:spPr bwMode="auto">
            <a:xfrm>
              <a:off x="5016" y="1188"/>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b="0">
                  <a:solidFill>
                    <a:srgbClr val="000000"/>
                  </a:solidFill>
                  <a:latin typeface="Times New Roman" pitchFamily="18" charset="0"/>
                  <a:ea typeface="黑体" pitchFamily="49" charset="-122"/>
                </a:rPr>
                <a:t>4</a:t>
              </a:r>
            </a:p>
          </p:txBody>
        </p:sp>
        <p:sp>
          <p:nvSpPr>
            <p:cNvPr id="31765" name="Line 12"/>
            <p:cNvSpPr>
              <a:spLocks noChangeShapeType="1"/>
            </p:cNvSpPr>
            <p:nvPr/>
          </p:nvSpPr>
          <p:spPr bwMode="auto">
            <a:xfrm flipH="1">
              <a:off x="4716" y="1368"/>
              <a:ext cx="252"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sp>
          <p:nvSpPr>
            <p:cNvPr id="31766" name="Line 13"/>
            <p:cNvSpPr>
              <a:spLocks noChangeShapeType="1"/>
            </p:cNvSpPr>
            <p:nvPr/>
          </p:nvSpPr>
          <p:spPr bwMode="auto">
            <a:xfrm flipH="1">
              <a:off x="4716" y="1680"/>
              <a:ext cx="252"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sp>
          <p:nvSpPr>
            <p:cNvPr id="31767" name="Line 14"/>
            <p:cNvSpPr>
              <a:spLocks noChangeShapeType="1"/>
            </p:cNvSpPr>
            <p:nvPr/>
          </p:nvSpPr>
          <p:spPr bwMode="auto">
            <a:xfrm>
              <a:off x="4824" y="1368"/>
              <a:ext cx="0" cy="312"/>
            </a:xfrm>
            <a:prstGeom prst="line">
              <a:avLst/>
            </a:prstGeom>
            <a:noFill/>
            <a:ln w="9525">
              <a:solidFill>
                <a:srgbClr val="9933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sp>
          <p:nvSpPr>
            <p:cNvPr id="31768" name="Line 15"/>
            <p:cNvSpPr>
              <a:spLocks noChangeShapeType="1"/>
            </p:cNvSpPr>
            <p:nvPr/>
          </p:nvSpPr>
          <p:spPr bwMode="auto">
            <a:xfrm>
              <a:off x="4824" y="1668"/>
              <a:ext cx="0" cy="1332"/>
            </a:xfrm>
            <a:prstGeom prst="line">
              <a:avLst/>
            </a:prstGeom>
            <a:noFill/>
            <a:ln w="9525">
              <a:solidFill>
                <a:srgbClr val="9933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graphicFrame>
          <p:nvGraphicFramePr>
            <p:cNvPr id="31769" name="Object 16"/>
            <p:cNvGraphicFramePr>
              <a:graphicFrameLocks noChangeAspect="1"/>
            </p:cNvGraphicFramePr>
            <p:nvPr>
              <p:extLst>
                <p:ext uri="{D42A27DB-BD31-4B8C-83A1-F6EECF244321}">
                  <p14:modId xmlns:p14="http://schemas.microsoft.com/office/powerpoint/2010/main" val="896911859"/>
                </p:ext>
              </p:extLst>
            </p:nvPr>
          </p:nvGraphicFramePr>
          <p:xfrm>
            <a:off x="4841" y="1396"/>
            <a:ext cx="236" cy="254"/>
          </p:xfrm>
          <a:graphic>
            <a:graphicData uri="http://schemas.openxmlformats.org/presentationml/2006/ole">
              <mc:AlternateContent xmlns:mc="http://schemas.openxmlformats.org/markup-compatibility/2006">
                <mc:Choice xmlns:v="urn:schemas-microsoft-com:vml" Requires="v">
                  <p:oleObj name="Equation" r:id="rId4" imgW="164880" imgH="177480" progId="Equation.DSMT4">
                    <p:embed/>
                  </p:oleObj>
                </mc:Choice>
                <mc:Fallback>
                  <p:oleObj name="Equation" r:id="rId4" imgW="164880" imgH="177480" progId="Equation.DSMT4">
                    <p:embed/>
                    <p:pic>
                      <p:nvPicPr>
                        <p:cNvPr id="31769" name="Object 16"/>
                        <p:cNvPicPr>
                          <a:picLocks noChangeAspect="1" noChangeArrowheads="1"/>
                        </p:cNvPicPr>
                        <p:nvPr/>
                      </p:nvPicPr>
                      <p:blipFill>
                        <a:blip r:embed="rId5"/>
                        <a:srcRect/>
                        <a:stretch>
                          <a:fillRect/>
                        </a:stretch>
                      </p:blipFill>
                      <p:spPr bwMode="auto">
                        <a:xfrm>
                          <a:off x="4841" y="1396"/>
                          <a:ext cx="23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70" name="Object 17"/>
            <p:cNvGraphicFramePr>
              <a:graphicFrameLocks noChangeAspect="1"/>
            </p:cNvGraphicFramePr>
            <p:nvPr>
              <p:extLst>
                <p:ext uri="{D42A27DB-BD31-4B8C-83A1-F6EECF244321}">
                  <p14:modId xmlns:p14="http://schemas.microsoft.com/office/powerpoint/2010/main" val="1906188065"/>
                </p:ext>
              </p:extLst>
            </p:nvPr>
          </p:nvGraphicFramePr>
          <p:xfrm>
            <a:off x="4844" y="2116"/>
            <a:ext cx="181" cy="254"/>
          </p:xfrm>
          <a:graphic>
            <a:graphicData uri="http://schemas.openxmlformats.org/presentationml/2006/ole">
              <mc:AlternateContent xmlns:mc="http://schemas.openxmlformats.org/markup-compatibility/2006">
                <mc:Choice xmlns:v="urn:schemas-microsoft-com:vml" Requires="v">
                  <p:oleObj name="Equation" r:id="rId6" imgW="126720" imgH="177480" progId="Equation.DSMT4">
                    <p:embed/>
                  </p:oleObj>
                </mc:Choice>
                <mc:Fallback>
                  <p:oleObj name="Equation" r:id="rId6" imgW="126720" imgH="177480" progId="Equation.DSMT4">
                    <p:embed/>
                    <p:pic>
                      <p:nvPicPr>
                        <p:cNvPr id="31770" name="Object 17"/>
                        <p:cNvPicPr>
                          <a:picLocks noChangeAspect="1" noChangeArrowheads="1"/>
                        </p:cNvPicPr>
                        <p:nvPr/>
                      </p:nvPicPr>
                      <p:blipFill>
                        <a:blip r:embed="rId7"/>
                        <a:srcRect/>
                        <a:stretch>
                          <a:fillRect/>
                        </a:stretch>
                      </p:blipFill>
                      <p:spPr bwMode="auto">
                        <a:xfrm>
                          <a:off x="4844" y="2116"/>
                          <a:ext cx="181"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47" name="Text Box 21"/>
          <p:cNvSpPr txBox="1">
            <a:spLocks noChangeArrowheads="1"/>
          </p:cNvSpPr>
          <p:nvPr/>
        </p:nvSpPr>
        <p:spPr bwMode="auto">
          <a:xfrm>
            <a:off x="493713" y="671513"/>
            <a:ext cx="61102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t>上述结论也可以用直接计算证明：</a:t>
            </a:r>
            <a:r>
              <a:rPr lang="en-US" altLang="zh-CN" sz="2400">
                <a:latin typeface="Times New Roman" pitchFamily="18" charset="0"/>
              </a:rPr>
              <a:t>2</a:t>
            </a:r>
            <a:r>
              <a:rPr lang="zh-CN" altLang="en-US" sz="2400"/>
              <a:t>处的蒸汽压可以用饱和蒸汽压与液相压力关系的基本公式计算</a:t>
            </a:r>
          </a:p>
        </p:txBody>
      </p:sp>
      <p:graphicFrame>
        <p:nvGraphicFramePr>
          <p:cNvPr id="31748" name="Object 22"/>
          <p:cNvGraphicFramePr>
            <a:graphicFrameLocks noChangeAspect="1"/>
          </p:cNvGraphicFramePr>
          <p:nvPr>
            <p:extLst>
              <p:ext uri="{D42A27DB-BD31-4B8C-83A1-F6EECF244321}">
                <p14:modId xmlns:p14="http://schemas.microsoft.com/office/powerpoint/2010/main" val="3296542615"/>
              </p:ext>
            </p:extLst>
          </p:nvPr>
        </p:nvGraphicFramePr>
        <p:xfrm>
          <a:off x="477838" y="1943100"/>
          <a:ext cx="6210300" cy="981075"/>
        </p:xfrm>
        <a:graphic>
          <a:graphicData uri="http://schemas.openxmlformats.org/presentationml/2006/ole">
            <mc:AlternateContent xmlns:mc="http://schemas.openxmlformats.org/markup-compatibility/2006">
              <mc:Choice xmlns:v="urn:schemas-microsoft-com:vml" Requires="v">
                <p:oleObj name="Equation" r:id="rId8" imgW="2971800" imgH="469800" progId="Equation.DSMT4">
                  <p:embed/>
                </p:oleObj>
              </mc:Choice>
              <mc:Fallback>
                <p:oleObj name="Equation" r:id="rId8" imgW="2971800" imgH="469800" progId="Equation.DSMT4">
                  <p:embed/>
                  <p:pic>
                    <p:nvPicPr>
                      <p:cNvPr id="31748" name="Object 22"/>
                      <p:cNvPicPr>
                        <a:picLocks noChangeAspect="1" noChangeArrowheads="1"/>
                      </p:cNvPicPr>
                      <p:nvPr/>
                    </p:nvPicPr>
                    <p:blipFill>
                      <a:blip r:embed="rId9"/>
                      <a:srcRect/>
                      <a:stretch>
                        <a:fillRect/>
                      </a:stretch>
                    </p:blipFill>
                    <p:spPr bwMode="auto">
                      <a:xfrm>
                        <a:off x="477838" y="1943100"/>
                        <a:ext cx="62103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Text Box 23"/>
          <p:cNvSpPr txBox="1">
            <a:spLocks noChangeArrowheads="1"/>
          </p:cNvSpPr>
          <p:nvPr/>
        </p:nvSpPr>
        <p:spPr bwMode="auto">
          <a:xfrm>
            <a:off x="519113" y="3102916"/>
            <a:ext cx="58531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t>对于</a:t>
            </a:r>
            <a:r>
              <a:rPr lang="en-US" altLang="zh-CN" sz="2400" dirty="0">
                <a:latin typeface="Times New Roman" pitchFamily="18" charset="0"/>
              </a:rPr>
              <a:t>3</a:t>
            </a:r>
            <a:r>
              <a:rPr lang="zh-CN" altLang="en-US" sz="2400" dirty="0"/>
              <a:t>处的蒸汽压，必须考虑密度随高度变化，由理想气体混合物的静力学分析或者由麦</a:t>
            </a:r>
            <a:r>
              <a:rPr lang="en-US" altLang="zh-CN" sz="2400" dirty="0"/>
              <a:t>-</a:t>
            </a:r>
            <a:r>
              <a:rPr lang="zh-CN" altLang="en-US" sz="2400" dirty="0"/>
              <a:t>玻分布可得：</a:t>
            </a:r>
          </a:p>
        </p:txBody>
      </p:sp>
      <p:graphicFrame>
        <p:nvGraphicFramePr>
          <p:cNvPr id="31750" name="Object 25"/>
          <p:cNvGraphicFramePr>
            <a:graphicFrameLocks noChangeAspect="1"/>
          </p:cNvGraphicFramePr>
          <p:nvPr>
            <p:extLst>
              <p:ext uri="{D42A27DB-BD31-4B8C-83A1-F6EECF244321}">
                <p14:modId xmlns:p14="http://schemas.microsoft.com/office/powerpoint/2010/main" val="1014080831"/>
              </p:ext>
            </p:extLst>
          </p:nvPr>
        </p:nvGraphicFramePr>
        <p:xfrm>
          <a:off x="529776" y="4323230"/>
          <a:ext cx="8317283" cy="1026705"/>
        </p:xfrm>
        <a:graphic>
          <a:graphicData uri="http://schemas.openxmlformats.org/presentationml/2006/ole">
            <mc:AlternateContent xmlns:mc="http://schemas.openxmlformats.org/markup-compatibility/2006">
              <mc:Choice xmlns:v="urn:schemas-microsoft-com:vml" Requires="v">
                <p:oleObj name="Equation" r:id="rId10" imgW="3898800" imgH="482400" progId="Equation.DSMT4">
                  <p:embed/>
                </p:oleObj>
              </mc:Choice>
              <mc:Fallback>
                <p:oleObj name="Equation" r:id="rId10" imgW="3898800" imgH="482400" progId="Equation.DSMT4">
                  <p:embed/>
                  <p:pic>
                    <p:nvPicPr>
                      <p:cNvPr id="31750" name="Object 25"/>
                      <p:cNvPicPr>
                        <a:picLocks noChangeAspect="1" noChangeArrowheads="1"/>
                      </p:cNvPicPr>
                      <p:nvPr/>
                    </p:nvPicPr>
                    <p:blipFill>
                      <a:blip r:embed="rId11"/>
                      <a:srcRect/>
                      <a:stretch>
                        <a:fillRect/>
                      </a:stretch>
                    </p:blipFill>
                    <p:spPr bwMode="auto">
                      <a:xfrm>
                        <a:off x="529776" y="4323230"/>
                        <a:ext cx="8317283" cy="102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1751" name="Group 29"/>
          <p:cNvGrpSpPr>
            <a:grpSpLocks/>
          </p:cNvGrpSpPr>
          <p:nvPr/>
        </p:nvGrpSpPr>
        <p:grpSpPr bwMode="auto">
          <a:xfrm>
            <a:off x="6738938" y="241300"/>
            <a:ext cx="436562" cy="3044825"/>
            <a:chOff x="4252" y="152"/>
            <a:chExt cx="275" cy="1918"/>
          </a:xfrm>
        </p:grpSpPr>
        <p:sp>
          <p:nvSpPr>
            <p:cNvPr id="31753" name="Line 26"/>
            <p:cNvSpPr>
              <a:spLocks noChangeShapeType="1"/>
            </p:cNvSpPr>
            <p:nvPr/>
          </p:nvSpPr>
          <p:spPr bwMode="auto">
            <a:xfrm flipV="1">
              <a:off x="4491" y="268"/>
              <a:ext cx="0" cy="1761"/>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0"/>
            </a:p>
          </p:txBody>
        </p:sp>
        <p:sp>
          <p:nvSpPr>
            <p:cNvPr id="31754" name="Text Box 27"/>
            <p:cNvSpPr txBox="1">
              <a:spLocks noChangeArrowheads="1"/>
            </p:cNvSpPr>
            <p:nvPr/>
          </p:nvSpPr>
          <p:spPr bwMode="auto">
            <a:xfrm>
              <a:off x="4252" y="152"/>
              <a:ext cx="2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b="0" i="1" dirty="0">
                  <a:solidFill>
                    <a:srgbClr val="002060"/>
                  </a:solidFill>
                  <a:latin typeface="Times New Roman" pitchFamily="18" charset="0"/>
                </a:rPr>
                <a:t>z</a:t>
              </a:r>
            </a:p>
          </p:txBody>
        </p:sp>
        <p:sp>
          <p:nvSpPr>
            <p:cNvPr id="31755" name="Text Box 28"/>
            <p:cNvSpPr txBox="1">
              <a:spLocks noChangeArrowheads="1"/>
            </p:cNvSpPr>
            <p:nvPr/>
          </p:nvSpPr>
          <p:spPr bwMode="auto">
            <a:xfrm>
              <a:off x="4276" y="178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400" b="0">
                  <a:solidFill>
                    <a:srgbClr val="002060"/>
                  </a:solidFill>
                  <a:latin typeface="Times New Roman" pitchFamily="18" charset="0"/>
                </a:rPr>
                <a:t>0</a:t>
              </a:r>
            </a:p>
          </p:txBody>
        </p:sp>
      </p:grpSp>
      <p:graphicFrame>
        <p:nvGraphicFramePr>
          <p:cNvPr id="31752" name="Object 22"/>
          <p:cNvGraphicFramePr>
            <a:graphicFrameLocks noChangeAspect="1"/>
          </p:cNvGraphicFramePr>
          <p:nvPr>
            <p:extLst>
              <p:ext uri="{D42A27DB-BD31-4B8C-83A1-F6EECF244321}">
                <p14:modId xmlns:p14="http://schemas.microsoft.com/office/powerpoint/2010/main" val="3740625783"/>
              </p:ext>
            </p:extLst>
          </p:nvPr>
        </p:nvGraphicFramePr>
        <p:xfrm>
          <a:off x="1468782" y="5480963"/>
          <a:ext cx="5282511" cy="945735"/>
        </p:xfrm>
        <a:graphic>
          <a:graphicData uri="http://schemas.openxmlformats.org/presentationml/2006/ole">
            <mc:AlternateContent xmlns:mc="http://schemas.openxmlformats.org/markup-compatibility/2006">
              <mc:Choice xmlns:v="urn:schemas-microsoft-com:vml" Requires="v">
                <p:oleObj name="Equation" r:id="rId12" imgW="2476440" imgH="444240" progId="Equation.DSMT4">
                  <p:embed/>
                </p:oleObj>
              </mc:Choice>
              <mc:Fallback>
                <p:oleObj name="Equation" r:id="rId12" imgW="2476440" imgH="444240" progId="Equation.DSMT4">
                  <p:embed/>
                  <p:pic>
                    <p:nvPicPr>
                      <p:cNvPr id="31752" name="Object 22"/>
                      <p:cNvPicPr>
                        <a:picLocks noChangeAspect="1" noChangeArrowheads="1"/>
                      </p:cNvPicPr>
                      <p:nvPr/>
                    </p:nvPicPr>
                    <p:blipFill>
                      <a:blip r:embed="rId13"/>
                      <a:srcRect/>
                      <a:stretch>
                        <a:fillRect/>
                      </a:stretch>
                    </p:blipFill>
                    <p:spPr bwMode="auto">
                      <a:xfrm>
                        <a:off x="1468782" y="5480963"/>
                        <a:ext cx="5282511" cy="945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75328"/>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Text Box 3"/>
          <p:cNvSpPr txBox="1">
            <a:spLocks noChangeArrowheads="1"/>
          </p:cNvSpPr>
          <p:nvPr/>
        </p:nvSpPr>
        <p:spPr bwMode="auto">
          <a:xfrm>
            <a:off x="614363" y="625475"/>
            <a:ext cx="30289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3200">
                <a:solidFill>
                  <a:srgbClr val="FF0000"/>
                </a:solidFill>
                <a:effectLst>
                  <a:outerShdw blurRad="38100" dist="38100" dir="2700000" algn="tl">
                    <a:srgbClr val="C0C0C0"/>
                  </a:outerShdw>
                </a:effectLst>
                <a:latin typeface="Times New Roman" pitchFamily="18" charset="0"/>
                <a:ea typeface="黑体" pitchFamily="2" charset="-122"/>
              </a:rPr>
              <a:t>毛细管凝结现象</a:t>
            </a:r>
            <a:endParaRPr kumimoji="1" lang="zh-CN" altLang="en-US" sz="2400" b="0">
              <a:latin typeface="Times New Roman" pitchFamily="18" charset="0"/>
              <a:ea typeface="黑体" pitchFamily="2" charset="-122"/>
            </a:endParaRPr>
          </a:p>
        </p:txBody>
      </p:sp>
      <p:graphicFrame>
        <p:nvGraphicFramePr>
          <p:cNvPr id="12291" name="对象 40"/>
          <p:cNvGraphicFramePr>
            <a:graphicFrameLocks noChangeAspect="1"/>
          </p:cNvGraphicFramePr>
          <p:nvPr>
            <p:extLst>
              <p:ext uri="{D42A27DB-BD31-4B8C-83A1-F6EECF244321}">
                <p14:modId xmlns:p14="http://schemas.microsoft.com/office/powerpoint/2010/main" val="411288305"/>
              </p:ext>
            </p:extLst>
          </p:nvPr>
        </p:nvGraphicFramePr>
        <p:xfrm>
          <a:off x="3260110" y="5106466"/>
          <a:ext cx="2228492" cy="939965"/>
        </p:xfrm>
        <a:graphic>
          <a:graphicData uri="http://schemas.openxmlformats.org/presentationml/2006/ole">
            <mc:AlternateContent xmlns:mc="http://schemas.openxmlformats.org/markup-compatibility/2006">
              <mc:Choice xmlns:v="urn:schemas-microsoft-com:vml" Requires="v">
                <p:oleObj name="Equation" r:id="rId2" imgW="1054080" imgH="444240" progId="Equation.DSMT4">
                  <p:embed/>
                </p:oleObj>
              </mc:Choice>
              <mc:Fallback>
                <p:oleObj name="Equation" r:id="rId2" imgW="1054080" imgH="444240" progId="Equation.DSMT4">
                  <p:embed/>
                  <p:pic>
                    <p:nvPicPr>
                      <p:cNvPr id="12291" name="对象 40"/>
                      <p:cNvPicPr>
                        <a:picLocks noChangeAspect="1" noChangeArrowheads="1"/>
                      </p:cNvPicPr>
                      <p:nvPr/>
                    </p:nvPicPr>
                    <p:blipFill>
                      <a:blip r:embed="rId3"/>
                      <a:srcRect/>
                      <a:stretch>
                        <a:fillRect/>
                      </a:stretch>
                    </p:blipFill>
                    <p:spPr bwMode="auto">
                      <a:xfrm>
                        <a:off x="3260110" y="5106466"/>
                        <a:ext cx="2228492" cy="9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对象 41"/>
          <p:cNvGraphicFramePr>
            <a:graphicFrameLocks noChangeAspect="1"/>
          </p:cNvGraphicFramePr>
          <p:nvPr>
            <p:extLst>
              <p:ext uri="{D42A27DB-BD31-4B8C-83A1-F6EECF244321}">
                <p14:modId xmlns:p14="http://schemas.microsoft.com/office/powerpoint/2010/main" val="3493140348"/>
              </p:ext>
            </p:extLst>
          </p:nvPr>
        </p:nvGraphicFramePr>
        <p:xfrm>
          <a:off x="687249" y="3778235"/>
          <a:ext cx="7662438" cy="1041431"/>
        </p:xfrm>
        <a:graphic>
          <a:graphicData uri="http://schemas.openxmlformats.org/presentationml/2006/ole">
            <mc:AlternateContent xmlns:mc="http://schemas.openxmlformats.org/markup-compatibility/2006">
              <mc:Choice xmlns:v="urn:schemas-microsoft-com:vml" Requires="v">
                <p:oleObj name="Equation" r:id="rId4" imgW="3555720" imgH="482400" progId="Equation.DSMT4">
                  <p:embed/>
                </p:oleObj>
              </mc:Choice>
              <mc:Fallback>
                <p:oleObj name="Equation" r:id="rId4" imgW="3555720" imgH="482400" progId="Equation.DSMT4">
                  <p:embed/>
                  <p:pic>
                    <p:nvPicPr>
                      <p:cNvPr id="12292" name="对象 41"/>
                      <p:cNvPicPr>
                        <a:picLocks noChangeAspect="1" noChangeArrowheads="1"/>
                      </p:cNvPicPr>
                      <p:nvPr/>
                    </p:nvPicPr>
                    <p:blipFill>
                      <a:blip r:embed="rId5"/>
                      <a:srcRect/>
                      <a:stretch>
                        <a:fillRect/>
                      </a:stretch>
                    </p:blipFill>
                    <p:spPr bwMode="auto">
                      <a:xfrm>
                        <a:off x="687249" y="3778235"/>
                        <a:ext cx="7662438" cy="104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a:extLst>
              <a:ext uri="{FF2B5EF4-FFF2-40B4-BE49-F238E27FC236}">
                <a16:creationId xmlns:a16="http://schemas.microsoft.com/office/drawing/2014/main" id="{601A99B0-9904-4063-B594-55E3A5B575D8}"/>
              </a:ext>
            </a:extLst>
          </p:cNvPr>
          <p:cNvGrpSpPr/>
          <p:nvPr/>
        </p:nvGrpSpPr>
        <p:grpSpPr>
          <a:xfrm>
            <a:off x="768350" y="1378361"/>
            <a:ext cx="7935913" cy="2064927"/>
            <a:chOff x="768350" y="1378361"/>
            <a:chExt cx="7935913" cy="2064927"/>
          </a:xfrm>
        </p:grpSpPr>
        <p:grpSp>
          <p:nvGrpSpPr>
            <p:cNvPr id="2" name="组合 1">
              <a:extLst>
                <a:ext uri="{FF2B5EF4-FFF2-40B4-BE49-F238E27FC236}">
                  <a16:creationId xmlns:a16="http://schemas.microsoft.com/office/drawing/2014/main" id="{CBEEC226-6297-445D-A8EC-65B3F0FC4826}"/>
                </a:ext>
              </a:extLst>
            </p:cNvPr>
            <p:cNvGrpSpPr/>
            <p:nvPr/>
          </p:nvGrpSpPr>
          <p:grpSpPr>
            <a:xfrm>
              <a:off x="768350" y="2435225"/>
              <a:ext cx="7935913" cy="1008063"/>
              <a:chOff x="768350" y="2435225"/>
              <a:chExt cx="7935913" cy="1008063"/>
            </a:xfrm>
          </p:grpSpPr>
          <p:grpSp>
            <p:nvGrpSpPr>
              <p:cNvPr id="12293" name="组合 42"/>
              <p:cNvGrpSpPr>
                <a:grpSpLocks/>
              </p:cNvGrpSpPr>
              <p:nvPr/>
            </p:nvGrpSpPr>
            <p:grpSpPr bwMode="auto">
              <a:xfrm>
                <a:off x="768350" y="2435225"/>
                <a:ext cx="5903913" cy="1008063"/>
                <a:chOff x="1524001" y="4422741"/>
                <a:chExt cx="5904103" cy="1007211"/>
              </a:xfrm>
            </p:grpSpPr>
            <p:grpSp>
              <p:nvGrpSpPr>
                <p:cNvPr id="12298" name="组合 43"/>
                <p:cNvGrpSpPr>
                  <a:grpSpLocks/>
                </p:cNvGrpSpPr>
                <p:nvPr/>
              </p:nvGrpSpPr>
              <p:grpSpPr bwMode="auto">
                <a:xfrm>
                  <a:off x="2957710" y="4492974"/>
                  <a:ext cx="4470394" cy="936978"/>
                  <a:chOff x="812800" y="4492974"/>
                  <a:chExt cx="4470394" cy="936978"/>
                </a:xfrm>
              </p:grpSpPr>
              <p:grpSp>
                <p:nvGrpSpPr>
                  <p:cNvPr id="12303" name="组合 48"/>
                  <p:cNvGrpSpPr>
                    <a:grpSpLocks/>
                  </p:cNvGrpSpPr>
                  <p:nvPr/>
                </p:nvGrpSpPr>
                <p:grpSpPr bwMode="auto">
                  <a:xfrm>
                    <a:off x="1015998" y="4492974"/>
                    <a:ext cx="3652573" cy="936978"/>
                    <a:chOff x="1015998" y="4876800"/>
                    <a:chExt cx="3652573" cy="936978"/>
                  </a:xfrm>
                </p:grpSpPr>
                <p:sp>
                  <p:nvSpPr>
                    <p:cNvPr id="29" name="矩形 28"/>
                    <p:cNvSpPr/>
                    <p:nvPr/>
                  </p:nvSpPr>
                  <p:spPr bwMode="auto">
                    <a:xfrm>
                      <a:off x="1084121" y="4876358"/>
                      <a:ext cx="3498963" cy="937420"/>
                    </a:xfrm>
                    <a:prstGeom prst="rect">
                      <a:avLst/>
                    </a:prstGeom>
                    <a:solidFill>
                      <a:schemeClr val="bg1">
                        <a:lumMod val="50000"/>
                      </a:schemeClr>
                    </a:solidFill>
                    <a:ln w="9525" cap="flat" cmpd="sng" algn="ctr">
                      <a:solidFill>
                        <a:schemeClr val="bg1">
                          <a:lumMod val="50000"/>
                        </a:schemeClr>
                      </a:solidFill>
                      <a:prstDash val="solid"/>
                      <a:miter lim="800000"/>
                      <a:headEnd type="none" w="med" len="med"/>
                      <a:tailEnd type="none" w="med" len="med"/>
                    </a:ln>
                    <a:effectLst/>
                  </p:spPr>
                  <p:txBody>
                    <a:bodyPr wrap="none"/>
                    <a:lstStyle/>
                    <a:p>
                      <a:pPr>
                        <a:defRPr/>
                      </a:pPr>
                      <a:endParaRPr lang="zh-CN" altLang="en-US">
                        <a:ea typeface="宋体" pitchFamily="2" charset="-122"/>
                      </a:endParaRPr>
                    </a:p>
                  </p:txBody>
                </p:sp>
                <p:sp>
                  <p:nvSpPr>
                    <p:cNvPr id="30" name="矩形 29"/>
                    <p:cNvSpPr/>
                    <p:nvPr/>
                  </p:nvSpPr>
                  <p:spPr bwMode="auto">
                    <a:xfrm>
                      <a:off x="1015857" y="5000079"/>
                      <a:ext cx="3652955" cy="689979"/>
                    </a:xfrm>
                    <a:prstGeom prst="rect">
                      <a:avLst/>
                    </a:prstGeom>
                    <a:solidFill>
                      <a:schemeClr val="accent3"/>
                    </a:solidFill>
                    <a:ln w="9525" cap="flat" cmpd="sng" algn="ctr">
                      <a:noFill/>
                      <a:prstDash val="solid"/>
                      <a:miter lim="800000"/>
                      <a:headEnd type="none" w="med" len="med"/>
                      <a:tailEnd type="none" w="med" len="med"/>
                    </a:ln>
                    <a:effectLst/>
                  </p:spPr>
                  <p:txBody>
                    <a:bodyPr wrap="none"/>
                    <a:lstStyle/>
                    <a:p>
                      <a:pPr>
                        <a:defRPr/>
                      </a:pPr>
                      <a:endParaRPr lang="zh-CN" altLang="en-US">
                        <a:ea typeface="宋体" pitchFamily="2" charset="-122"/>
                      </a:endParaRPr>
                    </a:p>
                  </p:txBody>
                </p:sp>
                <p:sp>
                  <p:nvSpPr>
                    <p:cNvPr id="12311" name="矩形 56"/>
                    <p:cNvSpPr>
                      <a:spLocks noChangeArrowheads="1"/>
                    </p:cNvSpPr>
                    <p:nvPr/>
                  </p:nvSpPr>
                  <p:spPr bwMode="auto">
                    <a:xfrm>
                      <a:off x="1083733" y="5000978"/>
                      <a:ext cx="3499556" cy="79022"/>
                    </a:xfrm>
                    <a:prstGeom prst="rect">
                      <a:avLst/>
                    </a:prstGeom>
                    <a:solidFill>
                      <a:srgbClr val="0000FF"/>
                    </a:solidFill>
                    <a:ln w="9525" algn="ctr">
                      <a:solidFill>
                        <a:schemeClr val="tx1"/>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2312" name="矩形 57"/>
                    <p:cNvSpPr>
                      <a:spLocks noChangeArrowheads="1"/>
                    </p:cNvSpPr>
                    <p:nvPr/>
                  </p:nvSpPr>
                  <p:spPr bwMode="auto">
                    <a:xfrm>
                      <a:off x="1078087" y="5604938"/>
                      <a:ext cx="3499556" cy="79022"/>
                    </a:xfrm>
                    <a:prstGeom prst="rect">
                      <a:avLst/>
                    </a:prstGeom>
                    <a:solidFill>
                      <a:srgbClr val="0000FF"/>
                    </a:solidFill>
                    <a:ln w="9525" algn="ctr">
                      <a:solidFill>
                        <a:schemeClr val="tx1"/>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pSp>
              <p:cxnSp>
                <p:nvCxnSpPr>
                  <p:cNvPr id="12304" name="直接连接符 49"/>
                  <p:cNvCxnSpPr>
                    <a:cxnSpLocks noChangeShapeType="1"/>
                  </p:cNvCxnSpPr>
                  <p:nvPr/>
                </p:nvCxnSpPr>
                <p:spPr bwMode="auto">
                  <a:xfrm>
                    <a:off x="812800" y="4972752"/>
                    <a:ext cx="4120444" cy="0"/>
                  </a:xfrm>
                  <a:prstGeom prst="line">
                    <a:avLst/>
                  </a:prstGeom>
                  <a:noFill/>
                  <a:ln w="9525" algn="ctr">
                    <a:solidFill>
                      <a:schemeClr val="tx1"/>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5" name="直接连接符 50"/>
                  <p:cNvCxnSpPr>
                    <a:cxnSpLocks noChangeShapeType="1"/>
                  </p:cNvCxnSpPr>
                  <p:nvPr/>
                </p:nvCxnSpPr>
                <p:spPr bwMode="auto">
                  <a:xfrm>
                    <a:off x="4572000" y="4622796"/>
                    <a:ext cx="349955" cy="0"/>
                  </a:xfrm>
                  <a:prstGeom prst="line">
                    <a:avLst/>
                  </a:prstGeom>
                  <a:noFill/>
                  <a:ln w="9525" algn="ctr">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6" name="直接连接符 51"/>
                  <p:cNvCxnSpPr>
                    <a:cxnSpLocks noChangeShapeType="1"/>
                  </p:cNvCxnSpPr>
                  <p:nvPr/>
                </p:nvCxnSpPr>
                <p:spPr bwMode="auto">
                  <a:xfrm>
                    <a:off x="4588932" y="5305779"/>
                    <a:ext cx="349955" cy="0"/>
                  </a:xfrm>
                  <a:prstGeom prst="line">
                    <a:avLst/>
                  </a:prstGeom>
                  <a:noFill/>
                  <a:ln w="9525" algn="ctr">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7" name="直接箭头连接符 52"/>
                  <p:cNvCxnSpPr>
                    <a:cxnSpLocks noChangeShapeType="1"/>
                  </p:cNvCxnSpPr>
                  <p:nvPr/>
                </p:nvCxnSpPr>
                <p:spPr bwMode="auto">
                  <a:xfrm>
                    <a:off x="4736306" y="4622796"/>
                    <a:ext cx="0" cy="682983"/>
                  </a:xfrm>
                  <a:prstGeom prst="straightConnector1">
                    <a:avLst/>
                  </a:prstGeom>
                  <a:noFill/>
                  <a:ln w="9525" algn="ctr">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8" name="TextBox 53"/>
                  <p:cNvSpPr txBox="1">
                    <a:spLocks noChangeArrowheads="1"/>
                  </p:cNvSpPr>
                  <p:nvPr/>
                </p:nvSpPr>
                <p:spPr bwMode="auto">
                  <a:xfrm>
                    <a:off x="4718750" y="4741331"/>
                    <a:ext cx="564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000">
                        <a:solidFill>
                          <a:srgbClr val="000000"/>
                        </a:solidFill>
                        <a:latin typeface="Times New Roman" pitchFamily="18" charset="0"/>
                        <a:cs typeface="Times New Roman" pitchFamily="18" charset="0"/>
                      </a:rPr>
                      <a:t>2</a:t>
                    </a:r>
                    <a:r>
                      <a:rPr lang="en-US" altLang="zh-CN" sz="2000" i="1">
                        <a:solidFill>
                          <a:srgbClr val="000000"/>
                        </a:solidFill>
                        <a:latin typeface="Times New Roman" pitchFamily="18" charset="0"/>
                        <a:cs typeface="Times New Roman" pitchFamily="18" charset="0"/>
                      </a:rPr>
                      <a:t>R</a:t>
                    </a:r>
                    <a:endParaRPr lang="zh-CN" altLang="en-US" sz="2000" i="1">
                      <a:solidFill>
                        <a:srgbClr val="000000"/>
                      </a:solidFill>
                      <a:latin typeface="Times New Roman" pitchFamily="18" charset="0"/>
                      <a:cs typeface="Times New Roman" pitchFamily="18" charset="0"/>
                    </a:endParaRPr>
                  </a:p>
                </p:txBody>
              </p:sp>
            </p:grpSp>
            <p:sp>
              <p:nvSpPr>
                <p:cNvPr id="19" name="TextBox 18"/>
                <p:cNvSpPr txBox="1"/>
                <p:nvPr/>
              </p:nvSpPr>
              <p:spPr>
                <a:xfrm>
                  <a:off x="1524001" y="4422741"/>
                  <a:ext cx="1298617" cy="399712"/>
                </a:xfrm>
                <a:prstGeom prst="rect">
                  <a:avLst/>
                </a:prstGeom>
                <a:solidFill>
                  <a:schemeClr val="bg1">
                    <a:lumMod val="65000"/>
                  </a:schemeClr>
                </a:solidFill>
              </p:spPr>
              <p:txBody>
                <a:bodyPr>
                  <a:spAutoFit/>
                </a:bodyPr>
                <a:lstStyle/>
                <a:p>
                  <a:pPr>
                    <a:defRPr/>
                  </a:pPr>
                  <a:r>
                    <a:rPr lang="zh-CN" altLang="en-US" sz="2000" dirty="0">
                      <a:solidFill>
                        <a:srgbClr val="000000"/>
                      </a:solidFill>
                      <a:latin typeface="黑体" panose="02010609060101010101" pitchFamily="49" charset="-122"/>
                      <a:ea typeface="黑体" panose="02010609060101010101" pitchFamily="49" charset="-122"/>
                    </a:rPr>
                    <a:t>毛细管壁</a:t>
                  </a:r>
                </a:p>
              </p:txBody>
            </p:sp>
            <p:sp>
              <p:nvSpPr>
                <p:cNvPr id="20" name="TextBox 19"/>
                <p:cNvSpPr txBox="1"/>
                <p:nvPr/>
              </p:nvSpPr>
              <p:spPr>
                <a:xfrm>
                  <a:off x="1919302" y="4882727"/>
                  <a:ext cx="700110" cy="399712"/>
                </a:xfrm>
                <a:prstGeom prst="rect">
                  <a:avLst/>
                </a:prstGeom>
                <a:solidFill>
                  <a:schemeClr val="tx2">
                    <a:lumMod val="20000"/>
                    <a:lumOff val="80000"/>
                  </a:schemeClr>
                </a:solidFill>
              </p:spPr>
              <p:txBody>
                <a:bodyPr>
                  <a:spAutoFit/>
                </a:bodyPr>
                <a:lstStyle/>
                <a:p>
                  <a:pPr>
                    <a:defRPr/>
                  </a:pPr>
                  <a:r>
                    <a:rPr lang="zh-CN" altLang="en-US" sz="2000" dirty="0">
                      <a:solidFill>
                        <a:srgbClr val="0000FF"/>
                      </a:solidFill>
                      <a:latin typeface="黑体" panose="02010609060101010101" pitchFamily="49" charset="-122"/>
                      <a:ea typeface="黑体" panose="02010609060101010101" pitchFamily="49" charset="-122"/>
                    </a:rPr>
                    <a:t>液层</a:t>
                  </a:r>
                </a:p>
              </p:txBody>
            </p:sp>
            <p:cxnSp>
              <p:nvCxnSpPr>
                <p:cNvPr id="12301" name="直接箭头连接符 46"/>
                <p:cNvCxnSpPr>
                  <a:cxnSpLocks noChangeShapeType="1"/>
                  <a:stCxn id="19" idx="3"/>
                </p:cNvCxnSpPr>
                <p:nvPr/>
              </p:nvCxnSpPr>
              <p:spPr bwMode="auto">
                <a:xfrm flipV="1">
                  <a:off x="2822223" y="4571998"/>
                  <a:ext cx="406420" cy="50798"/>
                </a:xfrm>
                <a:prstGeom prst="straightConnector1">
                  <a:avLst/>
                </a:prstGeom>
                <a:noFill/>
                <a:ln w="28575" algn="ctr">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2" name="直接箭头连接符 47"/>
                <p:cNvCxnSpPr>
                  <a:cxnSpLocks noChangeShapeType="1"/>
                  <a:stCxn id="20" idx="3"/>
                </p:cNvCxnSpPr>
                <p:nvPr/>
              </p:nvCxnSpPr>
              <p:spPr bwMode="auto">
                <a:xfrm flipV="1">
                  <a:off x="2619022" y="4741331"/>
                  <a:ext cx="609621" cy="341811"/>
                </a:xfrm>
                <a:prstGeom prst="straightConnector1">
                  <a:avLst/>
                </a:prstGeom>
                <a:noFill/>
                <a:ln w="28575" algn="ctr">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294" name="TextBox 58"/>
              <p:cNvSpPr txBox="1">
                <a:spLocks noChangeArrowheads="1"/>
              </p:cNvSpPr>
              <p:nvPr/>
            </p:nvSpPr>
            <p:spPr bwMode="auto">
              <a:xfrm>
                <a:off x="6796088" y="2600325"/>
                <a:ext cx="1908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0000FF"/>
                    </a:solidFill>
                    <a:latin typeface="黑体" pitchFamily="49" charset="-122"/>
                    <a:ea typeface="黑体" pitchFamily="49" charset="-122"/>
                  </a:rPr>
                  <a:t>液体首先在管壁上凝结</a:t>
                </a:r>
              </a:p>
            </p:txBody>
          </p:sp>
        </p:grpSp>
        <p:grpSp>
          <p:nvGrpSpPr>
            <p:cNvPr id="12295" name="组合 3"/>
            <p:cNvGrpSpPr>
              <a:grpSpLocks/>
            </p:cNvGrpSpPr>
            <p:nvPr/>
          </p:nvGrpSpPr>
          <p:grpSpPr bwMode="auto">
            <a:xfrm>
              <a:off x="852488" y="1378361"/>
              <a:ext cx="7558087" cy="566622"/>
              <a:chOff x="852922" y="1378268"/>
              <a:chExt cx="7557299" cy="567146"/>
            </a:xfrm>
          </p:grpSpPr>
          <p:sp>
            <p:nvSpPr>
              <p:cNvPr id="12296" name="TextBox 2"/>
              <p:cNvSpPr txBox="1">
                <a:spLocks noChangeArrowheads="1"/>
              </p:cNvSpPr>
              <p:nvPr/>
            </p:nvSpPr>
            <p:spPr bwMode="auto">
              <a:xfrm>
                <a:off x="852922" y="1388533"/>
                <a:ext cx="75572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eaLnBrk="0" fontAlgn="base" hangingPunct="0">
                  <a:spcBef>
                    <a:spcPct val="0"/>
                  </a:spcBef>
                  <a:spcAft>
                    <a:spcPct val="0"/>
                  </a:spcAft>
                  <a:defRPr sz="2800" b="1">
                    <a:solidFill>
                      <a:schemeClr val="tx1"/>
                    </a:solidFill>
                    <a:latin typeface="Arial" charset="0"/>
                    <a:ea typeface="宋体" charset="-122"/>
                  </a:defRPr>
                </a:lvl6pPr>
                <a:lvl7pPr marL="2971800" indent="-228600" eaLnBrk="0" fontAlgn="base" hangingPunct="0">
                  <a:spcBef>
                    <a:spcPct val="0"/>
                  </a:spcBef>
                  <a:spcAft>
                    <a:spcPct val="0"/>
                  </a:spcAft>
                  <a:defRPr sz="2800" b="1">
                    <a:solidFill>
                      <a:schemeClr val="tx1"/>
                    </a:solidFill>
                    <a:latin typeface="Arial" charset="0"/>
                    <a:ea typeface="宋体" charset="-122"/>
                  </a:defRPr>
                </a:lvl7pPr>
                <a:lvl8pPr marL="3429000" indent="-228600" eaLnBrk="0" fontAlgn="base" hangingPunct="0">
                  <a:spcBef>
                    <a:spcPct val="0"/>
                  </a:spcBef>
                  <a:spcAft>
                    <a:spcPct val="0"/>
                  </a:spcAft>
                  <a:defRPr sz="2800" b="1">
                    <a:solidFill>
                      <a:schemeClr val="tx1"/>
                    </a:solidFill>
                    <a:latin typeface="Arial" charset="0"/>
                    <a:ea typeface="宋体" charset="-122"/>
                  </a:defRPr>
                </a:lvl8pPr>
                <a:lvl9pPr marL="3886200" indent="-228600" eaLnBrk="0" fontAlgn="base" hangingPunct="0">
                  <a:spcBef>
                    <a:spcPct val="0"/>
                  </a:spcBef>
                  <a:spcAft>
                    <a:spcPct val="0"/>
                  </a:spcAft>
                  <a:defRPr sz="2800" b="1">
                    <a:solidFill>
                      <a:schemeClr val="tx1"/>
                    </a:solidFill>
                    <a:latin typeface="Arial" charset="0"/>
                    <a:ea typeface="宋体" charset="-122"/>
                  </a:defRPr>
                </a:lvl9pPr>
              </a:lstStyle>
              <a:p>
                <a:pPr eaLnBrk="1" hangingPunct="1"/>
                <a:r>
                  <a:rPr lang="zh-CN" altLang="en-US" dirty="0">
                    <a:solidFill>
                      <a:srgbClr val="0000FF"/>
                    </a:solidFill>
                  </a:rPr>
                  <a:t>当                   时，蒸汽在毛细管中凝结。</a:t>
                </a:r>
              </a:p>
            </p:txBody>
          </p:sp>
          <p:graphicFrame>
            <p:nvGraphicFramePr>
              <p:cNvPr id="12297" name="对象 1"/>
              <p:cNvGraphicFramePr>
                <a:graphicFrameLocks noChangeAspect="1"/>
              </p:cNvGraphicFramePr>
              <p:nvPr>
                <p:extLst>
                  <p:ext uri="{D42A27DB-BD31-4B8C-83A1-F6EECF244321}">
                    <p14:modId xmlns:p14="http://schemas.microsoft.com/office/powerpoint/2010/main" val="140637045"/>
                  </p:ext>
                </p:extLst>
              </p:nvPr>
            </p:nvGraphicFramePr>
            <p:xfrm>
              <a:off x="1389688" y="1378268"/>
              <a:ext cx="1759153" cy="567146"/>
            </p:xfrm>
            <a:graphic>
              <a:graphicData uri="http://schemas.openxmlformats.org/presentationml/2006/ole">
                <mc:AlternateContent xmlns:mc="http://schemas.openxmlformats.org/markup-compatibility/2006">
                  <mc:Choice xmlns:v="urn:schemas-microsoft-com:vml" Requires="v">
                    <p:oleObj name="Equation" r:id="rId6" imgW="749160" imgH="241200" progId="Equation.DSMT4">
                      <p:embed/>
                    </p:oleObj>
                  </mc:Choice>
                  <mc:Fallback>
                    <p:oleObj name="Equation" r:id="rId6" imgW="749160" imgH="241200" progId="Equation.DSMT4">
                      <p:embed/>
                      <p:pic>
                        <p:nvPicPr>
                          <p:cNvPr id="12297" name="对象 1"/>
                          <p:cNvPicPr>
                            <a:picLocks noChangeAspect="1" noChangeArrowheads="1"/>
                          </p:cNvPicPr>
                          <p:nvPr/>
                        </p:nvPicPr>
                        <p:blipFill>
                          <a:blip r:embed="rId7"/>
                          <a:srcRect/>
                          <a:stretch>
                            <a:fillRect/>
                          </a:stretch>
                        </p:blipFill>
                        <p:spPr bwMode="auto">
                          <a:xfrm>
                            <a:off x="1389688" y="1378268"/>
                            <a:ext cx="1759153" cy="56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Object 7"/>
          <p:cNvGraphicFramePr>
            <a:graphicFrameLocks noChangeAspect="1"/>
          </p:cNvGraphicFramePr>
          <p:nvPr>
            <p:extLst>
              <p:ext uri="{D42A27DB-BD31-4B8C-83A1-F6EECF244321}">
                <p14:modId xmlns:p14="http://schemas.microsoft.com/office/powerpoint/2010/main" val="3344620959"/>
              </p:ext>
            </p:extLst>
          </p:nvPr>
        </p:nvGraphicFramePr>
        <p:xfrm>
          <a:off x="6270625" y="1895476"/>
          <a:ext cx="2162175" cy="2620963"/>
        </p:xfrm>
        <a:graphic>
          <a:graphicData uri="http://schemas.openxmlformats.org/presentationml/2006/ole">
            <mc:AlternateContent xmlns:mc="http://schemas.openxmlformats.org/markup-compatibility/2006">
              <mc:Choice xmlns:v="urn:schemas-microsoft-com:vml" Requires="v">
                <p:oleObj name="位图图像" r:id="rId2" imgW="809738" imgH="980952" progId="Paint.Picture">
                  <p:embed/>
                </p:oleObj>
              </mc:Choice>
              <mc:Fallback>
                <p:oleObj name="位图图像" r:id="rId2" imgW="809738" imgH="980952" progId="Paint.Picture">
                  <p:embed/>
                  <p:pic>
                    <p:nvPicPr>
                      <p:cNvPr id="1331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25" y="1895476"/>
                        <a:ext cx="2162175"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4" name="Group 23"/>
          <p:cNvGrpSpPr>
            <a:grpSpLocks/>
          </p:cNvGrpSpPr>
          <p:nvPr/>
        </p:nvGrpSpPr>
        <p:grpSpPr bwMode="auto">
          <a:xfrm>
            <a:off x="457200" y="514350"/>
            <a:ext cx="8229600" cy="1800225"/>
            <a:chOff x="288" y="324"/>
            <a:chExt cx="5184" cy="1134"/>
          </a:xfrm>
        </p:grpSpPr>
        <p:sp>
          <p:nvSpPr>
            <p:cNvPr id="13323" name="Text Box 2"/>
            <p:cNvSpPr txBox="1">
              <a:spLocks noChangeArrowheads="1"/>
            </p:cNvSpPr>
            <p:nvPr/>
          </p:nvSpPr>
          <p:spPr bwMode="auto">
            <a:xfrm>
              <a:off x="288" y="324"/>
              <a:ext cx="5184"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例：</a:t>
              </a:r>
              <a:r>
                <a:rPr kumimoji="1" lang="zh-CN" altLang="en-US" sz="2800" dirty="0">
                  <a:solidFill>
                    <a:srgbClr val="0000FF"/>
                  </a:solidFill>
                  <a:latin typeface="宋体" charset="-122"/>
                </a:rPr>
                <a:t>与蒸气达平衡的平面液体中有一半径为 </a:t>
              </a:r>
              <a:r>
                <a:rPr kumimoji="1" lang="en-US" altLang="zh-CN" sz="2800" b="0" i="1" dirty="0">
                  <a:solidFill>
                    <a:srgbClr val="000000"/>
                  </a:solidFill>
                  <a:latin typeface="Times New Roman" pitchFamily="18" charset="0"/>
                </a:rPr>
                <a:t>r</a:t>
              </a:r>
              <a:r>
                <a:rPr kumimoji="1" lang="en-US" altLang="zh-CN" sz="2800" i="1" dirty="0">
                  <a:solidFill>
                    <a:srgbClr val="000000"/>
                  </a:solidFill>
                  <a:latin typeface="Times New Roman" pitchFamily="18" charset="0"/>
                </a:rPr>
                <a:t> </a:t>
              </a:r>
              <a:r>
                <a:rPr kumimoji="1" lang="zh-CN" altLang="en-US" sz="2800" dirty="0">
                  <a:solidFill>
                    <a:srgbClr val="0000FF"/>
                  </a:solidFill>
                  <a:latin typeface="宋体" charset="-122"/>
                </a:rPr>
                <a:t>的气泡。已知平面液体的饱和蒸气压为   ，气泡中的饱和蒸气压为   ，若不计液体对气泡的静压力，则   </a:t>
              </a:r>
              <a:r>
                <a:rPr kumimoji="1" lang="zh-CN" altLang="en-US" sz="2800" u="sng" dirty="0">
                  <a:solidFill>
                    <a:srgbClr val="0000FF"/>
                  </a:solidFill>
                  <a:latin typeface="Times New Roman" pitchFamily="18" charset="0"/>
                </a:rPr>
                <a:t>          </a:t>
              </a:r>
              <a:r>
                <a:rPr kumimoji="1" lang="zh-CN" altLang="en-US" sz="2800" dirty="0">
                  <a:solidFill>
                    <a:srgbClr val="0000FF"/>
                  </a:solidFill>
                  <a:latin typeface="宋体" charset="-122"/>
                </a:rPr>
                <a:t>   。</a:t>
              </a:r>
              <a:r>
                <a:rPr kumimoji="1" lang="en-US" altLang="zh-CN" sz="2800" dirty="0">
                  <a:solidFill>
                    <a:srgbClr val="0000FF"/>
                  </a:solidFill>
                  <a:latin typeface="Times New Roman" pitchFamily="18" charset="0"/>
                </a:rPr>
                <a:t>(&gt;</a:t>
              </a:r>
              <a:r>
                <a:rPr kumimoji="1" lang="zh-CN" altLang="en-US" sz="2800" dirty="0">
                  <a:solidFill>
                    <a:srgbClr val="0000FF"/>
                  </a:solidFill>
                  <a:latin typeface="宋体" charset="-122"/>
                </a:rPr>
                <a:t>、</a:t>
              </a:r>
              <a:r>
                <a:rPr kumimoji="1" lang="en-US" altLang="zh-CN" sz="2800" dirty="0">
                  <a:solidFill>
                    <a:srgbClr val="0000FF"/>
                  </a:solidFill>
                  <a:latin typeface="Times New Roman" pitchFamily="18" charset="0"/>
                </a:rPr>
                <a:t>=</a:t>
              </a:r>
              <a:r>
                <a:rPr kumimoji="1" lang="zh-CN" altLang="en-US" sz="2800" dirty="0">
                  <a:solidFill>
                    <a:srgbClr val="0000FF"/>
                  </a:solidFill>
                  <a:latin typeface="宋体" charset="-122"/>
                </a:rPr>
                <a:t>、</a:t>
              </a:r>
              <a:r>
                <a:rPr kumimoji="1" lang="en-US" altLang="zh-CN" sz="2800" dirty="0">
                  <a:solidFill>
                    <a:srgbClr val="0000FF"/>
                  </a:solidFill>
                  <a:latin typeface="Times New Roman" pitchFamily="18" charset="0"/>
                </a:rPr>
                <a:t>&lt;)</a:t>
              </a:r>
              <a:r>
                <a:rPr kumimoji="1" lang="en-US" altLang="zh-CN" sz="2800" dirty="0">
                  <a:solidFill>
                    <a:srgbClr val="0000FF"/>
                  </a:solidFill>
                  <a:latin typeface="Times New Roman" pitchFamily="18" charset="0"/>
                  <a:ea typeface="黑体" pitchFamily="49" charset="-122"/>
                </a:rPr>
                <a:t> </a:t>
              </a:r>
            </a:p>
          </p:txBody>
        </p:sp>
        <p:graphicFrame>
          <p:nvGraphicFramePr>
            <p:cNvPr id="13324" name="Object 3"/>
            <p:cNvGraphicFramePr>
              <a:graphicFrameLocks noChangeAspect="1"/>
            </p:cNvGraphicFramePr>
            <p:nvPr>
              <p:extLst>
                <p:ext uri="{D42A27DB-BD31-4B8C-83A1-F6EECF244321}">
                  <p14:modId xmlns:p14="http://schemas.microsoft.com/office/powerpoint/2010/main" val="2346119086"/>
                </p:ext>
              </p:extLst>
            </p:nvPr>
          </p:nvGraphicFramePr>
          <p:xfrm>
            <a:off x="3757" y="576"/>
            <a:ext cx="274" cy="334"/>
          </p:xfrm>
          <a:graphic>
            <a:graphicData uri="http://schemas.openxmlformats.org/presentationml/2006/ole">
              <mc:AlternateContent xmlns:mc="http://schemas.openxmlformats.org/markup-compatibility/2006">
                <mc:Choice xmlns:v="urn:schemas-microsoft-com:vml" Requires="v">
                  <p:oleObj name="Equation" r:id="rId4" imgW="190440" imgH="228600" progId="Equation.DSMT4">
                    <p:embed/>
                  </p:oleObj>
                </mc:Choice>
                <mc:Fallback>
                  <p:oleObj name="Equation" r:id="rId4" imgW="190440" imgH="228600" progId="Equation.DSMT4">
                    <p:embed/>
                    <p:pic>
                      <p:nvPicPr>
                        <p:cNvPr id="13324" name="Object 3"/>
                        <p:cNvPicPr>
                          <a:picLocks noChangeAspect="1" noChangeArrowheads="1"/>
                        </p:cNvPicPr>
                        <p:nvPr/>
                      </p:nvPicPr>
                      <p:blipFill>
                        <a:blip r:embed="rId5"/>
                        <a:srcRect/>
                        <a:stretch>
                          <a:fillRect/>
                        </a:stretch>
                      </p:blipFill>
                      <p:spPr bwMode="auto">
                        <a:xfrm>
                          <a:off x="3757" y="576"/>
                          <a:ext cx="27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5" name="Object 4"/>
            <p:cNvGraphicFramePr>
              <a:graphicFrameLocks noChangeAspect="1"/>
            </p:cNvGraphicFramePr>
            <p:nvPr>
              <p:extLst>
                <p:ext uri="{D42A27DB-BD31-4B8C-83A1-F6EECF244321}">
                  <p14:modId xmlns:p14="http://schemas.microsoft.com/office/powerpoint/2010/main" val="4187089704"/>
                </p:ext>
              </p:extLst>
            </p:nvPr>
          </p:nvGraphicFramePr>
          <p:xfrm>
            <a:off x="1505" y="867"/>
            <a:ext cx="267" cy="342"/>
          </p:xfrm>
          <a:graphic>
            <a:graphicData uri="http://schemas.openxmlformats.org/presentationml/2006/ole">
              <mc:AlternateContent xmlns:mc="http://schemas.openxmlformats.org/markup-compatibility/2006">
                <mc:Choice xmlns:v="urn:schemas-microsoft-com:vml" Requires="v">
                  <p:oleObj name="Equation" r:id="rId6" imgW="190440" imgH="241200" progId="Equation.DSMT4">
                    <p:embed/>
                  </p:oleObj>
                </mc:Choice>
                <mc:Fallback>
                  <p:oleObj name="Equation" r:id="rId6" imgW="190440" imgH="241200" progId="Equation.DSMT4">
                    <p:embed/>
                    <p:pic>
                      <p:nvPicPr>
                        <p:cNvPr id="13325" name="Object 4"/>
                        <p:cNvPicPr>
                          <a:picLocks noChangeAspect="1" noChangeArrowheads="1"/>
                        </p:cNvPicPr>
                        <p:nvPr/>
                      </p:nvPicPr>
                      <p:blipFill>
                        <a:blip r:embed="rId7"/>
                        <a:srcRect/>
                        <a:stretch>
                          <a:fillRect/>
                        </a:stretch>
                      </p:blipFill>
                      <p:spPr bwMode="auto">
                        <a:xfrm>
                          <a:off x="1505" y="867"/>
                          <a:ext cx="26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6" name="Object 5"/>
            <p:cNvGraphicFramePr>
              <a:graphicFrameLocks noChangeAspect="1"/>
            </p:cNvGraphicFramePr>
            <p:nvPr>
              <p:extLst>
                <p:ext uri="{D42A27DB-BD31-4B8C-83A1-F6EECF244321}">
                  <p14:modId xmlns:p14="http://schemas.microsoft.com/office/powerpoint/2010/main" val="1259413045"/>
                </p:ext>
              </p:extLst>
            </p:nvPr>
          </p:nvGraphicFramePr>
          <p:xfrm>
            <a:off x="570" y="1107"/>
            <a:ext cx="266" cy="342"/>
          </p:xfrm>
          <a:graphic>
            <a:graphicData uri="http://schemas.openxmlformats.org/presentationml/2006/ole">
              <mc:AlternateContent xmlns:mc="http://schemas.openxmlformats.org/markup-compatibility/2006">
                <mc:Choice xmlns:v="urn:schemas-microsoft-com:vml" Requires="v">
                  <p:oleObj name="Equation" r:id="rId8" imgW="190440" imgH="241200" progId="Equation.DSMT4">
                    <p:embed/>
                  </p:oleObj>
                </mc:Choice>
                <mc:Fallback>
                  <p:oleObj name="Equation" r:id="rId8" imgW="190440" imgH="241200" progId="Equation.DSMT4">
                    <p:embed/>
                    <p:pic>
                      <p:nvPicPr>
                        <p:cNvPr id="13326" name="Object 5"/>
                        <p:cNvPicPr>
                          <a:picLocks noChangeAspect="1" noChangeArrowheads="1"/>
                        </p:cNvPicPr>
                        <p:nvPr/>
                      </p:nvPicPr>
                      <p:blipFill>
                        <a:blip r:embed="rId9"/>
                        <a:srcRect/>
                        <a:stretch>
                          <a:fillRect/>
                        </a:stretch>
                      </p:blipFill>
                      <p:spPr bwMode="auto">
                        <a:xfrm>
                          <a:off x="570" y="1107"/>
                          <a:ext cx="26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7" name="Object 6"/>
            <p:cNvGraphicFramePr>
              <a:graphicFrameLocks noChangeAspect="1"/>
            </p:cNvGraphicFramePr>
            <p:nvPr>
              <p:extLst>
                <p:ext uri="{D42A27DB-BD31-4B8C-83A1-F6EECF244321}">
                  <p14:modId xmlns:p14="http://schemas.microsoft.com/office/powerpoint/2010/main" val="2335509378"/>
                </p:ext>
              </p:extLst>
            </p:nvPr>
          </p:nvGraphicFramePr>
          <p:xfrm>
            <a:off x="1513" y="1116"/>
            <a:ext cx="274" cy="334"/>
          </p:xfrm>
          <a:graphic>
            <a:graphicData uri="http://schemas.openxmlformats.org/presentationml/2006/ole">
              <mc:AlternateContent xmlns:mc="http://schemas.openxmlformats.org/markup-compatibility/2006">
                <mc:Choice xmlns:v="urn:schemas-microsoft-com:vml" Requires="v">
                  <p:oleObj name="Equation" r:id="rId10" imgW="190440" imgH="228600" progId="Equation.DSMT4">
                    <p:embed/>
                  </p:oleObj>
                </mc:Choice>
                <mc:Fallback>
                  <p:oleObj name="Equation" r:id="rId10" imgW="190440" imgH="228600" progId="Equation.DSMT4">
                    <p:embed/>
                    <p:pic>
                      <p:nvPicPr>
                        <p:cNvPr id="13327" name="Object 6"/>
                        <p:cNvPicPr>
                          <a:picLocks noChangeAspect="1" noChangeArrowheads="1"/>
                        </p:cNvPicPr>
                        <p:nvPr/>
                      </p:nvPicPr>
                      <p:blipFill>
                        <a:blip r:embed="rId11"/>
                        <a:srcRect/>
                        <a:stretch>
                          <a:fillRect/>
                        </a:stretch>
                      </p:blipFill>
                      <p:spPr bwMode="auto">
                        <a:xfrm>
                          <a:off x="1513" y="1116"/>
                          <a:ext cx="27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6808" name="Text Box 24"/>
          <p:cNvSpPr txBox="1">
            <a:spLocks noChangeArrowheads="1"/>
          </p:cNvSpPr>
          <p:nvPr/>
        </p:nvSpPr>
        <p:spPr bwMode="auto">
          <a:xfrm>
            <a:off x="460375" y="2405063"/>
            <a:ext cx="5465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t>解：气泡中的液面与毛细管中的凹液面类似，所以可以用开尔文方程计算</a:t>
            </a:r>
          </a:p>
        </p:txBody>
      </p:sp>
      <p:sp>
        <p:nvSpPr>
          <p:cNvPr id="246810" name="Text Box 26"/>
          <p:cNvSpPr txBox="1">
            <a:spLocks noChangeArrowheads="1"/>
          </p:cNvSpPr>
          <p:nvPr/>
        </p:nvSpPr>
        <p:spPr bwMode="auto">
          <a:xfrm>
            <a:off x="503238" y="4287838"/>
            <a:ext cx="803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t>错误的原因：没有考虑推导开尔文方程时所用的条件。</a:t>
            </a:r>
          </a:p>
        </p:txBody>
      </p:sp>
      <p:sp>
        <p:nvSpPr>
          <p:cNvPr id="246814" name="Text Box 30"/>
          <p:cNvSpPr txBox="1">
            <a:spLocks noChangeArrowheads="1"/>
          </p:cNvSpPr>
          <p:nvPr/>
        </p:nvSpPr>
        <p:spPr bwMode="auto">
          <a:xfrm>
            <a:off x="5064125" y="3532188"/>
            <a:ext cx="105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rgbClr val="FF0000"/>
                </a:solidFill>
              </a:rPr>
              <a:t>错！</a:t>
            </a:r>
          </a:p>
        </p:txBody>
      </p:sp>
      <p:sp>
        <p:nvSpPr>
          <p:cNvPr id="246815" name="Text Box 31"/>
          <p:cNvSpPr txBox="1">
            <a:spLocks noChangeArrowheads="1"/>
          </p:cNvSpPr>
          <p:nvPr/>
        </p:nvSpPr>
        <p:spPr bwMode="auto">
          <a:xfrm>
            <a:off x="503238" y="5707239"/>
            <a:ext cx="8370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rPr>
              <a:t>饱和蒸气压差别来源于液相压力差别</a:t>
            </a:r>
            <a:r>
              <a:rPr lang="zh-CN" altLang="en-US" sz="2400" dirty="0"/>
              <a:t>，此处的液相压力没有因为气泡存在而改变，</a:t>
            </a:r>
            <a:r>
              <a:rPr lang="zh-CN" altLang="en-US" sz="2400" dirty="0">
                <a:solidFill>
                  <a:srgbClr val="FF0000"/>
                </a:solidFill>
              </a:rPr>
              <a:t>弯曲界面只是使气泡压力改变</a:t>
            </a:r>
            <a:r>
              <a:rPr lang="zh-CN" altLang="en-US" sz="2400" dirty="0"/>
              <a:t>。</a:t>
            </a:r>
          </a:p>
        </p:txBody>
      </p:sp>
      <p:graphicFrame>
        <p:nvGraphicFramePr>
          <p:cNvPr id="13320" name="对象 1"/>
          <p:cNvGraphicFramePr>
            <a:graphicFrameLocks noChangeAspect="1"/>
          </p:cNvGraphicFramePr>
          <p:nvPr>
            <p:extLst>
              <p:ext uri="{D42A27DB-BD31-4B8C-83A1-F6EECF244321}">
                <p14:modId xmlns:p14="http://schemas.microsoft.com/office/powerpoint/2010/main" val="2950686708"/>
              </p:ext>
            </p:extLst>
          </p:nvPr>
        </p:nvGraphicFramePr>
        <p:xfrm>
          <a:off x="792547" y="4671003"/>
          <a:ext cx="7579897" cy="1102862"/>
        </p:xfrm>
        <a:graphic>
          <a:graphicData uri="http://schemas.openxmlformats.org/presentationml/2006/ole">
            <mc:AlternateContent xmlns:mc="http://schemas.openxmlformats.org/markup-compatibility/2006">
              <mc:Choice xmlns:v="urn:schemas-microsoft-com:vml" Requires="v">
                <p:oleObj name="Equation" r:id="rId12" imgW="3314520" imgH="482400" progId="Equation.DSMT4">
                  <p:embed/>
                </p:oleObj>
              </mc:Choice>
              <mc:Fallback>
                <p:oleObj name="Equation" r:id="rId12" imgW="3314520" imgH="482400" progId="Equation.DSMT4">
                  <p:embed/>
                  <p:pic>
                    <p:nvPicPr>
                      <p:cNvPr id="13320" name="对象 1"/>
                      <p:cNvPicPr>
                        <a:picLocks noChangeAspect="1" noChangeArrowheads="1"/>
                      </p:cNvPicPr>
                      <p:nvPr/>
                    </p:nvPicPr>
                    <p:blipFill>
                      <a:blip r:embed="rId13"/>
                      <a:srcRect/>
                      <a:stretch>
                        <a:fillRect/>
                      </a:stretch>
                    </p:blipFill>
                    <p:spPr bwMode="auto">
                      <a:xfrm>
                        <a:off x="792547" y="4671003"/>
                        <a:ext cx="7579897" cy="110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对象 2"/>
          <p:cNvGraphicFramePr>
            <a:graphicFrameLocks noChangeAspect="1"/>
          </p:cNvGraphicFramePr>
          <p:nvPr>
            <p:extLst>
              <p:ext uri="{D42A27DB-BD31-4B8C-83A1-F6EECF244321}">
                <p14:modId xmlns:p14="http://schemas.microsoft.com/office/powerpoint/2010/main" val="3849266977"/>
              </p:ext>
            </p:extLst>
          </p:nvPr>
        </p:nvGraphicFramePr>
        <p:xfrm>
          <a:off x="968375" y="3241675"/>
          <a:ext cx="3897313" cy="1060450"/>
        </p:xfrm>
        <a:graphic>
          <a:graphicData uri="http://schemas.openxmlformats.org/presentationml/2006/ole">
            <mc:AlternateContent xmlns:mc="http://schemas.openxmlformats.org/markup-compatibility/2006">
              <mc:Choice xmlns:v="urn:schemas-microsoft-com:vml" Requires="v">
                <p:oleObj name="Equation" r:id="rId14" imgW="1726920" imgH="469800" progId="Equation.DSMT4">
                  <p:embed/>
                </p:oleObj>
              </mc:Choice>
              <mc:Fallback>
                <p:oleObj name="Equation" r:id="rId14" imgW="1726920" imgH="469800" progId="Equation.DSMT4">
                  <p:embed/>
                  <p:pic>
                    <p:nvPicPr>
                      <p:cNvPr id="13321" name="对象 2"/>
                      <p:cNvPicPr>
                        <a:picLocks noChangeAspect="1" noChangeArrowheads="1"/>
                      </p:cNvPicPr>
                      <p:nvPr/>
                    </p:nvPicPr>
                    <p:blipFill>
                      <a:blip r:embed="rId15"/>
                      <a:srcRect/>
                      <a:stretch>
                        <a:fillRect/>
                      </a:stretch>
                    </p:blipFill>
                    <p:spPr bwMode="auto">
                      <a:xfrm>
                        <a:off x="968375" y="3241675"/>
                        <a:ext cx="389731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6350000" y="2157413"/>
          <a:ext cx="498475" cy="496887"/>
        </p:xfrm>
        <a:graphic>
          <a:graphicData uri="http://schemas.openxmlformats.org/presentationml/2006/ole">
            <mc:AlternateContent xmlns:mc="http://schemas.openxmlformats.org/markup-compatibility/2006">
              <mc:Choice xmlns:v="urn:schemas-microsoft-com:vml" Requires="v">
                <p:oleObj name="Equation" r:id="rId16" imgW="228600" imgH="228600" progId="Equation.DSMT4">
                  <p:embed/>
                </p:oleObj>
              </mc:Choice>
              <mc:Fallback>
                <p:oleObj name="Equation" r:id="rId16" imgW="228600" imgH="228600" progId="Equation.DSMT4">
                  <p:embed/>
                  <p:pic>
                    <p:nvPicPr>
                      <p:cNvPr id="2" name="对象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50000" y="2157413"/>
                        <a:ext cx="4984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808"/>
                                        </p:tgtEl>
                                        <p:attrNameLst>
                                          <p:attrName>style.visibility</p:attrName>
                                        </p:attrNameLst>
                                      </p:cBhvr>
                                      <p:to>
                                        <p:strVal val="visible"/>
                                      </p:to>
                                    </p:set>
                                    <p:animEffect transition="in" filter="blinds(horizontal)">
                                      <p:cBhvr>
                                        <p:cTn id="7" dur="500"/>
                                        <p:tgtEl>
                                          <p:spTgt spid="24680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321"/>
                                        </p:tgtEl>
                                        <p:attrNameLst>
                                          <p:attrName>style.visibility</p:attrName>
                                        </p:attrNameLst>
                                      </p:cBhvr>
                                      <p:to>
                                        <p:strVal val="visible"/>
                                      </p:to>
                                    </p:set>
                                    <p:animEffect transition="in" filter="wipe(left)">
                                      <p:cBhvr>
                                        <p:cTn id="11" dur="500"/>
                                        <p:tgtEl>
                                          <p:spTgt spid="133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6814"/>
                                        </p:tgtEl>
                                        <p:attrNameLst>
                                          <p:attrName>style.visibility</p:attrName>
                                        </p:attrNameLst>
                                      </p:cBhvr>
                                      <p:to>
                                        <p:strVal val="visible"/>
                                      </p:to>
                                    </p:set>
                                    <p:animEffect transition="in" filter="blinds(horizontal)">
                                      <p:cBhvr>
                                        <p:cTn id="16" dur="500"/>
                                        <p:tgtEl>
                                          <p:spTgt spid="2468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6810"/>
                                        </p:tgtEl>
                                        <p:attrNameLst>
                                          <p:attrName>style.visibility</p:attrName>
                                        </p:attrNameLst>
                                      </p:cBhvr>
                                      <p:to>
                                        <p:strVal val="visible"/>
                                      </p:to>
                                    </p:set>
                                    <p:animEffect transition="in" filter="blinds(horizontal)">
                                      <p:cBhvr>
                                        <p:cTn id="21" dur="500"/>
                                        <p:tgtEl>
                                          <p:spTgt spid="246810"/>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3320"/>
                                        </p:tgtEl>
                                        <p:attrNameLst>
                                          <p:attrName>style.visibility</p:attrName>
                                        </p:attrNameLst>
                                      </p:cBhvr>
                                      <p:to>
                                        <p:strVal val="visible"/>
                                      </p:to>
                                    </p:set>
                                    <p:animEffect transition="in" filter="wipe(left)">
                                      <p:cBhvr>
                                        <p:cTn id="25" dur="500"/>
                                        <p:tgtEl>
                                          <p:spTgt spid="13320"/>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246815"/>
                                        </p:tgtEl>
                                        <p:attrNameLst>
                                          <p:attrName>style.visibility</p:attrName>
                                        </p:attrNameLst>
                                      </p:cBhvr>
                                      <p:to>
                                        <p:strVal val="visible"/>
                                      </p:to>
                                    </p:set>
                                    <p:animEffect transition="in" filter="blinds(horizontal)">
                                      <p:cBhvr>
                                        <p:cTn id="29" dur="500"/>
                                        <p:tgtEl>
                                          <p:spTgt spid="246815"/>
                                        </p:tgtEl>
                                      </p:cBhvr>
                                    </p:animEffect>
                                  </p:childTnLst>
                                </p:cTn>
                              </p:par>
                            </p:childTnLst>
                          </p:cTn>
                        </p:par>
                        <p:par>
                          <p:cTn id="30" fill="hold" nodeType="afterGroup">
                            <p:stCondLst>
                              <p:cond delay="1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08" grpId="0"/>
      <p:bldP spid="246810" grpId="0"/>
      <p:bldP spid="246814" grpId="0"/>
      <p:bldP spid="2468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8"/>
          <p:cNvGraphicFramePr>
            <a:graphicFrameLocks noChangeAspect="1"/>
          </p:cNvGraphicFramePr>
          <p:nvPr/>
        </p:nvGraphicFramePr>
        <p:xfrm>
          <a:off x="6272213" y="814388"/>
          <a:ext cx="2162175" cy="2620962"/>
        </p:xfrm>
        <a:graphic>
          <a:graphicData uri="http://schemas.openxmlformats.org/presentationml/2006/ole">
            <mc:AlternateContent xmlns:mc="http://schemas.openxmlformats.org/markup-compatibility/2006">
              <mc:Choice xmlns:v="urn:schemas-microsoft-com:vml" Requires="v">
                <p:oleObj name="位图图像" r:id="rId2" imgW="809738" imgH="980952" progId="Paint.Picture">
                  <p:embed/>
                </p:oleObj>
              </mc:Choice>
              <mc:Fallback>
                <p:oleObj name="位图图像" r:id="rId2" imgW="809738" imgH="980952" progId="Paint.Picture">
                  <p:embed/>
                  <p:pic>
                    <p:nvPicPr>
                      <p:cNvPr id="1433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3" y="814388"/>
                        <a:ext cx="2162175" cy="262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Text Box 12"/>
          <p:cNvSpPr txBox="1">
            <a:spLocks noChangeArrowheads="1"/>
          </p:cNvSpPr>
          <p:nvPr/>
        </p:nvSpPr>
        <p:spPr bwMode="auto">
          <a:xfrm>
            <a:off x="452438" y="4476750"/>
            <a:ext cx="82073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t>如果气泡中为纯蒸气，气泡将被表面张力压垮，不能稳定存在。如果有气泡稳定存在，说明气泡中还含有惰性气体。</a:t>
            </a:r>
          </a:p>
        </p:txBody>
      </p:sp>
      <p:sp>
        <p:nvSpPr>
          <p:cNvPr id="14340" name="Text Box 13"/>
          <p:cNvSpPr txBox="1">
            <a:spLocks noChangeArrowheads="1"/>
          </p:cNvSpPr>
          <p:nvPr/>
        </p:nvSpPr>
        <p:spPr bwMode="auto">
          <a:xfrm>
            <a:off x="495300" y="1873250"/>
            <a:ext cx="54562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t>气泡外的液相与液体平面处的压力没有什么不同，液相压力没有发生变化，则</a:t>
            </a:r>
          </a:p>
        </p:txBody>
      </p:sp>
      <p:graphicFrame>
        <p:nvGraphicFramePr>
          <p:cNvPr id="14341" name="对象 1"/>
          <p:cNvGraphicFramePr>
            <a:graphicFrameLocks noChangeAspect="1"/>
          </p:cNvGraphicFramePr>
          <p:nvPr>
            <p:extLst>
              <p:ext uri="{D42A27DB-BD31-4B8C-83A1-F6EECF244321}">
                <p14:modId xmlns:p14="http://schemas.microsoft.com/office/powerpoint/2010/main" val="3283425563"/>
              </p:ext>
            </p:extLst>
          </p:nvPr>
        </p:nvGraphicFramePr>
        <p:xfrm>
          <a:off x="949325" y="3230563"/>
          <a:ext cx="4548188" cy="1144587"/>
        </p:xfrm>
        <a:graphic>
          <a:graphicData uri="http://schemas.openxmlformats.org/presentationml/2006/ole">
            <mc:AlternateContent xmlns:mc="http://schemas.openxmlformats.org/markup-compatibility/2006">
              <mc:Choice xmlns:v="urn:schemas-microsoft-com:vml" Requires="v">
                <p:oleObj name="Equation" r:id="rId4" imgW="1917360" imgH="482400" progId="Equation.DSMT4">
                  <p:embed/>
                </p:oleObj>
              </mc:Choice>
              <mc:Fallback>
                <p:oleObj name="Equation" r:id="rId4" imgW="1917360" imgH="482400" progId="Equation.DSMT4">
                  <p:embed/>
                  <p:pic>
                    <p:nvPicPr>
                      <p:cNvPr id="14341" name="对象 1"/>
                      <p:cNvPicPr>
                        <a:picLocks noChangeAspect="1" noChangeArrowheads="1"/>
                      </p:cNvPicPr>
                      <p:nvPr/>
                    </p:nvPicPr>
                    <p:blipFill>
                      <a:blip r:embed="rId5"/>
                      <a:srcRect/>
                      <a:stretch>
                        <a:fillRect/>
                      </a:stretch>
                    </p:blipFill>
                    <p:spPr bwMode="auto">
                      <a:xfrm>
                        <a:off x="949325" y="3230563"/>
                        <a:ext cx="4548188"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对象 1"/>
          <p:cNvGraphicFramePr>
            <a:graphicFrameLocks noChangeAspect="1"/>
          </p:cNvGraphicFramePr>
          <p:nvPr>
            <p:extLst>
              <p:ext uri="{D42A27DB-BD31-4B8C-83A1-F6EECF244321}">
                <p14:modId xmlns:p14="http://schemas.microsoft.com/office/powerpoint/2010/main" val="2180646951"/>
              </p:ext>
            </p:extLst>
          </p:nvPr>
        </p:nvGraphicFramePr>
        <p:xfrm>
          <a:off x="1219200" y="609600"/>
          <a:ext cx="4010025" cy="1116013"/>
        </p:xfrm>
        <a:graphic>
          <a:graphicData uri="http://schemas.openxmlformats.org/presentationml/2006/ole">
            <mc:AlternateContent xmlns:mc="http://schemas.openxmlformats.org/markup-compatibility/2006">
              <mc:Choice xmlns:v="urn:schemas-microsoft-com:vml" Requires="v">
                <p:oleObj name="Equation" r:id="rId6" imgW="1688760" imgH="469800" progId="Equation.DSMT4">
                  <p:embed/>
                </p:oleObj>
              </mc:Choice>
              <mc:Fallback>
                <p:oleObj name="Equation" r:id="rId6" imgW="1688760" imgH="469800" progId="Equation.DSMT4">
                  <p:embed/>
                  <p:pic>
                    <p:nvPicPr>
                      <p:cNvPr id="14342" name="对象 1"/>
                      <p:cNvPicPr>
                        <a:picLocks noChangeAspect="1" noChangeArrowheads="1"/>
                      </p:cNvPicPr>
                      <p:nvPr/>
                    </p:nvPicPr>
                    <p:blipFill>
                      <a:blip r:embed="rId7"/>
                      <a:srcRect/>
                      <a:stretch>
                        <a:fillRect/>
                      </a:stretch>
                    </p:blipFill>
                    <p:spPr bwMode="auto">
                      <a:xfrm>
                        <a:off x="1219200" y="609600"/>
                        <a:ext cx="401002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6383338" y="1185863"/>
          <a:ext cx="498475" cy="496887"/>
        </p:xfrm>
        <a:graphic>
          <a:graphicData uri="http://schemas.openxmlformats.org/presentationml/2006/ole">
            <mc:AlternateContent xmlns:mc="http://schemas.openxmlformats.org/markup-compatibility/2006">
              <mc:Choice xmlns:v="urn:schemas-microsoft-com:vml" Requires="v">
                <p:oleObj name="Equation" r:id="rId8" imgW="228600" imgH="228600" progId="Equation.DSMT4">
                  <p:embed/>
                </p:oleObj>
              </mc:Choice>
              <mc:Fallback>
                <p:oleObj name="Equation" r:id="rId8" imgW="228600" imgH="228600" progId="Equation.DSMT4">
                  <p:embed/>
                  <p:pic>
                    <p:nvPicPr>
                      <p:cNvPr id="2"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3338" y="1185863"/>
                        <a:ext cx="4984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587375" y="684213"/>
            <a:ext cx="81581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t>烧开水时，当水烧开后，会有许多气泡冒出，这些气泡是纯蒸汽，这是否与前面例题结果矛盾？</a:t>
            </a:r>
          </a:p>
        </p:txBody>
      </p:sp>
      <p:sp>
        <p:nvSpPr>
          <p:cNvPr id="301061" name="Text Box 5"/>
          <p:cNvSpPr txBox="1">
            <a:spLocks noChangeArrowheads="1"/>
          </p:cNvSpPr>
          <p:nvPr/>
        </p:nvSpPr>
        <p:spPr bwMode="auto">
          <a:xfrm>
            <a:off x="579438" y="1885950"/>
            <a:ext cx="8255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t>解：不矛盾。</a:t>
            </a:r>
          </a:p>
          <a:p>
            <a:pPr eaLnBrk="1" hangingPunct="1">
              <a:spcBef>
                <a:spcPct val="0"/>
              </a:spcBef>
              <a:buClrTx/>
              <a:buSzTx/>
              <a:buFontTx/>
              <a:buNone/>
            </a:pPr>
            <a:r>
              <a:rPr lang="zh-CN" altLang="en-US" sz="2800" dirty="0"/>
              <a:t>水与蒸气成相平衡时，系统维持恒温，不用源源不断地输入能量，这时不会有纯蒸气泡产生，</a:t>
            </a:r>
            <a:r>
              <a:rPr lang="zh-CN" altLang="en-US" sz="2800" dirty="0">
                <a:solidFill>
                  <a:srgbClr val="FF0000"/>
                </a:solidFill>
              </a:rPr>
              <a:t>系统处于平衡态</a:t>
            </a:r>
            <a:r>
              <a:rPr lang="zh-CN" altLang="en-US" sz="2800" dirty="0"/>
              <a:t>。</a:t>
            </a:r>
          </a:p>
          <a:p>
            <a:pPr eaLnBrk="1" hangingPunct="1">
              <a:spcBef>
                <a:spcPct val="0"/>
              </a:spcBef>
              <a:buClrTx/>
              <a:buSzTx/>
              <a:buFontTx/>
              <a:buNone/>
            </a:pPr>
            <a:r>
              <a:rPr lang="zh-CN" altLang="en-US" sz="2800" dirty="0"/>
              <a:t>烧水时，能量被源源不断输入水中，水烧开后，这些能量使水不断汽化，</a:t>
            </a:r>
            <a:r>
              <a:rPr lang="zh-CN" altLang="en-US" sz="2800" dirty="0">
                <a:solidFill>
                  <a:srgbClr val="FF0000"/>
                </a:solidFill>
              </a:rPr>
              <a:t>系统处于非平衡态</a:t>
            </a:r>
            <a:r>
              <a:rPr lang="zh-CN" altLang="en-US" sz="2800" dirty="0"/>
              <a:t>。壶底与火直接接触，能量由下而上传递，存在温度梯度，直接和壶底接触的水的温度略高于壶体中水的温度，相应产生的蒸气的压力也比大气压略高，从而可以源源不断地产生纯蒸气泡。</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1061">
                                            <p:txEl>
                                              <p:pRg st="0" end="0"/>
                                            </p:txEl>
                                          </p:spTgt>
                                        </p:tgtEl>
                                        <p:attrNameLst>
                                          <p:attrName>style.visibility</p:attrName>
                                        </p:attrNameLst>
                                      </p:cBhvr>
                                      <p:to>
                                        <p:strVal val="visible"/>
                                      </p:to>
                                    </p:set>
                                    <p:animEffect transition="in" filter="blinds(horizontal)">
                                      <p:cBhvr>
                                        <p:cTn id="7" dur="500"/>
                                        <p:tgtEl>
                                          <p:spTgt spid="301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1061">
                                            <p:txEl>
                                              <p:pRg st="1" end="1"/>
                                            </p:txEl>
                                          </p:spTgt>
                                        </p:tgtEl>
                                        <p:attrNameLst>
                                          <p:attrName>style.visibility</p:attrName>
                                        </p:attrNameLst>
                                      </p:cBhvr>
                                      <p:to>
                                        <p:strVal val="visible"/>
                                      </p:to>
                                    </p:set>
                                    <p:animEffect transition="in" filter="blinds(horizontal)">
                                      <p:cBhvr>
                                        <p:cTn id="12" dur="500"/>
                                        <p:tgtEl>
                                          <p:spTgt spid="3010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1061">
                                            <p:txEl>
                                              <p:pRg st="2" end="2"/>
                                            </p:txEl>
                                          </p:spTgt>
                                        </p:tgtEl>
                                        <p:attrNameLst>
                                          <p:attrName>style.visibility</p:attrName>
                                        </p:attrNameLst>
                                      </p:cBhvr>
                                      <p:to>
                                        <p:strVal val="visible"/>
                                      </p:to>
                                    </p:set>
                                    <p:animEffect transition="in" filter="blinds(horizontal)">
                                      <p:cBhvr>
                                        <p:cTn id="17" dur="500"/>
                                        <p:tgtEl>
                                          <p:spTgt spid="3010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454025" y="490538"/>
            <a:ext cx="84740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0"/>
              </a:spcBef>
              <a:spcAft>
                <a:spcPct val="0"/>
              </a:spcAft>
              <a:defRPr sz="2800" b="1">
                <a:solidFill>
                  <a:schemeClr val="tx1"/>
                </a:solidFill>
                <a:latin typeface="Arial" charset="0"/>
                <a:ea typeface="宋体" pitchFamily="2" charset="-122"/>
              </a:defRPr>
            </a:lvl6pPr>
            <a:lvl7pPr marL="2971800" indent="-228600" eaLnBrk="0" fontAlgn="base" hangingPunct="0">
              <a:spcBef>
                <a:spcPct val="0"/>
              </a:spcBef>
              <a:spcAft>
                <a:spcPct val="0"/>
              </a:spcAft>
              <a:defRPr sz="2800" b="1">
                <a:solidFill>
                  <a:schemeClr val="tx1"/>
                </a:solidFill>
                <a:latin typeface="Arial" charset="0"/>
                <a:ea typeface="宋体" pitchFamily="2" charset="-122"/>
              </a:defRPr>
            </a:lvl7pPr>
            <a:lvl8pPr marL="3429000" indent="-228600" eaLnBrk="0" fontAlgn="base" hangingPunct="0">
              <a:spcBef>
                <a:spcPct val="0"/>
              </a:spcBef>
              <a:spcAft>
                <a:spcPct val="0"/>
              </a:spcAft>
              <a:defRPr sz="2800" b="1">
                <a:solidFill>
                  <a:schemeClr val="tx1"/>
                </a:solidFill>
                <a:latin typeface="Arial" charset="0"/>
                <a:ea typeface="宋体" pitchFamily="2" charset="-122"/>
              </a:defRPr>
            </a:lvl8pPr>
            <a:lvl9pPr marL="3886200" indent="-228600" eaLnBrk="0" fontAlgn="base" hangingPunct="0">
              <a:spcBef>
                <a:spcPct val="0"/>
              </a:spcBef>
              <a:spcAft>
                <a:spcPct val="0"/>
              </a:spcAft>
              <a:defRPr sz="2800" b="1">
                <a:solidFill>
                  <a:schemeClr val="tx1"/>
                </a:solidFill>
                <a:latin typeface="Arial" charset="0"/>
                <a:ea typeface="宋体" pitchFamily="2" charset="-122"/>
              </a:defRPr>
            </a:lvl9pPr>
          </a:lstStyle>
          <a:p>
            <a:pPr algn="just" eaLnBrk="1" hangingPunct="1">
              <a:defRPr/>
            </a:pPr>
            <a:r>
              <a:rPr kumimoji="1" lang="zh-CN" altLang="en-US">
                <a:solidFill>
                  <a:srgbClr val="FF0000"/>
                </a:solidFill>
                <a:effectLst>
                  <a:outerShdw blurRad="38100" dist="38100" dir="2700000" algn="tl">
                    <a:srgbClr val="C0C0C0"/>
                  </a:outerShdw>
                </a:effectLst>
                <a:latin typeface="黑体" pitchFamily="2" charset="-122"/>
                <a:ea typeface="黑体" pitchFamily="2" charset="-122"/>
              </a:rPr>
              <a:t>微小晶体的饱和蒸气压，开尔文方程</a:t>
            </a:r>
            <a:endParaRPr kumimoji="1" lang="zh-CN" altLang="en-US" sz="2400" b="0">
              <a:latin typeface="黑体" pitchFamily="2" charset="-122"/>
              <a:ea typeface="黑体" pitchFamily="2" charset="-122"/>
            </a:endParaRPr>
          </a:p>
        </p:txBody>
      </p:sp>
      <p:grpSp>
        <p:nvGrpSpPr>
          <p:cNvPr id="16387" name="Group 33"/>
          <p:cNvGrpSpPr>
            <a:grpSpLocks/>
          </p:cNvGrpSpPr>
          <p:nvPr/>
        </p:nvGrpSpPr>
        <p:grpSpPr bwMode="auto">
          <a:xfrm>
            <a:off x="7366000" y="1371600"/>
            <a:ext cx="1143000" cy="1276350"/>
            <a:chOff x="4640" y="864"/>
            <a:chExt cx="720" cy="804"/>
          </a:xfrm>
        </p:grpSpPr>
        <p:sp>
          <p:nvSpPr>
            <p:cNvPr id="267269" name="AutoShape 5"/>
            <p:cNvSpPr>
              <a:spLocks noChangeArrowheads="1"/>
            </p:cNvSpPr>
            <p:nvPr/>
          </p:nvSpPr>
          <p:spPr bwMode="auto">
            <a:xfrm>
              <a:off x="4640" y="864"/>
              <a:ext cx="720" cy="804"/>
            </a:xfrm>
            <a:prstGeom prst="can">
              <a:avLst>
                <a:gd name="adj" fmla="val 27917"/>
              </a:avLst>
            </a:prstGeom>
            <a:gradFill rotWithShape="1">
              <a:gsLst>
                <a:gs pos="0">
                  <a:srgbClr val="CCFFFF"/>
                </a:gs>
                <a:gs pos="50000">
                  <a:schemeClr val="bg1"/>
                </a:gs>
                <a:gs pos="100000">
                  <a:srgbClr val="CCFF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a typeface="宋体" pitchFamily="2" charset="-122"/>
              </a:endParaRPr>
            </a:p>
          </p:txBody>
        </p:sp>
        <p:sp>
          <p:nvSpPr>
            <p:cNvPr id="16394" name="AutoShape 28"/>
            <p:cNvSpPr>
              <a:spLocks noChangeArrowheads="1"/>
            </p:cNvSpPr>
            <p:nvPr/>
          </p:nvSpPr>
          <p:spPr bwMode="auto">
            <a:xfrm>
              <a:off x="4958" y="1465"/>
              <a:ext cx="102" cy="102"/>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pSp>
      <p:sp>
        <p:nvSpPr>
          <p:cNvPr id="16388" name="Text Box 38"/>
          <p:cNvSpPr txBox="1">
            <a:spLocks noChangeArrowheads="1"/>
          </p:cNvSpPr>
          <p:nvPr/>
        </p:nvSpPr>
        <p:spPr bwMode="auto">
          <a:xfrm>
            <a:off x="534988" y="1063625"/>
            <a:ext cx="6429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t>讨论液体蒸汽压的公式可用来讨论固体的蒸汽压：</a:t>
            </a:r>
          </a:p>
        </p:txBody>
      </p:sp>
      <p:sp>
        <p:nvSpPr>
          <p:cNvPr id="16389" name="Text Box 39"/>
          <p:cNvSpPr txBox="1">
            <a:spLocks noChangeArrowheads="1"/>
          </p:cNvSpPr>
          <p:nvPr/>
        </p:nvSpPr>
        <p:spPr bwMode="auto">
          <a:xfrm>
            <a:off x="588963" y="3313113"/>
            <a:ext cx="80867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t>如果两个体系的固相的压力差主要来自于大晶体（平面）和微小晶体（曲面）的差异，那么根据开尔文公式：</a:t>
            </a:r>
          </a:p>
        </p:txBody>
      </p:sp>
      <p:sp>
        <p:nvSpPr>
          <p:cNvPr id="16390" name="Text Box 41"/>
          <p:cNvSpPr txBox="1">
            <a:spLocks noChangeArrowheads="1"/>
          </p:cNvSpPr>
          <p:nvPr/>
        </p:nvSpPr>
        <p:spPr bwMode="auto">
          <a:xfrm>
            <a:off x="546100" y="5778500"/>
            <a:ext cx="8513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0000FF"/>
                </a:solidFill>
                <a:latin typeface="宋体" charset="-122"/>
              </a:rPr>
              <a:t>微小晶体的饱和蒸气压大于普通晶体的饱和蒸气压。</a:t>
            </a:r>
          </a:p>
        </p:txBody>
      </p:sp>
      <p:graphicFrame>
        <p:nvGraphicFramePr>
          <p:cNvPr id="16391" name="对象 1"/>
          <p:cNvGraphicFramePr>
            <a:graphicFrameLocks noChangeAspect="1"/>
          </p:cNvGraphicFramePr>
          <p:nvPr>
            <p:extLst>
              <p:ext uri="{D42A27DB-BD31-4B8C-83A1-F6EECF244321}">
                <p14:modId xmlns:p14="http://schemas.microsoft.com/office/powerpoint/2010/main" val="306631055"/>
              </p:ext>
            </p:extLst>
          </p:nvPr>
        </p:nvGraphicFramePr>
        <p:xfrm>
          <a:off x="3108325" y="4686300"/>
          <a:ext cx="2193925" cy="1066800"/>
        </p:xfrm>
        <a:graphic>
          <a:graphicData uri="http://schemas.openxmlformats.org/presentationml/2006/ole">
            <mc:AlternateContent xmlns:mc="http://schemas.openxmlformats.org/markup-compatibility/2006">
              <mc:Choice xmlns:v="urn:schemas-microsoft-com:vml" Requires="v">
                <p:oleObj name="Equation" r:id="rId2" imgW="914400" imgH="444240" progId="Equation.DSMT4">
                  <p:embed/>
                </p:oleObj>
              </mc:Choice>
              <mc:Fallback>
                <p:oleObj name="Equation" r:id="rId2" imgW="914400" imgH="444240" progId="Equation.DSMT4">
                  <p:embed/>
                  <p:pic>
                    <p:nvPicPr>
                      <p:cNvPr id="16391" name="对象 1"/>
                      <p:cNvPicPr>
                        <a:picLocks noChangeAspect="1" noChangeArrowheads="1"/>
                      </p:cNvPicPr>
                      <p:nvPr/>
                    </p:nvPicPr>
                    <p:blipFill>
                      <a:blip r:embed="rId3"/>
                      <a:srcRect/>
                      <a:stretch>
                        <a:fillRect/>
                      </a:stretch>
                    </p:blipFill>
                    <p:spPr bwMode="auto">
                      <a:xfrm>
                        <a:off x="3108325" y="4686300"/>
                        <a:ext cx="2193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对象 1"/>
          <p:cNvGraphicFramePr>
            <a:graphicFrameLocks noChangeAspect="1"/>
          </p:cNvGraphicFramePr>
          <p:nvPr>
            <p:extLst>
              <p:ext uri="{D42A27DB-BD31-4B8C-83A1-F6EECF244321}">
                <p14:modId xmlns:p14="http://schemas.microsoft.com/office/powerpoint/2010/main" val="1403626586"/>
              </p:ext>
            </p:extLst>
          </p:nvPr>
        </p:nvGraphicFramePr>
        <p:xfrm>
          <a:off x="1698625" y="2024063"/>
          <a:ext cx="4100513" cy="1116012"/>
        </p:xfrm>
        <a:graphic>
          <a:graphicData uri="http://schemas.openxmlformats.org/presentationml/2006/ole">
            <mc:AlternateContent xmlns:mc="http://schemas.openxmlformats.org/markup-compatibility/2006">
              <mc:Choice xmlns:v="urn:schemas-microsoft-com:vml" Requires="v">
                <p:oleObj name="Equation" r:id="rId4" imgW="1726920" imgH="469800" progId="Equation.DSMT4">
                  <p:embed/>
                </p:oleObj>
              </mc:Choice>
              <mc:Fallback>
                <p:oleObj name="Equation" r:id="rId4" imgW="1726920" imgH="469800" progId="Equation.DSMT4">
                  <p:embed/>
                  <p:pic>
                    <p:nvPicPr>
                      <p:cNvPr id="16392" name="对象 1"/>
                      <p:cNvPicPr>
                        <a:picLocks noChangeAspect="1" noChangeArrowheads="1"/>
                      </p:cNvPicPr>
                      <p:nvPr/>
                    </p:nvPicPr>
                    <p:blipFill>
                      <a:blip r:embed="rId5"/>
                      <a:srcRect/>
                      <a:stretch>
                        <a:fillRect/>
                      </a:stretch>
                    </p:blipFill>
                    <p:spPr bwMode="auto">
                      <a:xfrm>
                        <a:off x="1698625" y="2024063"/>
                        <a:ext cx="41005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Text Box 5"/>
          <p:cNvSpPr txBox="1">
            <a:spLocks noChangeArrowheads="1"/>
          </p:cNvSpPr>
          <p:nvPr/>
        </p:nvSpPr>
        <p:spPr bwMode="auto">
          <a:xfrm>
            <a:off x="508000" y="515938"/>
            <a:ext cx="4065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微小晶体的熔点</a:t>
            </a:r>
            <a:endParaRPr kumimoji="1" lang="zh-CN" altLang="en-US" b="0" dirty="0">
              <a:latin typeface="Times New Roman" pitchFamily="18" charset="0"/>
              <a:ea typeface="宋体" pitchFamily="2" charset="-122"/>
            </a:endParaRPr>
          </a:p>
        </p:txBody>
      </p:sp>
      <p:grpSp>
        <p:nvGrpSpPr>
          <p:cNvPr id="17411" name="Group 34"/>
          <p:cNvGrpSpPr>
            <a:grpSpLocks/>
          </p:cNvGrpSpPr>
          <p:nvPr/>
        </p:nvGrpSpPr>
        <p:grpSpPr bwMode="auto">
          <a:xfrm>
            <a:off x="779463" y="1208088"/>
            <a:ext cx="2676525" cy="1181100"/>
            <a:chOff x="854" y="1670"/>
            <a:chExt cx="1686" cy="744"/>
          </a:xfrm>
        </p:grpSpPr>
        <p:sp>
          <p:nvSpPr>
            <p:cNvPr id="17417" name="Rectangle 7"/>
            <p:cNvSpPr>
              <a:spLocks noChangeArrowheads="1"/>
            </p:cNvSpPr>
            <p:nvPr/>
          </p:nvSpPr>
          <p:spPr bwMode="auto">
            <a:xfrm>
              <a:off x="854" y="1670"/>
              <a:ext cx="1686" cy="74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7418" name="Oval 9"/>
            <p:cNvSpPr>
              <a:spLocks noChangeArrowheads="1"/>
            </p:cNvSpPr>
            <p:nvPr/>
          </p:nvSpPr>
          <p:spPr bwMode="auto">
            <a:xfrm>
              <a:off x="1574" y="1820"/>
              <a:ext cx="852" cy="516"/>
            </a:xfrm>
            <a:prstGeom prst="ellipse">
              <a:avLst/>
            </a:prstGeom>
            <a:solidFill>
              <a:srgbClr val="00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7419" name="Text Box 10"/>
            <p:cNvSpPr txBox="1">
              <a:spLocks noChangeArrowheads="1"/>
            </p:cNvSpPr>
            <p:nvPr/>
          </p:nvSpPr>
          <p:spPr bwMode="auto">
            <a:xfrm>
              <a:off x="1748" y="194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chemeClr val="bg1"/>
                  </a:solidFill>
                  <a:latin typeface="Times New Roman" pitchFamily="18" charset="0"/>
                </a:rPr>
                <a:t>S(A)</a:t>
              </a:r>
            </a:p>
          </p:txBody>
        </p:sp>
        <p:sp>
          <p:nvSpPr>
            <p:cNvPr id="17420" name="Text Box 11"/>
            <p:cNvSpPr txBox="1">
              <a:spLocks noChangeArrowheads="1"/>
            </p:cNvSpPr>
            <p:nvPr/>
          </p:nvSpPr>
          <p:spPr bwMode="auto">
            <a:xfrm>
              <a:off x="1058" y="1856"/>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000000"/>
                  </a:solidFill>
                  <a:latin typeface="Times New Roman" pitchFamily="18" charset="0"/>
                </a:rPr>
                <a:t>L(A)</a:t>
              </a:r>
            </a:p>
          </p:txBody>
        </p:sp>
      </p:grpSp>
      <p:sp>
        <p:nvSpPr>
          <p:cNvPr id="17412" name="Text Box 13"/>
          <p:cNvSpPr txBox="1">
            <a:spLocks noChangeArrowheads="1"/>
          </p:cNvSpPr>
          <p:nvPr/>
        </p:nvSpPr>
        <p:spPr bwMode="auto">
          <a:xfrm>
            <a:off x="3943350" y="1290638"/>
            <a:ext cx="4891088"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楷体" panose="02010609060101010101" pitchFamily="49" charset="-122"/>
                <a:ea typeface="楷体" panose="02010609060101010101" pitchFamily="49" charset="-122"/>
              </a:rPr>
              <a:t>当液固两相的化学势相等时，</a:t>
            </a:r>
            <a:r>
              <a:rPr lang="en-US" altLang="zh-CN" sz="2800" b="0" i="1" dirty="0" err="1">
                <a:solidFill>
                  <a:srgbClr val="000000"/>
                </a:solidFill>
                <a:latin typeface="Symbol" pitchFamily="18" charset="2"/>
                <a:ea typeface="楷体" panose="02010609060101010101" pitchFamily="49" charset="-122"/>
              </a:rPr>
              <a:t>m</a:t>
            </a:r>
            <a:r>
              <a:rPr lang="en-US" altLang="zh-CN" sz="2800" b="0" baseline="30000" dirty="0" err="1">
                <a:solidFill>
                  <a:srgbClr val="000000"/>
                </a:solidFill>
                <a:latin typeface="Times New Roman" pitchFamily="18" charset="0"/>
                <a:ea typeface="楷体" panose="02010609060101010101" pitchFamily="49" charset="-122"/>
                <a:sym typeface="Symbol" pitchFamily="18" charset="2"/>
              </a:rPr>
              <a:t></a:t>
            </a:r>
            <a:r>
              <a:rPr lang="en-US" altLang="zh-CN" sz="2800" b="0" baseline="30000" dirty="0" err="1">
                <a:solidFill>
                  <a:srgbClr val="000000"/>
                </a:solidFill>
                <a:latin typeface="Times New Roman" pitchFamily="18" charset="0"/>
                <a:ea typeface="楷体" panose="02010609060101010101" pitchFamily="49" charset="-122"/>
              </a:rPr>
              <a:t>L</a:t>
            </a:r>
            <a:r>
              <a:rPr lang="en-US" altLang="zh-CN" sz="2800" b="0" dirty="0">
                <a:solidFill>
                  <a:srgbClr val="000000"/>
                </a:solidFill>
                <a:latin typeface="Times New Roman" pitchFamily="18" charset="0"/>
                <a:ea typeface="楷体" panose="02010609060101010101" pitchFamily="49" charset="-122"/>
              </a:rPr>
              <a:t>=</a:t>
            </a:r>
            <a:r>
              <a:rPr lang="en-US" altLang="zh-CN" sz="2800" b="0" i="1" dirty="0" err="1">
                <a:solidFill>
                  <a:srgbClr val="000000"/>
                </a:solidFill>
                <a:latin typeface="Symbol" pitchFamily="18" charset="2"/>
                <a:ea typeface="楷体" panose="02010609060101010101" pitchFamily="49" charset="-122"/>
              </a:rPr>
              <a:t>m</a:t>
            </a:r>
            <a:r>
              <a:rPr lang="en-US" altLang="zh-CN" sz="2800" b="0" baseline="30000" dirty="0" err="1">
                <a:solidFill>
                  <a:srgbClr val="000000"/>
                </a:solidFill>
                <a:latin typeface="Times New Roman" pitchFamily="18" charset="0"/>
                <a:ea typeface="楷体" panose="02010609060101010101" pitchFamily="49" charset="-122"/>
                <a:sym typeface="Symbol" pitchFamily="18" charset="2"/>
              </a:rPr>
              <a:t></a:t>
            </a:r>
            <a:r>
              <a:rPr lang="en-US" altLang="zh-CN" sz="2800" b="0" baseline="30000" dirty="0" err="1">
                <a:solidFill>
                  <a:srgbClr val="000000"/>
                </a:solidFill>
                <a:latin typeface="Times New Roman" pitchFamily="18" charset="0"/>
                <a:ea typeface="楷体" panose="02010609060101010101" pitchFamily="49" charset="-122"/>
              </a:rPr>
              <a:t>S</a:t>
            </a:r>
            <a:r>
              <a:rPr lang="zh-CN" altLang="en-US" sz="2800" dirty="0">
                <a:solidFill>
                  <a:srgbClr val="0000FF"/>
                </a:solidFill>
                <a:latin typeface="楷体" panose="02010609060101010101" pitchFamily="49" charset="-122"/>
                <a:ea typeface="楷体" panose="02010609060101010101" pitchFamily="49" charset="-122"/>
              </a:rPr>
              <a:t>，体系温度等于熔点。</a:t>
            </a:r>
          </a:p>
        </p:txBody>
      </p:sp>
      <p:sp>
        <p:nvSpPr>
          <p:cNvPr id="17448" name="Text Box 40"/>
          <p:cNvSpPr txBox="1">
            <a:spLocks noChangeArrowheads="1"/>
          </p:cNvSpPr>
          <p:nvPr/>
        </p:nvSpPr>
        <p:spPr bwMode="auto">
          <a:xfrm>
            <a:off x="781050" y="4997450"/>
            <a:ext cx="1817688" cy="5191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a:ea typeface="宋体" pitchFamily="2" charset="-122"/>
              </a:rPr>
              <a:t>推导得：</a:t>
            </a:r>
          </a:p>
        </p:txBody>
      </p:sp>
      <p:sp>
        <p:nvSpPr>
          <p:cNvPr id="17414" name="Text Box 1076"/>
          <p:cNvSpPr txBox="1">
            <a:spLocks noChangeArrowheads="1"/>
          </p:cNvSpPr>
          <p:nvPr/>
        </p:nvSpPr>
        <p:spPr bwMode="auto">
          <a:xfrm>
            <a:off x="798513" y="5876925"/>
            <a:ext cx="6361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FF0000"/>
                </a:solidFill>
                <a:latin typeface="宋体" charset="-122"/>
              </a:rPr>
              <a:t>微小晶体的熔点下降。</a:t>
            </a:r>
          </a:p>
        </p:txBody>
      </p:sp>
      <p:graphicFrame>
        <p:nvGraphicFramePr>
          <p:cNvPr id="17415" name="对象 1"/>
          <p:cNvGraphicFramePr>
            <a:graphicFrameLocks noChangeAspect="1"/>
          </p:cNvGraphicFramePr>
          <p:nvPr>
            <p:extLst>
              <p:ext uri="{D42A27DB-BD31-4B8C-83A1-F6EECF244321}">
                <p14:modId xmlns:p14="http://schemas.microsoft.com/office/powerpoint/2010/main" val="2193616888"/>
              </p:ext>
            </p:extLst>
          </p:nvPr>
        </p:nvGraphicFramePr>
        <p:xfrm>
          <a:off x="848254" y="2613025"/>
          <a:ext cx="7315200" cy="2116138"/>
        </p:xfrm>
        <a:graphic>
          <a:graphicData uri="http://schemas.openxmlformats.org/presentationml/2006/ole">
            <mc:AlternateContent xmlns:mc="http://schemas.openxmlformats.org/markup-compatibility/2006">
              <mc:Choice xmlns:v="urn:schemas-microsoft-com:vml" Requires="v">
                <p:oleObj name="Equation" r:id="rId2" imgW="3073320" imgH="888840" progId="Equation.DSMT4">
                  <p:embed/>
                </p:oleObj>
              </mc:Choice>
              <mc:Fallback>
                <p:oleObj name="Equation" r:id="rId2" imgW="3073320" imgH="888840" progId="Equation.DSMT4">
                  <p:embed/>
                  <p:pic>
                    <p:nvPicPr>
                      <p:cNvPr id="17415" name="对象 1"/>
                      <p:cNvPicPr>
                        <a:picLocks noChangeAspect="1" noChangeArrowheads="1"/>
                      </p:cNvPicPr>
                      <p:nvPr/>
                    </p:nvPicPr>
                    <p:blipFill>
                      <a:blip r:embed="rId3"/>
                      <a:srcRect/>
                      <a:stretch>
                        <a:fillRect/>
                      </a:stretch>
                    </p:blipFill>
                    <p:spPr bwMode="auto">
                      <a:xfrm>
                        <a:off x="848254" y="2613025"/>
                        <a:ext cx="73152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对象 1"/>
          <p:cNvGraphicFramePr>
            <a:graphicFrameLocks noChangeAspect="1"/>
          </p:cNvGraphicFramePr>
          <p:nvPr>
            <p:extLst>
              <p:ext uri="{D42A27DB-BD31-4B8C-83A1-F6EECF244321}">
                <p14:modId xmlns:p14="http://schemas.microsoft.com/office/powerpoint/2010/main" val="3173629837"/>
              </p:ext>
            </p:extLst>
          </p:nvPr>
        </p:nvGraphicFramePr>
        <p:xfrm>
          <a:off x="2643965" y="4756082"/>
          <a:ext cx="5294344" cy="1047003"/>
        </p:xfrm>
        <a:graphic>
          <a:graphicData uri="http://schemas.openxmlformats.org/presentationml/2006/ole">
            <mc:AlternateContent xmlns:mc="http://schemas.openxmlformats.org/markup-compatibility/2006">
              <mc:Choice xmlns:v="urn:schemas-microsoft-com:vml" Requires="v">
                <p:oleObj name="Equation" r:id="rId4" imgW="2311200" imgH="457200" progId="Equation.DSMT4">
                  <p:embed/>
                </p:oleObj>
              </mc:Choice>
              <mc:Fallback>
                <p:oleObj name="Equation" r:id="rId4" imgW="2311200" imgH="457200" progId="Equation.DSMT4">
                  <p:embed/>
                  <p:pic>
                    <p:nvPicPr>
                      <p:cNvPr id="17416" name="对象 1"/>
                      <p:cNvPicPr>
                        <a:picLocks noChangeAspect="1" noChangeArrowheads="1"/>
                      </p:cNvPicPr>
                      <p:nvPr/>
                    </p:nvPicPr>
                    <p:blipFill>
                      <a:blip r:embed="rId5"/>
                      <a:srcRect/>
                      <a:stretch>
                        <a:fillRect/>
                      </a:stretch>
                    </p:blipFill>
                    <p:spPr bwMode="auto">
                      <a:xfrm>
                        <a:off x="2643965" y="4756082"/>
                        <a:ext cx="5294344" cy="104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30" name="Text Box 38"/>
          <p:cNvSpPr txBox="1">
            <a:spLocks noChangeArrowheads="1"/>
          </p:cNvSpPr>
          <p:nvPr/>
        </p:nvSpPr>
        <p:spPr bwMode="auto">
          <a:xfrm>
            <a:off x="727075" y="481013"/>
            <a:ext cx="7959725"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1.</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纯</a:t>
            </a:r>
            <a:r>
              <a:rPr kumimoji="1" lang="zh-CN" altLang="en-US" dirty="0">
                <a:solidFill>
                  <a:srgbClr val="FF0000"/>
                </a:solidFill>
                <a:effectLst>
                  <a:outerShdw blurRad="38100" dist="38100" dir="2700000" algn="tl">
                    <a:srgbClr val="C0C0C0"/>
                  </a:outerShdw>
                </a:effectLst>
                <a:latin typeface="Times New Roman" pitchFamily="18" charset="0"/>
                <a:ea typeface="黑体" pitchFamily="2" charset="-122"/>
              </a:rPr>
              <a:t>液体的</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饱和蒸气压随</a:t>
            </a:r>
            <a:r>
              <a:rPr kumimoji="1" lang="zh-CN" altLang="en-US" dirty="0">
                <a:solidFill>
                  <a:srgbClr val="FF0000"/>
                </a:solidFill>
                <a:effectLst>
                  <a:outerShdw blurRad="38100" dist="38100" dir="2700000" algn="tl">
                    <a:srgbClr val="C0C0C0"/>
                  </a:outerShdw>
                </a:effectLst>
                <a:latin typeface="Times New Roman" pitchFamily="18" charset="0"/>
                <a:ea typeface="黑体" pitchFamily="2" charset="-122"/>
              </a:rPr>
              <a:t>液体压力</a:t>
            </a:r>
            <a:r>
              <a:rPr kumimoji="1" lang="zh-CN" altLang="en-US" dirty="0">
                <a:solidFill>
                  <a:srgbClr val="FF0000"/>
                </a:solidFill>
                <a:effectLst>
                  <a:outerShdw blurRad="38100" dist="38100" dir="2700000" algn="tl">
                    <a:srgbClr val="C0C0C0"/>
                  </a:outerShdw>
                </a:effectLst>
                <a:latin typeface="宋体" pitchFamily="2" charset="-122"/>
                <a:ea typeface="黑体" pitchFamily="2" charset="-122"/>
              </a:rPr>
              <a:t>的变化</a:t>
            </a:r>
            <a:r>
              <a:rPr kumimoji="1" lang="en-US" altLang="zh-CN" dirty="0">
                <a:solidFill>
                  <a:srgbClr val="FF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(variation of vapor pressure with liquid pressure)</a:t>
            </a:r>
            <a:endParaRPr kumimoji="1" lang="zh-CN" altLang="en-US" sz="2400" b="0" dirty="0">
              <a:latin typeface="宋体" pitchFamily="2" charset="-122"/>
              <a:ea typeface="黑体" pitchFamily="2" charset="-122"/>
            </a:endParaRPr>
          </a:p>
        </p:txBody>
      </p:sp>
      <p:graphicFrame>
        <p:nvGraphicFramePr>
          <p:cNvPr id="161857" name="Object 65"/>
          <p:cNvGraphicFramePr>
            <a:graphicFrameLocks noChangeAspect="1"/>
          </p:cNvGraphicFramePr>
          <p:nvPr>
            <p:extLst>
              <p:ext uri="{D42A27DB-BD31-4B8C-83A1-F6EECF244321}">
                <p14:modId xmlns:p14="http://schemas.microsoft.com/office/powerpoint/2010/main" val="649164132"/>
              </p:ext>
            </p:extLst>
          </p:nvPr>
        </p:nvGraphicFramePr>
        <p:xfrm>
          <a:off x="5373688" y="2498725"/>
          <a:ext cx="3170237" cy="487363"/>
        </p:xfrm>
        <a:graphic>
          <a:graphicData uri="http://schemas.openxmlformats.org/presentationml/2006/ole">
            <mc:AlternateContent xmlns:mc="http://schemas.openxmlformats.org/markup-compatibility/2006">
              <mc:Choice xmlns:v="urn:schemas-microsoft-com:vml" Requires="v">
                <p:oleObj name="Equation" r:id="rId2" imgW="1485720" imgH="228600" progId="Equation.DSMT4">
                  <p:embed/>
                </p:oleObj>
              </mc:Choice>
              <mc:Fallback>
                <p:oleObj name="Equation" r:id="rId2" imgW="1485720" imgH="228600" progId="Equation.DSMT4">
                  <p:embed/>
                  <p:pic>
                    <p:nvPicPr>
                      <p:cNvPr id="161857" name="Object 65"/>
                      <p:cNvPicPr>
                        <a:picLocks noChangeAspect="1" noChangeArrowheads="1"/>
                      </p:cNvPicPr>
                      <p:nvPr/>
                    </p:nvPicPr>
                    <p:blipFill>
                      <a:blip r:embed="rId3"/>
                      <a:srcRect/>
                      <a:stretch>
                        <a:fillRect/>
                      </a:stretch>
                    </p:blipFill>
                    <p:spPr bwMode="auto">
                      <a:xfrm>
                        <a:off x="5373688" y="2498725"/>
                        <a:ext cx="3170237"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58" name="Object 66"/>
          <p:cNvGraphicFramePr>
            <a:graphicFrameLocks noChangeAspect="1"/>
          </p:cNvGraphicFramePr>
          <p:nvPr>
            <p:extLst>
              <p:ext uri="{D42A27DB-BD31-4B8C-83A1-F6EECF244321}">
                <p14:modId xmlns:p14="http://schemas.microsoft.com/office/powerpoint/2010/main" val="3889197790"/>
              </p:ext>
            </p:extLst>
          </p:nvPr>
        </p:nvGraphicFramePr>
        <p:xfrm>
          <a:off x="7385050" y="4622800"/>
          <a:ext cx="1382713" cy="487363"/>
        </p:xfrm>
        <a:graphic>
          <a:graphicData uri="http://schemas.openxmlformats.org/presentationml/2006/ole">
            <mc:AlternateContent xmlns:mc="http://schemas.openxmlformats.org/markup-compatibility/2006">
              <mc:Choice xmlns:v="urn:schemas-microsoft-com:vml" Requires="v">
                <p:oleObj name="Equation" r:id="rId4" imgW="647640" imgH="228600" progId="Equation.DSMT4">
                  <p:embed/>
                </p:oleObj>
              </mc:Choice>
              <mc:Fallback>
                <p:oleObj name="Equation" r:id="rId4" imgW="647640" imgH="228600" progId="Equation.DSMT4">
                  <p:embed/>
                  <p:pic>
                    <p:nvPicPr>
                      <p:cNvPr id="161858" name="Object 66"/>
                      <p:cNvPicPr>
                        <a:picLocks noChangeAspect="1" noChangeArrowheads="1"/>
                      </p:cNvPicPr>
                      <p:nvPr/>
                    </p:nvPicPr>
                    <p:blipFill>
                      <a:blip r:embed="rId5"/>
                      <a:srcRect/>
                      <a:stretch>
                        <a:fillRect/>
                      </a:stretch>
                    </p:blipFill>
                    <p:spPr bwMode="auto">
                      <a:xfrm>
                        <a:off x="7385050" y="4622800"/>
                        <a:ext cx="1382713"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63" name="Object 71"/>
          <p:cNvGraphicFramePr>
            <a:graphicFrameLocks noChangeAspect="1"/>
          </p:cNvGraphicFramePr>
          <p:nvPr>
            <p:extLst>
              <p:ext uri="{D42A27DB-BD31-4B8C-83A1-F6EECF244321}">
                <p14:modId xmlns:p14="http://schemas.microsoft.com/office/powerpoint/2010/main" val="1052697267"/>
              </p:ext>
            </p:extLst>
          </p:nvPr>
        </p:nvGraphicFramePr>
        <p:xfrm>
          <a:off x="5910263" y="1800225"/>
          <a:ext cx="2032000" cy="508000"/>
        </p:xfrm>
        <a:graphic>
          <a:graphicData uri="http://schemas.openxmlformats.org/presentationml/2006/ole">
            <mc:AlternateContent xmlns:mc="http://schemas.openxmlformats.org/markup-compatibility/2006">
              <mc:Choice xmlns:v="urn:schemas-microsoft-com:vml" Requires="v">
                <p:oleObj name="Equation" r:id="rId6" imgW="914400" imgH="228600" progId="Equation.DSMT4">
                  <p:embed/>
                </p:oleObj>
              </mc:Choice>
              <mc:Fallback>
                <p:oleObj name="Equation" r:id="rId6" imgW="914400" imgH="228600" progId="Equation.DSMT4">
                  <p:embed/>
                  <p:pic>
                    <p:nvPicPr>
                      <p:cNvPr id="161863" name="Object 71"/>
                      <p:cNvPicPr>
                        <a:picLocks noChangeAspect="1" noChangeArrowheads="1"/>
                      </p:cNvPicPr>
                      <p:nvPr/>
                    </p:nvPicPr>
                    <p:blipFill>
                      <a:blip r:embed="rId7"/>
                      <a:srcRect/>
                      <a:stretch>
                        <a:fillRect/>
                      </a:stretch>
                    </p:blipFill>
                    <p:spPr bwMode="auto">
                      <a:xfrm>
                        <a:off x="5910263" y="1800225"/>
                        <a:ext cx="2032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72" name="Object 80"/>
          <p:cNvGraphicFramePr>
            <a:graphicFrameLocks noChangeAspect="1"/>
          </p:cNvGraphicFramePr>
          <p:nvPr>
            <p:extLst>
              <p:ext uri="{D42A27DB-BD31-4B8C-83A1-F6EECF244321}">
                <p14:modId xmlns:p14="http://schemas.microsoft.com/office/powerpoint/2010/main" val="157911580"/>
              </p:ext>
            </p:extLst>
          </p:nvPr>
        </p:nvGraphicFramePr>
        <p:xfrm>
          <a:off x="4548188" y="5935663"/>
          <a:ext cx="2119312" cy="592137"/>
        </p:xfrm>
        <a:graphic>
          <a:graphicData uri="http://schemas.openxmlformats.org/presentationml/2006/ole">
            <mc:AlternateContent xmlns:mc="http://schemas.openxmlformats.org/markup-compatibility/2006">
              <mc:Choice xmlns:v="urn:schemas-microsoft-com:vml" Requires="v">
                <p:oleObj name="Equation" r:id="rId8" imgW="952200" imgH="266400" progId="Equation.DSMT4">
                  <p:embed/>
                </p:oleObj>
              </mc:Choice>
              <mc:Fallback>
                <p:oleObj name="Equation" r:id="rId8" imgW="952200" imgH="266400" progId="Equation.DSMT4">
                  <p:embed/>
                  <p:pic>
                    <p:nvPicPr>
                      <p:cNvPr id="161872" name="Object 80"/>
                      <p:cNvPicPr>
                        <a:picLocks noChangeAspect="1" noChangeArrowheads="1"/>
                      </p:cNvPicPr>
                      <p:nvPr/>
                    </p:nvPicPr>
                    <p:blipFill>
                      <a:blip r:embed="rId9"/>
                      <a:srcRect/>
                      <a:stretch>
                        <a:fillRect/>
                      </a:stretch>
                    </p:blipFill>
                    <p:spPr bwMode="auto">
                      <a:xfrm>
                        <a:off x="4548188" y="5935663"/>
                        <a:ext cx="2119312"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73" name="Object 81"/>
          <p:cNvGraphicFramePr>
            <a:graphicFrameLocks noChangeAspect="1"/>
          </p:cNvGraphicFramePr>
          <p:nvPr>
            <p:extLst>
              <p:ext uri="{D42A27DB-BD31-4B8C-83A1-F6EECF244321}">
                <p14:modId xmlns:p14="http://schemas.microsoft.com/office/powerpoint/2010/main" val="3118924557"/>
              </p:ext>
            </p:extLst>
          </p:nvPr>
        </p:nvGraphicFramePr>
        <p:xfrm>
          <a:off x="357188" y="5908675"/>
          <a:ext cx="3162300" cy="592138"/>
        </p:xfrm>
        <a:graphic>
          <a:graphicData uri="http://schemas.openxmlformats.org/presentationml/2006/ole">
            <mc:AlternateContent xmlns:mc="http://schemas.openxmlformats.org/markup-compatibility/2006">
              <mc:Choice xmlns:v="urn:schemas-microsoft-com:vml" Requires="v">
                <p:oleObj name="Equation" r:id="rId10" imgW="1422360" imgH="266400" progId="Equation.DSMT4">
                  <p:embed/>
                </p:oleObj>
              </mc:Choice>
              <mc:Fallback>
                <p:oleObj name="Equation" r:id="rId10" imgW="1422360" imgH="266400" progId="Equation.DSMT4">
                  <p:embed/>
                  <p:pic>
                    <p:nvPicPr>
                      <p:cNvPr id="161873" name="Object 81"/>
                      <p:cNvPicPr>
                        <a:picLocks noChangeAspect="1" noChangeArrowheads="1"/>
                      </p:cNvPicPr>
                      <p:nvPr/>
                    </p:nvPicPr>
                    <p:blipFill>
                      <a:blip r:embed="rId11"/>
                      <a:srcRect/>
                      <a:stretch>
                        <a:fillRect/>
                      </a:stretch>
                    </p:blipFill>
                    <p:spPr bwMode="auto">
                      <a:xfrm>
                        <a:off x="357188" y="5908675"/>
                        <a:ext cx="31623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77" name="Text Box 85"/>
          <p:cNvSpPr txBox="1">
            <a:spLocks noChangeArrowheads="1"/>
          </p:cNvSpPr>
          <p:nvPr/>
        </p:nvSpPr>
        <p:spPr bwMode="auto">
          <a:xfrm>
            <a:off x="522288" y="3478213"/>
            <a:ext cx="275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a:solidFill>
                  <a:srgbClr val="0000FF"/>
                </a:solidFill>
              </a:rPr>
              <a:t>气相中有惰性气体</a:t>
            </a:r>
          </a:p>
        </p:txBody>
      </p:sp>
      <p:sp>
        <p:nvSpPr>
          <p:cNvPr id="161878" name="Text Box 86"/>
          <p:cNvSpPr txBox="1">
            <a:spLocks noChangeArrowheads="1"/>
          </p:cNvSpPr>
          <p:nvPr/>
        </p:nvSpPr>
        <p:spPr bwMode="auto">
          <a:xfrm>
            <a:off x="4732338" y="3503613"/>
            <a:ext cx="200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a:solidFill>
                  <a:srgbClr val="0000FF"/>
                </a:solidFill>
              </a:rPr>
              <a:t>界面弯曲</a:t>
            </a:r>
          </a:p>
        </p:txBody>
      </p:sp>
      <p:grpSp>
        <p:nvGrpSpPr>
          <p:cNvPr id="161889" name="Group 97"/>
          <p:cNvGrpSpPr>
            <a:grpSpLocks/>
          </p:cNvGrpSpPr>
          <p:nvPr/>
        </p:nvGrpSpPr>
        <p:grpSpPr bwMode="auto">
          <a:xfrm>
            <a:off x="2141538" y="1458913"/>
            <a:ext cx="2914650" cy="2019300"/>
            <a:chOff x="1349" y="577"/>
            <a:chExt cx="1836" cy="1272"/>
          </a:xfrm>
        </p:grpSpPr>
        <p:graphicFrame>
          <p:nvGraphicFramePr>
            <p:cNvPr id="4123" name="Object 48"/>
            <p:cNvGraphicFramePr>
              <a:graphicFrameLocks noChangeAspect="1"/>
            </p:cNvGraphicFramePr>
            <p:nvPr>
              <p:extLst>
                <p:ext uri="{D42A27DB-BD31-4B8C-83A1-F6EECF244321}">
                  <p14:modId xmlns:p14="http://schemas.microsoft.com/office/powerpoint/2010/main" val="3718035853"/>
                </p:ext>
              </p:extLst>
            </p:nvPr>
          </p:nvGraphicFramePr>
          <p:xfrm>
            <a:off x="1908" y="742"/>
            <a:ext cx="984" cy="379"/>
          </p:xfrm>
          <a:graphic>
            <a:graphicData uri="http://schemas.openxmlformats.org/presentationml/2006/ole">
              <mc:AlternateContent xmlns:mc="http://schemas.openxmlformats.org/markup-compatibility/2006">
                <mc:Choice xmlns:v="urn:schemas-microsoft-com:vml" Requires="v">
                  <p:oleObj name="Equation" r:id="rId12" imgW="723600" imgH="279360" progId="Equation.DSMT4">
                    <p:embed/>
                  </p:oleObj>
                </mc:Choice>
                <mc:Fallback>
                  <p:oleObj name="Equation" r:id="rId12" imgW="723600" imgH="279360" progId="Equation.DSMT4">
                    <p:embed/>
                    <p:pic>
                      <p:nvPicPr>
                        <p:cNvPr id="4123" name="Object 48"/>
                        <p:cNvPicPr>
                          <a:picLocks noChangeAspect="1" noChangeArrowheads="1"/>
                        </p:cNvPicPr>
                        <p:nvPr/>
                      </p:nvPicPr>
                      <p:blipFill>
                        <a:blip r:embed="rId13"/>
                        <a:srcRect/>
                        <a:stretch>
                          <a:fillRect/>
                        </a:stretch>
                      </p:blipFill>
                      <p:spPr bwMode="auto">
                        <a:xfrm>
                          <a:off x="1908" y="742"/>
                          <a:ext cx="98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24" name="Object 51"/>
            <p:cNvGraphicFramePr>
              <a:graphicFrameLocks noChangeAspect="1"/>
            </p:cNvGraphicFramePr>
            <p:nvPr>
              <p:extLst>
                <p:ext uri="{D42A27DB-BD31-4B8C-83A1-F6EECF244321}">
                  <p14:modId xmlns:p14="http://schemas.microsoft.com/office/powerpoint/2010/main" val="3446770791"/>
                </p:ext>
              </p:extLst>
            </p:nvPr>
          </p:nvGraphicFramePr>
          <p:xfrm>
            <a:off x="1924" y="1398"/>
            <a:ext cx="991" cy="390"/>
          </p:xfrm>
          <a:graphic>
            <a:graphicData uri="http://schemas.openxmlformats.org/presentationml/2006/ole">
              <mc:AlternateContent xmlns:mc="http://schemas.openxmlformats.org/markup-compatibility/2006">
                <mc:Choice xmlns:v="urn:schemas-microsoft-com:vml" Requires="v">
                  <p:oleObj name="Equation" r:id="rId14" imgW="711000" imgH="279360" progId="Equation.DSMT4">
                    <p:embed/>
                  </p:oleObj>
                </mc:Choice>
                <mc:Fallback>
                  <p:oleObj name="Equation" r:id="rId14" imgW="711000" imgH="279360" progId="Equation.DSMT4">
                    <p:embed/>
                    <p:pic>
                      <p:nvPicPr>
                        <p:cNvPr id="4124" name="Object 51"/>
                        <p:cNvPicPr>
                          <a:picLocks noChangeAspect="1" noChangeArrowheads="1"/>
                        </p:cNvPicPr>
                        <p:nvPr/>
                      </p:nvPicPr>
                      <p:blipFill>
                        <a:blip r:embed="rId15"/>
                        <a:srcRect/>
                        <a:stretch>
                          <a:fillRect/>
                        </a:stretch>
                      </p:blipFill>
                      <p:spPr bwMode="auto">
                        <a:xfrm>
                          <a:off x="1924" y="1398"/>
                          <a:ext cx="991"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25" name="Group 93"/>
            <p:cNvGrpSpPr>
              <a:grpSpLocks/>
            </p:cNvGrpSpPr>
            <p:nvPr/>
          </p:nvGrpSpPr>
          <p:grpSpPr bwMode="auto">
            <a:xfrm>
              <a:off x="1349" y="577"/>
              <a:ext cx="1836" cy="1272"/>
              <a:chOff x="1020" y="552"/>
              <a:chExt cx="1836" cy="1272"/>
            </a:xfrm>
          </p:grpSpPr>
          <p:sp>
            <p:nvSpPr>
              <p:cNvPr id="4126" name="Rectangle 41"/>
              <p:cNvSpPr>
                <a:spLocks noChangeArrowheads="1"/>
              </p:cNvSpPr>
              <p:nvPr/>
            </p:nvSpPr>
            <p:spPr bwMode="auto">
              <a:xfrm>
                <a:off x="1020" y="552"/>
                <a:ext cx="1836" cy="1272"/>
              </a:xfrm>
              <a:prstGeom prst="rect">
                <a:avLst/>
              </a:prstGeom>
              <a:noFill/>
              <a:ln w="38100">
                <a:solidFill>
                  <a:srgbClr val="4D4D4D"/>
                </a:solidFill>
                <a:miter lim="800000"/>
                <a:headEnd/>
                <a:tailEnd/>
              </a:ln>
              <a:effectLst>
                <a:prstShdw prst="shdw17" dist="17961" dir="2700000">
                  <a:srgbClr val="2E2E2E"/>
                </a:prst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4127" name="Line 42"/>
              <p:cNvSpPr>
                <a:spLocks noChangeShapeType="1"/>
              </p:cNvSpPr>
              <p:nvPr/>
            </p:nvSpPr>
            <p:spPr bwMode="auto">
              <a:xfrm>
                <a:off x="1020" y="1168"/>
                <a:ext cx="1836" cy="0"/>
              </a:xfrm>
              <a:prstGeom prst="line">
                <a:avLst/>
              </a:prstGeom>
              <a:noFill/>
              <a:ln w="76200">
                <a:solidFill>
                  <a:srgbClr val="0000FF"/>
                </a:solidFill>
                <a:round/>
                <a:headEnd/>
                <a:tailEnd/>
              </a:ln>
              <a:effectLst>
                <a:prstShdw prst="shdw17" dist="17961" dir="2700000">
                  <a:srgbClr val="000099"/>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128" name="Text Box 87"/>
              <p:cNvSpPr txBox="1">
                <a:spLocks noChangeArrowheads="1"/>
              </p:cNvSpPr>
              <p:nvPr/>
            </p:nvSpPr>
            <p:spPr bwMode="auto">
              <a:xfrm>
                <a:off x="1188" y="648"/>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g</a:t>
                </a:r>
              </a:p>
            </p:txBody>
          </p:sp>
          <p:sp>
            <p:nvSpPr>
              <p:cNvPr id="4129" name="Text Box 88"/>
              <p:cNvSpPr txBox="1">
                <a:spLocks noChangeArrowheads="1"/>
              </p:cNvSpPr>
              <p:nvPr/>
            </p:nvSpPr>
            <p:spPr bwMode="auto">
              <a:xfrm>
                <a:off x="1240" y="12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l</a:t>
                </a:r>
              </a:p>
            </p:txBody>
          </p:sp>
        </p:grpSp>
      </p:grpSp>
      <p:grpSp>
        <p:nvGrpSpPr>
          <p:cNvPr id="161890" name="Group 98"/>
          <p:cNvGrpSpPr>
            <a:grpSpLocks/>
          </p:cNvGrpSpPr>
          <p:nvPr/>
        </p:nvGrpSpPr>
        <p:grpSpPr bwMode="auto">
          <a:xfrm>
            <a:off x="441325" y="3911600"/>
            <a:ext cx="2914650" cy="2019300"/>
            <a:chOff x="278" y="2392"/>
            <a:chExt cx="1836" cy="1272"/>
          </a:xfrm>
        </p:grpSpPr>
        <p:graphicFrame>
          <p:nvGraphicFramePr>
            <p:cNvPr id="4116" name="Object 78"/>
            <p:cNvGraphicFramePr>
              <a:graphicFrameLocks noChangeAspect="1"/>
            </p:cNvGraphicFramePr>
            <p:nvPr>
              <p:extLst>
                <p:ext uri="{D42A27DB-BD31-4B8C-83A1-F6EECF244321}">
                  <p14:modId xmlns:p14="http://schemas.microsoft.com/office/powerpoint/2010/main" val="1049522037"/>
                </p:ext>
              </p:extLst>
            </p:nvPr>
          </p:nvGraphicFramePr>
          <p:xfrm>
            <a:off x="861" y="2602"/>
            <a:ext cx="1211" cy="361"/>
          </p:xfrm>
          <a:graphic>
            <a:graphicData uri="http://schemas.openxmlformats.org/presentationml/2006/ole">
              <mc:AlternateContent xmlns:mc="http://schemas.openxmlformats.org/markup-compatibility/2006">
                <mc:Choice xmlns:v="urn:schemas-microsoft-com:vml" Requires="v">
                  <p:oleObj name="Equation" r:id="rId16" imgW="939600" imgH="279360" progId="Equation.DSMT4">
                    <p:embed/>
                  </p:oleObj>
                </mc:Choice>
                <mc:Fallback>
                  <p:oleObj name="Equation" r:id="rId16" imgW="939600" imgH="279360" progId="Equation.DSMT4">
                    <p:embed/>
                    <p:pic>
                      <p:nvPicPr>
                        <p:cNvPr id="4116" name="Object 78"/>
                        <p:cNvPicPr>
                          <a:picLocks noChangeAspect="1" noChangeArrowheads="1"/>
                        </p:cNvPicPr>
                        <p:nvPr/>
                      </p:nvPicPr>
                      <p:blipFill>
                        <a:blip r:embed="rId17"/>
                        <a:srcRect/>
                        <a:stretch>
                          <a:fillRect/>
                        </a:stretch>
                      </p:blipFill>
                      <p:spPr bwMode="auto">
                        <a:xfrm>
                          <a:off x="861" y="2602"/>
                          <a:ext cx="1211"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7" name="Object 79"/>
            <p:cNvGraphicFramePr>
              <a:graphicFrameLocks noChangeAspect="1"/>
            </p:cNvGraphicFramePr>
            <p:nvPr>
              <p:extLst>
                <p:ext uri="{D42A27DB-BD31-4B8C-83A1-F6EECF244321}">
                  <p14:modId xmlns:p14="http://schemas.microsoft.com/office/powerpoint/2010/main" val="3914458677"/>
                </p:ext>
              </p:extLst>
            </p:nvPr>
          </p:nvGraphicFramePr>
          <p:xfrm>
            <a:off x="999" y="3285"/>
            <a:ext cx="922" cy="338"/>
          </p:xfrm>
          <a:graphic>
            <a:graphicData uri="http://schemas.openxmlformats.org/presentationml/2006/ole">
              <mc:AlternateContent xmlns:mc="http://schemas.openxmlformats.org/markup-compatibility/2006">
                <mc:Choice xmlns:v="urn:schemas-microsoft-com:vml" Requires="v">
                  <p:oleObj name="Equation" r:id="rId18" imgW="761760" imgH="279360" progId="Equation.DSMT4">
                    <p:embed/>
                  </p:oleObj>
                </mc:Choice>
                <mc:Fallback>
                  <p:oleObj name="Equation" r:id="rId18" imgW="761760" imgH="279360" progId="Equation.DSMT4">
                    <p:embed/>
                    <p:pic>
                      <p:nvPicPr>
                        <p:cNvPr id="4117" name="Object 79"/>
                        <p:cNvPicPr>
                          <a:picLocks noChangeAspect="1" noChangeArrowheads="1"/>
                        </p:cNvPicPr>
                        <p:nvPr/>
                      </p:nvPicPr>
                      <p:blipFill>
                        <a:blip r:embed="rId19"/>
                        <a:srcRect/>
                        <a:stretch>
                          <a:fillRect/>
                        </a:stretch>
                      </p:blipFill>
                      <p:spPr bwMode="auto">
                        <a:xfrm>
                          <a:off x="999" y="3285"/>
                          <a:ext cx="92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8" name="Group 94"/>
            <p:cNvGrpSpPr>
              <a:grpSpLocks/>
            </p:cNvGrpSpPr>
            <p:nvPr/>
          </p:nvGrpSpPr>
          <p:grpSpPr bwMode="auto">
            <a:xfrm>
              <a:off x="278" y="2392"/>
              <a:ext cx="1836" cy="1272"/>
              <a:chOff x="118" y="2392"/>
              <a:chExt cx="1836" cy="1272"/>
            </a:xfrm>
          </p:grpSpPr>
          <p:sp>
            <p:nvSpPr>
              <p:cNvPr id="161864" name="Rectangle 72"/>
              <p:cNvSpPr>
                <a:spLocks noChangeArrowheads="1"/>
              </p:cNvSpPr>
              <p:nvPr/>
            </p:nvSpPr>
            <p:spPr bwMode="auto">
              <a:xfrm>
                <a:off x="118" y="2392"/>
                <a:ext cx="1836" cy="1272"/>
              </a:xfrm>
              <a:prstGeom prst="rect">
                <a:avLst/>
              </a:prstGeom>
              <a:noFill/>
              <a:ln w="38100">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ea typeface="宋体" pitchFamily="2" charset="-122"/>
                </a:endParaRPr>
              </a:p>
            </p:txBody>
          </p:sp>
          <p:sp>
            <p:nvSpPr>
              <p:cNvPr id="4120" name="Line 73"/>
              <p:cNvSpPr>
                <a:spLocks noChangeShapeType="1"/>
              </p:cNvSpPr>
              <p:nvPr/>
            </p:nvSpPr>
            <p:spPr bwMode="auto">
              <a:xfrm>
                <a:off x="118" y="3008"/>
                <a:ext cx="1836" cy="0"/>
              </a:xfrm>
              <a:prstGeom prst="line">
                <a:avLst/>
              </a:prstGeom>
              <a:noFill/>
              <a:ln w="76200">
                <a:solidFill>
                  <a:srgbClr val="0000FF"/>
                </a:solidFill>
                <a:round/>
                <a:headEnd/>
                <a:tailEnd/>
              </a:ln>
              <a:effectLst>
                <a:prstShdw prst="shdw17" dist="17961" dir="2700000">
                  <a:srgbClr val="000099"/>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121" name="Text Box 89"/>
              <p:cNvSpPr txBox="1">
                <a:spLocks noChangeArrowheads="1"/>
              </p:cNvSpPr>
              <p:nvPr/>
            </p:nvSpPr>
            <p:spPr bwMode="auto">
              <a:xfrm>
                <a:off x="280" y="2458"/>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g</a:t>
                </a:r>
              </a:p>
            </p:txBody>
          </p:sp>
          <p:sp>
            <p:nvSpPr>
              <p:cNvPr id="4122" name="Text Box 90"/>
              <p:cNvSpPr txBox="1">
                <a:spLocks noChangeArrowheads="1"/>
              </p:cNvSpPr>
              <p:nvPr/>
            </p:nvSpPr>
            <p:spPr bwMode="auto">
              <a:xfrm>
                <a:off x="314" y="311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l</a:t>
                </a:r>
              </a:p>
            </p:txBody>
          </p:sp>
        </p:grpSp>
      </p:grpSp>
      <p:grpSp>
        <p:nvGrpSpPr>
          <p:cNvPr id="161888" name="Group 96"/>
          <p:cNvGrpSpPr>
            <a:grpSpLocks/>
          </p:cNvGrpSpPr>
          <p:nvPr/>
        </p:nvGrpSpPr>
        <p:grpSpPr bwMode="auto">
          <a:xfrm>
            <a:off x="4102100" y="3913188"/>
            <a:ext cx="2914650" cy="2443162"/>
            <a:chOff x="2584" y="2402"/>
            <a:chExt cx="1836" cy="1539"/>
          </a:xfrm>
        </p:grpSpPr>
        <p:graphicFrame>
          <p:nvGraphicFramePr>
            <p:cNvPr id="4109" name="Object 53"/>
            <p:cNvGraphicFramePr>
              <a:graphicFrameLocks noChangeAspect="1"/>
            </p:cNvGraphicFramePr>
            <p:nvPr>
              <p:extLst>
                <p:ext uri="{D42A27DB-BD31-4B8C-83A1-F6EECF244321}">
                  <p14:modId xmlns:p14="http://schemas.microsoft.com/office/powerpoint/2010/main" val="3294853894"/>
                </p:ext>
              </p:extLst>
            </p:nvPr>
          </p:nvGraphicFramePr>
          <p:xfrm>
            <a:off x="3217" y="2519"/>
            <a:ext cx="922" cy="334"/>
          </p:xfrm>
          <a:graphic>
            <a:graphicData uri="http://schemas.openxmlformats.org/presentationml/2006/ole">
              <mc:AlternateContent xmlns:mc="http://schemas.openxmlformats.org/markup-compatibility/2006">
                <mc:Choice xmlns:v="urn:schemas-microsoft-com:vml" Requires="v">
                  <p:oleObj name="Equation" r:id="rId20" imgW="736560" imgH="266400" progId="Equation.DSMT4">
                    <p:embed/>
                  </p:oleObj>
                </mc:Choice>
                <mc:Fallback>
                  <p:oleObj name="Equation" r:id="rId20" imgW="736560" imgH="266400" progId="Equation.DSMT4">
                    <p:embed/>
                    <p:pic>
                      <p:nvPicPr>
                        <p:cNvPr id="4109" name="Object 53"/>
                        <p:cNvPicPr>
                          <a:picLocks noChangeAspect="1" noChangeArrowheads="1"/>
                        </p:cNvPicPr>
                        <p:nvPr/>
                      </p:nvPicPr>
                      <p:blipFill>
                        <a:blip r:embed="rId21"/>
                        <a:srcRect/>
                        <a:stretch>
                          <a:fillRect/>
                        </a:stretch>
                      </p:blipFill>
                      <p:spPr bwMode="auto">
                        <a:xfrm>
                          <a:off x="3217" y="2519"/>
                          <a:ext cx="92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0" name="Object 54"/>
            <p:cNvGraphicFramePr>
              <a:graphicFrameLocks noChangeAspect="1"/>
            </p:cNvGraphicFramePr>
            <p:nvPr>
              <p:extLst>
                <p:ext uri="{D42A27DB-BD31-4B8C-83A1-F6EECF244321}">
                  <p14:modId xmlns:p14="http://schemas.microsoft.com/office/powerpoint/2010/main" val="1392328189"/>
                </p:ext>
              </p:extLst>
            </p:nvPr>
          </p:nvGraphicFramePr>
          <p:xfrm>
            <a:off x="3248" y="3195"/>
            <a:ext cx="976" cy="359"/>
          </p:xfrm>
          <a:graphic>
            <a:graphicData uri="http://schemas.openxmlformats.org/presentationml/2006/ole">
              <mc:AlternateContent xmlns:mc="http://schemas.openxmlformats.org/markup-compatibility/2006">
                <mc:Choice xmlns:v="urn:schemas-microsoft-com:vml" Requires="v">
                  <p:oleObj name="Equation" r:id="rId22" imgW="761760" imgH="279360" progId="Equation.DSMT4">
                    <p:embed/>
                  </p:oleObj>
                </mc:Choice>
                <mc:Fallback>
                  <p:oleObj name="Equation" r:id="rId22" imgW="761760" imgH="279360" progId="Equation.DSMT4">
                    <p:embed/>
                    <p:pic>
                      <p:nvPicPr>
                        <p:cNvPr id="4110" name="Object 54"/>
                        <p:cNvPicPr>
                          <a:picLocks noChangeAspect="1" noChangeArrowheads="1"/>
                        </p:cNvPicPr>
                        <p:nvPr/>
                      </p:nvPicPr>
                      <p:blipFill>
                        <a:blip r:embed="rId23"/>
                        <a:srcRect/>
                        <a:stretch>
                          <a:fillRect/>
                        </a:stretch>
                      </p:blipFill>
                      <p:spPr bwMode="auto">
                        <a:xfrm>
                          <a:off x="3248" y="3195"/>
                          <a:ext cx="9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11" name="Group 95"/>
            <p:cNvGrpSpPr>
              <a:grpSpLocks/>
            </p:cNvGrpSpPr>
            <p:nvPr/>
          </p:nvGrpSpPr>
          <p:grpSpPr bwMode="auto">
            <a:xfrm>
              <a:off x="2584" y="2402"/>
              <a:ext cx="1836" cy="1539"/>
              <a:chOff x="2022" y="2394"/>
              <a:chExt cx="1836" cy="1539"/>
            </a:xfrm>
          </p:grpSpPr>
          <p:sp>
            <p:nvSpPr>
              <p:cNvPr id="161838" name="Rectangle 46"/>
              <p:cNvSpPr>
                <a:spLocks noChangeArrowheads="1"/>
              </p:cNvSpPr>
              <p:nvPr/>
            </p:nvSpPr>
            <p:spPr bwMode="auto">
              <a:xfrm>
                <a:off x="2022" y="2394"/>
                <a:ext cx="1836" cy="1272"/>
              </a:xfrm>
              <a:prstGeom prst="rect">
                <a:avLst/>
              </a:prstGeom>
              <a:noFill/>
              <a:ln w="38100">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ea typeface="宋体" pitchFamily="2" charset="-122"/>
                </a:endParaRPr>
              </a:p>
            </p:txBody>
          </p:sp>
          <p:sp>
            <p:nvSpPr>
              <p:cNvPr id="4113" name="Arc 50"/>
              <p:cNvSpPr>
                <a:spLocks/>
              </p:cNvSpPr>
              <p:nvPr/>
            </p:nvSpPr>
            <p:spPr bwMode="auto">
              <a:xfrm rot="-2159440">
                <a:off x="2251" y="2673"/>
                <a:ext cx="1444" cy="1260"/>
              </a:xfrm>
              <a:custGeom>
                <a:avLst/>
                <a:gdLst>
                  <a:gd name="T0" fmla="*/ 0 w 21481"/>
                  <a:gd name="T1" fmla="*/ 0 h 21600"/>
                  <a:gd name="T2" fmla="*/ 0 w 21481"/>
                  <a:gd name="T3" fmla="*/ 0 h 21600"/>
                  <a:gd name="T4" fmla="*/ 0 w 21481"/>
                  <a:gd name="T5" fmla="*/ 0 h 21600"/>
                  <a:gd name="T6" fmla="*/ 0 60000 65536"/>
                  <a:gd name="T7" fmla="*/ 0 60000 65536"/>
                  <a:gd name="T8" fmla="*/ 0 60000 65536"/>
                </a:gdLst>
                <a:ahLst/>
                <a:cxnLst>
                  <a:cxn ang="T6">
                    <a:pos x="T0" y="T1"/>
                  </a:cxn>
                  <a:cxn ang="T7">
                    <a:pos x="T2" y="T3"/>
                  </a:cxn>
                  <a:cxn ang="T8">
                    <a:pos x="T4" y="T5"/>
                  </a:cxn>
                </a:cxnLst>
                <a:rect l="0" t="0" r="r" b="b"/>
                <a:pathLst>
                  <a:path w="21481" h="21600" fill="none" extrusionOk="0">
                    <a:moveTo>
                      <a:pt x="-1" y="0"/>
                    </a:moveTo>
                    <a:cubicBezTo>
                      <a:pt x="11054" y="0"/>
                      <a:pt x="20324" y="8346"/>
                      <a:pt x="21481" y="19339"/>
                    </a:cubicBezTo>
                  </a:path>
                  <a:path w="21481" h="21600" stroke="0" extrusionOk="0">
                    <a:moveTo>
                      <a:pt x="-1" y="0"/>
                    </a:moveTo>
                    <a:cubicBezTo>
                      <a:pt x="11054" y="0"/>
                      <a:pt x="20324" y="8346"/>
                      <a:pt x="21481" y="19339"/>
                    </a:cubicBezTo>
                    <a:lnTo>
                      <a:pt x="0" y="21600"/>
                    </a:lnTo>
                    <a:lnTo>
                      <a:pt x="-1" y="0"/>
                    </a:lnTo>
                    <a:close/>
                  </a:path>
                </a:pathLst>
              </a:custGeom>
              <a:noFill/>
              <a:ln w="57150">
                <a:solidFill>
                  <a:srgbClr val="0000FF"/>
                </a:solidFill>
                <a:round/>
                <a:headEnd/>
                <a:tailEnd/>
              </a:ln>
              <a:effectLst>
                <a:prstShdw prst="shdw17" dist="17961" dir="2700000">
                  <a:srgbClr val="000099"/>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4" name="Text Box 91"/>
              <p:cNvSpPr txBox="1">
                <a:spLocks noChangeArrowheads="1"/>
              </p:cNvSpPr>
              <p:nvPr/>
            </p:nvSpPr>
            <p:spPr bwMode="auto">
              <a:xfrm>
                <a:off x="2158" y="24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g</a:t>
                </a:r>
              </a:p>
            </p:txBody>
          </p:sp>
          <p:sp>
            <p:nvSpPr>
              <p:cNvPr id="4115" name="Text Box 92"/>
              <p:cNvSpPr txBox="1">
                <a:spLocks noChangeArrowheads="1"/>
              </p:cNvSpPr>
              <p:nvPr/>
            </p:nvSpPr>
            <p:spPr bwMode="auto">
              <a:xfrm>
                <a:off x="2174" y="310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l</a:t>
                </a:r>
              </a:p>
            </p:txBody>
          </p:sp>
        </p:gr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1889"/>
                                        </p:tgtEl>
                                        <p:attrNameLst>
                                          <p:attrName>style.visibility</p:attrName>
                                        </p:attrNameLst>
                                      </p:cBhvr>
                                      <p:to>
                                        <p:strVal val="visible"/>
                                      </p:to>
                                    </p:set>
                                    <p:animEffect transition="in" filter="blinds(horizontal)">
                                      <p:cBhvr>
                                        <p:cTn id="7" dur="500"/>
                                        <p:tgtEl>
                                          <p:spTgt spid="1618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61863"/>
                                        </p:tgtEl>
                                        <p:attrNameLst>
                                          <p:attrName>style.visibility</p:attrName>
                                        </p:attrNameLst>
                                      </p:cBhvr>
                                      <p:to>
                                        <p:strVal val="visible"/>
                                      </p:to>
                                    </p:set>
                                    <p:animEffect transition="in" filter="wipe(left)">
                                      <p:cBhvr>
                                        <p:cTn id="11" dur="500"/>
                                        <p:tgtEl>
                                          <p:spTgt spid="16186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1857"/>
                                        </p:tgtEl>
                                        <p:attrNameLst>
                                          <p:attrName>style.visibility</p:attrName>
                                        </p:attrNameLst>
                                      </p:cBhvr>
                                      <p:to>
                                        <p:strVal val="visible"/>
                                      </p:to>
                                    </p:set>
                                    <p:animEffect transition="in" filter="wipe(left)">
                                      <p:cBhvr>
                                        <p:cTn id="15" dur="500"/>
                                        <p:tgtEl>
                                          <p:spTgt spid="1618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1877"/>
                                        </p:tgtEl>
                                        <p:attrNameLst>
                                          <p:attrName>style.visibility</p:attrName>
                                        </p:attrNameLst>
                                      </p:cBhvr>
                                      <p:to>
                                        <p:strVal val="visible"/>
                                      </p:to>
                                    </p:set>
                                    <p:animEffect transition="in" filter="wipe(left)">
                                      <p:cBhvr>
                                        <p:cTn id="20" dur="500"/>
                                        <p:tgtEl>
                                          <p:spTgt spid="161877"/>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161890"/>
                                        </p:tgtEl>
                                        <p:attrNameLst>
                                          <p:attrName>style.visibility</p:attrName>
                                        </p:attrNameLst>
                                      </p:cBhvr>
                                      <p:to>
                                        <p:strVal val="visible"/>
                                      </p:to>
                                    </p:set>
                                    <p:animEffect transition="in" filter="blinds(horizontal)">
                                      <p:cBhvr>
                                        <p:cTn id="24" dur="500"/>
                                        <p:tgtEl>
                                          <p:spTgt spid="161890"/>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161873"/>
                                        </p:tgtEl>
                                        <p:attrNameLst>
                                          <p:attrName>style.visibility</p:attrName>
                                        </p:attrNameLst>
                                      </p:cBhvr>
                                      <p:to>
                                        <p:strVal val="visible"/>
                                      </p:to>
                                    </p:set>
                                    <p:animEffect transition="in" filter="wipe(left)">
                                      <p:cBhvr>
                                        <p:cTn id="28" dur="500"/>
                                        <p:tgtEl>
                                          <p:spTgt spid="1618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1878"/>
                                        </p:tgtEl>
                                        <p:attrNameLst>
                                          <p:attrName>style.visibility</p:attrName>
                                        </p:attrNameLst>
                                      </p:cBhvr>
                                      <p:to>
                                        <p:strVal val="visible"/>
                                      </p:to>
                                    </p:set>
                                    <p:animEffect transition="in" filter="wipe(left)">
                                      <p:cBhvr>
                                        <p:cTn id="33" dur="500"/>
                                        <p:tgtEl>
                                          <p:spTgt spid="161878"/>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161888"/>
                                        </p:tgtEl>
                                        <p:attrNameLst>
                                          <p:attrName>style.visibility</p:attrName>
                                        </p:attrNameLst>
                                      </p:cBhvr>
                                      <p:to>
                                        <p:strVal val="visible"/>
                                      </p:to>
                                    </p:set>
                                    <p:animEffect transition="in" filter="blinds(horizontal)">
                                      <p:cBhvr>
                                        <p:cTn id="37" dur="500"/>
                                        <p:tgtEl>
                                          <p:spTgt spid="161888"/>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161872"/>
                                        </p:tgtEl>
                                        <p:attrNameLst>
                                          <p:attrName>style.visibility</p:attrName>
                                        </p:attrNameLst>
                                      </p:cBhvr>
                                      <p:to>
                                        <p:strVal val="visible"/>
                                      </p:to>
                                    </p:set>
                                    <p:animEffect transition="in" filter="wipe(left)">
                                      <p:cBhvr>
                                        <p:cTn id="41" dur="500"/>
                                        <p:tgtEl>
                                          <p:spTgt spid="161872"/>
                                        </p:tgtEl>
                                      </p:cBhvr>
                                    </p:animEffect>
                                  </p:childTnLst>
                                </p:cTn>
                              </p:par>
                            </p:childTnLst>
                          </p:cTn>
                        </p:par>
                        <p:par>
                          <p:cTn id="42" fill="hold" nodeType="withGroup">
                            <p:stCondLst>
                              <p:cond delay="1500"/>
                            </p:stCondLst>
                            <p:childTnLst>
                              <p:par>
                                <p:cTn id="43" presetID="22" presetClass="entr" presetSubtype="8" fill="hold" nodeType="afterEffect">
                                  <p:stCondLst>
                                    <p:cond delay="0"/>
                                  </p:stCondLst>
                                  <p:childTnLst>
                                    <p:set>
                                      <p:cBhvr>
                                        <p:cTn id="44" dur="1" fill="hold">
                                          <p:stCondLst>
                                            <p:cond delay="0"/>
                                          </p:stCondLst>
                                        </p:cTn>
                                        <p:tgtEl>
                                          <p:spTgt spid="161858"/>
                                        </p:tgtEl>
                                        <p:attrNameLst>
                                          <p:attrName>style.visibility</p:attrName>
                                        </p:attrNameLst>
                                      </p:cBhvr>
                                      <p:to>
                                        <p:strVal val="visible"/>
                                      </p:to>
                                    </p:set>
                                    <p:animEffect transition="in" filter="wipe(left)">
                                      <p:cBhvr>
                                        <p:cTn id="45" dur="500"/>
                                        <p:tgtEl>
                                          <p:spTgt spid="161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77" grpId="0"/>
      <p:bldP spid="1618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5"/>
          <p:cNvGraphicFramePr>
            <a:graphicFrameLocks noChangeAspect="1"/>
          </p:cNvGraphicFramePr>
          <p:nvPr>
            <p:extLst>
              <p:ext uri="{D42A27DB-BD31-4B8C-83A1-F6EECF244321}">
                <p14:modId xmlns:p14="http://schemas.microsoft.com/office/powerpoint/2010/main" val="580181306"/>
              </p:ext>
            </p:extLst>
          </p:nvPr>
        </p:nvGraphicFramePr>
        <p:xfrm>
          <a:off x="522817" y="1597779"/>
          <a:ext cx="8382000" cy="2111375"/>
        </p:xfrm>
        <a:graphic>
          <a:graphicData uri="http://schemas.openxmlformats.org/presentationml/2006/ole">
            <mc:AlternateContent xmlns:mc="http://schemas.openxmlformats.org/markup-compatibility/2006">
              <mc:Choice xmlns:v="urn:schemas-microsoft-com:vml" Requires="v">
                <p:oleObj name="Equation" r:id="rId2" imgW="3911400" imgH="990360" progId="Equation.DSMT4">
                  <p:embed/>
                </p:oleObj>
              </mc:Choice>
              <mc:Fallback>
                <p:oleObj name="Equation" r:id="rId2" imgW="3911400" imgH="990360" progId="Equation.DSMT4">
                  <p:embed/>
                  <p:pic>
                    <p:nvPicPr>
                      <p:cNvPr id="18434" name="Object 5"/>
                      <p:cNvPicPr>
                        <a:picLocks noChangeAspect="1" noChangeArrowheads="1"/>
                      </p:cNvPicPr>
                      <p:nvPr/>
                    </p:nvPicPr>
                    <p:blipFill>
                      <a:blip r:embed="rId3"/>
                      <a:srcRect/>
                      <a:stretch>
                        <a:fillRect/>
                      </a:stretch>
                    </p:blipFill>
                    <p:spPr bwMode="auto">
                      <a:xfrm>
                        <a:off x="522817" y="1597779"/>
                        <a:ext cx="8382000" cy="211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Text Box 10"/>
          <p:cNvSpPr txBox="1">
            <a:spLocks noChangeArrowheads="1"/>
          </p:cNvSpPr>
          <p:nvPr/>
        </p:nvSpPr>
        <p:spPr bwMode="auto">
          <a:xfrm>
            <a:off x="488950" y="74613"/>
            <a:ext cx="772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solidFill>
                  <a:srgbClr val="FF0000"/>
                </a:solidFill>
              </a:rPr>
              <a:t>微小晶体熔点下降的推导</a:t>
            </a:r>
          </a:p>
        </p:txBody>
      </p:sp>
      <p:graphicFrame>
        <p:nvGraphicFramePr>
          <p:cNvPr id="18438" name="对象 1"/>
          <p:cNvGraphicFramePr>
            <a:graphicFrameLocks noChangeAspect="1"/>
          </p:cNvGraphicFramePr>
          <p:nvPr>
            <p:extLst>
              <p:ext uri="{D42A27DB-BD31-4B8C-83A1-F6EECF244321}">
                <p14:modId xmlns:p14="http://schemas.microsoft.com/office/powerpoint/2010/main" val="2104918050"/>
              </p:ext>
            </p:extLst>
          </p:nvPr>
        </p:nvGraphicFramePr>
        <p:xfrm>
          <a:off x="1262063" y="912813"/>
          <a:ext cx="6686550" cy="539750"/>
        </p:xfrm>
        <a:graphic>
          <a:graphicData uri="http://schemas.openxmlformats.org/presentationml/2006/ole">
            <mc:AlternateContent xmlns:mc="http://schemas.openxmlformats.org/markup-compatibility/2006">
              <mc:Choice xmlns:v="urn:schemas-microsoft-com:vml" Requires="v">
                <p:oleObj name="Equation" r:id="rId4" imgW="2831760" imgH="228600" progId="Equation.DSMT4">
                  <p:embed/>
                </p:oleObj>
              </mc:Choice>
              <mc:Fallback>
                <p:oleObj name="Equation" r:id="rId4" imgW="2831760" imgH="228600" progId="Equation.DSMT4">
                  <p:embed/>
                  <p:pic>
                    <p:nvPicPr>
                      <p:cNvPr id="18438" name="对象 1"/>
                      <p:cNvPicPr>
                        <a:picLocks noChangeAspect="1" noChangeArrowheads="1"/>
                      </p:cNvPicPr>
                      <p:nvPr/>
                    </p:nvPicPr>
                    <p:blipFill>
                      <a:blip r:embed="rId5"/>
                      <a:srcRect/>
                      <a:stretch>
                        <a:fillRect/>
                      </a:stretch>
                    </p:blipFill>
                    <p:spPr bwMode="auto">
                      <a:xfrm>
                        <a:off x="1262063" y="912813"/>
                        <a:ext cx="66865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对象 1"/>
          <p:cNvGraphicFramePr>
            <a:graphicFrameLocks noChangeAspect="1"/>
          </p:cNvGraphicFramePr>
          <p:nvPr>
            <p:extLst>
              <p:ext uri="{D42A27DB-BD31-4B8C-83A1-F6EECF244321}">
                <p14:modId xmlns:p14="http://schemas.microsoft.com/office/powerpoint/2010/main" val="758442877"/>
              </p:ext>
            </p:extLst>
          </p:nvPr>
        </p:nvGraphicFramePr>
        <p:xfrm>
          <a:off x="1322388" y="5384400"/>
          <a:ext cx="6565900" cy="1036637"/>
        </p:xfrm>
        <a:graphic>
          <a:graphicData uri="http://schemas.openxmlformats.org/presentationml/2006/ole">
            <mc:AlternateContent xmlns:mc="http://schemas.openxmlformats.org/markup-compatibility/2006">
              <mc:Choice xmlns:v="urn:schemas-microsoft-com:vml" Requires="v">
                <p:oleObj name="Equation" r:id="rId6" imgW="2895480" imgH="457200" progId="Equation.DSMT4">
                  <p:embed/>
                </p:oleObj>
              </mc:Choice>
              <mc:Fallback>
                <p:oleObj name="Equation" r:id="rId6" imgW="2895480" imgH="457200" progId="Equation.DSMT4">
                  <p:embed/>
                  <p:pic>
                    <p:nvPicPr>
                      <p:cNvPr id="18440" name="对象 1"/>
                      <p:cNvPicPr>
                        <a:picLocks noChangeAspect="1" noChangeArrowheads="1"/>
                      </p:cNvPicPr>
                      <p:nvPr/>
                    </p:nvPicPr>
                    <p:blipFill>
                      <a:blip r:embed="rId7"/>
                      <a:srcRect/>
                      <a:stretch>
                        <a:fillRect/>
                      </a:stretch>
                    </p:blipFill>
                    <p:spPr bwMode="auto">
                      <a:xfrm>
                        <a:off x="1322388" y="5384400"/>
                        <a:ext cx="6565900"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1" name="对象 2"/>
          <p:cNvGraphicFramePr>
            <a:graphicFrameLocks noChangeAspect="1"/>
          </p:cNvGraphicFramePr>
          <p:nvPr>
            <p:extLst>
              <p:ext uri="{D42A27DB-BD31-4B8C-83A1-F6EECF244321}">
                <p14:modId xmlns:p14="http://schemas.microsoft.com/office/powerpoint/2010/main" val="3562477694"/>
              </p:ext>
            </p:extLst>
          </p:nvPr>
        </p:nvGraphicFramePr>
        <p:xfrm>
          <a:off x="2914845" y="3792598"/>
          <a:ext cx="2964886" cy="884294"/>
        </p:xfrm>
        <a:graphic>
          <a:graphicData uri="http://schemas.openxmlformats.org/presentationml/2006/ole">
            <mc:AlternateContent xmlns:mc="http://schemas.openxmlformats.org/markup-compatibility/2006">
              <mc:Choice xmlns:v="urn:schemas-microsoft-com:vml" Requires="v">
                <p:oleObj name="Equation" r:id="rId8" imgW="1320480" imgH="393480" progId="Equation.DSMT4">
                  <p:embed/>
                </p:oleObj>
              </mc:Choice>
              <mc:Fallback>
                <p:oleObj name="Equation" r:id="rId8" imgW="1320480" imgH="393480" progId="Equation.DSMT4">
                  <p:embed/>
                  <p:pic>
                    <p:nvPicPr>
                      <p:cNvPr id="18441" name="对象 2"/>
                      <p:cNvPicPr>
                        <a:picLocks noChangeAspect="1" noChangeArrowheads="1"/>
                      </p:cNvPicPr>
                      <p:nvPr/>
                    </p:nvPicPr>
                    <p:blipFill>
                      <a:blip r:embed="rId9"/>
                      <a:srcRect/>
                      <a:stretch>
                        <a:fillRect/>
                      </a:stretch>
                    </p:blipFill>
                    <p:spPr bwMode="auto">
                      <a:xfrm>
                        <a:off x="2914845" y="3792598"/>
                        <a:ext cx="2964886" cy="88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F8871B21-8EDC-45A0-AD60-54F4CF8AEE0F}"/>
              </a:ext>
            </a:extLst>
          </p:cNvPr>
          <p:cNvSpPr txBox="1"/>
          <p:nvPr/>
        </p:nvSpPr>
        <p:spPr>
          <a:xfrm>
            <a:off x="530226" y="4821601"/>
            <a:ext cx="8515350" cy="492443"/>
          </a:xfrm>
          <a:prstGeom prst="rect">
            <a:avLst/>
          </a:prstGeom>
          <a:noFill/>
        </p:spPr>
        <p:txBody>
          <a:bodyPr wrap="square" rtlCol="0">
            <a:spAutoFit/>
          </a:bodyPr>
          <a:lstStyle/>
          <a:p>
            <a:r>
              <a:rPr lang="zh-CN" altLang="en-US" sz="2600" dirty="0">
                <a:solidFill>
                  <a:srgbClr val="0000FF"/>
                </a:solidFill>
                <a:latin typeface="+mn-ea"/>
                <a:ea typeface="+mn-ea"/>
              </a:rPr>
              <a:t>忽略压力对固体体积的影响并假设熔化焓不随温度变化：</a:t>
            </a:r>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0"/>
          <p:cNvSpPr txBox="1">
            <a:spLocks noChangeArrowheads="1"/>
          </p:cNvSpPr>
          <p:nvPr/>
        </p:nvSpPr>
        <p:spPr bwMode="auto">
          <a:xfrm>
            <a:off x="793927" y="1234897"/>
            <a:ext cx="77644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Times New Roman" pitchFamily="18" charset="0"/>
              </a:rPr>
              <a:t>相同环境条件下，同一个系统有时能以两种及以上不同状态出现，如果这些状态的稳定性不同，则稳定性不是最高的状态就是亚稳状态。</a:t>
            </a:r>
            <a:endParaRPr lang="zh-CN" altLang="en-US" sz="2800" dirty="0"/>
          </a:p>
        </p:txBody>
      </p:sp>
      <p:sp>
        <p:nvSpPr>
          <p:cNvPr id="9" name="Text Box 24"/>
          <p:cNvSpPr txBox="1">
            <a:spLocks noChangeArrowheads="1"/>
          </p:cNvSpPr>
          <p:nvPr/>
        </p:nvSpPr>
        <p:spPr bwMode="auto">
          <a:xfrm>
            <a:off x="541338" y="688975"/>
            <a:ext cx="57594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0"/>
              </a:spcBef>
              <a:spcAft>
                <a:spcPct val="0"/>
              </a:spcAft>
              <a:defRPr sz="2800" b="1">
                <a:solidFill>
                  <a:schemeClr val="tx1"/>
                </a:solidFill>
                <a:latin typeface="Arial" charset="0"/>
                <a:ea typeface="宋体" pitchFamily="2" charset="-122"/>
              </a:defRPr>
            </a:lvl6pPr>
            <a:lvl7pPr marL="2971800" indent="-228600" eaLnBrk="0" fontAlgn="base" hangingPunct="0">
              <a:spcBef>
                <a:spcPct val="0"/>
              </a:spcBef>
              <a:spcAft>
                <a:spcPct val="0"/>
              </a:spcAft>
              <a:defRPr sz="2800" b="1">
                <a:solidFill>
                  <a:schemeClr val="tx1"/>
                </a:solidFill>
                <a:latin typeface="Arial" charset="0"/>
                <a:ea typeface="宋体" pitchFamily="2" charset="-122"/>
              </a:defRPr>
            </a:lvl7pPr>
            <a:lvl8pPr marL="3429000" indent="-228600" eaLnBrk="0" fontAlgn="base" hangingPunct="0">
              <a:spcBef>
                <a:spcPct val="0"/>
              </a:spcBef>
              <a:spcAft>
                <a:spcPct val="0"/>
              </a:spcAft>
              <a:defRPr sz="2800" b="1">
                <a:solidFill>
                  <a:schemeClr val="tx1"/>
                </a:solidFill>
                <a:latin typeface="Arial" charset="0"/>
                <a:ea typeface="宋体" pitchFamily="2" charset="-122"/>
              </a:defRPr>
            </a:lvl8pPr>
            <a:lvl9pPr marL="3886200" indent="-228600" eaLnBrk="0" fontAlgn="base" hangingPunct="0">
              <a:spcBef>
                <a:spcPct val="0"/>
              </a:spcBef>
              <a:spcAft>
                <a:spcPct val="0"/>
              </a:spcAft>
              <a:defRPr sz="2800" b="1">
                <a:solidFill>
                  <a:schemeClr val="tx1"/>
                </a:solidFill>
                <a:latin typeface="Arial" charset="0"/>
                <a:ea typeface="宋体" pitchFamily="2" charset="-122"/>
              </a:defRPr>
            </a:lvl9pPr>
          </a:lstStyle>
          <a:p>
            <a:pPr algn="just" eaLnBrk="1" hangingPunct="1">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3.</a:t>
            </a:r>
            <a:r>
              <a:rPr kumimoji="1" lang="zh-CN" altLang="en-US" dirty="0">
                <a:solidFill>
                  <a:srgbClr val="FF0000"/>
                </a:solidFill>
                <a:effectLst>
                  <a:outerShdw blurRad="38100" dist="38100" dir="2700000" algn="tl">
                    <a:srgbClr val="C0C0C0"/>
                  </a:outerShdw>
                </a:effectLst>
                <a:latin typeface="Times New Roman" pitchFamily="18" charset="0"/>
                <a:ea typeface="黑体" pitchFamily="2" charset="-122"/>
              </a:rPr>
              <a:t>亚稳状态</a:t>
            </a:r>
            <a:r>
              <a:rPr kumimoji="1" lang="en-US" altLang="zh-CN" dirty="0">
                <a:solidFill>
                  <a:srgbClr val="FF0000"/>
                </a:solidFill>
                <a:latin typeface="Times New Roman" pitchFamily="18" charset="0"/>
                <a:ea typeface="黑体" pitchFamily="2" charset="-122"/>
              </a:rPr>
              <a:t>(metastable state)</a:t>
            </a:r>
            <a:endParaRPr kumimoji="1" lang="zh-CN" altLang="en-US" dirty="0">
              <a:latin typeface="宋体" pitchFamily="2" charset="-122"/>
              <a:ea typeface="黑体" pitchFamily="2" charset="-122"/>
            </a:endParaRPr>
          </a:p>
        </p:txBody>
      </p:sp>
      <p:grpSp>
        <p:nvGrpSpPr>
          <p:cNvPr id="3" name="组合 2">
            <a:extLst>
              <a:ext uri="{FF2B5EF4-FFF2-40B4-BE49-F238E27FC236}">
                <a16:creationId xmlns:a16="http://schemas.microsoft.com/office/drawing/2014/main" id="{02B57C03-A8F9-4352-A1C4-AF9D8C21A506}"/>
              </a:ext>
            </a:extLst>
          </p:cNvPr>
          <p:cNvGrpSpPr/>
          <p:nvPr/>
        </p:nvGrpSpPr>
        <p:grpSpPr>
          <a:xfrm>
            <a:off x="1427249" y="3621795"/>
            <a:ext cx="7042414" cy="954107"/>
            <a:chOff x="1427249" y="3576639"/>
            <a:chExt cx="7042414" cy="954107"/>
          </a:xfrm>
        </p:grpSpPr>
        <p:graphicFrame>
          <p:nvGraphicFramePr>
            <p:cNvPr id="11" name="对象 10">
              <a:extLst>
                <a:ext uri="{FF2B5EF4-FFF2-40B4-BE49-F238E27FC236}">
                  <a16:creationId xmlns:a16="http://schemas.microsoft.com/office/drawing/2014/main" id="{1984F9D2-2F22-46A9-8376-646B386974CF}"/>
                </a:ext>
              </a:extLst>
            </p:cNvPr>
            <p:cNvGraphicFramePr>
              <a:graphicFrameLocks noChangeAspect="1"/>
            </p:cNvGraphicFramePr>
            <p:nvPr>
              <p:extLst>
                <p:ext uri="{D42A27DB-BD31-4B8C-83A1-F6EECF244321}">
                  <p14:modId xmlns:p14="http://schemas.microsoft.com/office/powerpoint/2010/main" val="1016805956"/>
                </p:ext>
              </p:extLst>
            </p:nvPr>
          </p:nvGraphicFramePr>
          <p:xfrm>
            <a:off x="1427249" y="3779387"/>
            <a:ext cx="3243263" cy="569912"/>
          </p:xfrm>
          <a:graphic>
            <a:graphicData uri="http://schemas.openxmlformats.org/presentationml/2006/ole">
              <mc:AlternateContent xmlns:mc="http://schemas.openxmlformats.org/markup-compatibility/2006">
                <mc:Choice xmlns:v="urn:schemas-microsoft-com:vml" Requires="v">
                  <p:oleObj name="Equation" r:id="rId2" imgW="1384200" imgH="241200" progId="Equation.DSMT4">
                    <p:embed/>
                  </p:oleObj>
                </mc:Choice>
                <mc:Fallback>
                  <p:oleObj name="Equation" r:id="rId2" imgW="1384200" imgH="241200" progId="Equation.DSMT4">
                    <p:embed/>
                    <p:pic>
                      <p:nvPicPr>
                        <p:cNvPr id="11" name="对象 10">
                          <a:extLst>
                            <a:ext uri="{FF2B5EF4-FFF2-40B4-BE49-F238E27FC236}">
                              <a16:creationId xmlns:a16="http://schemas.microsoft.com/office/drawing/2014/main" id="{1984F9D2-2F22-46A9-8376-646B386974CF}"/>
                            </a:ext>
                          </a:extLst>
                        </p:cNvPr>
                        <p:cNvPicPr/>
                        <p:nvPr/>
                      </p:nvPicPr>
                      <p:blipFill>
                        <a:blip r:embed="rId3"/>
                        <a:stretch>
                          <a:fillRect/>
                        </a:stretch>
                      </p:blipFill>
                      <p:spPr>
                        <a:xfrm>
                          <a:off x="1427249" y="3779387"/>
                          <a:ext cx="3243263" cy="569912"/>
                        </a:xfrm>
                        <a:prstGeom prst="rect">
                          <a:avLst/>
                        </a:prstGeom>
                      </p:spPr>
                    </p:pic>
                  </p:oleObj>
                </mc:Fallback>
              </mc:AlternateContent>
            </a:graphicData>
          </a:graphic>
        </p:graphicFrame>
        <p:sp>
          <p:nvSpPr>
            <p:cNvPr id="13" name="Text Box 30">
              <a:extLst>
                <a:ext uri="{FF2B5EF4-FFF2-40B4-BE49-F238E27FC236}">
                  <a16:creationId xmlns:a16="http://schemas.microsoft.com/office/drawing/2014/main" id="{88E7DCF1-B8CC-4AB7-8917-4E0814A09212}"/>
                </a:ext>
              </a:extLst>
            </p:cNvPr>
            <p:cNvSpPr txBox="1">
              <a:spLocks noChangeArrowheads="1"/>
            </p:cNvSpPr>
            <p:nvPr/>
          </p:nvSpPr>
          <p:spPr bwMode="auto">
            <a:xfrm>
              <a:off x="4714698" y="3576639"/>
              <a:ext cx="37549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楷体" panose="02010609060101010101" pitchFamily="49" charset="-122"/>
                  <a:ea typeface="楷体" panose="02010609060101010101" pitchFamily="49" charset="-122"/>
                </a:rPr>
                <a:t>一定温度压强下，吉氏函数小的状态更稳定。</a:t>
              </a:r>
              <a:endParaRPr lang="zh-CN" altLang="en-US" sz="2800" dirty="0">
                <a:latin typeface="楷体" panose="02010609060101010101" pitchFamily="49" charset="-122"/>
                <a:ea typeface="楷体" panose="02010609060101010101" pitchFamily="49" charset="-122"/>
              </a:endParaRPr>
            </a:p>
          </p:txBody>
        </p:sp>
      </p:grpSp>
      <p:grpSp>
        <p:nvGrpSpPr>
          <p:cNvPr id="2" name="组合 1">
            <a:extLst>
              <a:ext uri="{FF2B5EF4-FFF2-40B4-BE49-F238E27FC236}">
                <a16:creationId xmlns:a16="http://schemas.microsoft.com/office/drawing/2014/main" id="{251D7568-4FEB-4F16-9599-EB91D6B88F83}"/>
              </a:ext>
            </a:extLst>
          </p:cNvPr>
          <p:cNvGrpSpPr/>
          <p:nvPr/>
        </p:nvGrpSpPr>
        <p:grpSpPr>
          <a:xfrm>
            <a:off x="1469321" y="4632849"/>
            <a:ext cx="7089065" cy="954107"/>
            <a:chOff x="1469321" y="4847342"/>
            <a:chExt cx="7089065" cy="954107"/>
          </a:xfrm>
        </p:grpSpPr>
        <p:graphicFrame>
          <p:nvGraphicFramePr>
            <p:cNvPr id="12" name="对象 11">
              <a:extLst>
                <a:ext uri="{FF2B5EF4-FFF2-40B4-BE49-F238E27FC236}">
                  <a16:creationId xmlns:a16="http://schemas.microsoft.com/office/drawing/2014/main" id="{E28A2DCD-68AE-4DE4-BF7F-605F240CAF85}"/>
                </a:ext>
              </a:extLst>
            </p:cNvPr>
            <p:cNvGraphicFramePr>
              <a:graphicFrameLocks noChangeAspect="1"/>
            </p:cNvGraphicFramePr>
            <p:nvPr>
              <p:extLst>
                <p:ext uri="{D42A27DB-BD31-4B8C-83A1-F6EECF244321}">
                  <p14:modId xmlns:p14="http://schemas.microsoft.com/office/powerpoint/2010/main" val="3148286188"/>
                </p:ext>
              </p:extLst>
            </p:nvPr>
          </p:nvGraphicFramePr>
          <p:xfrm>
            <a:off x="1469321" y="5046663"/>
            <a:ext cx="3184525" cy="568325"/>
          </p:xfrm>
          <a:graphic>
            <a:graphicData uri="http://schemas.openxmlformats.org/presentationml/2006/ole">
              <mc:AlternateContent xmlns:mc="http://schemas.openxmlformats.org/markup-compatibility/2006">
                <mc:Choice xmlns:v="urn:schemas-microsoft-com:vml" Requires="v">
                  <p:oleObj name="Equation" r:id="rId4" imgW="1358640" imgH="241200" progId="Equation.DSMT4">
                    <p:embed/>
                  </p:oleObj>
                </mc:Choice>
                <mc:Fallback>
                  <p:oleObj name="Equation" r:id="rId4" imgW="1358640" imgH="241200" progId="Equation.DSMT4">
                    <p:embed/>
                    <p:pic>
                      <p:nvPicPr>
                        <p:cNvPr id="12" name="对象 11">
                          <a:extLst>
                            <a:ext uri="{FF2B5EF4-FFF2-40B4-BE49-F238E27FC236}">
                              <a16:creationId xmlns:a16="http://schemas.microsoft.com/office/drawing/2014/main" id="{E28A2DCD-68AE-4DE4-BF7F-605F240CAF85}"/>
                            </a:ext>
                          </a:extLst>
                        </p:cNvPr>
                        <p:cNvPicPr/>
                        <p:nvPr/>
                      </p:nvPicPr>
                      <p:blipFill>
                        <a:blip r:embed="rId5"/>
                        <a:stretch>
                          <a:fillRect/>
                        </a:stretch>
                      </p:blipFill>
                      <p:spPr>
                        <a:xfrm>
                          <a:off x="1469321" y="5046663"/>
                          <a:ext cx="3184525" cy="568325"/>
                        </a:xfrm>
                        <a:prstGeom prst="rect">
                          <a:avLst/>
                        </a:prstGeom>
                      </p:spPr>
                    </p:pic>
                  </p:oleObj>
                </mc:Fallback>
              </mc:AlternateContent>
            </a:graphicData>
          </a:graphic>
        </p:graphicFrame>
        <p:sp>
          <p:nvSpPr>
            <p:cNvPr id="14" name="Text Box 30">
              <a:extLst>
                <a:ext uri="{FF2B5EF4-FFF2-40B4-BE49-F238E27FC236}">
                  <a16:creationId xmlns:a16="http://schemas.microsoft.com/office/drawing/2014/main" id="{22E0E328-70F4-415B-BEAA-6A556663E3F7}"/>
                </a:ext>
              </a:extLst>
            </p:cNvPr>
            <p:cNvSpPr txBox="1">
              <a:spLocks noChangeArrowheads="1"/>
            </p:cNvSpPr>
            <p:nvPr/>
          </p:nvSpPr>
          <p:spPr bwMode="auto">
            <a:xfrm>
              <a:off x="4714698" y="4847342"/>
              <a:ext cx="38436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楷体" panose="02010609060101010101" pitchFamily="49" charset="-122"/>
                  <a:ea typeface="楷体" panose="02010609060101010101" pitchFamily="49" charset="-122"/>
                </a:rPr>
                <a:t>一定温度体积下，亥氏函数小的状态更稳定。</a:t>
              </a:r>
              <a:endParaRPr lang="zh-CN" altLang="en-US" sz="2800" dirty="0">
                <a:latin typeface="楷体" panose="02010609060101010101" pitchFamily="49" charset="-122"/>
                <a:ea typeface="楷体" panose="02010609060101010101" pitchFamily="49" charset="-122"/>
              </a:endParaRPr>
            </a:p>
          </p:txBody>
        </p:sp>
      </p:grpSp>
      <p:sp>
        <p:nvSpPr>
          <p:cNvPr id="15" name="Text Box 30">
            <a:extLst>
              <a:ext uri="{FF2B5EF4-FFF2-40B4-BE49-F238E27FC236}">
                <a16:creationId xmlns:a16="http://schemas.microsoft.com/office/drawing/2014/main" id="{2B7785FA-248C-4083-9A35-3279DD6E5111}"/>
              </a:ext>
            </a:extLst>
          </p:cNvPr>
          <p:cNvSpPr txBox="1">
            <a:spLocks noChangeArrowheads="1"/>
          </p:cNvSpPr>
          <p:nvPr/>
        </p:nvSpPr>
        <p:spPr bwMode="auto">
          <a:xfrm>
            <a:off x="793924" y="2657301"/>
            <a:ext cx="77644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Times New Roman" pitchFamily="18" charset="0"/>
              </a:rPr>
              <a:t>由封闭系统的吉氏函数和亥氏函数可逆性判据可得比较不同状态稳定性的方法：</a:t>
            </a:r>
            <a:endParaRPr lang="zh-CN" altLang="en-US" sz="2800" dirty="0"/>
          </a:p>
        </p:txBody>
      </p:sp>
      <p:sp>
        <p:nvSpPr>
          <p:cNvPr id="16" name="Text Box 30">
            <a:extLst>
              <a:ext uri="{FF2B5EF4-FFF2-40B4-BE49-F238E27FC236}">
                <a16:creationId xmlns:a16="http://schemas.microsoft.com/office/drawing/2014/main" id="{21C97402-CF9C-4EC2-A1A8-4C3B3B7F3163}"/>
              </a:ext>
            </a:extLst>
          </p:cNvPr>
          <p:cNvSpPr txBox="1">
            <a:spLocks noChangeArrowheads="1"/>
          </p:cNvSpPr>
          <p:nvPr/>
        </p:nvSpPr>
        <p:spPr bwMode="auto">
          <a:xfrm>
            <a:off x="793924" y="5643212"/>
            <a:ext cx="777010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marL="1080000" indent="-1080000" eaLnBrk="1" hangingPunct="1">
              <a:spcBef>
                <a:spcPct val="50000"/>
              </a:spcBef>
              <a:buClrTx/>
              <a:buSzTx/>
              <a:buFontTx/>
              <a:buNone/>
            </a:pPr>
            <a:r>
              <a:rPr lang="zh-CN" altLang="en-US" sz="2800" dirty="0">
                <a:solidFill>
                  <a:srgbClr val="0000FF"/>
                </a:solidFill>
                <a:latin typeface="Times New Roman" pitchFamily="18" charset="0"/>
              </a:rPr>
              <a:t>注意：比较的对象是同一系统在相同条件下的不同状态；</a:t>
            </a:r>
            <a:r>
              <a:rPr lang="zh-CN" altLang="en-US" sz="2800" dirty="0">
                <a:solidFill>
                  <a:srgbClr val="FF0000"/>
                </a:solidFill>
                <a:latin typeface="Times New Roman" pitchFamily="18" charset="0"/>
              </a:rPr>
              <a:t>稳定性不同的状态互相不平衡</a:t>
            </a:r>
            <a:r>
              <a:rPr lang="zh-CN" altLang="en-US" sz="2800" dirty="0">
                <a:solidFill>
                  <a:srgbClr val="0000FF"/>
                </a:solidFill>
                <a:latin typeface="Times New Roman" pitchFamily="18" charset="0"/>
              </a:rPr>
              <a:t>。</a:t>
            </a:r>
            <a:endParaRPr lang="zh-CN" altLang="en-US" sz="2800" dirty="0"/>
          </a:p>
        </p:txBody>
      </p:sp>
    </p:spTree>
    <p:extLst>
      <p:ext uri="{BB962C8B-B14F-4D97-AF65-F5344CB8AC3E}">
        <p14:creationId xmlns:p14="http://schemas.microsoft.com/office/powerpoint/2010/main" val="36706016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8"/>
          <p:cNvGraphicFramePr>
            <a:graphicFrameLocks noChangeAspect="1"/>
          </p:cNvGraphicFramePr>
          <p:nvPr>
            <p:extLst>
              <p:ext uri="{D42A27DB-BD31-4B8C-83A1-F6EECF244321}">
                <p14:modId xmlns:p14="http://schemas.microsoft.com/office/powerpoint/2010/main" val="624006327"/>
              </p:ext>
            </p:extLst>
          </p:nvPr>
        </p:nvGraphicFramePr>
        <p:xfrm>
          <a:off x="5800725" y="4312535"/>
          <a:ext cx="112713" cy="214312"/>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819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4312535"/>
                        <a:ext cx="1127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5" name="Picture 9" descr="0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800" y="1332797"/>
            <a:ext cx="54292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4533900" y="3201285"/>
            <a:ext cx="1065213" cy="1684337"/>
          </a:xfrm>
          <a:prstGeom prst="irregularSeal1">
            <a:avLst/>
          </a:prstGeom>
          <a:solidFill>
            <a:srgbClr val="FFFF00">
              <a:alpha val="40000"/>
            </a:srgbClr>
          </a:solidFill>
          <a:ln w="9525" algn="ctr">
            <a:solidFill>
              <a:schemeClr val="tx1"/>
            </a:solidFill>
            <a:miter lim="800000"/>
            <a:headEnd/>
            <a:tailEnd/>
          </a:ln>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33CC"/>
              </a:solidFill>
              <a:effectLst/>
              <a:uLnTx/>
              <a:uFillTx/>
              <a:latin typeface="Times New Roman" pitchFamily="18" charset="0"/>
              <a:ea typeface="宋体" pitchFamily="2" charset="-122"/>
              <a:cs typeface="+mn-cs"/>
            </a:endParaRPr>
          </a:p>
        </p:txBody>
      </p:sp>
      <p:sp>
        <p:nvSpPr>
          <p:cNvPr id="10" name="TextBox 9"/>
          <p:cNvSpPr txBox="1">
            <a:spLocks noChangeArrowheads="1"/>
          </p:cNvSpPr>
          <p:nvPr/>
        </p:nvSpPr>
        <p:spPr bwMode="auto">
          <a:xfrm>
            <a:off x="839788" y="2477385"/>
            <a:ext cx="2097087" cy="156966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00"/>
                </a:solidFill>
                <a:effectLst/>
                <a:uLnTx/>
                <a:uFillTx/>
                <a:latin typeface="黑体" pitchFamily="49" charset="-122"/>
                <a:ea typeface="黑体" pitchFamily="49" charset="-122"/>
                <a:cs typeface="+mn-cs"/>
              </a:rPr>
              <a:t>此区域中水应该是冰，但也能够以过冷水形式出现。</a:t>
            </a:r>
          </a:p>
        </p:txBody>
      </p:sp>
      <p:cxnSp>
        <p:nvCxnSpPr>
          <p:cNvPr id="9" name="直接箭头连接符 8"/>
          <p:cNvCxnSpPr>
            <a:cxnSpLocks noChangeShapeType="1"/>
            <a:stCxn id="10" idx="3"/>
          </p:cNvCxnSpPr>
          <p:nvPr/>
        </p:nvCxnSpPr>
        <p:spPr bwMode="auto">
          <a:xfrm>
            <a:off x="2936875" y="3262215"/>
            <a:ext cx="2046288" cy="729645"/>
          </a:xfrm>
          <a:prstGeom prst="straightConnector1">
            <a:avLst/>
          </a:prstGeom>
          <a:noFill/>
          <a:ln w="28575" algn="ctr">
            <a:solidFill>
              <a:srgbClr val="9933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6" name="TextBox 50"/>
          <p:cNvSpPr txBox="1">
            <a:spLocks noChangeArrowheads="1"/>
          </p:cNvSpPr>
          <p:nvPr/>
        </p:nvSpPr>
        <p:spPr bwMode="auto">
          <a:xfrm>
            <a:off x="726578" y="1190159"/>
            <a:ext cx="600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33CC"/>
                </a:solidFill>
                <a:effectLst/>
                <a:uLnTx/>
                <a:uFillTx/>
                <a:latin typeface="黑体" pitchFamily="49" charset="-122"/>
                <a:ea typeface="黑体" pitchFamily="49" charset="-122"/>
                <a:cs typeface="+mn-cs"/>
              </a:rPr>
              <a:t>水的三相图</a:t>
            </a:r>
          </a:p>
        </p:txBody>
      </p:sp>
      <p:sp>
        <p:nvSpPr>
          <p:cNvPr id="8" name="Text Box 25">
            <a:extLst>
              <a:ext uri="{FF2B5EF4-FFF2-40B4-BE49-F238E27FC236}">
                <a16:creationId xmlns:a16="http://schemas.microsoft.com/office/drawing/2014/main" id="{DF326CF2-23B8-4A69-9E11-15C118862018}"/>
              </a:ext>
            </a:extLst>
          </p:cNvPr>
          <p:cNvSpPr txBox="1">
            <a:spLocks noChangeArrowheads="1"/>
          </p:cNvSpPr>
          <p:nvPr/>
        </p:nvSpPr>
        <p:spPr bwMode="auto">
          <a:xfrm>
            <a:off x="587375" y="568300"/>
            <a:ext cx="46577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0"/>
              </a:spcBef>
              <a:spcAft>
                <a:spcPct val="0"/>
              </a:spcAft>
              <a:defRPr sz="2800" b="1">
                <a:solidFill>
                  <a:schemeClr val="tx1"/>
                </a:solidFill>
                <a:latin typeface="Arial" charset="0"/>
                <a:ea typeface="宋体" pitchFamily="2" charset="-122"/>
              </a:defRPr>
            </a:lvl6pPr>
            <a:lvl7pPr marL="2971800" indent="-228600" eaLnBrk="0" fontAlgn="base" hangingPunct="0">
              <a:spcBef>
                <a:spcPct val="0"/>
              </a:spcBef>
              <a:spcAft>
                <a:spcPct val="0"/>
              </a:spcAft>
              <a:defRPr sz="2800" b="1">
                <a:solidFill>
                  <a:schemeClr val="tx1"/>
                </a:solidFill>
                <a:latin typeface="Arial" charset="0"/>
                <a:ea typeface="宋体" pitchFamily="2" charset="-122"/>
              </a:defRPr>
            </a:lvl7pPr>
            <a:lvl8pPr marL="3429000" indent="-228600" eaLnBrk="0" fontAlgn="base" hangingPunct="0">
              <a:spcBef>
                <a:spcPct val="0"/>
              </a:spcBef>
              <a:spcAft>
                <a:spcPct val="0"/>
              </a:spcAft>
              <a:defRPr sz="2800" b="1">
                <a:solidFill>
                  <a:schemeClr val="tx1"/>
                </a:solidFill>
                <a:latin typeface="Arial" charset="0"/>
                <a:ea typeface="宋体" pitchFamily="2" charset="-122"/>
              </a:defRPr>
            </a:lvl8pPr>
            <a:lvl9pPr marL="3886200" indent="-228600"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defRPr/>
            </a:pPr>
            <a:r>
              <a:rPr kumimoji="1" lang="zh-CN" altLang="en-US" dirty="0">
                <a:solidFill>
                  <a:srgbClr val="FF0000"/>
                </a:solidFill>
                <a:effectLst>
                  <a:outerShdw blurRad="38100" dist="38100" dir="2700000" algn="tl">
                    <a:srgbClr val="C0C0C0"/>
                  </a:outerShdw>
                </a:effectLst>
                <a:latin typeface="Times New Roman" pitchFamily="18" charset="0"/>
                <a:ea typeface="黑体" pitchFamily="2" charset="-122"/>
              </a:rPr>
              <a:t>过冷液体</a:t>
            </a:r>
            <a:r>
              <a:rPr kumimoji="1" lang="en-US" altLang="zh-CN" sz="2400" dirty="0">
                <a:solidFill>
                  <a:srgbClr val="FF0000"/>
                </a:solidFill>
                <a:latin typeface="Times New Roman" pitchFamily="18" charset="0"/>
                <a:ea typeface="黑体" pitchFamily="2" charset="-122"/>
              </a:rPr>
              <a:t>(</a:t>
            </a:r>
            <a:r>
              <a:rPr kumimoji="1" lang="en-US" altLang="zh-CN" sz="2400" dirty="0" err="1">
                <a:solidFill>
                  <a:srgbClr val="FF0000"/>
                </a:solidFill>
                <a:latin typeface="Times New Roman" pitchFamily="18" charset="0"/>
                <a:ea typeface="黑体" pitchFamily="2" charset="-122"/>
              </a:rPr>
              <a:t>supercooled</a:t>
            </a:r>
            <a:r>
              <a:rPr kumimoji="1" lang="en-US" altLang="zh-CN" sz="2400" dirty="0">
                <a:solidFill>
                  <a:srgbClr val="FF0000"/>
                </a:solidFill>
                <a:latin typeface="Times New Roman" pitchFamily="18" charset="0"/>
                <a:ea typeface="黑体" pitchFamily="2" charset="-122"/>
              </a:rPr>
              <a:t> liquid)</a:t>
            </a:r>
            <a:endParaRPr kumimoji="1" lang="zh-CN" altLang="en-US" sz="2400" dirty="0">
              <a:latin typeface="Times New Roman" pitchFamily="18" charset="0"/>
              <a:ea typeface="黑体" pitchFamily="2" charset="-122"/>
            </a:endParaRPr>
          </a:p>
        </p:txBody>
      </p:sp>
    </p:spTree>
    <p:extLst>
      <p:ext uri="{BB962C8B-B14F-4D97-AF65-F5344CB8AC3E}">
        <p14:creationId xmlns:p14="http://schemas.microsoft.com/office/powerpoint/2010/main" val="2590746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3943" y="1989040"/>
            <a:ext cx="4935682" cy="4658591"/>
            <a:chOff x="470772" y="1808044"/>
            <a:chExt cx="4935682" cy="4658591"/>
          </a:xfrm>
        </p:grpSpPr>
        <p:pic>
          <p:nvPicPr>
            <p:cNvPr id="24" name="Picture 9" descr="0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72" y="1808044"/>
              <a:ext cx="4935682" cy="465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爆炸形 1 24"/>
            <p:cNvSpPr>
              <a:spLocks noChangeArrowheads="1"/>
            </p:cNvSpPr>
            <p:nvPr/>
          </p:nvSpPr>
          <p:spPr bwMode="auto">
            <a:xfrm>
              <a:off x="1881421" y="3743615"/>
              <a:ext cx="1687340" cy="1216254"/>
            </a:xfrm>
            <a:prstGeom prst="irregularSeal1">
              <a:avLst/>
            </a:prstGeom>
            <a:solidFill>
              <a:srgbClr val="FECEFB">
                <a:alpha val="50000"/>
              </a:srgbClr>
            </a:solidFill>
            <a:ln w="9525" algn="ctr">
              <a:solidFill>
                <a:srgbClr val="FF0000"/>
              </a:solidFill>
              <a:miter lim="800000"/>
              <a:headEnd/>
              <a:tailEnd/>
            </a:ln>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33CC"/>
                </a:solidFill>
                <a:effectLst/>
                <a:uLnTx/>
                <a:uFillTx/>
                <a:latin typeface="Times New Roman" pitchFamily="18" charset="0"/>
                <a:ea typeface="宋体" pitchFamily="2" charset="-122"/>
                <a:cs typeface="+mn-cs"/>
              </a:endParaRPr>
            </a:p>
          </p:txBody>
        </p:sp>
      </p:grpSp>
      <p:grpSp>
        <p:nvGrpSpPr>
          <p:cNvPr id="5" name="组合 4"/>
          <p:cNvGrpSpPr/>
          <p:nvPr/>
        </p:nvGrpSpPr>
        <p:grpSpPr>
          <a:xfrm>
            <a:off x="473490" y="2146341"/>
            <a:ext cx="3795971" cy="4324794"/>
            <a:chOff x="3173790" y="2703144"/>
            <a:chExt cx="3795971" cy="4324794"/>
          </a:xfrm>
        </p:grpSpPr>
        <p:grpSp>
          <p:nvGrpSpPr>
            <p:cNvPr id="7" name="组合 6"/>
            <p:cNvGrpSpPr/>
            <p:nvPr/>
          </p:nvGrpSpPr>
          <p:grpSpPr>
            <a:xfrm>
              <a:off x="3173790" y="2703144"/>
              <a:ext cx="3795971" cy="4324794"/>
              <a:chOff x="5835807" y="2489770"/>
              <a:chExt cx="2357000" cy="2685361"/>
            </a:xfrm>
          </p:grpSpPr>
          <p:sp>
            <p:nvSpPr>
              <p:cNvPr id="8" name="文本框 7"/>
              <p:cNvSpPr txBox="1"/>
              <p:nvPr/>
            </p:nvSpPr>
            <p:spPr>
              <a:xfrm>
                <a:off x="6106126" y="2489770"/>
                <a:ext cx="362733" cy="28665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000000"/>
                    </a:solidFill>
                    <a:effectLst/>
                    <a:uLnTx/>
                    <a:uFillTx/>
                    <a:latin typeface="Symbol" panose="05050102010706020507" pitchFamily="18" charset="2"/>
                    <a:ea typeface="宋体" pitchFamily="2" charset="-122"/>
                  </a:rPr>
                  <a:t>m</a:t>
                </a:r>
                <a:endParaRPr kumimoji="0" lang="zh-CN" altLang="en-US" sz="24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endParaRPr>
              </a:p>
            </p:txBody>
          </p:sp>
          <p:grpSp>
            <p:nvGrpSpPr>
              <p:cNvPr id="9" name="组合 8"/>
              <p:cNvGrpSpPr/>
              <p:nvPr/>
            </p:nvGrpSpPr>
            <p:grpSpPr>
              <a:xfrm>
                <a:off x="5835807" y="2660438"/>
                <a:ext cx="2357000" cy="2514693"/>
                <a:chOff x="5835807" y="2660438"/>
                <a:chExt cx="2357000" cy="2514693"/>
              </a:xfrm>
            </p:grpSpPr>
            <p:cxnSp>
              <p:nvCxnSpPr>
                <p:cNvPr id="11" name="直接箭头连接符 10"/>
                <p:cNvCxnSpPr/>
                <p:nvPr/>
              </p:nvCxnSpPr>
              <p:spPr bwMode="auto">
                <a:xfrm flipV="1">
                  <a:off x="6358413" y="2660438"/>
                  <a:ext cx="0" cy="2088561"/>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6358410" y="4748999"/>
                  <a:ext cx="1715040" cy="0"/>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H="1">
                  <a:off x="5835807" y="4749000"/>
                  <a:ext cx="522607" cy="426131"/>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p:cNvSpPr txBox="1"/>
                <p:nvPr/>
              </p:nvSpPr>
              <p:spPr>
                <a:xfrm>
                  <a:off x="7907555" y="4455602"/>
                  <a:ext cx="285252" cy="28665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T</a:t>
                  </a:r>
                  <a:endParaRPr kumimoji="0" lang="zh-CN" altLang="en-US"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5" name="文本框 14"/>
                <p:cNvSpPr txBox="1"/>
                <p:nvPr/>
              </p:nvSpPr>
              <p:spPr>
                <a:xfrm>
                  <a:off x="5835807" y="4762868"/>
                  <a:ext cx="259320" cy="28665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a:t>
                  </a:r>
                  <a:endParaRPr kumimoji="0" lang="zh-CN" altLang="en-US"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grpSp>
              <p:nvGrpSpPr>
                <p:cNvPr id="10" name="组合 9"/>
                <p:cNvGrpSpPr/>
                <p:nvPr/>
              </p:nvGrpSpPr>
              <p:grpSpPr>
                <a:xfrm>
                  <a:off x="6497262" y="3132137"/>
                  <a:ext cx="1508581" cy="1380713"/>
                  <a:chOff x="7151033" y="3500252"/>
                  <a:chExt cx="1508581" cy="1380713"/>
                </a:xfrm>
              </p:grpSpPr>
              <p:grpSp>
                <p:nvGrpSpPr>
                  <p:cNvPr id="16" name="组合 15"/>
                  <p:cNvGrpSpPr/>
                  <p:nvPr/>
                </p:nvGrpSpPr>
                <p:grpSpPr>
                  <a:xfrm rot="11541009">
                    <a:off x="7151407" y="3500252"/>
                    <a:ext cx="1508207" cy="1341720"/>
                    <a:chOff x="6714461" y="3024962"/>
                    <a:chExt cx="1246452" cy="1108860"/>
                  </a:xfrm>
                </p:grpSpPr>
                <p:sp>
                  <p:nvSpPr>
                    <p:cNvPr id="19" name="平行四边形 18"/>
                    <p:cNvSpPr/>
                    <p:nvPr/>
                  </p:nvSpPr>
                  <p:spPr bwMode="auto">
                    <a:xfrm rot="18256486">
                      <a:off x="6634717" y="3104706"/>
                      <a:ext cx="839972" cy="680484"/>
                    </a:xfrm>
                    <a:prstGeom prst="parallelogram">
                      <a:avLst/>
                    </a:prstGeom>
                    <a:solidFill>
                      <a:srgbClr val="FECEFB">
                        <a:alpha val="35000"/>
                      </a:srgbClr>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33CC"/>
                        </a:solidFill>
                        <a:effectLst/>
                        <a:uLnTx/>
                        <a:uFillTx/>
                        <a:latin typeface="Times New Roman" pitchFamily="18" charset="0"/>
                        <a:ea typeface="宋体" pitchFamily="2" charset="-122"/>
                        <a:cs typeface="+mn-cs"/>
                      </a:endParaRPr>
                    </a:p>
                  </p:txBody>
                </p:sp>
                <p:sp>
                  <p:nvSpPr>
                    <p:cNvPr id="20" name="平行四边形 19"/>
                    <p:cNvSpPr/>
                    <p:nvPr/>
                  </p:nvSpPr>
                  <p:spPr bwMode="auto">
                    <a:xfrm rot="11996610">
                      <a:off x="7186316" y="3481348"/>
                      <a:ext cx="774597" cy="652474"/>
                    </a:xfrm>
                    <a:prstGeom prst="parallelogram">
                      <a:avLst/>
                    </a:prstGeom>
                    <a:solidFill>
                      <a:schemeClr val="accent1">
                        <a:lumMod val="90000"/>
                      </a:schemeClr>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33CC"/>
                        </a:solidFill>
                        <a:effectLst/>
                        <a:uLnTx/>
                        <a:uFillTx/>
                        <a:latin typeface="Times New Roman" pitchFamily="18" charset="0"/>
                        <a:ea typeface="宋体" pitchFamily="2" charset="-122"/>
                        <a:cs typeface="+mn-cs"/>
                      </a:endParaRPr>
                    </a:p>
                  </p:txBody>
                </p:sp>
              </p:grpSp>
              <p:sp>
                <p:nvSpPr>
                  <p:cNvPr id="17" name="文本框 16"/>
                  <p:cNvSpPr txBox="1"/>
                  <p:nvPr/>
                </p:nvSpPr>
                <p:spPr>
                  <a:xfrm>
                    <a:off x="8009517" y="4632528"/>
                    <a:ext cx="511846" cy="24843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水</a:t>
                    </a:r>
                  </a:p>
                </p:txBody>
              </p:sp>
              <p:sp>
                <p:nvSpPr>
                  <p:cNvPr id="18" name="文本框 17"/>
                  <p:cNvSpPr txBox="1"/>
                  <p:nvPr/>
                </p:nvSpPr>
                <p:spPr>
                  <a:xfrm>
                    <a:off x="7151033" y="3774408"/>
                    <a:ext cx="288924" cy="2732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冰</a:t>
                    </a:r>
                  </a:p>
                </p:txBody>
              </p:sp>
            </p:grpSp>
          </p:grpSp>
        </p:grpSp>
        <p:sp>
          <p:nvSpPr>
            <p:cNvPr id="21" name="平行四边形 20"/>
            <p:cNvSpPr/>
            <p:nvPr/>
          </p:nvSpPr>
          <p:spPr bwMode="auto">
            <a:xfrm rot="8197495">
              <a:off x="4448059" y="3342307"/>
              <a:ext cx="1636867" cy="1326071"/>
            </a:xfrm>
            <a:prstGeom prst="parallelogram">
              <a:avLst/>
            </a:prstGeom>
            <a:solidFill>
              <a:srgbClr val="FECEFB">
                <a:alpha val="35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33CC"/>
                </a:solidFill>
                <a:effectLst/>
                <a:uLnTx/>
                <a:uFillTx/>
                <a:latin typeface="Times New Roman" pitchFamily="18" charset="0"/>
                <a:ea typeface="宋体" pitchFamily="2" charset="-122"/>
                <a:cs typeface="+mn-cs"/>
              </a:endParaRPr>
            </a:p>
          </p:txBody>
        </p:sp>
        <p:sp>
          <p:nvSpPr>
            <p:cNvPr id="22" name="文本框 21"/>
            <p:cNvSpPr txBox="1"/>
            <p:nvPr/>
          </p:nvSpPr>
          <p:spPr>
            <a:xfrm>
              <a:off x="4819474" y="3279237"/>
              <a:ext cx="10377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过冷水</a:t>
              </a:r>
            </a:p>
          </p:txBody>
        </p:sp>
      </p:grpSp>
      <p:cxnSp>
        <p:nvCxnSpPr>
          <p:cNvPr id="4" name="直接箭头连接符 3"/>
          <p:cNvCxnSpPr/>
          <p:nvPr/>
        </p:nvCxnSpPr>
        <p:spPr bwMode="auto">
          <a:xfrm flipH="1" flipV="1">
            <a:off x="3997843" y="3851752"/>
            <a:ext cx="2137143" cy="573960"/>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矩形 15"/>
          <p:cNvSpPr>
            <a:spLocks noChangeArrowheads="1"/>
          </p:cNvSpPr>
          <p:nvPr/>
        </p:nvSpPr>
        <p:spPr bwMode="auto">
          <a:xfrm>
            <a:off x="589226" y="594815"/>
            <a:ext cx="59367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rPr>
              <a:t>过冷水是亚稳态。存在亚稳态时，化学势不是单值的，对它的描写实际已越出经典热力学范畴。</a:t>
            </a:r>
            <a:endParaRPr kumimoji="0" lang="zh-CN" altLang="en-US" sz="2800" b="1" i="0" u="none" strike="noStrike" kern="1200" cap="none" spc="0" normalizeH="0" baseline="0" noProof="0" dirty="0">
              <a:ln>
                <a:noFill/>
              </a:ln>
              <a:solidFill>
                <a:srgbClr val="0033CC"/>
              </a:solidFill>
              <a:effectLst/>
              <a:uLnTx/>
              <a:uFillTx/>
              <a:latin typeface="Times New Roman" pitchFamily="18" charset="0"/>
              <a:ea typeface="宋体" pitchFamily="2" charset="-122"/>
              <a:cs typeface="+mn-cs"/>
            </a:endParaRPr>
          </a:p>
        </p:txBody>
      </p:sp>
      <p:grpSp>
        <p:nvGrpSpPr>
          <p:cNvPr id="38" name="组合 37"/>
          <p:cNvGrpSpPr>
            <a:grpSpLocks/>
          </p:cNvGrpSpPr>
          <p:nvPr/>
        </p:nvGrpSpPr>
        <p:grpSpPr bwMode="auto">
          <a:xfrm>
            <a:off x="6707997" y="809720"/>
            <a:ext cx="2159000" cy="1974850"/>
            <a:chOff x="6691256" y="1133907"/>
            <a:chExt cx="2158779" cy="1975053"/>
          </a:xfrm>
        </p:grpSpPr>
        <p:sp>
          <p:nvSpPr>
            <p:cNvPr id="39" name="圆角矩形 10249"/>
            <p:cNvSpPr>
              <a:spLocks noChangeArrowheads="1"/>
            </p:cNvSpPr>
            <p:nvPr/>
          </p:nvSpPr>
          <p:spPr bwMode="auto">
            <a:xfrm>
              <a:off x="6691256" y="1133907"/>
              <a:ext cx="2158779" cy="1975053"/>
            </a:xfrm>
            <a:prstGeom prst="roundRect">
              <a:avLst>
                <a:gd name="adj" fmla="val 16667"/>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33CC"/>
                </a:solidFill>
                <a:effectLst/>
                <a:uLnTx/>
                <a:uFillTx/>
                <a:latin typeface="Times New Roman" pitchFamily="18" charset="0"/>
                <a:ea typeface="宋体" pitchFamily="2" charset="-122"/>
                <a:cs typeface="+mn-cs"/>
              </a:endParaRPr>
            </a:p>
          </p:txBody>
        </p:sp>
        <p:grpSp>
          <p:nvGrpSpPr>
            <p:cNvPr id="40" name="组合 39"/>
            <p:cNvGrpSpPr/>
            <p:nvPr/>
          </p:nvGrpSpPr>
          <p:grpSpPr>
            <a:xfrm>
              <a:off x="6841883" y="1133907"/>
              <a:ext cx="2008152" cy="1890901"/>
              <a:chOff x="6841883" y="1133907"/>
              <a:chExt cx="2008152" cy="1890901"/>
            </a:xfrm>
            <a:noFill/>
          </p:grpSpPr>
          <p:grpSp>
            <p:nvGrpSpPr>
              <p:cNvPr id="41" name="组合 40"/>
              <p:cNvGrpSpPr/>
              <p:nvPr/>
            </p:nvGrpSpPr>
            <p:grpSpPr>
              <a:xfrm>
                <a:off x="6841883" y="1133907"/>
                <a:ext cx="2008152" cy="1890901"/>
                <a:chOff x="6841883" y="1133907"/>
                <a:chExt cx="2008152" cy="1890901"/>
              </a:xfrm>
              <a:grpFill/>
            </p:grpSpPr>
            <p:cxnSp>
              <p:nvCxnSpPr>
                <p:cNvPr id="46" name="直接箭头连接符 45"/>
                <p:cNvCxnSpPr/>
                <p:nvPr/>
              </p:nvCxnSpPr>
              <p:spPr bwMode="auto">
                <a:xfrm flipV="1">
                  <a:off x="6852620" y="1333962"/>
                  <a:ext cx="0" cy="1645920"/>
                </a:xfrm>
                <a:prstGeom prst="straightConnector1">
                  <a:avLst/>
                </a:prstGeom>
                <a:grp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a:off x="6852620" y="2979882"/>
                  <a:ext cx="1796528" cy="0"/>
                </a:xfrm>
                <a:prstGeom prst="straightConnector1">
                  <a:avLst/>
                </a:prstGeom>
                <a:grp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25"/>
                <p:cNvSpPr txBox="1"/>
                <p:nvPr/>
              </p:nvSpPr>
              <p:spPr>
                <a:xfrm>
                  <a:off x="6841883" y="1237140"/>
                  <a:ext cx="626225" cy="400151"/>
                </a:xfrm>
                <a:prstGeom prst="rect">
                  <a:avLst/>
                </a:prstGeom>
                <a:grp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dirty="0">
                      <a:ln>
                        <a:noFill/>
                      </a:ln>
                      <a:solidFill>
                        <a:srgbClr val="0033CC"/>
                      </a:solidFill>
                      <a:effectLst/>
                      <a:uLnTx/>
                      <a:uFillTx/>
                      <a:latin typeface="Symbol" panose="05050102010706020507" pitchFamily="18" charset="2"/>
                      <a:ea typeface="宋体" pitchFamily="2" charset="-122"/>
                      <a:cs typeface="Times New Roman" panose="02020603050405020304" pitchFamily="18" charset="0"/>
                    </a:rPr>
                    <a:t>m</a:t>
                  </a:r>
                  <a:endParaRPr kumimoji="0" lang="zh-CN" altLang="en-US" sz="2000" b="1" i="1" u="none" strike="noStrike" kern="1200" cap="none" spc="0" normalizeH="0" baseline="0" noProof="0" dirty="0">
                    <a:ln>
                      <a:noFill/>
                    </a:ln>
                    <a:solidFill>
                      <a:srgbClr val="0033CC"/>
                    </a:solidFill>
                    <a:effectLst/>
                    <a:uLnTx/>
                    <a:uFillTx/>
                    <a:latin typeface="Symbol" panose="05050102010706020507" pitchFamily="18" charset="2"/>
                    <a:ea typeface="宋体" pitchFamily="2" charset="-122"/>
                    <a:cs typeface="Times New Roman" panose="02020603050405020304" pitchFamily="18" charset="0"/>
                  </a:endParaRPr>
                </a:p>
              </p:txBody>
            </p:sp>
            <p:sp>
              <p:nvSpPr>
                <p:cNvPr id="49" name="TextBox 28"/>
                <p:cNvSpPr txBox="1"/>
                <p:nvPr/>
              </p:nvSpPr>
              <p:spPr>
                <a:xfrm>
                  <a:off x="8387456" y="2624698"/>
                  <a:ext cx="462579" cy="400110"/>
                </a:xfrm>
                <a:prstGeom prst="rect">
                  <a:avLst/>
                </a:prstGeom>
                <a:grp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dirty="0">
                      <a:ln>
                        <a:noFill/>
                      </a:ln>
                      <a:solidFill>
                        <a:srgbClr val="0033CC"/>
                      </a:solidFill>
                      <a:effectLst/>
                      <a:uLnTx/>
                      <a:uFillTx/>
                      <a:latin typeface="Times New Roman" pitchFamily="18" charset="0"/>
                      <a:ea typeface="宋体" pitchFamily="2" charset="-122"/>
                      <a:cs typeface="Times New Roman" panose="02020603050405020304" pitchFamily="18" charset="0"/>
                    </a:rPr>
                    <a:t>T</a:t>
                  </a:r>
                  <a:endParaRPr kumimoji="0" lang="zh-CN" altLang="en-US" sz="2000" b="1" i="1" u="none" strike="noStrike" kern="1200" cap="none" spc="0" normalizeH="0" baseline="0" noProof="0" dirty="0">
                    <a:ln>
                      <a:noFill/>
                    </a:ln>
                    <a:solidFill>
                      <a:srgbClr val="0033CC"/>
                    </a:solidFill>
                    <a:effectLst/>
                    <a:uLnTx/>
                    <a:uFillTx/>
                    <a:latin typeface="Times New Roman" pitchFamily="18" charset="0"/>
                    <a:ea typeface="宋体" pitchFamily="2" charset="-122"/>
                    <a:cs typeface="Times New Roman" panose="02020603050405020304" pitchFamily="18" charset="0"/>
                  </a:endParaRPr>
                </a:p>
              </p:txBody>
            </p:sp>
            <p:cxnSp>
              <p:nvCxnSpPr>
                <p:cNvPr id="50" name="直接连接符 49"/>
                <p:cNvCxnSpPr/>
                <p:nvPr/>
              </p:nvCxnSpPr>
              <p:spPr bwMode="auto">
                <a:xfrm>
                  <a:off x="7035502" y="1723314"/>
                  <a:ext cx="1387736" cy="976690"/>
                </a:xfrm>
                <a:prstGeom prst="line">
                  <a:avLst/>
                </a:prstGeom>
                <a:grp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a:off x="6949440" y="2000925"/>
                  <a:ext cx="666975" cy="135428"/>
                </a:xfrm>
                <a:prstGeom prst="line">
                  <a:avLst/>
                </a:prstGeom>
                <a:grp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38"/>
                <p:cNvSpPr txBox="1"/>
                <p:nvPr/>
              </p:nvSpPr>
              <p:spPr>
                <a:xfrm>
                  <a:off x="7783161" y="1133907"/>
                  <a:ext cx="1066874" cy="400110"/>
                </a:xfrm>
                <a:prstGeom prst="rect">
                  <a:avLst/>
                </a:prstGeom>
                <a:grp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dirty="0">
                      <a:ln>
                        <a:noFill/>
                      </a:ln>
                      <a:solidFill>
                        <a:srgbClr val="0033CC"/>
                      </a:solidFill>
                      <a:effectLst/>
                      <a:uLnTx/>
                      <a:uFillTx/>
                      <a:latin typeface="Times New Roman" pitchFamily="18" charset="0"/>
                      <a:ea typeface="宋体" pitchFamily="2" charset="-122"/>
                      <a:cs typeface="Times New Roman" panose="02020603050405020304" pitchFamily="18" charset="0"/>
                    </a:rPr>
                    <a:t>p</a:t>
                  </a:r>
                  <a:r>
                    <a:rPr kumimoji="0" lang="en-US" altLang="zh-CN" sz="2000" b="1" i="0" u="none" strike="noStrike" kern="1200" cap="none" spc="0" normalizeH="0" baseline="0" noProof="0" dirty="0">
                      <a:ln>
                        <a:noFill/>
                      </a:ln>
                      <a:solidFill>
                        <a:srgbClr val="0033CC"/>
                      </a:solidFill>
                      <a:effectLst/>
                      <a:uLnTx/>
                      <a:uFillTx/>
                      <a:latin typeface="Times New Roman" pitchFamily="18" charset="0"/>
                      <a:ea typeface="宋体" pitchFamily="2" charset="-122"/>
                      <a:cs typeface="Times New Roman" panose="02020603050405020304" pitchFamily="18" charset="0"/>
                    </a:rPr>
                    <a:t>=1atm</a:t>
                  </a:r>
                  <a:endParaRPr kumimoji="0" lang="zh-CN" altLang="en-US" sz="2000" b="1" i="1" u="none" strike="noStrike" kern="1200" cap="none" spc="0" normalizeH="0" baseline="0" noProof="0" dirty="0">
                    <a:ln>
                      <a:noFill/>
                    </a:ln>
                    <a:solidFill>
                      <a:srgbClr val="0033CC"/>
                    </a:solidFill>
                    <a:effectLst/>
                    <a:uLnTx/>
                    <a:uFillTx/>
                    <a:latin typeface="Times New Roman" pitchFamily="18" charset="0"/>
                    <a:ea typeface="宋体" pitchFamily="2" charset="-122"/>
                    <a:cs typeface="Times New Roman" panose="02020603050405020304" pitchFamily="18" charset="0"/>
                  </a:endParaRPr>
                </a:p>
              </p:txBody>
            </p:sp>
          </p:grpSp>
          <p:sp>
            <p:nvSpPr>
              <p:cNvPr id="42" name="TextBox 41"/>
              <p:cNvSpPr txBox="1"/>
              <p:nvPr/>
            </p:nvSpPr>
            <p:spPr>
              <a:xfrm>
                <a:off x="7094679" y="1523259"/>
                <a:ext cx="1043471" cy="369370"/>
              </a:xfrm>
              <a:prstGeom prst="rect">
                <a:avLst/>
              </a:prstGeom>
              <a:grp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Times New Roman" panose="02020603050405020304" pitchFamily="18" charset="0"/>
                  </a:rPr>
                  <a:t>过冷水</a:t>
                </a:r>
              </a:p>
            </p:txBody>
          </p:sp>
          <p:sp>
            <p:nvSpPr>
              <p:cNvPr id="43" name="TextBox 42"/>
              <p:cNvSpPr txBox="1"/>
              <p:nvPr/>
            </p:nvSpPr>
            <p:spPr>
              <a:xfrm>
                <a:off x="7851375" y="2021415"/>
                <a:ext cx="482291" cy="369332"/>
              </a:xfrm>
              <a:prstGeom prst="rect">
                <a:avLst/>
              </a:prstGeom>
              <a:grp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Times New Roman" panose="02020603050405020304" pitchFamily="18" charset="0"/>
                  </a:rPr>
                  <a:t>水</a:t>
                </a:r>
              </a:p>
            </p:txBody>
          </p:sp>
          <p:sp>
            <p:nvSpPr>
              <p:cNvPr id="44" name="TextBox 43"/>
              <p:cNvSpPr txBox="1"/>
              <p:nvPr/>
            </p:nvSpPr>
            <p:spPr>
              <a:xfrm>
                <a:off x="6969250" y="2030997"/>
                <a:ext cx="399761" cy="369332"/>
              </a:xfrm>
              <a:prstGeom prst="rect">
                <a:avLst/>
              </a:prstGeom>
              <a:grp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Times New Roman" panose="02020603050405020304" pitchFamily="18" charset="0"/>
                  </a:rPr>
                  <a:t>冰</a:t>
                </a:r>
              </a:p>
            </p:txBody>
          </p:sp>
          <p:sp>
            <p:nvSpPr>
              <p:cNvPr id="45" name="TextBox 44"/>
              <p:cNvSpPr txBox="1"/>
              <p:nvPr/>
            </p:nvSpPr>
            <p:spPr>
              <a:xfrm>
                <a:off x="7431735" y="2068639"/>
                <a:ext cx="419640" cy="400110"/>
              </a:xfrm>
              <a:prstGeom prst="rect">
                <a:avLst/>
              </a:prstGeom>
              <a:grp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anose="02020603050405020304" pitchFamily="18" charset="0"/>
                  </a:rPr>
                  <a:t>b</a:t>
                </a:r>
                <a:endParaRPr kumimoji="0" lang="zh-CN" altLang="en-US"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anose="02020603050405020304" pitchFamily="18" charset="0"/>
                </a:endParaRPr>
              </a:p>
            </p:txBody>
          </p:sp>
        </p:grpSp>
      </p:grpSp>
      <p:cxnSp>
        <p:nvCxnSpPr>
          <p:cNvPr id="53" name="直接箭头连接符 52"/>
          <p:cNvCxnSpPr>
            <a:cxnSpLocks noChangeShapeType="1"/>
          </p:cNvCxnSpPr>
          <p:nvPr/>
        </p:nvCxnSpPr>
        <p:spPr bwMode="auto">
          <a:xfrm flipV="1">
            <a:off x="6718339" y="2831497"/>
            <a:ext cx="940054" cy="1753707"/>
          </a:xfrm>
          <a:prstGeom prst="straightConnector1">
            <a:avLst/>
          </a:prstGeom>
          <a:noFill/>
          <a:ln w="19050" algn="ctr">
            <a:solidFill>
              <a:srgbClr val="0000FF"/>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6768330"/>
      </p:ext>
    </p:extLst>
  </p:cSld>
  <p:clrMapOvr>
    <a:masterClrMapping/>
  </p:clrMapOvr>
  <p:transition spd="slow">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0"/>
          <p:cNvSpPr txBox="1">
            <a:spLocks noChangeArrowheads="1"/>
          </p:cNvSpPr>
          <p:nvPr/>
        </p:nvSpPr>
        <p:spPr bwMode="auto">
          <a:xfrm>
            <a:off x="782639" y="660267"/>
            <a:ext cx="805655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Times New Roman" pitchFamily="18" charset="0"/>
              </a:rPr>
              <a:t>在一定外压下冷却液体，若温度低于该压力下的正常凝固点</a:t>
            </a:r>
            <a:r>
              <a:rPr kumimoji="1" lang="en-US" altLang="zh-CN" sz="2800" b="0"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t>
            </a:r>
            <a:r>
              <a:rPr kumimoji="1" lang="en-US" altLang="zh-CN" sz="2800" b="0" i="0" u="none" strike="noStrike" kern="1200" cap="none" spc="0" normalizeH="0" baseline="-2500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f</a:t>
            </a:r>
            <a:r>
              <a:rPr lang="zh-CN" altLang="en-US" sz="2800" dirty="0">
                <a:solidFill>
                  <a:srgbClr val="0000FF"/>
                </a:solidFill>
                <a:latin typeface="Times New Roman" pitchFamily="18" charset="0"/>
              </a:rPr>
              <a:t>仍不发生凝结，这种液体就成为过冷液体，是一种亚稳状态。</a:t>
            </a:r>
            <a:endParaRPr lang="zh-CN" altLang="en-US" sz="2800" dirty="0"/>
          </a:p>
        </p:txBody>
      </p:sp>
      <p:sp>
        <p:nvSpPr>
          <p:cNvPr id="24580" name="Text Box 1076"/>
          <p:cNvSpPr txBox="1">
            <a:spLocks noChangeArrowheads="1"/>
          </p:cNvSpPr>
          <p:nvPr/>
        </p:nvSpPr>
        <p:spPr bwMode="auto">
          <a:xfrm>
            <a:off x="782640" y="2273296"/>
            <a:ext cx="80565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None/>
            </a:pPr>
            <a:r>
              <a:rPr lang="zh-CN" altLang="en-US" sz="2800" dirty="0">
                <a:solidFill>
                  <a:srgbClr val="0000FF"/>
                </a:solidFill>
                <a:latin typeface="宋体" charset="-122"/>
              </a:rPr>
              <a:t>液体凝结之初，如果没有成核中心，最先析出的将是非常小的晶体颗粒。</a:t>
            </a:r>
            <a:r>
              <a:rPr kumimoji="1" lang="zh-CN" altLang="en-US" sz="2800" b="1" i="0" u="none" strike="noStrike" kern="1200" cap="none" spc="0" normalizeH="0" baseline="0" noProof="0" dirty="0">
                <a:ln>
                  <a:noFill/>
                </a:ln>
                <a:solidFill>
                  <a:srgbClr val="0000FF"/>
                </a:solidFill>
                <a:effectLst/>
                <a:uLnTx/>
                <a:uFillTx/>
                <a:latin typeface="+mn-ea"/>
                <a:ea typeface="+mn-ea"/>
                <a:cs typeface="+mn-cs"/>
              </a:rPr>
              <a:t>正常凝固点</a:t>
            </a:r>
            <a:r>
              <a:rPr kumimoji="1" lang="en-US" altLang="zh-CN" sz="2800" b="0"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t>
            </a:r>
            <a:r>
              <a:rPr kumimoji="1" lang="en-US" altLang="zh-CN" sz="2800" b="0" i="0" u="none" strike="noStrike" kern="1200" cap="none" spc="0" normalizeH="0" baseline="-2500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f</a:t>
            </a:r>
            <a:r>
              <a:rPr kumimoji="1" lang="zh-CN" altLang="en-US" sz="2800" b="1" i="0" u="none" strike="noStrike" kern="1200" cap="none" spc="0" normalizeH="0" baseline="0" noProof="0" dirty="0">
                <a:ln>
                  <a:noFill/>
                </a:ln>
                <a:solidFill>
                  <a:srgbClr val="0000FF"/>
                </a:solidFill>
                <a:effectLst/>
                <a:uLnTx/>
                <a:uFillTx/>
                <a:latin typeface="+mn-ea"/>
                <a:ea typeface="+mn-ea"/>
                <a:cs typeface="+mn-cs"/>
              </a:rPr>
              <a:t>下，液体化学势远小于这种微小晶体的化学势，液体中不可能有晶体生成，凝结不会发生：</a:t>
            </a:r>
            <a:endParaRPr lang="zh-CN" altLang="en-US" sz="2400" dirty="0"/>
          </a:p>
        </p:txBody>
      </p:sp>
      <p:grpSp>
        <p:nvGrpSpPr>
          <p:cNvPr id="8" name="组合 7">
            <a:extLst>
              <a:ext uri="{FF2B5EF4-FFF2-40B4-BE49-F238E27FC236}">
                <a16:creationId xmlns:a16="http://schemas.microsoft.com/office/drawing/2014/main" id="{39142290-FBCD-4B7C-80CA-A50FCE5F27FE}"/>
              </a:ext>
            </a:extLst>
          </p:cNvPr>
          <p:cNvGrpSpPr/>
          <p:nvPr/>
        </p:nvGrpSpPr>
        <p:grpSpPr>
          <a:xfrm>
            <a:off x="1669874" y="4447645"/>
            <a:ext cx="6259512" cy="1611312"/>
            <a:chOff x="668249" y="1002341"/>
            <a:chExt cx="6259512" cy="1611312"/>
          </a:xfrm>
        </p:grpSpPr>
        <p:graphicFrame>
          <p:nvGraphicFramePr>
            <p:cNvPr id="9" name="对象 8">
              <a:extLst>
                <a:ext uri="{FF2B5EF4-FFF2-40B4-BE49-F238E27FC236}">
                  <a16:creationId xmlns:a16="http://schemas.microsoft.com/office/drawing/2014/main" id="{4993DBC1-5774-4F77-B6B9-B5449BCD79C4}"/>
                </a:ext>
              </a:extLst>
            </p:cNvPr>
            <p:cNvGraphicFramePr>
              <a:graphicFrameLocks noChangeAspect="1"/>
            </p:cNvGraphicFramePr>
            <p:nvPr>
              <p:extLst>
                <p:ext uri="{D42A27DB-BD31-4B8C-83A1-F6EECF244321}">
                  <p14:modId xmlns:p14="http://schemas.microsoft.com/office/powerpoint/2010/main" val="1476243029"/>
                </p:ext>
              </p:extLst>
            </p:nvPr>
          </p:nvGraphicFramePr>
          <p:xfrm>
            <a:off x="668249" y="1002341"/>
            <a:ext cx="6259512" cy="995362"/>
          </p:xfrm>
          <a:graphic>
            <a:graphicData uri="http://schemas.openxmlformats.org/presentationml/2006/ole">
              <mc:AlternateContent xmlns:mc="http://schemas.openxmlformats.org/markup-compatibility/2006">
                <mc:Choice xmlns:v="urn:schemas-microsoft-com:vml" Requires="v">
                  <p:oleObj name="Equation" r:id="rId2" imgW="2628720" imgH="419040" progId="Equation.DSMT4">
                    <p:embed/>
                  </p:oleObj>
                </mc:Choice>
                <mc:Fallback>
                  <p:oleObj name="Equation" r:id="rId2" imgW="2628720" imgH="419040" progId="Equation.DSMT4">
                    <p:embed/>
                    <p:pic>
                      <p:nvPicPr>
                        <p:cNvPr id="9" name="对象 8">
                          <a:extLst>
                            <a:ext uri="{FF2B5EF4-FFF2-40B4-BE49-F238E27FC236}">
                              <a16:creationId xmlns:a16="http://schemas.microsoft.com/office/drawing/2014/main" id="{4993DBC1-5774-4F77-B6B9-B5449BCD79C4}"/>
                            </a:ext>
                          </a:extLst>
                        </p:cNvPr>
                        <p:cNvPicPr>
                          <a:picLocks noChangeAspect="1" noChangeArrowheads="1"/>
                        </p:cNvPicPr>
                        <p:nvPr/>
                      </p:nvPicPr>
                      <p:blipFill>
                        <a:blip r:embed="rId3"/>
                        <a:srcRect/>
                        <a:stretch>
                          <a:fillRect/>
                        </a:stretch>
                      </p:blipFill>
                      <p:spPr bwMode="auto">
                        <a:xfrm>
                          <a:off x="668249" y="1002341"/>
                          <a:ext cx="625951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4A8B68BA-EF85-463B-91EE-7A5AA688B821}"/>
                </a:ext>
              </a:extLst>
            </p:cNvPr>
            <p:cNvGraphicFramePr>
              <a:graphicFrameLocks noChangeAspect="1"/>
            </p:cNvGraphicFramePr>
            <p:nvPr>
              <p:extLst>
                <p:ext uri="{D42A27DB-BD31-4B8C-83A1-F6EECF244321}">
                  <p14:modId xmlns:p14="http://schemas.microsoft.com/office/powerpoint/2010/main" val="722767122"/>
                </p:ext>
              </p:extLst>
            </p:nvPr>
          </p:nvGraphicFramePr>
          <p:xfrm>
            <a:off x="1693950" y="2010403"/>
            <a:ext cx="2146300" cy="603250"/>
          </p:xfrm>
          <a:graphic>
            <a:graphicData uri="http://schemas.openxmlformats.org/presentationml/2006/ole">
              <mc:AlternateContent xmlns:mc="http://schemas.openxmlformats.org/markup-compatibility/2006">
                <mc:Choice xmlns:v="urn:schemas-microsoft-com:vml" Requires="v">
                  <p:oleObj name="Equation" r:id="rId4" imgW="901440" imgH="253800" progId="Equation.DSMT4">
                    <p:embed/>
                  </p:oleObj>
                </mc:Choice>
                <mc:Fallback>
                  <p:oleObj name="Equation" r:id="rId4" imgW="901440" imgH="253800" progId="Equation.DSMT4">
                    <p:embed/>
                    <p:pic>
                      <p:nvPicPr>
                        <p:cNvPr id="11" name="对象 10">
                          <a:extLst>
                            <a:ext uri="{FF2B5EF4-FFF2-40B4-BE49-F238E27FC236}">
                              <a16:creationId xmlns:a16="http://schemas.microsoft.com/office/drawing/2014/main" id="{4A8B68BA-EF85-463B-91EE-7A5AA688B821}"/>
                            </a:ext>
                          </a:extLst>
                        </p:cNvPr>
                        <p:cNvPicPr>
                          <a:picLocks noChangeAspect="1" noChangeArrowheads="1"/>
                        </p:cNvPicPr>
                        <p:nvPr/>
                      </p:nvPicPr>
                      <p:blipFill>
                        <a:blip r:embed="rId5"/>
                        <a:srcRect/>
                        <a:stretch>
                          <a:fillRect/>
                        </a:stretch>
                      </p:blipFill>
                      <p:spPr bwMode="auto">
                        <a:xfrm>
                          <a:off x="1693950" y="2010403"/>
                          <a:ext cx="21463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1">
              <a:extLst>
                <a:ext uri="{FF2B5EF4-FFF2-40B4-BE49-F238E27FC236}">
                  <a16:creationId xmlns:a16="http://schemas.microsoft.com/office/drawing/2014/main" id="{D6E999EE-2AE8-4296-B73C-3BC2FD9BE7EB}"/>
                </a:ext>
              </a:extLst>
            </p:cNvPr>
            <p:cNvSpPr txBox="1"/>
            <p:nvPr/>
          </p:nvSpPr>
          <p:spPr>
            <a:xfrm rot="18537157">
              <a:off x="3693526" y="1585364"/>
              <a:ext cx="535724" cy="830997"/>
            </a:xfrm>
            <a:prstGeom prst="rect">
              <a:avLst/>
            </a:prstGeom>
            <a:noFill/>
          </p:spPr>
          <p:txBody>
            <a:bodyPr wrap="none" rtlCol="0">
              <a:spAutoFit/>
            </a:bodyPr>
            <a:lstStyle/>
            <a:p>
              <a:r>
                <a:rPr lang="en-US" altLang="zh-CN" sz="4800" dirty="0">
                  <a:solidFill>
                    <a:srgbClr val="000000"/>
                  </a:solidFill>
                  <a:latin typeface="Times New Roman" panose="02020603050405020304" pitchFamily="18" charset="0"/>
                  <a:cs typeface="Times New Roman" panose="02020603050405020304" pitchFamily="18" charset="0"/>
                </a:rPr>
                <a:t>=</a:t>
              </a:r>
              <a:endParaRPr lang="zh-CN" altLang="en-US" sz="4800" dirty="0">
                <a:solidFill>
                  <a:srgbClr val="00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A277783E-8AD9-496A-AFFE-75A2DCA2D4E3}"/>
                </a:ext>
              </a:extLst>
            </p:cNvPr>
            <p:cNvSpPr txBox="1"/>
            <p:nvPr/>
          </p:nvSpPr>
          <p:spPr>
            <a:xfrm rot="12996549">
              <a:off x="1255872" y="1627807"/>
              <a:ext cx="591189" cy="830997"/>
            </a:xfrm>
            <a:prstGeom prst="rect">
              <a:avLst/>
            </a:prstGeom>
            <a:noFill/>
          </p:spPr>
          <p:txBody>
            <a:bodyPr wrap="square" rtlCol="0">
              <a:spAutoFit/>
            </a:bodyPr>
            <a:lstStyle/>
            <a:p>
              <a:r>
                <a:rPr lang="en-US" altLang="zh-CN" sz="4800" dirty="0">
                  <a:solidFill>
                    <a:srgbClr val="000000"/>
                  </a:solidFill>
                  <a:latin typeface="Times New Roman" panose="02020603050405020304" pitchFamily="18" charset="0"/>
                  <a:cs typeface="Times New Roman" panose="02020603050405020304" pitchFamily="18" charset="0"/>
                </a:rPr>
                <a:t>&lt;</a:t>
              </a:r>
              <a:endParaRPr lang="zh-CN" altLang="en-US" sz="4800" dirty="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59414603"/>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5">
            <a:extLst>
              <a:ext uri="{FF2B5EF4-FFF2-40B4-BE49-F238E27FC236}">
                <a16:creationId xmlns:a16="http://schemas.microsoft.com/office/drawing/2014/main" id="{EE57230E-FBA8-4FF3-8A34-E03F4CB48938}"/>
              </a:ext>
            </a:extLst>
          </p:cNvPr>
          <p:cNvSpPr>
            <a:spLocks noChangeArrowheads="1"/>
          </p:cNvSpPr>
          <p:nvPr/>
        </p:nvSpPr>
        <p:spPr bwMode="auto">
          <a:xfrm>
            <a:off x="723371" y="584491"/>
            <a:ext cx="804809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dirty="0">
                <a:solidFill>
                  <a:srgbClr val="0000FF"/>
                </a:solidFill>
                <a:latin typeface="+mn-ea"/>
                <a:ea typeface="+mn-ea"/>
              </a:rPr>
              <a:t>为了使晶体析出，必须降低温度，使液体化学势与</a:t>
            </a:r>
            <a:r>
              <a:rPr kumimoji="1" lang="zh-CN" altLang="en-US" u="sng" dirty="0">
                <a:solidFill>
                  <a:srgbClr val="0000FF"/>
                </a:solidFill>
                <a:effectLst>
                  <a:outerShdw blurRad="38100" dist="38100" dir="2700000" algn="tl">
                    <a:srgbClr val="000000">
                      <a:alpha val="43137"/>
                    </a:srgbClr>
                  </a:outerShdw>
                </a:effectLst>
                <a:latin typeface="+mn-ea"/>
                <a:ea typeface="+mn-ea"/>
              </a:rPr>
              <a:t>将要出现的</a:t>
            </a:r>
            <a:r>
              <a:rPr kumimoji="1" lang="zh-CN" altLang="en-US" dirty="0">
                <a:solidFill>
                  <a:srgbClr val="0000FF"/>
                </a:solidFill>
                <a:latin typeface="+mn-ea"/>
                <a:ea typeface="+mn-ea"/>
              </a:rPr>
              <a:t>半径为</a:t>
            </a:r>
            <a:r>
              <a:rPr kumimoji="1" lang="en-US" altLang="zh-CN" b="0" i="1" dirty="0">
                <a:solidFill>
                  <a:srgbClr val="000000"/>
                </a:solidFill>
                <a:ea typeface="+mn-ea"/>
                <a:cs typeface="Times New Roman" panose="02020603050405020304" pitchFamily="18" charset="0"/>
              </a:rPr>
              <a:t>r</a:t>
            </a:r>
            <a:r>
              <a:rPr kumimoji="1" lang="zh-CN" altLang="en-US" dirty="0">
                <a:solidFill>
                  <a:srgbClr val="0000FF"/>
                </a:solidFill>
                <a:latin typeface="+mn-ea"/>
                <a:ea typeface="+mn-ea"/>
              </a:rPr>
              <a:t>的微小晶体的化学势相等。一旦有小晶体析出，由于小晶体化学势比大晶体大，稳定性差，小晶体将自动长大。</a:t>
            </a:r>
            <a:endParaRPr kumimoji="0" lang="zh-CN" altLang="en-US" sz="2800" b="1" i="0" u="none" strike="noStrike" kern="1200" cap="none" spc="0" normalizeH="0" baseline="0" noProof="0" dirty="0">
              <a:ln>
                <a:noFill/>
              </a:ln>
              <a:solidFill>
                <a:srgbClr val="0033CC"/>
              </a:solidFill>
              <a:effectLst/>
              <a:uLnTx/>
              <a:uFillTx/>
              <a:latin typeface="+mn-ea"/>
              <a:ea typeface="+mn-ea"/>
              <a:cs typeface="+mn-cs"/>
            </a:endParaRPr>
          </a:p>
        </p:txBody>
      </p:sp>
      <p:sp>
        <p:nvSpPr>
          <p:cNvPr id="12" name="文本框 11">
            <a:extLst>
              <a:ext uri="{FF2B5EF4-FFF2-40B4-BE49-F238E27FC236}">
                <a16:creationId xmlns:a16="http://schemas.microsoft.com/office/drawing/2014/main" id="{67BB20CA-0641-4EEC-A3D1-5A0D9464F296}"/>
              </a:ext>
            </a:extLst>
          </p:cNvPr>
          <p:cNvSpPr txBox="1"/>
          <p:nvPr/>
        </p:nvSpPr>
        <p:spPr>
          <a:xfrm>
            <a:off x="723370" y="5253484"/>
            <a:ext cx="8048095" cy="954107"/>
          </a:xfrm>
          <a:prstGeom prst="rect">
            <a:avLst/>
          </a:prstGeom>
          <a:noFill/>
        </p:spPr>
        <p:txBody>
          <a:bodyPr wrap="square">
            <a:spAutoFit/>
          </a:bodyPr>
          <a:lstStyle/>
          <a:p>
            <a:r>
              <a:rPr kumimoji="1" lang="zh-CN" altLang="en-US" dirty="0">
                <a:solidFill>
                  <a:srgbClr val="0000FF"/>
                </a:solidFill>
                <a:latin typeface="+mn-ea"/>
                <a:ea typeface="+mn-ea"/>
              </a:rPr>
              <a:t>在一定压强下，当温度低于正常凝固点时，液体就进入了亚稳状态，此时大晶体才是更稳定的状态。</a:t>
            </a:r>
            <a:endParaRPr lang="zh-CN" altLang="en-US" dirty="0">
              <a:solidFill>
                <a:srgbClr val="0000FF"/>
              </a:solidFill>
              <a:latin typeface="+mn-ea"/>
              <a:ea typeface="+mn-ea"/>
            </a:endParaRPr>
          </a:p>
        </p:txBody>
      </p:sp>
      <p:grpSp>
        <p:nvGrpSpPr>
          <p:cNvPr id="13" name="组合 12">
            <a:extLst>
              <a:ext uri="{FF2B5EF4-FFF2-40B4-BE49-F238E27FC236}">
                <a16:creationId xmlns:a16="http://schemas.microsoft.com/office/drawing/2014/main" id="{5E0C5062-53A7-4F07-A871-3F329EE5A356}"/>
              </a:ext>
            </a:extLst>
          </p:cNvPr>
          <p:cNvGrpSpPr/>
          <p:nvPr/>
        </p:nvGrpSpPr>
        <p:grpSpPr>
          <a:xfrm>
            <a:off x="1448161" y="3626738"/>
            <a:ext cx="6257925" cy="1611312"/>
            <a:chOff x="681303" y="1002646"/>
            <a:chExt cx="6257925" cy="1611312"/>
          </a:xfrm>
        </p:grpSpPr>
        <p:graphicFrame>
          <p:nvGraphicFramePr>
            <p:cNvPr id="14" name="对象 13">
              <a:extLst>
                <a:ext uri="{FF2B5EF4-FFF2-40B4-BE49-F238E27FC236}">
                  <a16:creationId xmlns:a16="http://schemas.microsoft.com/office/drawing/2014/main" id="{C4146E94-F6CB-426D-9DCA-954EE49AA1CD}"/>
                </a:ext>
              </a:extLst>
            </p:cNvPr>
            <p:cNvGraphicFramePr>
              <a:graphicFrameLocks noChangeAspect="1"/>
            </p:cNvGraphicFramePr>
            <p:nvPr>
              <p:extLst>
                <p:ext uri="{D42A27DB-BD31-4B8C-83A1-F6EECF244321}">
                  <p14:modId xmlns:p14="http://schemas.microsoft.com/office/powerpoint/2010/main" val="3227420854"/>
                </p:ext>
              </p:extLst>
            </p:nvPr>
          </p:nvGraphicFramePr>
          <p:xfrm>
            <a:off x="681303" y="1002646"/>
            <a:ext cx="6257925" cy="995362"/>
          </p:xfrm>
          <a:graphic>
            <a:graphicData uri="http://schemas.openxmlformats.org/presentationml/2006/ole">
              <mc:AlternateContent xmlns:mc="http://schemas.openxmlformats.org/markup-compatibility/2006">
                <mc:Choice xmlns:v="urn:schemas-microsoft-com:vml" Requires="v">
                  <p:oleObj name="Equation" r:id="rId2" imgW="2628720" imgH="419040" progId="Equation.DSMT4">
                    <p:embed/>
                  </p:oleObj>
                </mc:Choice>
                <mc:Fallback>
                  <p:oleObj name="Equation" r:id="rId2" imgW="2628720" imgH="419040" progId="Equation.DSMT4">
                    <p:embed/>
                    <p:pic>
                      <p:nvPicPr>
                        <p:cNvPr id="14" name="对象 13">
                          <a:extLst>
                            <a:ext uri="{FF2B5EF4-FFF2-40B4-BE49-F238E27FC236}">
                              <a16:creationId xmlns:a16="http://schemas.microsoft.com/office/drawing/2014/main" id="{C4146E94-F6CB-426D-9DCA-954EE49AA1CD}"/>
                            </a:ext>
                          </a:extLst>
                        </p:cNvPr>
                        <p:cNvPicPr>
                          <a:picLocks noChangeAspect="1" noChangeArrowheads="1"/>
                        </p:cNvPicPr>
                        <p:nvPr/>
                      </p:nvPicPr>
                      <p:blipFill>
                        <a:blip r:embed="rId3"/>
                        <a:srcRect/>
                        <a:stretch>
                          <a:fillRect/>
                        </a:stretch>
                      </p:blipFill>
                      <p:spPr bwMode="auto">
                        <a:xfrm>
                          <a:off x="681303" y="1002646"/>
                          <a:ext cx="625792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C36BE387-BDC9-42F3-A17A-1FBBA2C3B2EE}"/>
                </a:ext>
              </a:extLst>
            </p:cNvPr>
            <p:cNvGraphicFramePr>
              <a:graphicFrameLocks noChangeAspect="1"/>
            </p:cNvGraphicFramePr>
            <p:nvPr>
              <p:extLst>
                <p:ext uri="{D42A27DB-BD31-4B8C-83A1-F6EECF244321}">
                  <p14:modId xmlns:p14="http://schemas.microsoft.com/office/powerpoint/2010/main" val="4011094744"/>
                </p:ext>
              </p:extLst>
            </p:nvPr>
          </p:nvGraphicFramePr>
          <p:xfrm>
            <a:off x="1694128" y="2010708"/>
            <a:ext cx="2146300" cy="603250"/>
          </p:xfrm>
          <a:graphic>
            <a:graphicData uri="http://schemas.openxmlformats.org/presentationml/2006/ole">
              <mc:AlternateContent xmlns:mc="http://schemas.openxmlformats.org/markup-compatibility/2006">
                <mc:Choice xmlns:v="urn:schemas-microsoft-com:vml" Requires="v">
                  <p:oleObj name="Equation" r:id="rId4" imgW="901440" imgH="253800" progId="Equation.DSMT4">
                    <p:embed/>
                  </p:oleObj>
                </mc:Choice>
                <mc:Fallback>
                  <p:oleObj name="Equation" r:id="rId4" imgW="901440" imgH="253800" progId="Equation.DSMT4">
                    <p:embed/>
                    <p:pic>
                      <p:nvPicPr>
                        <p:cNvPr id="15" name="对象 14">
                          <a:extLst>
                            <a:ext uri="{FF2B5EF4-FFF2-40B4-BE49-F238E27FC236}">
                              <a16:creationId xmlns:a16="http://schemas.microsoft.com/office/drawing/2014/main" id="{C36BE387-BDC9-42F3-A17A-1FBBA2C3B2EE}"/>
                            </a:ext>
                          </a:extLst>
                        </p:cNvPr>
                        <p:cNvPicPr>
                          <a:picLocks noChangeAspect="1" noChangeArrowheads="1"/>
                        </p:cNvPicPr>
                        <p:nvPr/>
                      </p:nvPicPr>
                      <p:blipFill>
                        <a:blip r:embed="rId5"/>
                        <a:srcRect/>
                        <a:stretch>
                          <a:fillRect/>
                        </a:stretch>
                      </p:blipFill>
                      <p:spPr bwMode="auto">
                        <a:xfrm>
                          <a:off x="1694128" y="2010708"/>
                          <a:ext cx="21463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文本框 15">
              <a:extLst>
                <a:ext uri="{FF2B5EF4-FFF2-40B4-BE49-F238E27FC236}">
                  <a16:creationId xmlns:a16="http://schemas.microsoft.com/office/drawing/2014/main" id="{0BCC867E-38FC-4E28-A90C-DA67127F62EE}"/>
                </a:ext>
              </a:extLst>
            </p:cNvPr>
            <p:cNvSpPr txBox="1"/>
            <p:nvPr/>
          </p:nvSpPr>
          <p:spPr>
            <a:xfrm rot="18537157">
              <a:off x="3693526" y="1585364"/>
              <a:ext cx="535724" cy="830997"/>
            </a:xfrm>
            <a:prstGeom prst="rect">
              <a:avLst/>
            </a:prstGeom>
            <a:noFill/>
          </p:spPr>
          <p:txBody>
            <a:bodyPr wrap="none" rtlCol="0">
              <a:spAutoFit/>
            </a:bodyPr>
            <a:lstStyle/>
            <a:p>
              <a:r>
                <a:rPr lang="en-US" altLang="zh-CN" sz="4800" dirty="0">
                  <a:solidFill>
                    <a:srgbClr val="000000"/>
                  </a:solidFill>
                  <a:latin typeface="Times New Roman" panose="02020603050405020304" pitchFamily="18" charset="0"/>
                  <a:cs typeface="Times New Roman" panose="02020603050405020304" pitchFamily="18" charset="0"/>
                </a:rPr>
                <a:t>&gt;</a:t>
              </a:r>
              <a:endParaRPr lang="zh-CN" altLang="en-US" sz="4800" dirty="0">
                <a:solidFill>
                  <a:srgbClr val="000000"/>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1C558BF4-B41C-4264-B98D-C07939A7DB33}"/>
                </a:ext>
              </a:extLst>
            </p:cNvPr>
            <p:cNvSpPr txBox="1"/>
            <p:nvPr/>
          </p:nvSpPr>
          <p:spPr>
            <a:xfrm rot="12996549">
              <a:off x="1244583" y="1593940"/>
              <a:ext cx="591189" cy="830997"/>
            </a:xfrm>
            <a:prstGeom prst="rect">
              <a:avLst/>
            </a:prstGeom>
            <a:noFill/>
          </p:spPr>
          <p:txBody>
            <a:bodyPr wrap="square" rtlCol="0">
              <a:spAutoFit/>
            </a:bodyPr>
            <a:lstStyle/>
            <a:p>
              <a:r>
                <a:rPr lang="en-US" altLang="zh-CN" sz="4800" dirty="0">
                  <a:solidFill>
                    <a:srgbClr val="000000"/>
                  </a:solidFill>
                  <a:latin typeface="Times New Roman" panose="02020603050405020304" pitchFamily="18" charset="0"/>
                  <a:cs typeface="Times New Roman" panose="02020603050405020304" pitchFamily="18" charset="0"/>
                </a:rPr>
                <a:t>=</a:t>
              </a:r>
              <a:endParaRPr lang="zh-CN" altLang="en-US" sz="4800" dirty="0">
                <a:solidFill>
                  <a:srgbClr val="000000"/>
                </a:solidFill>
                <a:latin typeface="Times New Roman" panose="02020603050405020304" pitchFamily="18" charset="0"/>
                <a:cs typeface="Times New Roman" panose="02020603050405020304" pitchFamily="18" charset="0"/>
              </a:endParaRPr>
            </a:p>
          </p:txBody>
        </p:sp>
      </p:grpSp>
      <p:graphicFrame>
        <p:nvGraphicFramePr>
          <p:cNvPr id="18" name="对象 17">
            <a:extLst>
              <a:ext uri="{FF2B5EF4-FFF2-40B4-BE49-F238E27FC236}">
                <a16:creationId xmlns:a16="http://schemas.microsoft.com/office/drawing/2014/main" id="{5C5AE8C1-0B10-4C4F-894B-F8F13D853ABF}"/>
              </a:ext>
            </a:extLst>
          </p:cNvPr>
          <p:cNvGraphicFramePr>
            <a:graphicFrameLocks noChangeAspect="1"/>
          </p:cNvGraphicFramePr>
          <p:nvPr>
            <p:extLst>
              <p:ext uri="{D42A27DB-BD31-4B8C-83A1-F6EECF244321}">
                <p14:modId xmlns:p14="http://schemas.microsoft.com/office/powerpoint/2010/main" val="2354515722"/>
              </p:ext>
            </p:extLst>
          </p:nvPr>
        </p:nvGraphicFramePr>
        <p:xfrm>
          <a:off x="2236899" y="2403773"/>
          <a:ext cx="4175253" cy="1164028"/>
        </p:xfrm>
        <a:graphic>
          <a:graphicData uri="http://schemas.openxmlformats.org/presentationml/2006/ole">
            <mc:AlternateContent xmlns:mc="http://schemas.openxmlformats.org/markup-compatibility/2006">
              <mc:Choice xmlns:v="urn:schemas-microsoft-com:vml" Requires="v">
                <p:oleObj name="Equation" r:id="rId6" imgW="1726920" imgH="482400" progId="Equation.DSMT4">
                  <p:embed/>
                </p:oleObj>
              </mc:Choice>
              <mc:Fallback>
                <p:oleObj name="Equation" r:id="rId6" imgW="1726920" imgH="482400" progId="Equation.DSMT4">
                  <p:embed/>
                  <p:pic>
                    <p:nvPicPr>
                      <p:cNvPr id="18" name="对象 17">
                        <a:extLst>
                          <a:ext uri="{FF2B5EF4-FFF2-40B4-BE49-F238E27FC236}">
                            <a16:creationId xmlns:a16="http://schemas.microsoft.com/office/drawing/2014/main" id="{5C5AE8C1-0B10-4C4F-894B-F8F13D853ABF}"/>
                          </a:ext>
                        </a:extLst>
                      </p:cNvPr>
                      <p:cNvPicPr>
                        <a:picLocks noChangeAspect="1" noChangeArrowheads="1"/>
                      </p:cNvPicPr>
                      <p:nvPr/>
                    </p:nvPicPr>
                    <p:blipFill>
                      <a:blip r:embed="rId7"/>
                      <a:srcRect/>
                      <a:stretch>
                        <a:fillRect/>
                      </a:stretch>
                    </p:blipFill>
                    <p:spPr bwMode="auto">
                      <a:xfrm>
                        <a:off x="2236899" y="2403773"/>
                        <a:ext cx="4175253" cy="11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78251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8"/>
          <p:cNvGraphicFramePr>
            <a:graphicFrameLocks noChangeAspect="1"/>
          </p:cNvGraphicFramePr>
          <p:nvPr/>
        </p:nvGraphicFramePr>
        <p:xfrm>
          <a:off x="5800725" y="4052888"/>
          <a:ext cx="112713" cy="214312"/>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819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4052888"/>
                        <a:ext cx="1127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5" name="Picture 9" descr="0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07" y="1253774"/>
            <a:ext cx="54292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rot="9222888">
            <a:off x="2912977" y="3261685"/>
            <a:ext cx="2505957" cy="831371"/>
          </a:xfrm>
          <a:prstGeom prst="irregularSeal1">
            <a:avLst/>
          </a:prstGeom>
          <a:solidFill>
            <a:srgbClr val="FFFF00">
              <a:alpha val="40000"/>
            </a:srgbClr>
          </a:solidFill>
          <a:ln w="9525" algn="ctr">
            <a:solidFill>
              <a:schemeClr val="tx1"/>
            </a:solidFill>
            <a:miter lim="800000"/>
            <a:headEnd/>
            <a:tailEnd/>
          </a:ln>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33CC"/>
              </a:solidFill>
              <a:effectLst/>
              <a:uLnTx/>
              <a:uFillTx/>
              <a:latin typeface="Times New Roman" pitchFamily="18" charset="0"/>
              <a:ea typeface="宋体" pitchFamily="2" charset="-122"/>
              <a:cs typeface="+mn-cs"/>
            </a:endParaRPr>
          </a:p>
        </p:txBody>
      </p:sp>
      <p:sp>
        <p:nvSpPr>
          <p:cNvPr id="10" name="TextBox 9"/>
          <p:cNvSpPr txBox="1">
            <a:spLocks noChangeArrowheads="1"/>
          </p:cNvSpPr>
          <p:nvPr/>
        </p:nvSpPr>
        <p:spPr bwMode="auto">
          <a:xfrm>
            <a:off x="6284207" y="3609469"/>
            <a:ext cx="2097087" cy="1938992"/>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00"/>
                </a:solidFill>
                <a:effectLst/>
                <a:uLnTx/>
                <a:uFillTx/>
                <a:latin typeface="黑体" pitchFamily="49" charset="-122"/>
                <a:ea typeface="黑体" pitchFamily="49" charset="-122"/>
                <a:cs typeface="+mn-cs"/>
              </a:rPr>
              <a:t>此区域中水应该是液态，但也能够以过饱和蒸汽的形式出现。</a:t>
            </a:r>
          </a:p>
        </p:txBody>
      </p:sp>
      <p:cxnSp>
        <p:nvCxnSpPr>
          <p:cNvPr id="9" name="直接箭头连接符 8"/>
          <p:cNvCxnSpPr>
            <a:cxnSpLocks noChangeShapeType="1"/>
            <a:stCxn id="10" idx="1"/>
          </p:cNvCxnSpPr>
          <p:nvPr/>
        </p:nvCxnSpPr>
        <p:spPr bwMode="auto">
          <a:xfrm flipH="1" flipV="1">
            <a:off x="4267200" y="3609469"/>
            <a:ext cx="2017007" cy="969496"/>
          </a:xfrm>
          <a:prstGeom prst="straightConnector1">
            <a:avLst/>
          </a:prstGeom>
          <a:noFill/>
          <a:ln w="28575" algn="ctr">
            <a:solidFill>
              <a:srgbClr val="9933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6" name="TextBox 50"/>
          <p:cNvSpPr txBox="1">
            <a:spLocks noChangeArrowheads="1"/>
          </p:cNvSpPr>
          <p:nvPr/>
        </p:nvSpPr>
        <p:spPr bwMode="auto">
          <a:xfrm>
            <a:off x="5913438" y="1577305"/>
            <a:ext cx="3178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33CC"/>
                </a:solidFill>
                <a:effectLst/>
                <a:uLnTx/>
                <a:uFillTx/>
                <a:latin typeface="黑体" pitchFamily="49" charset="-122"/>
                <a:ea typeface="黑体" pitchFamily="49" charset="-122"/>
                <a:cs typeface="+mn-cs"/>
              </a:rPr>
              <a:t>水的三相图</a:t>
            </a:r>
          </a:p>
        </p:txBody>
      </p:sp>
      <p:sp>
        <p:nvSpPr>
          <p:cNvPr id="8" name="Text Box 25">
            <a:extLst>
              <a:ext uri="{FF2B5EF4-FFF2-40B4-BE49-F238E27FC236}">
                <a16:creationId xmlns:a16="http://schemas.microsoft.com/office/drawing/2014/main" id="{F5FA3376-0BE6-4BB8-B7C4-EE533C1E0AFB}"/>
              </a:ext>
            </a:extLst>
          </p:cNvPr>
          <p:cNvSpPr txBox="1">
            <a:spLocks noChangeArrowheads="1"/>
          </p:cNvSpPr>
          <p:nvPr/>
        </p:nvSpPr>
        <p:spPr bwMode="auto">
          <a:xfrm>
            <a:off x="638528" y="591582"/>
            <a:ext cx="564567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0"/>
              </a:spcBef>
              <a:spcAft>
                <a:spcPct val="0"/>
              </a:spcAft>
              <a:defRPr sz="2800" b="1">
                <a:solidFill>
                  <a:schemeClr val="tx1"/>
                </a:solidFill>
                <a:latin typeface="Arial" charset="0"/>
                <a:ea typeface="宋体" pitchFamily="2" charset="-122"/>
              </a:defRPr>
            </a:lvl6pPr>
            <a:lvl7pPr marL="2971800" indent="-228600" eaLnBrk="0" fontAlgn="base" hangingPunct="0">
              <a:spcBef>
                <a:spcPct val="0"/>
              </a:spcBef>
              <a:spcAft>
                <a:spcPct val="0"/>
              </a:spcAft>
              <a:defRPr sz="2800" b="1">
                <a:solidFill>
                  <a:schemeClr val="tx1"/>
                </a:solidFill>
                <a:latin typeface="Arial" charset="0"/>
                <a:ea typeface="宋体" pitchFamily="2" charset="-122"/>
              </a:defRPr>
            </a:lvl7pPr>
            <a:lvl8pPr marL="3429000" indent="-228600" eaLnBrk="0" fontAlgn="base" hangingPunct="0">
              <a:spcBef>
                <a:spcPct val="0"/>
              </a:spcBef>
              <a:spcAft>
                <a:spcPct val="0"/>
              </a:spcAft>
              <a:defRPr sz="2800" b="1">
                <a:solidFill>
                  <a:schemeClr val="tx1"/>
                </a:solidFill>
                <a:latin typeface="Arial" charset="0"/>
                <a:ea typeface="宋体" pitchFamily="2" charset="-122"/>
              </a:defRPr>
            </a:lvl8pPr>
            <a:lvl9pPr marL="3886200" indent="-228600"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defRPr/>
            </a:pPr>
            <a:r>
              <a:rPr kumimoji="1" lang="zh-CN" altLang="en-US" dirty="0">
                <a:solidFill>
                  <a:srgbClr val="FF0000"/>
                </a:solidFill>
                <a:effectLst>
                  <a:outerShdw blurRad="38100" dist="38100" dir="2700000" algn="tl">
                    <a:srgbClr val="C0C0C0"/>
                  </a:outerShdw>
                </a:effectLst>
                <a:latin typeface="Times New Roman" pitchFamily="18" charset="0"/>
                <a:ea typeface="黑体" pitchFamily="2" charset="-122"/>
              </a:rPr>
              <a:t>过饱和蒸气</a:t>
            </a:r>
            <a:r>
              <a:rPr kumimoji="1" lang="en-US" altLang="zh-CN" sz="2400" dirty="0">
                <a:solidFill>
                  <a:srgbClr val="FF0000"/>
                </a:solidFill>
                <a:latin typeface="Times New Roman" pitchFamily="18" charset="0"/>
                <a:ea typeface="黑体" pitchFamily="2" charset="-122"/>
              </a:rPr>
              <a:t>(supersaturated vapor)</a:t>
            </a:r>
            <a:endParaRPr kumimoji="1" lang="zh-CN" altLang="en-US" sz="2400" dirty="0">
              <a:latin typeface="Times New Roman" pitchFamily="18" charset="0"/>
              <a:ea typeface="黑体" pitchFamily="2" charset="-122"/>
            </a:endParaRPr>
          </a:p>
        </p:txBody>
      </p:sp>
    </p:spTree>
    <p:extLst>
      <p:ext uri="{BB962C8B-B14F-4D97-AF65-F5344CB8AC3E}">
        <p14:creationId xmlns:p14="http://schemas.microsoft.com/office/powerpoint/2010/main" val="213315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222625" y="1835150"/>
            <a:ext cx="3000375" cy="3940175"/>
          </a:xfrm>
          <a:prstGeom prst="rect">
            <a:avLst/>
          </a:prstGeom>
          <a:solidFill>
            <a:srgbClr val="6699FF"/>
          </a:solidFill>
          <a:ln w="19050">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9459" name="Freeform 4"/>
          <p:cNvSpPr>
            <a:spLocks/>
          </p:cNvSpPr>
          <p:nvPr/>
        </p:nvSpPr>
        <p:spPr bwMode="auto">
          <a:xfrm>
            <a:off x="3230563" y="1792288"/>
            <a:ext cx="2787650" cy="2692400"/>
          </a:xfrm>
          <a:custGeom>
            <a:avLst/>
            <a:gdLst>
              <a:gd name="T0" fmla="*/ 2147483647 w 1621"/>
              <a:gd name="T1" fmla="*/ 2147483647 h 1526"/>
              <a:gd name="T2" fmla="*/ 2147483647 w 1621"/>
              <a:gd name="T3" fmla="*/ 2147483647 h 1526"/>
              <a:gd name="T4" fmla="*/ 2147483647 w 1621"/>
              <a:gd name="T5" fmla="*/ 2147483647 h 1526"/>
              <a:gd name="T6" fmla="*/ 2147483647 w 1621"/>
              <a:gd name="T7" fmla="*/ 2147483647 h 1526"/>
              <a:gd name="T8" fmla="*/ 2147483647 w 1621"/>
              <a:gd name="T9" fmla="*/ 2147483647 h 1526"/>
              <a:gd name="T10" fmla="*/ 2147483647 w 1621"/>
              <a:gd name="T11" fmla="*/ 2147483647 h 1526"/>
              <a:gd name="T12" fmla="*/ 2147483647 w 1621"/>
              <a:gd name="T13" fmla="*/ 2147483647 h 1526"/>
              <a:gd name="T14" fmla="*/ 2147483647 w 1621"/>
              <a:gd name="T15" fmla="*/ 2147483647 h 1526"/>
              <a:gd name="T16" fmla="*/ 2147483647 w 1621"/>
              <a:gd name="T17" fmla="*/ 2147483647 h 1526"/>
              <a:gd name="T18" fmla="*/ 2147483647 w 1621"/>
              <a:gd name="T19" fmla="*/ 2147483647 h 1526"/>
              <a:gd name="T20" fmla="*/ 2147483647 w 1621"/>
              <a:gd name="T21" fmla="*/ 2147483647 h 1526"/>
              <a:gd name="T22" fmla="*/ 2147483647 w 1621"/>
              <a:gd name="T23" fmla="*/ 2147483647 h 1526"/>
              <a:gd name="T24" fmla="*/ 2147483647 w 1621"/>
              <a:gd name="T25" fmla="*/ 2147483647 h 1526"/>
              <a:gd name="T26" fmla="*/ 2147483647 w 1621"/>
              <a:gd name="T27" fmla="*/ 2147483647 h 1526"/>
              <a:gd name="T28" fmla="*/ 2147483647 w 1621"/>
              <a:gd name="T29" fmla="*/ 2147483647 h 1526"/>
              <a:gd name="T30" fmla="*/ 2147483647 w 1621"/>
              <a:gd name="T31" fmla="*/ 2147483647 h 15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1" h="1526">
                <a:moveTo>
                  <a:pt x="12" y="1316"/>
                </a:moveTo>
                <a:cubicBezTo>
                  <a:pt x="40" y="1269"/>
                  <a:pt x="96" y="1264"/>
                  <a:pt x="160" y="1223"/>
                </a:cubicBezTo>
                <a:cubicBezTo>
                  <a:pt x="224" y="1182"/>
                  <a:pt x="328" y="1120"/>
                  <a:pt x="399" y="1068"/>
                </a:cubicBezTo>
                <a:cubicBezTo>
                  <a:pt x="470" y="1016"/>
                  <a:pt x="526" y="966"/>
                  <a:pt x="588" y="908"/>
                </a:cubicBezTo>
                <a:cubicBezTo>
                  <a:pt x="650" y="850"/>
                  <a:pt x="701" y="798"/>
                  <a:pt x="774" y="717"/>
                </a:cubicBezTo>
                <a:cubicBezTo>
                  <a:pt x="847" y="636"/>
                  <a:pt x="959" y="515"/>
                  <a:pt x="1026" y="425"/>
                </a:cubicBezTo>
                <a:cubicBezTo>
                  <a:pt x="1093" y="335"/>
                  <a:pt x="1135" y="242"/>
                  <a:pt x="1176" y="178"/>
                </a:cubicBezTo>
                <a:cubicBezTo>
                  <a:pt x="1217" y="114"/>
                  <a:pt x="1244" y="61"/>
                  <a:pt x="1272" y="38"/>
                </a:cubicBezTo>
                <a:cubicBezTo>
                  <a:pt x="1300" y="15"/>
                  <a:pt x="1304" y="40"/>
                  <a:pt x="1346" y="42"/>
                </a:cubicBezTo>
                <a:cubicBezTo>
                  <a:pt x="1388" y="44"/>
                  <a:pt x="1483" y="48"/>
                  <a:pt x="1523" y="48"/>
                </a:cubicBezTo>
                <a:cubicBezTo>
                  <a:pt x="1563" y="48"/>
                  <a:pt x="1579" y="33"/>
                  <a:pt x="1584" y="44"/>
                </a:cubicBezTo>
                <a:cubicBezTo>
                  <a:pt x="1589" y="55"/>
                  <a:pt x="1621" y="0"/>
                  <a:pt x="1554" y="116"/>
                </a:cubicBezTo>
                <a:cubicBezTo>
                  <a:pt x="1487" y="232"/>
                  <a:pt x="1330" y="557"/>
                  <a:pt x="1182" y="743"/>
                </a:cubicBezTo>
                <a:cubicBezTo>
                  <a:pt x="1034" y="929"/>
                  <a:pt x="862" y="1102"/>
                  <a:pt x="666" y="1232"/>
                </a:cubicBezTo>
                <a:cubicBezTo>
                  <a:pt x="470" y="1362"/>
                  <a:pt x="115" y="1512"/>
                  <a:pt x="6" y="1526"/>
                </a:cubicBezTo>
                <a:cubicBezTo>
                  <a:pt x="0" y="1340"/>
                  <a:pt x="11" y="1360"/>
                  <a:pt x="12" y="1316"/>
                </a:cubicBezTo>
                <a:close/>
              </a:path>
            </a:pathLst>
          </a:custGeom>
          <a:solidFill>
            <a:srgbClr val="CCFFFF">
              <a:alpha val="50195"/>
            </a:srgbClr>
          </a:solidFill>
          <a:ln>
            <a:noFill/>
          </a:ln>
          <a:effectLst/>
          <a:extLst>
            <a:ext uri="{91240B29-F687-4F45-9708-019B960494DF}">
              <a14:hiddenLine xmlns:a14="http://schemas.microsoft.com/office/drawing/2010/main" w="3810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3" name="Freeform 9"/>
          <p:cNvSpPr>
            <a:spLocks/>
          </p:cNvSpPr>
          <p:nvPr/>
        </p:nvSpPr>
        <p:spPr bwMode="auto">
          <a:xfrm>
            <a:off x="3241675" y="1354138"/>
            <a:ext cx="2981325" cy="4408487"/>
          </a:xfrm>
          <a:custGeom>
            <a:avLst/>
            <a:gdLst>
              <a:gd name="T0" fmla="*/ 0 w 1734"/>
              <a:gd name="T1" fmla="*/ 2147483647 h 2499"/>
              <a:gd name="T2" fmla="*/ 2147483647 w 1734"/>
              <a:gd name="T3" fmla="*/ 2147483647 h 2499"/>
              <a:gd name="T4" fmla="*/ 2147483647 w 1734"/>
              <a:gd name="T5" fmla="*/ 2147483647 h 2499"/>
              <a:gd name="T6" fmla="*/ 2147483647 w 1734"/>
              <a:gd name="T7" fmla="*/ 2147483647 h 2499"/>
              <a:gd name="T8" fmla="*/ 2147483647 w 1734"/>
              <a:gd name="T9" fmla="*/ 2147483647 h 2499"/>
              <a:gd name="T10" fmla="*/ 2147483647 w 1734"/>
              <a:gd name="T11" fmla="*/ 2147483647 h 2499"/>
              <a:gd name="T12" fmla="*/ 2147483647 w 1734"/>
              <a:gd name="T13" fmla="*/ 2147483647 h 2499"/>
              <a:gd name="T14" fmla="*/ 2147483647 w 1734"/>
              <a:gd name="T15" fmla="*/ 2147483647 h 2499"/>
              <a:gd name="T16" fmla="*/ 2147483647 w 1734"/>
              <a:gd name="T17" fmla="*/ 2147483647 h 2499"/>
              <a:gd name="T18" fmla="*/ 2147483647 w 1734"/>
              <a:gd name="T19" fmla="*/ 2147483647 h 2499"/>
              <a:gd name="T20" fmla="*/ 2147483647 w 1734"/>
              <a:gd name="T21" fmla="*/ 2147483647 h 2499"/>
              <a:gd name="T22" fmla="*/ 2147483647 w 1734"/>
              <a:gd name="T23" fmla="*/ 2147483647 h 2499"/>
              <a:gd name="T24" fmla="*/ 2147483647 w 1734"/>
              <a:gd name="T25" fmla="*/ 2147483647 h 2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34" h="2499">
                <a:moveTo>
                  <a:pt x="0" y="1792"/>
                </a:moveTo>
                <a:cubicBezTo>
                  <a:pt x="62" y="1769"/>
                  <a:pt x="253" y="1708"/>
                  <a:pt x="368" y="1654"/>
                </a:cubicBezTo>
                <a:cubicBezTo>
                  <a:pt x="481" y="1600"/>
                  <a:pt x="595" y="1528"/>
                  <a:pt x="684" y="1465"/>
                </a:cubicBezTo>
                <a:cubicBezTo>
                  <a:pt x="771" y="1402"/>
                  <a:pt x="830" y="1346"/>
                  <a:pt x="897" y="1277"/>
                </a:cubicBezTo>
                <a:cubicBezTo>
                  <a:pt x="963" y="1208"/>
                  <a:pt x="1023" y="1124"/>
                  <a:pt x="1082" y="1050"/>
                </a:cubicBezTo>
                <a:cubicBezTo>
                  <a:pt x="1140" y="975"/>
                  <a:pt x="1186" y="913"/>
                  <a:pt x="1246" y="829"/>
                </a:cubicBezTo>
                <a:cubicBezTo>
                  <a:pt x="1305" y="745"/>
                  <a:pt x="1386" y="623"/>
                  <a:pt x="1438" y="543"/>
                </a:cubicBezTo>
                <a:cubicBezTo>
                  <a:pt x="1491" y="463"/>
                  <a:pt x="1535" y="391"/>
                  <a:pt x="1562" y="349"/>
                </a:cubicBezTo>
                <a:cubicBezTo>
                  <a:pt x="1589" y="307"/>
                  <a:pt x="1574" y="302"/>
                  <a:pt x="1601" y="292"/>
                </a:cubicBezTo>
                <a:cubicBezTo>
                  <a:pt x="1628" y="282"/>
                  <a:pt x="1489" y="270"/>
                  <a:pt x="1721" y="291"/>
                </a:cubicBezTo>
                <a:cubicBezTo>
                  <a:pt x="1727" y="489"/>
                  <a:pt x="1732" y="0"/>
                  <a:pt x="1733" y="368"/>
                </a:cubicBezTo>
                <a:cubicBezTo>
                  <a:pt x="1734" y="736"/>
                  <a:pt x="1730" y="2241"/>
                  <a:pt x="1728" y="2499"/>
                </a:cubicBezTo>
                <a:cubicBezTo>
                  <a:pt x="1510" y="2499"/>
                  <a:pt x="364" y="2495"/>
                  <a:pt x="6" y="2493"/>
                </a:cubicBezTo>
              </a:path>
            </a:pathLst>
          </a:custGeom>
          <a:solidFill>
            <a:srgbClr val="00FFFF"/>
          </a:solidFill>
          <a:ln>
            <a:noFill/>
          </a:ln>
          <a:effectLst/>
          <a:extLst>
            <a:ext uri="{91240B29-F687-4F45-9708-019B960494DF}">
              <a14:hiddenLine xmlns:a14="http://schemas.microsoft.com/office/drawing/2010/main" w="3810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Freeform 10"/>
          <p:cNvSpPr>
            <a:spLocks/>
          </p:cNvSpPr>
          <p:nvPr/>
        </p:nvSpPr>
        <p:spPr bwMode="auto">
          <a:xfrm>
            <a:off x="3267075" y="2451100"/>
            <a:ext cx="2347913" cy="2049463"/>
          </a:xfrm>
          <a:custGeom>
            <a:avLst/>
            <a:gdLst>
              <a:gd name="T0" fmla="*/ 0 w 1365"/>
              <a:gd name="T1" fmla="*/ 2147483647 h 1161"/>
              <a:gd name="T2" fmla="*/ 2147483647 w 1365"/>
              <a:gd name="T3" fmla="*/ 2147483647 h 1161"/>
              <a:gd name="T4" fmla="*/ 2147483647 w 1365"/>
              <a:gd name="T5" fmla="*/ 2147483647 h 1161"/>
              <a:gd name="T6" fmla="*/ 2147483647 w 1365"/>
              <a:gd name="T7" fmla="*/ 2147483647 h 1161"/>
              <a:gd name="T8" fmla="*/ 2147483647 w 1365"/>
              <a:gd name="T9" fmla="*/ 2147483647 h 1161"/>
              <a:gd name="T10" fmla="*/ 2147483647 w 1365"/>
              <a:gd name="T11" fmla="*/ 0 h 1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5" h="1161">
                <a:moveTo>
                  <a:pt x="0" y="1161"/>
                </a:moveTo>
                <a:cubicBezTo>
                  <a:pt x="77" y="1127"/>
                  <a:pt x="337" y="1033"/>
                  <a:pt x="474" y="955"/>
                </a:cubicBezTo>
                <a:cubicBezTo>
                  <a:pt x="612" y="878"/>
                  <a:pt x="737" y="775"/>
                  <a:pt x="828" y="697"/>
                </a:cubicBezTo>
                <a:cubicBezTo>
                  <a:pt x="919" y="619"/>
                  <a:pt x="954" y="563"/>
                  <a:pt x="1017" y="486"/>
                </a:cubicBezTo>
                <a:cubicBezTo>
                  <a:pt x="1080" y="409"/>
                  <a:pt x="1151" y="315"/>
                  <a:pt x="1209" y="234"/>
                </a:cubicBezTo>
                <a:cubicBezTo>
                  <a:pt x="1267" y="153"/>
                  <a:pt x="1333" y="49"/>
                  <a:pt x="1365" y="0"/>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Freeform 11"/>
          <p:cNvSpPr>
            <a:spLocks/>
          </p:cNvSpPr>
          <p:nvPr/>
        </p:nvSpPr>
        <p:spPr bwMode="auto">
          <a:xfrm>
            <a:off x="3327400" y="2057400"/>
            <a:ext cx="1978025" cy="1995488"/>
          </a:xfrm>
          <a:custGeom>
            <a:avLst/>
            <a:gdLst>
              <a:gd name="T0" fmla="*/ 0 w 702"/>
              <a:gd name="T1" fmla="*/ 2147483647 h 612"/>
              <a:gd name="T2" fmla="*/ 2147483647 w 702"/>
              <a:gd name="T3" fmla="*/ 2147483647 h 612"/>
              <a:gd name="T4" fmla="*/ 2147483647 w 702"/>
              <a:gd name="T5" fmla="*/ 2147483647 h 612"/>
              <a:gd name="T6" fmla="*/ 2147483647 w 702"/>
              <a:gd name="T7" fmla="*/ 2147483647 h 612"/>
              <a:gd name="T8" fmla="*/ 2147483647 w 702"/>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612">
                <a:moveTo>
                  <a:pt x="0" y="612"/>
                </a:moveTo>
                <a:cubicBezTo>
                  <a:pt x="35" y="594"/>
                  <a:pt x="144" y="542"/>
                  <a:pt x="210" y="498"/>
                </a:cubicBezTo>
                <a:cubicBezTo>
                  <a:pt x="276" y="454"/>
                  <a:pt x="335" y="402"/>
                  <a:pt x="397" y="346"/>
                </a:cubicBezTo>
                <a:cubicBezTo>
                  <a:pt x="459" y="290"/>
                  <a:pt x="531" y="220"/>
                  <a:pt x="582" y="162"/>
                </a:cubicBezTo>
                <a:cubicBezTo>
                  <a:pt x="633" y="104"/>
                  <a:pt x="677" y="34"/>
                  <a:pt x="702" y="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Text Box 12"/>
          <p:cNvSpPr txBox="1">
            <a:spLocks noChangeArrowheads="1"/>
          </p:cNvSpPr>
          <p:nvPr/>
        </p:nvSpPr>
        <p:spPr bwMode="auto">
          <a:xfrm>
            <a:off x="5562600" y="2936875"/>
            <a:ext cx="358775"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r" eaLnBrk="1" hangingPunct="1">
              <a:spcBef>
                <a:spcPct val="50000"/>
              </a:spcBef>
              <a:buClrTx/>
              <a:buSzTx/>
              <a:buFontTx/>
              <a:buNone/>
            </a:pPr>
            <a:r>
              <a:rPr kumimoji="1" lang="en-US" altLang="zh-CN" sz="2200">
                <a:solidFill>
                  <a:srgbClr val="000000"/>
                </a:solidFill>
                <a:latin typeface="Times New Roman" pitchFamily="18" charset="0"/>
                <a:ea typeface="楷体_GB2312" pitchFamily="49" charset="-122"/>
              </a:rPr>
              <a:t>V</a:t>
            </a:r>
          </a:p>
        </p:txBody>
      </p:sp>
      <p:sp>
        <p:nvSpPr>
          <p:cNvPr id="19467" name="Text Box 13"/>
          <p:cNvSpPr txBox="1">
            <a:spLocks noChangeArrowheads="1"/>
          </p:cNvSpPr>
          <p:nvPr/>
        </p:nvSpPr>
        <p:spPr bwMode="auto">
          <a:xfrm>
            <a:off x="6072188" y="5456238"/>
            <a:ext cx="655637" cy="438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200" i="1">
                <a:solidFill>
                  <a:srgbClr val="000000"/>
                </a:solidFill>
                <a:latin typeface="Times New Roman" pitchFamily="18" charset="0"/>
                <a:ea typeface="楷体_GB2312" pitchFamily="49" charset="-122"/>
              </a:rPr>
              <a:t>T</a:t>
            </a:r>
            <a:endParaRPr kumimoji="1" lang="en-US" altLang="zh-CN" sz="2200">
              <a:solidFill>
                <a:srgbClr val="000000"/>
              </a:solidFill>
              <a:latin typeface="Times New Roman" pitchFamily="18" charset="0"/>
              <a:ea typeface="楷体_GB2312" pitchFamily="49" charset="-122"/>
            </a:endParaRPr>
          </a:p>
        </p:txBody>
      </p:sp>
      <p:sp>
        <p:nvSpPr>
          <p:cNvPr id="19468" name="Oval 15"/>
          <p:cNvSpPr>
            <a:spLocks noChangeArrowheads="1"/>
          </p:cNvSpPr>
          <p:nvPr/>
        </p:nvSpPr>
        <p:spPr bwMode="auto">
          <a:xfrm>
            <a:off x="4291013" y="3906838"/>
            <a:ext cx="117475" cy="119062"/>
          </a:xfrm>
          <a:prstGeom prst="ellipse">
            <a:avLst/>
          </a:prstGeom>
          <a:solidFill>
            <a:schemeClr val="bg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9469" name="Line 16"/>
          <p:cNvSpPr>
            <a:spLocks noChangeShapeType="1"/>
          </p:cNvSpPr>
          <p:nvPr/>
        </p:nvSpPr>
        <p:spPr bwMode="auto">
          <a:xfrm flipV="1">
            <a:off x="4349750" y="3297238"/>
            <a:ext cx="0" cy="582612"/>
          </a:xfrm>
          <a:prstGeom prst="line">
            <a:avLst/>
          </a:prstGeom>
          <a:noFill/>
          <a:ln w="190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Oval 17"/>
          <p:cNvSpPr>
            <a:spLocks noChangeArrowheads="1"/>
          </p:cNvSpPr>
          <p:nvPr/>
        </p:nvSpPr>
        <p:spPr bwMode="auto">
          <a:xfrm>
            <a:off x="4291013" y="3213100"/>
            <a:ext cx="117475" cy="120650"/>
          </a:xfrm>
          <a:prstGeom prst="ellipse">
            <a:avLst/>
          </a:prstGeom>
          <a:solidFill>
            <a:schemeClr val="bg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9473" name="AutoShape 27"/>
          <p:cNvSpPr>
            <a:spLocks noChangeArrowheads="1"/>
          </p:cNvSpPr>
          <p:nvPr/>
        </p:nvSpPr>
        <p:spPr bwMode="auto">
          <a:xfrm>
            <a:off x="926834" y="2592913"/>
            <a:ext cx="1143000" cy="1276350"/>
          </a:xfrm>
          <a:prstGeom prst="can">
            <a:avLst>
              <a:gd name="adj" fmla="val 16233"/>
            </a:avLst>
          </a:prstGeom>
          <a:gradFill rotWithShape="1">
            <a:gsLst>
              <a:gs pos="0">
                <a:srgbClr val="007676"/>
              </a:gs>
              <a:gs pos="50000">
                <a:srgbClr val="00FFFF"/>
              </a:gs>
              <a:gs pos="100000">
                <a:srgbClr val="0076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9474" name="Oval 28"/>
          <p:cNvSpPr>
            <a:spLocks noChangeArrowheads="1"/>
          </p:cNvSpPr>
          <p:nvPr/>
        </p:nvSpPr>
        <p:spPr bwMode="auto">
          <a:xfrm>
            <a:off x="1364984" y="3185844"/>
            <a:ext cx="266700" cy="285750"/>
          </a:xfrm>
          <a:prstGeom prst="ellipse">
            <a:avLst/>
          </a:prstGeom>
          <a:gradFill rotWithShape="1">
            <a:gsLst>
              <a:gs pos="0">
                <a:srgbClr val="7D7D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19475" name="Line 32"/>
          <p:cNvSpPr>
            <a:spLocks noChangeShapeType="1"/>
          </p:cNvSpPr>
          <p:nvPr/>
        </p:nvSpPr>
        <p:spPr bwMode="auto">
          <a:xfrm flipH="1" flipV="1">
            <a:off x="3216275" y="3973513"/>
            <a:ext cx="1079500" cy="3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9476" name="Object 33"/>
          <p:cNvGraphicFramePr>
            <a:graphicFrameLocks noChangeAspect="1"/>
          </p:cNvGraphicFramePr>
          <p:nvPr>
            <p:extLst>
              <p:ext uri="{D42A27DB-BD31-4B8C-83A1-F6EECF244321}">
                <p14:modId xmlns:p14="http://schemas.microsoft.com/office/powerpoint/2010/main" val="3140839057"/>
              </p:ext>
            </p:extLst>
          </p:nvPr>
        </p:nvGraphicFramePr>
        <p:xfrm>
          <a:off x="2834924" y="3659188"/>
          <a:ext cx="355600" cy="457200"/>
        </p:xfrm>
        <a:graphic>
          <a:graphicData uri="http://schemas.openxmlformats.org/presentationml/2006/ole">
            <mc:AlternateContent xmlns:mc="http://schemas.openxmlformats.org/markup-compatibility/2006">
              <mc:Choice xmlns:v="urn:schemas-microsoft-com:vml" Requires="v">
                <p:oleObj name="Equation" r:id="rId2" imgW="177646" imgH="228402" progId="Equation.DSMT4">
                  <p:embed/>
                </p:oleObj>
              </mc:Choice>
              <mc:Fallback>
                <p:oleObj name="Equation" r:id="rId2" imgW="177646" imgH="228402" progId="Equation.DSMT4">
                  <p:embed/>
                  <p:pic>
                    <p:nvPicPr>
                      <p:cNvPr id="19476"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924" y="365918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7" name="Line 34"/>
          <p:cNvSpPr>
            <a:spLocks noChangeShapeType="1"/>
          </p:cNvSpPr>
          <p:nvPr/>
        </p:nvSpPr>
        <p:spPr bwMode="auto">
          <a:xfrm flipH="1">
            <a:off x="3219450" y="3271838"/>
            <a:ext cx="1066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9478" name="组合 3"/>
          <p:cNvGrpSpPr>
            <a:grpSpLocks/>
          </p:cNvGrpSpPr>
          <p:nvPr/>
        </p:nvGrpSpPr>
        <p:grpSpPr bwMode="auto">
          <a:xfrm>
            <a:off x="4349750" y="3963988"/>
            <a:ext cx="0" cy="1185862"/>
            <a:chOff x="4349750" y="3963988"/>
            <a:chExt cx="0" cy="1185862"/>
          </a:xfrm>
        </p:grpSpPr>
        <p:sp>
          <p:nvSpPr>
            <p:cNvPr id="19491" name="Line 14"/>
            <p:cNvSpPr>
              <a:spLocks noChangeShapeType="1"/>
            </p:cNvSpPr>
            <p:nvPr/>
          </p:nvSpPr>
          <p:spPr bwMode="auto">
            <a:xfrm flipV="1">
              <a:off x="4349750" y="3963988"/>
              <a:ext cx="0" cy="11858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492" name="直接箭头连接符 2"/>
            <p:cNvCxnSpPr>
              <a:cxnSpLocks noChangeShapeType="1"/>
            </p:cNvCxnSpPr>
            <p:nvPr/>
          </p:nvCxnSpPr>
          <p:spPr bwMode="auto">
            <a:xfrm flipV="1">
              <a:off x="4349750" y="4458883"/>
              <a:ext cx="0" cy="496332"/>
            </a:xfrm>
            <a:prstGeom prst="straightConnector1">
              <a:avLst/>
            </a:prstGeom>
            <a:noFill/>
            <a:ln w="1905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9479" name="Object 35"/>
          <p:cNvGraphicFramePr>
            <a:graphicFrameLocks noChangeAspect="1"/>
          </p:cNvGraphicFramePr>
          <p:nvPr>
            <p:extLst>
              <p:ext uri="{D42A27DB-BD31-4B8C-83A1-F6EECF244321}">
                <p14:modId xmlns:p14="http://schemas.microsoft.com/office/powerpoint/2010/main" val="2265815906"/>
              </p:ext>
            </p:extLst>
          </p:nvPr>
        </p:nvGraphicFramePr>
        <p:xfrm>
          <a:off x="2822224" y="2960688"/>
          <a:ext cx="381000" cy="457200"/>
        </p:xfrm>
        <a:graphic>
          <a:graphicData uri="http://schemas.openxmlformats.org/presentationml/2006/ole">
            <mc:AlternateContent xmlns:mc="http://schemas.openxmlformats.org/markup-compatibility/2006">
              <mc:Choice xmlns:v="urn:schemas-microsoft-com:vml" Requires="v">
                <p:oleObj name="Equation" r:id="rId4" imgW="190500" imgH="228600" progId="Equation.DSMT4">
                  <p:embed/>
                </p:oleObj>
              </mc:Choice>
              <mc:Fallback>
                <p:oleObj name="Equation" r:id="rId4" imgW="190500" imgH="228600" progId="Equation.DSMT4">
                  <p:embed/>
                  <p:pic>
                    <p:nvPicPr>
                      <p:cNvPr id="19479"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224" y="2960688"/>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80" name="Group 40"/>
          <p:cNvGrpSpPr>
            <a:grpSpLocks/>
          </p:cNvGrpSpPr>
          <p:nvPr/>
        </p:nvGrpSpPr>
        <p:grpSpPr bwMode="auto">
          <a:xfrm>
            <a:off x="6502400" y="1506538"/>
            <a:ext cx="2305050" cy="704850"/>
            <a:chOff x="4096" y="984"/>
            <a:chExt cx="1452" cy="444"/>
          </a:xfrm>
        </p:grpSpPr>
        <p:sp>
          <p:nvSpPr>
            <p:cNvPr id="19489" name="AutoShape 37"/>
            <p:cNvSpPr>
              <a:spLocks noChangeArrowheads="1"/>
            </p:cNvSpPr>
            <p:nvPr/>
          </p:nvSpPr>
          <p:spPr bwMode="auto">
            <a:xfrm>
              <a:off x="4096" y="984"/>
              <a:ext cx="1452" cy="444"/>
            </a:xfrm>
            <a:prstGeom prst="wedgeRoundRectCallout">
              <a:avLst>
                <a:gd name="adj1" fmla="val -140495"/>
                <a:gd name="adj2" fmla="val 195495"/>
                <a:gd name="adj3" fmla="val 16667"/>
              </a:avLst>
            </a:prstGeom>
            <a:solidFill>
              <a:srgbClr val="CC99FF"/>
            </a:solidFill>
            <a:ln>
              <a:noFill/>
            </a:ln>
            <a:effectLst>
              <a:prstShdw prst="shdw17" dist="17961" dir="13500000">
                <a:srgbClr val="7A5C99"/>
              </a:prstShdw>
            </a:effectLst>
            <a:extLst>
              <a:ext uri="{91240B29-F687-4F45-9708-019B960494DF}">
                <a14:hiddenLine xmlns:a14="http://schemas.microsoft.com/office/drawing/2010/main" w="9525">
                  <a:solidFill>
                    <a:schemeClr val="accent2"/>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2400" b="0">
                <a:latin typeface="Times New Roman" pitchFamily="18" charset="0"/>
                <a:ea typeface="黑体" pitchFamily="49" charset="-122"/>
              </a:endParaRPr>
            </a:p>
          </p:txBody>
        </p:sp>
        <p:graphicFrame>
          <p:nvGraphicFramePr>
            <p:cNvPr id="19490" name="Object 38"/>
            <p:cNvGraphicFramePr>
              <a:graphicFrameLocks noChangeAspect="1"/>
            </p:cNvGraphicFramePr>
            <p:nvPr>
              <p:extLst>
                <p:ext uri="{D42A27DB-BD31-4B8C-83A1-F6EECF244321}">
                  <p14:modId xmlns:p14="http://schemas.microsoft.com/office/powerpoint/2010/main" val="757470709"/>
                </p:ext>
              </p:extLst>
            </p:nvPr>
          </p:nvGraphicFramePr>
          <p:xfrm>
            <a:off x="4170" y="1013"/>
            <a:ext cx="1270" cy="375"/>
          </p:xfrm>
          <a:graphic>
            <a:graphicData uri="http://schemas.openxmlformats.org/presentationml/2006/ole">
              <mc:AlternateContent xmlns:mc="http://schemas.openxmlformats.org/markup-compatibility/2006">
                <mc:Choice xmlns:v="urn:schemas-microsoft-com:vml" Requires="v">
                  <p:oleObj name="Equation" r:id="rId6" imgW="812520" imgH="241200" progId="Equation.DSMT4">
                    <p:embed/>
                  </p:oleObj>
                </mc:Choice>
                <mc:Fallback>
                  <p:oleObj name="Equation" r:id="rId6" imgW="812520" imgH="241200" progId="Equation.DSMT4">
                    <p:embed/>
                    <p:pic>
                      <p:nvPicPr>
                        <p:cNvPr id="19490" name="Object 38"/>
                        <p:cNvPicPr>
                          <a:picLocks noChangeAspect="1" noChangeArrowheads="1"/>
                        </p:cNvPicPr>
                        <p:nvPr/>
                      </p:nvPicPr>
                      <p:blipFill>
                        <a:blip r:embed="rId7"/>
                        <a:srcRect/>
                        <a:stretch>
                          <a:fillRect/>
                        </a:stretch>
                      </p:blipFill>
                      <p:spPr bwMode="auto">
                        <a:xfrm>
                          <a:off x="4170" y="1013"/>
                          <a:ext cx="1270" cy="375"/>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481" name="Oval 42"/>
          <p:cNvSpPr>
            <a:spLocks noChangeArrowheads="1"/>
          </p:cNvSpPr>
          <p:nvPr/>
        </p:nvSpPr>
        <p:spPr bwMode="auto">
          <a:xfrm>
            <a:off x="4295775" y="5110163"/>
            <a:ext cx="114300" cy="114300"/>
          </a:xfrm>
          <a:prstGeom prst="ellipse">
            <a:avLst/>
          </a:prstGeom>
          <a:solidFill>
            <a:srgbClr val="3366FF"/>
          </a:solidFill>
          <a:ln w="9525">
            <a:solidFill>
              <a:srgbClr val="99C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pSp>
        <p:nvGrpSpPr>
          <p:cNvPr id="19482" name="Group 41"/>
          <p:cNvGrpSpPr>
            <a:grpSpLocks/>
          </p:cNvGrpSpPr>
          <p:nvPr/>
        </p:nvGrpSpPr>
        <p:grpSpPr bwMode="auto">
          <a:xfrm>
            <a:off x="6388100" y="4357688"/>
            <a:ext cx="2305050" cy="704850"/>
            <a:chOff x="4024" y="2772"/>
            <a:chExt cx="1452" cy="444"/>
          </a:xfrm>
        </p:grpSpPr>
        <p:sp>
          <p:nvSpPr>
            <p:cNvPr id="19487" name="AutoShape 30"/>
            <p:cNvSpPr>
              <a:spLocks noChangeArrowheads="1"/>
            </p:cNvSpPr>
            <p:nvPr/>
          </p:nvSpPr>
          <p:spPr bwMode="auto">
            <a:xfrm>
              <a:off x="4024" y="2772"/>
              <a:ext cx="1452" cy="444"/>
            </a:xfrm>
            <a:prstGeom prst="wedgeRoundRectCallout">
              <a:avLst>
                <a:gd name="adj1" fmla="val -135264"/>
                <a:gd name="adj2" fmla="val -104505"/>
                <a:gd name="adj3" fmla="val 16667"/>
              </a:avLst>
            </a:prstGeom>
            <a:solidFill>
              <a:srgbClr val="CC99FF"/>
            </a:solidFill>
            <a:ln>
              <a:noFill/>
            </a:ln>
            <a:effectLst>
              <a:prstShdw prst="shdw17" dist="17961" dir="13500000">
                <a:srgbClr val="7A5C99"/>
              </a:prstShdw>
            </a:effectLst>
            <a:extLst>
              <a:ext uri="{91240B29-F687-4F45-9708-019B960494DF}">
                <a14:hiddenLine xmlns:a14="http://schemas.microsoft.com/office/drawing/2010/main" w="9525">
                  <a:solidFill>
                    <a:schemeClr val="accent2"/>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2400" b="0">
                <a:latin typeface="Times New Roman" pitchFamily="18" charset="0"/>
                <a:ea typeface="黑体" pitchFamily="49" charset="-122"/>
              </a:endParaRPr>
            </a:p>
          </p:txBody>
        </p:sp>
        <p:graphicFrame>
          <p:nvGraphicFramePr>
            <p:cNvPr id="19488" name="Object 31"/>
            <p:cNvGraphicFramePr>
              <a:graphicFrameLocks noChangeAspect="1"/>
            </p:cNvGraphicFramePr>
            <p:nvPr>
              <p:extLst>
                <p:ext uri="{D42A27DB-BD31-4B8C-83A1-F6EECF244321}">
                  <p14:modId xmlns:p14="http://schemas.microsoft.com/office/powerpoint/2010/main" val="1508614012"/>
                </p:ext>
              </p:extLst>
            </p:nvPr>
          </p:nvGraphicFramePr>
          <p:xfrm>
            <a:off x="4138" y="2791"/>
            <a:ext cx="1230" cy="375"/>
          </p:xfrm>
          <a:graphic>
            <a:graphicData uri="http://schemas.openxmlformats.org/presentationml/2006/ole">
              <mc:AlternateContent xmlns:mc="http://schemas.openxmlformats.org/markup-compatibility/2006">
                <mc:Choice xmlns:v="urn:schemas-microsoft-com:vml" Requires="v">
                  <p:oleObj name="Equation" r:id="rId8" imgW="787320" imgH="241200" progId="Equation.DSMT4">
                    <p:embed/>
                  </p:oleObj>
                </mc:Choice>
                <mc:Fallback>
                  <p:oleObj name="Equation" r:id="rId8" imgW="787320" imgH="241200" progId="Equation.DSMT4">
                    <p:embed/>
                    <p:pic>
                      <p:nvPicPr>
                        <p:cNvPr id="19488" name="Object 31"/>
                        <p:cNvPicPr>
                          <a:picLocks noChangeAspect="1" noChangeArrowheads="1"/>
                        </p:cNvPicPr>
                        <p:nvPr/>
                      </p:nvPicPr>
                      <p:blipFill>
                        <a:blip r:embed="rId9"/>
                        <a:srcRect/>
                        <a:stretch>
                          <a:fillRect/>
                        </a:stretch>
                      </p:blipFill>
                      <p:spPr bwMode="auto">
                        <a:xfrm>
                          <a:off x="4138" y="2791"/>
                          <a:ext cx="1230" cy="375"/>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84" name="对象 1"/>
          <p:cNvGraphicFramePr>
            <a:graphicFrameLocks noChangeAspect="1"/>
          </p:cNvGraphicFramePr>
          <p:nvPr>
            <p:extLst>
              <p:ext uri="{D42A27DB-BD31-4B8C-83A1-F6EECF244321}">
                <p14:modId xmlns:p14="http://schemas.microsoft.com/office/powerpoint/2010/main" val="4243523288"/>
              </p:ext>
            </p:extLst>
          </p:nvPr>
        </p:nvGraphicFramePr>
        <p:xfrm>
          <a:off x="3790950" y="544513"/>
          <a:ext cx="2193925" cy="1066800"/>
        </p:xfrm>
        <a:graphic>
          <a:graphicData uri="http://schemas.openxmlformats.org/presentationml/2006/ole">
            <mc:AlternateContent xmlns:mc="http://schemas.openxmlformats.org/markup-compatibility/2006">
              <mc:Choice xmlns:v="urn:schemas-microsoft-com:vml" Requires="v">
                <p:oleObj name="Equation" r:id="rId10" imgW="914400" imgH="444240" progId="Equation.DSMT4">
                  <p:embed/>
                </p:oleObj>
              </mc:Choice>
              <mc:Fallback>
                <p:oleObj name="Equation" r:id="rId10" imgW="914400" imgH="444240" progId="Equation.DSMT4">
                  <p:embed/>
                  <p:pic>
                    <p:nvPicPr>
                      <p:cNvPr id="19484" name="对象 1"/>
                      <p:cNvPicPr>
                        <a:picLocks noChangeAspect="1" noChangeArrowheads="1"/>
                      </p:cNvPicPr>
                      <p:nvPr/>
                    </p:nvPicPr>
                    <p:blipFill>
                      <a:blip r:embed="rId11"/>
                      <a:srcRect/>
                      <a:stretch>
                        <a:fillRect/>
                      </a:stretch>
                    </p:blipFill>
                    <p:spPr bwMode="auto">
                      <a:xfrm>
                        <a:off x="3790950" y="544513"/>
                        <a:ext cx="2193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5" name="Text Box 43"/>
          <p:cNvSpPr txBox="1">
            <a:spLocks noChangeArrowheads="1"/>
          </p:cNvSpPr>
          <p:nvPr/>
        </p:nvSpPr>
        <p:spPr bwMode="auto">
          <a:xfrm>
            <a:off x="406400" y="5780088"/>
            <a:ext cx="863123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solidFill>
                  <a:srgbClr val="0000FF"/>
                </a:solidFill>
              </a:rPr>
              <a:t>恒温下将不饱和蒸气加压，若压力超过该温度下液体的饱和蒸气压</a:t>
            </a:r>
            <a:r>
              <a:rPr lang="en-US" altLang="zh-CN" sz="2400" i="1" dirty="0">
                <a:solidFill>
                  <a:srgbClr val="0000FF"/>
                </a:solidFill>
                <a:latin typeface="Times New Roman" pitchFamily="18" charset="0"/>
              </a:rPr>
              <a:t>p</a:t>
            </a:r>
            <a:r>
              <a:rPr lang="en-US" altLang="zh-CN" sz="2400" dirty="0">
                <a:solidFill>
                  <a:srgbClr val="0000FF"/>
                </a:solidFill>
                <a:ea typeface="楷体_GB2312" pitchFamily="49" charset="-122"/>
              </a:rPr>
              <a:t>*</a:t>
            </a:r>
            <a:r>
              <a:rPr lang="zh-CN" altLang="en-US" sz="2400" dirty="0">
                <a:solidFill>
                  <a:srgbClr val="0000FF"/>
                </a:solidFill>
              </a:rPr>
              <a:t>仍不出现液体，这种蒸气就成为过饱和蒸气。 </a:t>
            </a:r>
          </a:p>
        </p:txBody>
      </p:sp>
      <p:sp>
        <p:nvSpPr>
          <p:cNvPr id="36" name="AutoShape 33"/>
          <p:cNvSpPr>
            <a:spLocks noChangeArrowheads="1"/>
          </p:cNvSpPr>
          <p:nvPr/>
        </p:nvSpPr>
        <p:spPr bwMode="auto">
          <a:xfrm>
            <a:off x="6688138" y="3130550"/>
            <a:ext cx="1905000" cy="914400"/>
          </a:xfrm>
          <a:prstGeom prst="wedgeRoundRectCallout">
            <a:avLst>
              <a:gd name="adj1" fmla="val -172083"/>
              <a:gd name="adj2" fmla="val 3296"/>
              <a:gd name="adj3" fmla="val 16667"/>
            </a:avLst>
          </a:prstGeom>
          <a:solidFill>
            <a:schemeClr val="accent2"/>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defRPr/>
            </a:pPr>
            <a:r>
              <a:rPr kumimoji="1" lang="zh-CN" altLang="en-US" sz="3200" b="0" dirty="0">
                <a:solidFill>
                  <a:srgbClr val="FF0000"/>
                </a:solidFill>
                <a:effectLst>
                  <a:outerShdw blurRad="38100" dist="38100" dir="2700000" algn="tl">
                    <a:srgbClr val="000000"/>
                  </a:outerShdw>
                </a:effectLst>
                <a:latin typeface="Times New Roman" pitchFamily="18" charset="0"/>
                <a:ea typeface="黑体" pitchFamily="2" charset="-122"/>
              </a:rPr>
              <a:t>亚稳状态</a:t>
            </a:r>
            <a:endParaRPr kumimoji="1" lang="zh-CN" altLang="en-US" sz="2400" b="0" dirty="0">
              <a:latin typeface="Times New Roman" pitchFamily="18" charset="0"/>
              <a:ea typeface="黑体" pitchFamily="2" charset="-122"/>
            </a:endParaRPr>
          </a:p>
        </p:txBody>
      </p:sp>
      <p:sp>
        <p:nvSpPr>
          <p:cNvPr id="37" name="Text Box 5">
            <a:extLst>
              <a:ext uri="{FF2B5EF4-FFF2-40B4-BE49-F238E27FC236}">
                <a16:creationId xmlns:a16="http://schemas.microsoft.com/office/drawing/2014/main" id="{20B79FEE-C47F-4AF8-BB51-3898D6B4A5E0}"/>
              </a:ext>
            </a:extLst>
          </p:cNvPr>
          <p:cNvSpPr txBox="1">
            <a:spLocks noChangeArrowheads="1"/>
          </p:cNvSpPr>
          <p:nvPr/>
        </p:nvSpPr>
        <p:spPr bwMode="auto">
          <a:xfrm>
            <a:off x="2933700" y="1408027"/>
            <a:ext cx="655637" cy="4365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200" i="1" dirty="0">
                <a:solidFill>
                  <a:srgbClr val="000000"/>
                </a:solidFill>
                <a:latin typeface="Times New Roman" pitchFamily="18" charset="0"/>
                <a:ea typeface="楷体_GB2312" pitchFamily="49" charset="-122"/>
              </a:rPr>
              <a:t>p</a:t>
            </a:r>
            <a:endParaRPr kumimoji="1" lang="en-US" altLang="zh-CN" sz="2200" dirty="0">
              <a:solidFill>
                <a:srgbClr val="000000"/>
              </a:solidFill>
              <a:latin typeface="Times New Roman" pitchFamily="18" charset="0"/>
              <a:ea typeface="楷体_GB2312" pitchFamily="49" charset="-122"/>
            </a:endParaRPr>
          </a:p>
        </p:txBody>
      </p:sp>
      <p:grpSp>
        <p:nvGrpSpPr>
          <p:cNvPr id="4" name="组合 3">
            <a:extLst>
              <a:ext uri="{FF2B5EF4-FFF2-40B4-BE49-F238E27FC236}">
                <a16:creationId xmlns:a16="http://schemas.microsoft.com/office/drawing/2014/main" id="{328152F1-B585-44DB-B8F2-BBD8A04E91BC}"/>
              </a:ext>
            </a:extLst>
          </p:cNvPr>
          <p:cNvGrpSpPr/>
          <p:nvPr/>
        </p:nvGrpSpPr>
        <p:grpSpPr>
          <a:xfrm>
            <a:off x="717378" y="990518"/>
            <a:ext cx="2167994" cy="1384995"/>
            <a:chOff x="525641" y="1275655"/>
            <a:chExt cx="2167994" cy="1384995"/>
          </a:xfrm>
        </p:grpSpPr>
        <p:sp>
          <p:nvSpPr>
            <p:cNvPr id="3" name="对话气泡: 圆角矩形 2">
              <a:extLst>
                <a:ext uri="{FF2B5EF4-FFF2-40B4-BE49-F238E27FC236}">
                  <a16:creationId xmlns:a16="http://schemas.microsoft.com/office/drawing/2014/main" id="{DA4F6238-1E60-48C6-895B-6B4C8A02F043}"/>
                </a:ext>
              </a:extLst>
            </p:cNvPr>
            <p:cNvSpPr/>
            <p:nvPr/>
          </p:nvSpPr>
          <p:spPr bwMode="auto">
            <a:xfrm>
              <a:off x="525641" y="1275655"/>
              <a:ext cx="2121071" cy="1384995"/>
            </a:xfrm>
            <a:prstGeom prst="wedgeRoundRectCallout">
              <a:avLst>
                <a:gd name="adj1" fmla="val 133585"/>
                <a:gd name="adj2" fmla="val 93474"/>
                <a:gd name="adj3" fmla="val 16667"/>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Arial" charset="0"/>
                <a:ea typeface="宋体" pitchFamily="2" charset="-122"/>
              </a:endParaRPr>
            </a:p>
          </p:txBody>
        </p:sp>
        <p:sp>
          <p:nvSpPr>
            <p:cNvPr id="38" name="文本框 37">
              <a:extLst>
                <a:ext uri="{FF2B5EF4-FFF2-40B4-BE49-F238E27FC236}">
                  <a16:creationId xmlns:a16="http://schemas.microsoft.com/office/drawing/2014/main" id="{BE60F53F-033C-435F-972C-39325CE7F704}"/>
                </a:ext>
              </a:extLst>
            </p:cNvPr>
            <p:cNvSpPr txBox="1"/>
            <p:nvPr/>
          </p:nvSpPr>
          <p:spPr>
            <a:xfrm>
              <a:off x="573970" y="1333868"/>
              <a:ext cx="2119665"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半径为</a:t>
              </a:r>
              <a:r>
                <a:rPr lang="en-US" altLang="zh-CN" sz="24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dirty="0">
                  <a:latin typeface="黑体" panose="02010609060101010101" pitchFamily="49" charset="-122"/>
                  <a:ea typeface="黑体" panose="02010609060101010101" pitchFamily="49" charset="-122"/>
                </a:rPr>
                <a:t>的微小液滴的饱和蒸汽压曲线</a:t>
              </a:r>
            </a:p>
          </p:txBody>
        </p:sp>
      </p:grpSp>
      <p:grpSp>
        <p:nvGrpSpPr>
          <p:cNvPr id="40" name="组合 39">
            <a:extLst>
              <a:ext uri="{FF2B5EF4-FFF2-40B4-BE49-F238E27FC236}">
                <a16:creationId xmlns:a16="http://schemas.microsoft.com/office/drawing/2014/main" id="{37CD2BFE-536C-442C-8950-2F60AFA0B24A}"/>
              </a:ext>
            </a:extLst>
          </p:cNvPr>
          <p:cNvGrpSpPr/>
          <p:nvPr/>
        </p:nvGrpSpPr>
        <p:grpSpPr>
          <a:xfrm>
            <a:off x="822593" y="4085524"/>
            <a:ext cx="1781527" cy="948613"/>
            <a:chOff x="316263" y="1275655"/>
            <a:chExt cx="1781527" cy="1384995"/>
          </a:xfrm>
        </p:grpSpPr>
        <p:sp>
          <p:nvSpPr>
            <p:cNvPr id="41" name="对话气泡: 圆角矩形 40">
              <a:extLst>
                <a:ext uri="{FF2B5EF4-FFF2-40B4-BE49-F238E27FC236}">
                  <a16:creationId xmlns:a16="http://schemas.microsoft.com/office/drawing/2014/main" id="{DFE53067-A89D-4C85-9F83-94AF45B70CE4}"/>
                </a:ext>
              </a:extLst>
            </p:cNvPr>
            <p:cNvSpPr/>
            <p:nvPr/>
          </p:nvSpPr>
          <p:spPr bwMode="auto">
            <a:xfrm>
              <a:off x="316263" y="1275655"/>
              <a:ext cx="1781527" cy="1384995"/>
            </a:xfrm>
            <a:prstGeom prst="wedgeRoundRectCallout">
              <a:avLst>
                <a:gd name="adj1" fmla="val 113864"/>
                <a:gd name="adj2" fmla="val -31186"/>
                <a:gd name="adj3" fmla="val 16667"/>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Arial" charset="0"/>
                <a:ea typeface="宋体" pitchFamily="2" charset="-122"/>
              </a:endParaRPr>
            </a:p>
          </p:txBody>
        </p:sp>
        <p:sp>
          <p:nvSpPr>
            <p:cNvPr id="42" name="文本框 41">
              <a:extLst>
                <a:ext uri="{FF2B5EF4-FFF2-40B4-BE49-F238E27FC236}">
                  <a16:creationId xmlns:a16="http://schemas.microsoft.com/office/drawing/2014/main" id="{E8BEC8A7-C835-4DF1-81FF-8623767D3BA8}"/>
                </a:ext>
              </a:extLst>
            </p:cNvPr>
            <p:cNvSpPr txBox="1"/>
            <p:nvPr/>
          </p:nvSpPr>
          <p:spPr>
            <a:xfrm>
              <a:off x="370769" y="1359834"/>
              <a:ext cx="1719612" cy="1213273"/>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正常饱和蒸汽压曲线</a:t>
              </a:r>
            </a:p>
          </p:txBody>
        </p:sp>
      </p:gr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22288" y="593725"/>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FF0000"/>
                </a:solidFill>
                <a:latin typeface="黑体" pitchFamily="49" charset="-122"/>
                <a:ea typeface="黑体" pitchFamily="49" charset="-122"/>
              </a:rPr>
              <a:t>人工降雨的原理</a:t>
            </a:r>
          </a:p>
        </p:txBody>
      </p:sp>
      <p:sp>
        <p:nvSpPr>
          <p:cNvPr id="20483" name="Text Box 5"/>
          <p:cNvSpPr txBox="1">
            <a:spLocks noChangeArrowheads="1"/>
          </p:cNvSpPr>
          <p:nvPr/>
        </p:nvSpPr>
        <p:spPr bwMode="auto">
          <a:xfrm>
            <a:off x="654756" y="1274412"/>
            <a:ext cx="8094132" cy="378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25000"/>
              </a:lnSpc>
              <a:spcBef>
                <a:spcPct val="0"/>
              </a:spcBef>
              <a:buClrTx/>
              <a:buSzTx/>
              <a:buFontTx/>
              <a:buNone/>
            </a:pPr>
            <a:r>
              <a:rPr lang="en-US" altLang="zh-CN" sz="2800" dirty="0">
                <a:solidFill>
                  <a:srgbClr val="0000FF"/>
                </a:solidFill>
                <a:latin typeface="楷体" panose="02010609060101010101" pitchFamily="49" charset="-122"/>
                <a:ea typeface="楷体" panose="02010609060101010101" pitchFamily="49" charset="-122"/>
              </a:rPr>
              <a:t>    </a:t>
            </a:r>
            <a:r>
              <a:rPr lang="zh-CN" altLang="en-US" sz="2800" dirty="0">
                <a:solidFill>
                  <a:srgbClr val="0000FF"/>
                </a:solidFill>
                <a:latin typeface="楷体" panose="02010609060101010101" pitchFamily="49" charset="-122"/>
                <a:ea typeface="楷体" panose="02010609060101010101" pitchFamily="49" charset="-122"/>
              </a:rPr>
              <a:t>人工降雨的先决条件是云层中有足够的过饱和度。即使如此，雨滴也不一定形成，因为根据开尔文公式，小液滴的蒸气压大。对大片液体而言已经达到过饱和，而对初生成的微小液滴仍未达到饱和，所以雨滴无法形成。如果这时用飞机在这样的云层中播散干冰，</a:t>
            </a:r>
            <a:r>
              <a:rPr lang="en-US" altLang="zh-CN" sz="2800" dirty="0" err="1">
                <a:solidFill>
                  <a:srgbClr val="0000FF"/>
                </a:solidFill>
                <a:latin typeface="Times New Roman" pitchFamily="18" charset="0"/>
                <a:ea typeface="楷体" panose="02010609060101010101" pitchFamily="49" charset="-122"/>
              </a:rPr>
              <a:t>AgI</a:t>
            </a:r>
            <a:r>
              <a:rPr lang="zh-CN" altLang="en-US" sz="2800" dirty="0">
                <a:solidFill>
                  <a:srgbClr val="0000FF"/>
                </a:solidFill>
                <a:latin typeface="楷体" panose="02010609060101010101" pitchFamily="49" charset="-122"/>
                <a:ea typeface="楷体" panose="02010609060101010101" pitchFamily="49" charset="-122"/>
              </a:rPr>
              <a:t>或灰尘，提供凝聚中心，增大新形成雨滴的半径，水汽就凝聚变成雨下降。</a:t>
            </a: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8"/>
          <p:cNvGraphicFramePr>
            <a:graphicFrameLocks noChangeAspect="1"/>
          </p:cNvGraphicFramePr>
          <p:nvPr/>
        </p:nvGraphicFramePr>
        <p:xfrm>
          <a:off x="5800725" y="4052888"/>
          <a:ext cx="112713" cy="214312"/>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819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4052888"/>
                        <a:ext cx="1127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5" name="Picture 9" descr="0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07" y="1253774"/>
            <a:ext cx="54292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rot="20413788">
            <a:off x="3232160" y="4111875"/>
            <a:ext cx="2272917" cy="741254"/>
          </a:xfrm>
          <a:prstGeom prst="irregularSeal1">
            <a:avLst/>
          </a:prstGeom>
          <a:solidFill>
            <a:srgbClr val="FFFF00">
              <a:alpha val="40000"/>
            </a:srgbClr>
          </a:solidFill>
          <a:ln w="9525" algn="ctr">
            <a:solidFill>
              <a:schemeClr val="tx1"/>
            </a:solidFill>
            <a:miter lim="800000"/>
            <a:headEnd/>
            <a:tailEnd/>
          </a:ln>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33CC"/>
              </a:solidFill>
              <a:effectLst/>
              <a:uLnTx/>
              <a:uFillTx/>
              <a:latin typeface="Times New Roman" pitchFamily="18" charset="0"/>
              <a:ea typeface="宋体" pitchFamily="2" charset="-122"/>
              <a:cs typeface="+mn-cs"/>
            </a:endParaRPr>
          </a:p>
        </p:txBody>
      </p:sp>
      <p:sp>
        <p:nvSpPr>
          <p:cNvPr id="10" name="TextBox 9"/>
          <p:cNvSpPr txBox="1">
            <a:spLocks noChangeArrowheads="1"/>
          </p:cNvSpPr>
          <p:nvPr/>
        </p:nvSpPr>
        <p:spPr bwMode="auto">
          <a:xfrm>
            <a:off x="6284207" y="3609469"/>
            <a:ext cx="2097087" cy="156966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00"/>
                </a:solidFill>
                <a:effectLst/>
                <a:uLnTx/>
                <a:uFillTx/>
                <a:latin typeface="黑体" pitchFamily="49" charset="-122"/>
                <a:ea typeface="黑体" pitchFamily="49" charset="-122"/>
                <a:cs typeface="+mn-cs"/>
              </a:rPr>
              <a:t>此区域中水应该是蒸汽，但也能够以过热水的形式出现。</a:t>
            </a:r>
          </a:p>
        </p:txBody>
      </p:sp>
      <p:cxnSp>
        <p:nvCxnSpPr>
          <p:cNvPr id="9" name="直接箭头连接符 8"/>
          <p:cNvCxnSpPr>
            <a:cxnSpLocks noChangeShapeType="1"/>
            <a:stCxn id="10" idx="1"/>
          </p:cNvCxnSpPr>
          <p:nvPr/>
        </p:nvCxnSpPr>
        <p:spPr bwMode="auto">
          <a:xfrm flipH="1">
            <a:off x="4380089" y="4394299"/>
            <a:ext cx="1904118" cy="76102"/>
          </a:xfrm>
          <a:prstGeom prst="straightConnector1">
            <a:avLst/>
          </a:prstGeom>
          <a:noFill/>
          <a:ln w="28575" algn="ctr">
            <a:solidFill>
              <a:srgbClr val="9933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6" name="TextBox 50"/>
          <p:cNvSpPr txBox="1">
            <a:spLocks noChangeArrowheads="1"/>
          </p:cNvSpPr>
          <p:nvPr/>
        </p:nvSpPr>
        <p:spPr bwMode="auto">
          <a:xfrm>
            <a:off x="5773557" y="1468633"/>
            <a:ext cx="3178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33CC"/>
                </a:solidFill>
                <a:effectLst/>
                <a:uLnTx/>
                <a:uFillTx/>
                <a:latin typeface="黑体" pitchFamily="49" charset="-122"/>
                <a:ea typeface="黑体" pitchFamily="49" charset="-122"/>
                <a:cs typeface="+mn-cs"/>
              </a:rPr>
              <a:t>水的三相图</a:t>
            </a:r>
          </a:p>
        </p:txBody>
      </p:sp>
      <p:sp>
        <p:nvSpPr>
          <p:cNvPr id="8" name="Text Box 25">
            <a:extLst>
              <a:ext uri="{FF2B5EF4-FFF2-40B4-BE49-F238E27FC236}">
                <a16:creationId xmlns:a16="http://schemas.microsoft.com/office/drawing/2014/main" id="{F5FA3376-0BE6-4BB8-B7C4-EE533C1E0AFB}"/>
              </a:ext>
            </a:extLst>
          </p:cNvPr>
          <p:cNvSpPr txBox="1">
            <a:spLocks noChangeArrowheads="1"/>
          </p:cNvSpPr>
          <p:nvPr/>
        </p:nvSpPr>
        <p:spPr bwMode="auto">
          <a:xfrm>
            <a:off x="638528" y="591582"/>
            <a:ext cx="564567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0"/>
              </a:spcBef>
              <a:spcAft>
                <a:spcPct val="0"/>
              </a:spcAft>
              <a:defRPr sz="2800" b="1">
                <a:solidFill>
                  <a:schemeClr val="tx1"/>
                </a:solidFill>
                <a:latin typeface="Arial" charset="0"/>
                <a:ea typeface="宋体" pitchFamily="2" charset="-122"/>
              </a:defRPr>
            </a:lvl6pPr>
            <a:lvl7pPr marL="2971800" indent="-228600" eaLnBrk="0" fontAlgn="base" hangingPunct="0">
              <a:spcBef>
                <a:spcPct val="0"/>
              </a:spcBef>
              <a:spcAft>
                <a:spcPct val="0"/>
              </a:spcAft>
              <a:defRPr sz="2800" b="1">
                <a:solidFill>
                  <a:schemeClr val="tx1"/>
                </a:solidFill>
                <a:latin typeface="Arial" charset="0"/>
                <a:ea typeface="宋体" pitchFamily="2" charset="-122"/>
              </a:defRPr>
            </a:lvl7pPr>
            <a:lvl8pPr marL="3429000" indent="-228600" eaLnBrk="0" fontAlgn="base" hangingPunct="0">
              <a:spcBef>
                <a:spcPct val="0"/>
              </a:spcBef>
              <a:spcAft>
                <a:spcPct val="0"/>
              </a:spcAft>
              <a:defRPr sz="2800" b="1">
                <a:solidFill>
                  <a:schemeClr val="tx1"/>
                </a:solidFill>
                <a:latin typeface="Arial" charset="0"/>
                <a:ea typeface="宋体" pitchFamily="2" charset="-122"/>
              </a:defRPr>
            </a:lvl8pPr>
            <a:lvl9pPr marL="3886200" indent="-228600" eaLnBrk="0" fontAlgn="base" hangingPunct="0">
              <a:spcBef>
                <a:spcPct val="0"/>
              </a:spcBef>
              <a:spcAft>
                <a:spcPct val="0"/>
              </a:spcAft>
              <a:defRPr sz="2800" b="1">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ea typeface="黑体" pitchFamily="2" charset="-122"/>
                <a:cs typeface="+mn-cs"/>
              </a:rPr>
              <a:t>过热液体</a:t>
            </a: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(superheated liquid)</a:t>
            </a:r>
            <a:endParaRPr kumimoji="1" lang="zh-CN" altLang="en-US" sz="2400" b="1" i="0" u="none" strike="noStrike" kern="1200" cap="none" spc="0" normalizeH="0" baseline="0" noProof="0" dirty="0">
              <a:ln>
                <a:noFill/>
              </a:ln>
              <a:solidFill>
                <a:srgbClr val="0033CC"/>
              </a:solidFill>
              <a:effectLst/>
              <a:uLnTx/>
              <a:uFillTx/>
              <a:latin typeface="Times New Roman" pitchFamily="18" charset="0"/>
              <a:ea typeface="黑体" pitchFamily="2" charset="-122"/>
              <a:cs typeface="+mn-cs"/>
            </a:endParaRPr>
          </a:p>
        </p:txBody>
      </p:sp>
    </p:spTree>
    <p:extLst>
      <p:ext uri="{BB962C8B-B14F-4D97-AF65-F5344CB8AC3E}">
        <p14:creationId xmlns:p14="http://schemas.microsoft.com/office/powerpoint/2010/main" val="303669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9"/>
          <p:cNvSpPr txBox="1">
            <a:spLocks noChangeArrowheads="1"/>
          </p:cNvSpPr>
          <p:nvPr/>
        </p:nvSpPr>
        <p:spPr bwMode="auto">
          <a:xfrm>
            <a:off x="485775" y="549275"/>
            <a:ext cx="822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rgbClr val="FF0000"/>
                </a:solidFill>
                <a:latin typeface="Times New Roman" pitchFamily="18" charset="0"/>
              </a:rPr>
              <a:t>温度为</a:t>
            </a:r>
            <a:r>
              <a:rPr lang="en-US" altLang="zh-CN" sz="2800" i="1">
                <a:solidFill>
                  <a:srgbClr val="FF0000"/>
                </a:solidFill>
                <a:latin typeface="Times New Roman" pitchFamily="18" charset="0"/>
              </a:rPr>
              <a:t>T</a:t>
            </a:r>
            <a:r>
              <a:rPr lang="zh-CN" altLang="en-US" sz="2800">
                <a:solidFill>
                  <a:srgbClr val="FF0000"/>
                </a:solidFill>
                <a:latin typeface="Times New Roman" pitchFamily="18" charset="0"/>
              </a:rPr>
              <a:t>时，不同压力的纯液体与其蒸汽平衡</a:t>
            </a:r>
          </a:p>
        </p:txBody>
      </p:sp>
      <p:grpSp>
        <p:nvGrpSpPr>
          <p:cNvPr id="292884" name="Group 20"/>
          <p:cNvGrpSpPr>
            <a:grpSpLocks/>
          </p:cNvGrpSpPr>
          <p:nvPr/>
        </p:nvGrpSpPr>
        <p:grpSpPr bwMode="auto">
          <a:xfrm>
            <a:off x="325438" y="1065213"/>
            <a:ext cx="8604249" cy="1136650"/>
            <a:chOff x="205" y="671"/>
            <a:chExt cx="5420" cy="716"/>
          </a:xfrm>
        </p:grpSpPr>
        <p:graphicFrame>
          <p:nvGraphicFramePr>
            <p:cNvPr id="5130" name="Object 6"/>
            <p:cNvGraphicFramePr>
              <a:graphicFrameLocks noChangeAspect="1"/>
            </p:cNvGraphicFramePr>
            <p:nvPr>
              <p:extLst>
                <p:ext uri="{D42A27DB-BD31-4B8C-83A1-F6EECF244321}">
                  <p14:modId xmlns:p14="http://schemas.microsoft.com/office/powerpoint/2010/main" val="1084834561"/>
                </p:ext>
              </p:extLst>
            </p:nvPr>
          </p:nvGraphicFramePr>
          <p:xfrm>
            <a:off x="3202" y="1030"/>
            <a:ext cx="2423" cy="357"/>
          </p:xfrm>
          <a:graphic>
            <a:graphicData uri="http://schemas.openxmlformats.org/presentationml/2006/ole">
              <mc:AlternateContent xmlns:mc="http://schemas.openxmlformats.org/markup-compatibility/2006">
                <mc:Choice xmlns:v="urn:schemas-microsoft-com:vml" Requires="v">
                  <p:oleObj name="Equation" r:id="rId2" imgW="1803240" imgH="266400" progId="Equation.DSMT4">
                    <p:embed/>
                  </p:oleObj>
                </mc:Choice>
                <mc:Fallback>
                  <p:oleObj name="Equation" r:id="rId2" imgW="1803240" imgH="266400" progId="Equation.DSMT4">
                    <p:embed/>
                    <p:pic>
                      <p:nvPicPr>
                        <p:cNvPr id="5130" name="Object 6"/>
                        <p:cNvPicPr>
                          <a:picLocks noChangeAspect="1" noChangeArrowheads="1"/>
                        </p:cNvPicPr>
                        <p:nvPr/>
                      </p:nvPicPr>
                      <p:blipFill>
                        <a:blip r:embed="rId3"/>
                        <a:srcRect/>
                        <a:stretch>
                          <a:fillRect/>
                        </a:stretch>
                      </p:blipFill>
                      <p:spPr bwMode="auto">
                        <a:xfrm>
                          <a:off x="3202" y="1030"/>
                          <a:ext cx="2423"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Object 7"/>
            <p:cNvGraphicFramePr>
              <a:graphicFrameLocks noChangeAspect="1"/>
            </p:cNvGraphicFramePr>
            <p:nvPr>
              <p:extLst>
                <p:ext uri="{D42A27DB-BD31-4B8C-83A1-F6EECF244321}">
                  <p14:modId xmlns:p14="http://schemas.microsoft.com/office/powerpoint/2010/main" val="735446456"/>
                </p:ext>
              </p:extLst>
            </p:nvPr>
          </p:nvGraphicFramePr>
          <p:xfrm>
            <a:off x="3237" y="725"/>
            <a:ext cx="2303" cy="306"/>
          </p:xfrm>
          <a:graphic>
            <a:graphicData uri="http://schemas.openxmlformats.org/presentationml/2006/ole">
              <mc:AlternateContent xmlns:mc="http://schemas.openxmlformats.org/markup-compatibility/2006">
                <mc:Choice xmlns:v="urn:schemas-microsoft-com:vml" Requires="v">
                  <p:oleObj name="Equation" r:id="rId4" imgW="1714320" imgH="228600" progId="Equation.DSMT4">
                    <p:embed/>
                  </p:oleObj>
                </mc:Choice>
                <mc:Fallback>
                  <p:oleObj name="Equation" r:id="rId4" imgW="1714320" imgH="228600" progId="Equation.DSMT4">
                    <p:embed/>
                    <p:pic>
                      <p:nvPicPr>
                        <p:cNvPr id="5131" name="Object 7"/>
                        <p:cNvPicPr>
                          <a:picLocks noChangeAspect="1" noChangeArrowheads="1"/>
                        </p:cNvPicPr>
                        <p:nvPr/>
                      </p:nvPicPr>
                      <p:blipFill>
                        <a:blip r:embed="rId5"/>
                        <a:srcRect/>
                        <a:stretch>
                          <a:fillRect/>
                        </a:stretch>
                      </p:blipFill>
                      <p:spPr bwMode="auto">
                        <a:xfrm>
                          <a:off x="3237" y="725"/>
                          <a:ext cx="2303"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2" name="Text Box 16"/>
            <p:cNvSpPr txBox="1">
              <a:spLocks noChangeArrowheads="1"/>
            </p:cNvSpPr>
            <p:nvPr/>
          </p:nvSpPr>
          <p:spPr bwMode="auto">
            <a:xfrm>
              <a:off x="205" y="671"/>
              <a:ext cx="3111"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25000"/>
                </a:lnSpc>
                <a:spcBef>
                  <a:spcPct val="0"/>
                </a:spcBef>
                <a:buClrTx/>
                <a:buSzTx/>
                <a:buFontTx/>
                <a:buNone/>
              </a:pPr>
              <a:r>
                <a:rPr lang="en-US" altLang="zh-CN" sz="2800" dirty="0">
                  <a:solidFill>
                    <a:srgbClr val="0000FF"/>
                  </a:solidFill>
                  <a:latin typeface="Times New Roman" pitchFamily="18" charset="0"/>
                </a:rPr>
                <a:t>1 </a:t>
              </a:r>
              <a:r>
                <a:rPr lang="zh-CN" altLang="en-US" sz="2800" dirty="0">
                  <a:solidFill>
                    <a:srgbClr val="0000FF"/>
                  </a:solidFill>
                  <a:latin typeface="Times New Roman" pitchFamily="18" charset="0"/>
                </a:rPr>
                <a:t>气相压力</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(g)</a:t>
              </a:r>
              <a:r>
                <a:rPr lang="zh-CN" altLang="en-US" sz="2800" dirty="0">
                  <a:solidFill>
                    <a:srgbClr val="0000FF"/>
                  </a:solidFill>
                  <a:latin typeface="Times New Roman" pitchFamily="18" charset="0"/>
                </a:rPr>
                <a:t>，液相压力</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a:t>
              </a:r>
              <a:endParaRPr lang="en-US" altLang="zh-CN" sz="2800" b="0" dirty="0">
                <a:solidFill>
                  <a:srgbClr val="000000"/>
                </a:solidFill>
                <a:latin typeface="Times New Roman" pitchFamily="18" charset="0"/>
              </a:endParaRPr>
            </a:p>
            <a:p>
              <a:pPr eaLnBrk="1" hangingPunct="1">
                <a:lnSpc>
                  <a:spcPct val="125000"/>
                </a:lnSpc>
                <a:spcBef>
                  <a:spcPct val="0"/>
                </a:spcBef>
                <a:buClrTx/>
                <a:buSzTx/>
                <a:buFontTx/>
                <a:buNone/>
              </a:pPr>
              <a:r>
                <a:rPr lang="en-US" altLang="zh-CN" sz="2800" dirty="0">
                  <a:solidFill>
                    <a:srgbClr val="0000FF"/>
                  </a:solidFill>
                  <a:latin typeface="Times New Roman" pitchFamily="18" charset="0"/>
                </a:rPr>
                <a:t>2 </a:t>
              </a:r>
              <a:r>
                <a:rPr lang="zh-CN" altLang="en-US" sz="2800" dirty="0">
                  <a:solidFill>
                    <a:srgbClr val="0000FF"/>
                  </a:solidFill>
                  <a:latin typeface="Times New Roman" pitchFamily="18" charset="0"/>
                </a:rPr>
                <a:t>气相压力</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(g)</a:t>
              </a:r>
              <a:r>
                <a:rPr lang="en-US" altLang="zh-CN" sz="2800" b="0" dirty="0">
                  <a:solidFill>
                    <a:srgbClr val="000000"/>
                  </a:solidFill>
                  <a:latin typeface="Times New Roman" pitchFamily="18" charset="0"/>
                  <a:sym typeface="Symbol" pitchFamily="18" charset="2"/>
                </a:rPr>
                <a:t></a:t>
              </a:r>
              <a:r>
                <a:rPr lang="zh-CN" altLang="en-US" sz="2800" dirty="0">
                  <a:solidFill>
                    <a:srgbClr val="0000FF"/>
                  </a:solidFill>
                  <a:latin typeface="Times New Roman" pitchFamily="18" charset="0"/>
                  <a:cs typeface="Times New Roman" pitchFamily="18" charset="0"/>
                </a:rPr>
                <a:t>，</a:t>
              </a:r>
              <a:r>
                <a:rPr lang="zh-CN" altLang="en-US" sz="2800" dirty="0">
                  <a:solidFill>
                    <a:srgbClr val="0000FF"/>
                  </a:solidFill>
                  <a:latin typeface="Times New Roman" pitchFamily="18" charset="0"/>
                </a:rPr>
                <a:t>液相压力</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a:t>
              </a:r>
              <a:r>
                <a:rPr lang="en-US" altLang="zh-CN" sz="2800" b="0" dirty="0">
                  <a:solidFill>
                    <a:srgbClr val="000000"/>
                  </a:solidFill>
                  <a:latin typeface="Times New Roman" pitchFamily="18" charset="0"/>
                  <a:sym typeface="Symbol" pitchFamily="18" charset="2"/>
                </a:rPr>
                <a:t></a:t>
              </a:r>
              <a:endParaRPr lang="en-US" altLang="zh-CN" sz="2800" b="0" dirty="0">
                <a:solidFill>
                  <a:srgbClr val="000000"/>
                </a:solidFill>
                <a:latin typeface="Times New Roman" pitchFamily="18" charset="0"/>
              </a:endParaRPr>
            </a:p>
          </p:txBody>
        </p:sp>
      </p:grpSp>
      <p:sp>
        <p:nvSpPr>
          <p:cNvPr id="292883" name="Text Box 19"/>
          <p:cNvSpPr txBox="1">
            <a:spLocks noChangeArrowheads="1"/>
          </p:cNvSpPr>
          <p:nvPr/>
        </p:nvSpPr>
        <p:spPr bwMode="auto">
          <a:xfrm>
            <a:off x="5553075" y="5373688"/>
            <a:ext cx="34147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solidFill>
                  <a:srgbClr val="FF0000"/>
                </a:solidFill>
              </a:rPr>
              <a:t>适用条件：气相近似理想气体，液相体积近似不随压力变化。</a:t>
            </a:r>
          </a:p>
        </p:txBody>
      </p:sp>
      <p:graphicFrame>
        <p:nvGraphicFramePr>
          <p:cNvPr id="5125" name="对象 1"/>
          <p:cNvGraphicFramePr>
            <a:graphicFrameLocks noChangeAspect="1"/>
          </p:cNvGraphicFramePr>
          <p:nvPr>
            <p:extLst>
              <p:ext uri="{D42A27DB-BD31-4B8C-83A1-F6EECF244321}">
                <p14:modId xmlns:p14="http://schemas.microsoft.com/office/powerpoint/2010/main" val="2417917527"/>
              </p:ext>
            </p:extLst>
          </p:nvPr>
        </p:nvGraphicFramePr>
        <p:xfrm>
          <a:off x="654050" y="2238375"/>
          <a:ext cx="7916863" cy="590550"/>
        </p:xfrm>
        <a:graphic>
          <a:graphicData uri="http://schemas.openxmlformats.org/presentationml/2006/ole">
            <mc:AlternateContent xmlns:mc="http://schemas.openxmlformats.org/markup-compatibility/2006">
              <mc:Choice xmlns:v="urn:schemas-microsoft-com:vml" Requires="v">
                <p:oleObj name="Equation" r:id="rId6" imgW="3581280" imgH="266400" progId="Equation.DSMT4">
                  <p:embed/>
                </p:oleObj>
              </mc:Choice>
              <mc:Fallback>
                <p:oleObj name="Equation" r:id="rId6" imgW="3581280" imgH="266400" progId="Equation.DSMT4">
                  <p:embed/>
                  <p:pic>
                    <p:nvPicPr>
                      <p:cNvPr id="5125" name="对象 1"/>
                      <p:cNvPicPr>
                        <a:picLocks noChangeAspect="1" noChangeArrowheads="1"/>
                      </p:cNvPicPr>
                      <p:nvPr/>
                    </p:nvPicPr>
                    <p:blipFill>
                      <a:blip r:embed="rId7"/>
                      <a:srcRect/>
                      <a:stretch>
                        <a:fillRect/>
                      </a:stretch>
                    </p:blipFill>
                    <p:spPr bwMode="auto">
                      <a:xfrm>
                        <a:off x="654050" y="2238375"/>
                        <a:ext cx="79168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6" name="对象 2"/>
          <p:cNvGraphicFramePr>
            <a:graphicFrameLocks noChangeAspect="1"/>
          </p:cNvGraphicFramePr>
          <p:nvPr>
            <p:extLst>
              <p:ext uri="{D42A27DB-BD31-4B8C-83A1-F6EECF244321}">
                <p14:modId xmlns:p14="http://schemas.microsoft.com/office/powerpoint/2010/main" val="408782982"/>
              </p:ext>
            </p:extLst>
          </p:nvPr>
        </p:nvGraphicFramePr>
        <p:xfrm>
          <a:off x="725488" y="2794000"/>
          <a:ext cx="7677150" cy="2651125"/>
        </p:xfrm>
        <a:graphic>
          <a:graphicData uri="http://schemas.openxmlformats.org/presentationml/2006/ole">
            <mc:AlternateContent xmlns:mc="http://schemas.openxmlformats.org/markup-compatibility/2006">
              <mc:Choice xmlns:v="urn:schemas-microsoft-com:vml" Requires="v">
                <p:oleObj name="Equation" r:id="rId8" imgW="3568680" imgH="1231560" progId="Equation.DSMT4">
                  <p:embed/>
                </p:oleObj>
              </mc:Choice>
              <mc:Fallback>
                <p:oleObj name="Equation" r:id="rId8" imgW="3568680" imgH="1231560" progId="Equation.DSMT4">
                  <p:embed/>
                  <p:pic>
                    <p:nvPicPr>
                      <p:cNvPr id="5126" name="对象 2"/>
                      <p:cNvPicPr>
                        <a:picLocks noChangeAspect="1" noChangeArrowheads="1"/>
                      </p:cNvPicPr>
                      <p:nvPr/>
                    </p:nvPicPr>
                    <p:blipFill>
                      <a:blip r:embed="rId9"/>
                      <a:srcRect/>
                      <a:stretch>
                        <a:fillRect/>
                      </a:stretch>
                    </p:blipFill>
                    <p:spPr bwMode="auto">
                      <a:xfrm>
                        <a:off x="725488" y="2794000"/>
                        <a:ext cx="767715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7" name="组合 4"/>
          <p:cNvGrpSpPr>
            <a:grpSpLocks/>
          </p:cNvGrpSpPr>
          <p:nvPr/>
        </p:nvGrpSpPr>
        <p:grpSpPr bwMode="auto">
          <a:xfrm>
            <a:off x="1168400" y="5449887"/>
            <a:ext cx="4452938" cy="1116012"/>
            <a:chOff x="1167618" y="5449831"/>
            <a:chExt cx="4453721" cy="1115570"/>
          </a:xfrm>
        </p:grpSpPr>
        <p:sp>
          <p:nvSpPr>
            <p:cNvPr id="5128" name="Rectangle 4"/>
            <p:cNvSpPr>
              <a:spLocks noChangeArrowheads="1"/>
            </p:cNvSpPr>
            <p:nvPr/>
          </p:nvSpPr>
          <p:spPr bwMode="auto">
            <a:xfrm>
              <a:off x="1167618" y="5490155"/>
              <a:ext cx="4453721" cy="1064635"/>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aphicFrame>
          <p:nvGraphicFramePr>
            <p:cNvPr id="5129" name="对象 3"/>
            <p:cNvGraphicFramePr>
              <a:graphicFrameLocks noChangeAspect="1"/>
            </p:cNvGraphicFramePr>
            <p:nvPr>
              <p:extLst>
                <p:ext uri="{D42A27DB-BD31-4B8C-83A1-F6EECF244321}">
                  <p14:modId xmlns:p14="http://schemas.microsoft.com/office/powerpoint/2010/main" val="849188759"/>
                </p:ext>
              </p:extLst>
            </p:nvPr>
          </p:nvGraphicFramePr>
          <p:xfrm>
            <a:off x="1389907" y="5449831"/>
            <a:ext cx="4009143" cy="1115570"/>
          </p:xfrm>
          <a:graphic>
            <a:graphicData uri="http://schemas.openxmlformats.org/presentationml/2006/ole">
              <mc:AlternateContent xmlns:mc="http://schemas.openxmlformats.org/markup-compatibility/2006">
                <mc:Choice xmlns:v="urn:schemas-microsoft-com:vml" Requires="v">
                  <p:oleObj name="Equation" r:id="rId10" imgW="1688760" imgH="469800" progId="Equation.DSMT4">
                    <p:embed/>
                  </p:oleObj>
                </mc:Choice>
                <mc:Fallback>
                  <p:oleObj name="Equation" r:id="rId10" imgW="1688760" imgH="469800" progId="Equation.DSMT4">
                    <p:embed/>
                    <p:pic>
                      <p:nvPicPr>
                        <p:cNvPr id="5129" name="对象 3"/>
                        <p:cNvPicPr>
                          <a:picLocks noChangeAspect="1" noChangeArrowheads="1"/>
                        </p:cNvPicPr>
                        <p:nvPr/>
                      </p:nvPicPr>
                      <p:blipFill>
                        <a:blip r:embed="rId11"/>
                        <a:srcRect/>
                        <a:stretch>
                          <a:fillRect/>
                        </a:stretch>
                      </p:blipFill>
                      <p:spPr bwMode="auto">
                        <a:xfrm>
                          <a:off x="1389907" y="5449831"/>
                          <a:ext cx="4009143" cy="111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2884"/>
                                        </p:tgtEl>
                                        <p:attrNameLst>
                                          <p:attrName>style.visibility</p:attrName>
                                        </p:attrNameLst>
                                      </p:cBhvr>
                                      <p:to>
                                        <p:strVal val="visible"/>
                                      </p:to>
                                    </p:set>
                                    <p:animEffect transition="in" filter="blinds(horizontal)">
                                      <p:cBhvr>
                                        <p:cTn id="7" dur="500"/>
                                        <p:tgtEl>
                                          <p:spTgt spid="292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wipe(left)">
                                      <p:cBhvr>
                                        <p:cTn id="12" dur="500"/>
                                        <p:tgtEl>
                                          <p:spTgt spid="5125"/>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5126"/>
                                        </p:tgtEl>
                                        <p:attrNameLst>
                                          <p:attrName>style.visibility</p:attrName>
                                        </p:attrNameLst>
                                      </p:cBhvr>
                                      <p:to>
                                        <p:strVal val="visible"/>
                                      </p:to>
                                    </p:set>
                                    <p:animEffect transition="in" filter="wipe(up)">
                                      <p:cBhvr>
                                        <p:cTn id="16" dur="500"/>
                                        <p:tgtEl>
                                          <p:spTgt spid="5126"/>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5127"/>
                                        </p:tgtEl>
                                        <p:attrNameLst>
                                          <p:attrName>style.visibility</p:attrName>
                                        </p:attrNameLst>
                                      </p:cBhvr>
                                      <p:to>
                                        <p:strVal val="visible"/>
                                      </p:to>
                                    </p:set>
                                    <p:animEffect transition="in" filter="wipe(up)">
                                      <p:cBhvr>
                                        <p:cTn id="20" dur="500"/>
                                        <p:tgtEl>
                                          <p:spTgt spid="5127"/>
                                        </p:tgtEl>
                                      </p:cBhvr>
                                    </p:animEffect>
                                  </p:childTnLst>
                                </p:cTn>
                              </p:par>
                            </p:childTnLst>
                          </p:cTn>
                        </p:par>
                        <p:par>
                          <p:cTn id="21" fill="hold" nodeType="after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292883"/>
                                        </p:tgtEl>
                                        <p:attrNameLst>
                                          <p:attrName>style.visibility</p:attrName>
                                        </p:attrNameLst>
                                      </p:cBhvr>
                                      <p:to>
                                        <p:strVal val="visible"/>
                                      </p:to>
                                    </p:set>
                                    <p:animEffect transition="in" filter="blinds(horizontal)">
                                      <p:cBhvr>
                                        <p:cTn id="24" dur="500"/>
                                        <p:tgtEl>
                                          <p:spTgt spid="29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10"/>
          <p:cNvSpPr>
            <a:spLocks noChangeArrowheads="1"/>
          </p:cNvSpPr>
          <p:nvPr/>
        </p:nvSpPr>
        <p:spPr bwMode="auto">
          <a:xfrm>
            <a:off x="1085850" y="2070099"/>
            <a:ext cx="1143000" cy="1276350"/>
          </a:xfrm>
          <a:prstGeom prst="can">
            <a:avLst>
              <a:gd name="adj" fmla="val 16233"/>
            </a:avLst>
          </a:prstGeom>
          <a:gradFill rotWithShape="0">
            <a:gsLst>
              <a:gs pos="0">
                <a:srgbClr val="005E76"/>
              </a:gs>
              <a:gs pos="50000">
                <a:srgbClr val="00CCFF"/>
              </a:gs>
              <a:gs pos="100000">
                <a:srgbClr val="00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1507" name="Oval 11"/>
          <p:cNvSpPr>
            <a:spLocks noChangeArrowheads="1"/>
          </p:cNvSpPr>
          <p:nvPr/>
        </p:nvSpPr>
        <p:spPr bwMode="auto">
          <a:xfrm>
            <a:off x="1524000" y="2660649"/>
            <a:ext cx="266700" cy="285750"/>
          </a:xfrm>
          <a:prstGeom prst="ellipse">
            <a:avLst/>
          </a:prstGeom>
          <a:gradFill rotWithShape="0">
            <a:gsLst>
              <a:gs pos="0">
                <a:srgbClr val="CCFFCC"/>
              </a:gs>
              <a:gs pos="100000">
                <a:srgbClr val="5E765E"/>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pSp>
        <p:nvGrpSpPr>
          <p:cNvPr id="21508" name="Group 96"/>
          <p:cNvGrpSpPr>
            <a:grpSpLocks/>
          </p:cNvGrpSpPr>
          <p:nvPr/>
        </p:nvGrpSpPr>
        <p:grpSpPr bwMode="auto">
          <a:xfrm>
            <a:off x="2640013" y="628649"/>
            <a:ext cx="3821112" cy="4797425"/>
            <a:chOff x="1669" y="1234"/>
            <a:chExt cx="2407" cy="3022"/>
          </a:xfrm>
        </p:grpSpPr>
        <p:sp>
          <p:nvSpPr>
            <p:cNvPr id="21523" name="Rectangle 97"/>
            <p:cNvSpPr>
              <a:spLocks noChangeArrowheads="1"/>
            </p:cNvSpPr>
            <p:nvPr/>
          </p:nvSpPr>
          <p:spPr bwMode="auto">
            <a:xfrm>
              <a:off x="2030" y="1537"/>
              <a:ext cx="1890" cy="2482"/>
            </a:xfrm>
            <a:prstGeom prst="rect">
              <a:avLst/>
            </a:prstGeom>
            <a:solidFill>
              <a:srgbClr val="6699FF"/>
            </a:solidFill>
            <a:ln w="19050">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1524" name="Text Box 98"/>
            <p:cNvSpPr txBox="1">
              <a:spLocks noChangeArrowheads="1"/>
            </p:cNvSpPr>
            <p:nvPr/>
          </p:nvSpPr>
          <p:spPr bwMode="auto">
            <a:xfrm>
              <a:off x="1669" y="1496"/>
              <a:ext cx="413" cy="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200" i="1">
                  <a:solidFill>
                    <a:srgbClr val="000000"/>
                  </a:solidFill>
                  <a:latin typeface="Times New Roman" pitchFamily="18" charset="0"/>
                  <a:ea typeface="楷体_GB2312" pitchFamily="49" charset="-122"/>
                </a:rPr>
                <a:t>p</a:t>
              </a:r>
              <a:endParaRPr kumimoji="1" lang="en-US" altLang="zh-CN" sz="2200">
                <a:solidFill>
                  <a:srgbClr val="000000"/>
                </a:solidFill>
                <a:latin typeface="Times New Roman" pitchFamily="18" charset="0"/>
                <a:ea typeface="楷体_GB2312" pitchFamily="49" charset="-122"/>
              </a:endParaRPr>
            </a:p>
          </p:txBody>
        </p:sp>
        <p:sp>
          <p:nvSpPr>
            <p:cNvPr id="21525" name="Freeform 99"/>
            <p:cNvSpPr>
              <a:spLocks/>
            </p:cNvSpPr>
            <p:nvPr/>
          </p:nvSpPr>
          <p:spPr bwMode="auto">
            <a:xfrm>
              <a:off x="2042" y="1234"/>
              <a:ext cx="1878" cy="2777"/>
            </a:xfrm>
            <a:custGeom>
              <a:avLst/>
              <a:gdLst>
                <a:gd name="T0" fmla="*/ 0 w 1734"/>
                <a:gd name="T1" fmla="*/ 11958 h 2499"/>
                <a:gd name="T2" fmla="*/ 1550 w 1734"/>
                <a:gd name="T3" fmla="*/ 11038 h 2499"/>
                <a:gd name="T4" fmla="*/ 2879 w 1734"/>
                <a:gd name="T5" fmla="*/ 9782 h 2499"/>
                <a:gd name="T6" fmla="*/ 3768 w 1734"/>
                <a:gd name="T7" fmla="*/ 8527 h 2499"/>
                <a:gd name="T8" fmla="*/ 4546 w 1734"/>
                <a:gd name="T9" fmla="*/ 7009 h 2499"/>
                <a:gd name="T10" fmla="*/ 5235 w 1734"/>
                <a:gd name="T11" fmla="*/ 5533 h 2499"/>
                <a:gd name="T12" fmla="*/ 6044 w 1734"/>
                <a:gd name="T13" fmla="*/ 3623 h 2499"/>
                <a:gd name="T14" fmla="*/ 6568 w 1734"/>
                <a:gd name="T15" fmla="*/ 2328 h 2499"/>
                <a:gd name="T16" fmla="*/ 6731 w 1734"/>
                <a:gd name="T17" fmla="*/ 1945 h 2499"/>
                <a:gd name="T18" fmla="*/ 7241 w 1734"/>
                <a:gd name="T19" fmla="*/ 1941 h 2499"/>
                <a:gd name="T20" fmla="*/ 7288 w 1734"/>
                <a:gd name="T21" fmla="*/ 2454 h 2499"/>
                <a:gd name="T22" fmla="*/ 7264 w 1734"/>
                <a:gd name="T23" fmla="*/ 16682 h 2499"/>
                <a:gd name="T24" fmla="*/ 6 w 1734"/>
                <a:gd name="T25" fmla="*/ 16640 h 2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34" h="2499">
                  <a:moveTo>
                    <a:pt x="0" y="1792"/>
                  </a:moveTo>
                  <a:cubicBezTo>
                    <a:pt x="62" y="1769"/>
                    <a:pt x="253" y="1708"/>
                    <a:pt x="368" y="1654"/>
                  </a:cubicBezTo>
                  <a:cubicBezTo>
                    <a:pt x="481" y="1600"/>
                    <a:pt x="595" y="1528"/>
                    <a:pt x="684" y="1465"/>
                  </a:cubicBezTo>
                  <a:cubicBezTo>
                    <a:pt x="771" y="1402"/>
                    <a:pt x="830" y="1346"/>
                    <a:pt x="897" y="1277"/>
                  </a:cubicBezTo>
                  <a:cubicBezTo>
                    <a:pt x="963" y="1208"/>
                    <a:pt x="1023" y="1124"/>
                    <a:pt x="1082" y="1050"/>
                  </a:cubicBezTo>
                  <a:cubicBezTo>
                    <a:pt x="1140" y="975"/>
                    <a:pt x="1186" y="913"/>
                    <a:pt x="1246" y="829"/>
                  </a:cubicBezTo>
                  <a:cubicBezTo>
                    <a:pt x="1305" y="745"/>
                    <a:pt x="1386" y="623"/>
                    <a:pt x="1438" y="543"/>
                  </a:cubicBezTo>
                  <a:cubicBezTo>
                    <a:pt x="1491" y="463"/>
                    <a:pt x="1535" y="391"/>
                    <a:pt x="1562" y="349"/>
                  </a:cubicBezTo>
                  <a:cubicBezTo>
                    <a:pt x="1589" y="307"/>
                    <a:pt x="1574" y="302"/>
                    <a:pt x="1601" y="292"/>
                  </a:cubicBezTo>
                  <a:cubicBezTo>
                    <a:pt x="1628" y="282"/>
                    <a:pt x="1489" y="270"/>
                    <a:pt x="1721" y="291"/>
                  </a:cubicBezTo>
                  <a:cubicBezTo>
                    <a:pt x="1727" y="489"/>
                    <a:pt x="1732" y="0"/>
                    <a:pt x="1733" y="368"/>
                  </a:cubicBezTo>
                  <a:cubicBezTo>
                    <a:pt x="1734" y="736"/>
                    <a:pt x="1730" y="2241"/>
                    <a:pt x="1728" y="2499"/>
                  </a:cubicBezTo>
                  <a:cubicBezTo>
                    <a:pt x="1510" y="2499"/>
                    <a:pt x="364" y="2495"/>
                    <a:pt x="6" y="2493"/>
                  </a:cubicBezTo>
                </a:path>
              </a:pathLst>
            </a:custGeom>
            <a:solidFill>
              <a:srgbClr val="00FFFF"/>
            </a:solidFill>
            <a:ln>
              <a:noFill/>
            </a:ln>
            <a:effectLst/>
            <a:extLst>
              <a:ext uri="{91240B29-F687-4F45-9708-019B960494DF}">
                <a14:hiddenLine xmlns:a14="http://schemas.microsoft.com/office/drawing/2010/main" w="3810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Freeform 100"/>
            <p:cNvSpPr>
              <a:spLocks/>
            </p:cNvSpPr>
            <p:nvPr/>
          </p:nvSpPr>
          <p:spPr bwMode="auto">
            <a:xfrm>
              <a:off x="2058" y="1925"/>
              <a:ext cx="1479" cy="1291"/>
            </a:xfrm>
            <a:custGeom>
              <a:avLst/>
              <a:gdLst>
                <a:gd name="T0" fmla="*/ 0 w 1365"/>
                <a:gd name="T1" fmla="*/ 7848 h 1161"/>
                <a:gd name="T2" fmla="*/ 2010 w 1365"/>
                <a:gd name="T3" fmla="*/ 6452 h 1161"/>
                <a:gd name="T4" fmla="*/ 3504 w 1365"/>
                <a:gd name="T5" fmla="*/ 4713 h 1161"/>
                <a:gd name="T6" fmla="*/ 4307 w 1365"/>
                <a:gd name="T7" fmla="*/ 3278 h 1161"/>
                <a:gd name="T8" fmla="*/ 5120 w 1365"/>
                <a:gd name="T9" fmla="*/ 1575 h 1161"/>
                <a:gd name="T10" fmla="*/ 5787 w 1365"/>
                <a:gd name="T11" fmla="*/ 0 h 1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5" h="1161">
                  <a:moveTo>
                    <a:pt x="0" y="1161"/>
                  </a:moveTo>
                  <a:cubicBezTo>
                    <a:pt x="77" y="1127"/>
                    <a:pt x="337" y="1033"/>
                    <a:pt x="474" y="955"/>
                  </a:cubicBezTo>
                  <a:cubicBezTo>
                    <a:pt x="612" y="878"/>
                    <a:pt x="737" y="775"/>
                    <a:pt x="828" y="697"/>
                  </a:cubicBezTo>
                  <a:cubicBezTo>
                    <a:pt x="919" y="619"/>
                    <a:pt x="954" y="563"/>
                    <a:pt x="1017" y="486"/>
                  </a:cubicBezTo>
                  <a:cubicBezTo>
                    <a:pt x="1080" y="409"/>
                    <a:pt x="1151" y="315"/>
                    <a:pt x="1209" y="234"/>
                  </a:cubicBezTo>
                  <a:cubicBezTo>
                    <a:pt x="1267" y="153"/>
                    <a:pt x="1333" y="49"/>
                    <a:pt x="1365" y="0"/>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Text Box 101"/>
            <p:cNvSpPr txBox="1">
              <a:spLocks noChangeArrowheads="1"/>
            </p:cNvSpPr>
            <p:nvPr/>
          </p:nvSpPr>
          <p:spPr bwMode="auto">
            <a:xfrm>
              <a:off x="3504" y="2231"/>
              <a:ext cx="22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r" eaLnBrk="1" hangingPunct="1">
                <a:spcBef>
                  <a:spcPct val="50000"/>
                </a:spcBef>
                <a:buClrTx/>
                <a:buSzTx/>
                <a:buFontTx/>
                <a:buNone/>
              </a:pPr>
              <a:r>
                <a:rPr kumimoji="1" lang="en-US" altLang="zh-CN" sz="2200">
                  <a:solidFill>
                    <a:srgbClr val="000000"/>
                  </a:solidFill>
                  <a:latin typeface="Times New Roman" pitchFamily="18" charset="0"/>
                  <a:ea typeface="楷体_GB2312" pitchFamily="49" charset="-122"/>
                </a:rPr>
                <a:t>V</a:t>
              </a:r>
            </a:p>
          </p:txBody>
        </p:sp>
        <p:sp>
          <p:nvSpPr>
            <p:cNvPr id="21528" name="Text Box 102"/>
            <p:cNvSpPr txBox="1">
              <a:spLocks noChangeArrowheads="1"/>
            </p:cNvSpPr>
            <p:nvPr/>
          </p:nvSpPr>
          <p:spPr bwMode="auto">
            <a:xfrm>
              <a:off x="3663" y="3980"/>
              <a:ext cx="413" cy="27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200" i="1">
                  <a:solidFill>
                    <a:srgbClr val="000000"/>
                  </a:solidFill>
                  <a:latin typeface="Times New Roman" pitchFamily="18" charset="0"/>
                  <a:ea typeface="楷体_GB2312" pitchFamily="49" charset="-122"/>
                </a:rPr>
                <a:t>T</a:t>
              </a:r>
              <a:endParaRPr kumimoji="1" lang="en-US" altLang="zh-CN" sz="2200">
                <a:solidFill>
                  <a:srgbClr val="000000"/>
                </a:solidFill>
                <a:latin typeface="Times New Roman" pitchFamily="18" charset="0"/>
                <a:ea typeface="楷体_GB2312" pitchFamily="49" charset="-122"/>
              </a:endParaRPr>
            </a:p>
          </p:txBody>
        </p:sp>
        <p:sp>
          <p:nvSpPr>
            <p:cNvPr id="21529" name="Text Box 103"/>
            <p:cNvSpPr txBox="1">
              <a:spLocks noChangeArrowheads="1"/>
            </p:cNvSpPr>
            <p:nvPr/>
          </p:nvSpPr>
          <p:spPr bwMode="auto">
            <a:xfrm>
              <a:off x="2944" y="1761"/>
              <a:ext cx="22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r" eaLnBrk="1" hangingPunct="1">
                <a:spcBef>
                  <a:spcPct val="50000"/>
                </a:spcBef>
                <a:buClrTx/>
                <a:buSzTx/>
                <a:buFontTx/>
                <a:buNone/>
              </a:pPr>
              <a:r>
                <a:rPr kumimoji="1" lang="en-US" altLang="zh-CN" sz="2200">
                  <a:solidFill>
                    <a:srgbClr val="000000"/>
                  </a:solidFill>
                  <a:latin typeface="Times New Roman" pitchFamily="18" charset="0"/>
                  <a:ea typeface="楷体_GB2312" pitchFamily="49" charset="-122"/>
                </a:rPr>
                <a:t>L</a:t>
              </a:r>
            </a:p>
          </p:txBody>
        </p:sp>
      </p:grpSp>
      <p:graphicFrame>
        <p:nvGraphicFramePr>
          <p:cNvPr id="21509" name="Object 104"/>
          <p:cNvGraphicFramePr>
            <a:graphicFrameLocks noChangeAspect="1"/>
          </p:cNvGraphicFramePr>
          <p:nvPr>
            <p:extLst>
              <p:ext uri="{D42A27DB-BD31-4B8C-83A1-F6EECF244321}">
                <p14:modId xmlns:p14="http://schemas.microsoft.com/office/powerpoint/2010/main" val="1531749954"/>
              </p:ext>
            </p:extLst>
          </p:nvPr>
        </p:nvGraphicFramePr>
        <p:xfrm>
          <a:off x="2790825" y="2533649"/>
          <a:ext cx="457200" cy="457200"/>
        </p:xfrm>
        <a:graphic>
          <a:graphicData uri="http://schemas.openxmlformats.org/presentationml/2006/ole">
            <mc:AlternateContent xmlns:mc="http://schemas.openxmlformats.org/markup-compatibility/2006">
              <mc:Choice xmlns:v="urn:schemas-microsoft-com:vml" Requires="v">
                <p:oleObj name="公式" r:id="rId2" imgW="228600" imgH="228600" progId="Equation.3">
                  <p:embed/>
                </p:oleObj>
              </mc:Choice>
              <mc:Fallback>
                <p:oleObj name="公式" r:id="rId2" imgW="228600" imgH="228600" progId="Equation.3">
                  <p:embed/>
                  <p:pic>
                    <p:nvPicPr>
                      <p:cNvPr id="21509" name="Object 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533649"/>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Line 105"/>
          <p:cNvSpPr>
            <a:spLocks noChangeShapeType="1"/>
          </p:cNvSpPr>
          <p:nvPr/>
        </p:nvSpPr>
        <p:spPr bwMode="auto">
          <a:xfrm flipH="1">
            <a:off x="4143375" y="2832099"/>
            <a:ext cx="685800" cy="190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11" name="Line 107"/>
          <p:cNvSpPr>
            <a:spLocks noChangeShapeType="1"/>
          </p:cNvSpPr>
          <p:nvPr/>
        </p:nvSpPr>
        <p:spPr bwMode="auto">
          <a:xfrm flipH="1">
            <a:off x="3203575" y="2206624"/>
            <a:ext cx="2076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12" name="Line 109"/>
          <p:cNvSpPr>
            <a:spLocks noChangeShapeType="1"/>
          </p:cNvSpPr>
          <p:nvPr/>
        </p:nvSpPr>
        <p:spPr bwMode="auto">
          <a:xfrm>
            <a:off x="4829175" y="2832099"/>
            <a:ext cx="47625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Line 110"/>
          <p:cNvSpPr>
            <a:spLocks noChangeShapeType="1"/>
          </p:cNvSpPr>
          <p:nvPr/>
        </p:nvSpPr>
        <p:spPr bwMode="auto">
          <a:xfrm>
            <a:off x="5295900" y="2212974"/>
            <a:ext cx="28575" cy="283845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Oval 111"/>
          <p:cNvSpPr>
            <a:spLocks noChangeArrowheads="1"/>
          </p:cNvSpPr>
          <p:nvPr/>
        </p:nvSpPr>
        <p:spPr bwMode="auto">
          <a:xfrm>
            <a:off x="4067175" y="2793999"/>
            <a:ext cx="114300" cy="114300"/>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1515" name="Line 112"/>
          <p:cNvSpPr>
            <a:spLocks noChangeShapeType="1"/>
          </p:cNvSpPr>
          <p:nvPr/>
        </p:nvSpPr>
        <p:spPr bwMode="auto">
          <a:xfrm>
            <a:off x="4819650" y="2832099"/>
            <a:ext cx="0" cy="2219325"/>
          </a:xfrm>
          <a:prstGeom prst="line">
            <a:avLst/>
          </a:prstGeom>
          <a:noFill/>
          <a:ln w="9525"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6" name="Text Box 113"/>
          <p:cNvSpPr txBox="1">
            <a:spLocks noChangeArrowheads="1"/>
          </p:cNvSpPr>
          <p:nvPr/>
        </p:nvSpPr>
        <p:spPr bwMode="auto">
          <a:xfrm>
            <a:off x="4667250" y="5032374"/>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1800" i="1">
                <a:solidFill>
                  <a:srgbClr val="000000"/>
                </a:solidFill>
                <a:latin typeface="Times New Roman" pitchFamily="18" charset="0"/>
              </a:rPr>
              <a:t>T</a:t>
            </a:r>
            <a:r>
              <a:rPr lang="en-US" altLang="zh-CN" sz="1800" baseline="-25000">
                <a:solidFill>
                  <a:srgbClr val="000000"/>
                </a:solidFill>
                <a:latin typeface="Times New Roman" pitchFamily="18" charset="0"/>
              </a:rPr>
              <a:t>1</a:t>
            </a:r>
          </a:p>
        </p:txBody>
      </p:sp>
      <p:sp>
        <p:nvSpPr>
          <p:cNvPr id="21517" name="Text Box 114"/>
          <p:cNvSpPr txBox="1">
            <a:spLocks noChangeArrowheads="1"/>
          </p:cNvSpPr>
          <p:nvPr/>
        </p:nvSpPr>
        <p:spPr bwMode="auto">
          <a:xfrm>
            <a:off x="5149850" y="5038724"/>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1800" i="1">
                <a:solidFill>
                  <a:srgbClr val="000000"/>
                </a:solidFill>
                <a:latin typeface="Times New Roman" pitchFamily="18" charset="0"/>
              </a:rPr>
              <a:t>T</a:t>
            </a:r>
            <a:r>
              <a:rPr lang="en-US" altLang="zh-CN" sz="1800" baseline="-25000">
                <a:solidFill>
                  <a:srgbClr val="000000"/>
                </a:solidFill>
                <a:latin typeface="Times New Roman" pitchFamily="18" charset="0"/>
              </a:rPr>
              <a:t>2</a:t>
            </a:r>
          </a:p>
        </p:txBody>
      </p:sp>
      <p:sp>
        <p:nvSpPr>
          <p:cNvPr id="264223" name="AutoShape 31"/>
          <p:cNvSpPr>
            <a:spLocks noChangeArrowheads="1"/>
          </p:cNvSpPr>
          <p:nvPr/>
        </p:nvSpPr>
        <p:spPr bwMode="auto">
          <a:xfrm>
            <a:off x="6419850" y="3384549"/>
            <a:ext cx="1752600" cy="914400"/>
          </a:xfrm>
          <a:prstGeom prst="wedgeRoundRectCallout">
            <a:avLst>
              <a:gd name="adj1" fmla="val -123731"/>
              <a:gd name="adj2" fmla="val -109204"/>
              <a:gd name="adj3" fmla="val 16667"/>
            </a:avLst>
          </a:prstGeom>
          <a:solidFill>
            <a:schemeClr val="accent2"/>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defRPr/>
            </a:pPr>
            <a:r>
              <a:rPr kumimoji="1" lang="zh-CN" altLang="en-US" sz="3200" b="0">
                <a:solidFill>
                  <a:srgbClr val="FF0000"/>
                </a:solidFill>
                <a:effectLst>
                  <a:outerShdw blurRad="38100" dist="38100" dir="2700000" algn="tl">
                    <a:srgbClr val="000000"/>
                  </a:outerShdw>
                </a:effectLst>
                <a:latin typeface="Times New Roman" pitchFamily="18" charset="0"/>
                <a:ea typeface="黑体" pitchFamily="2" charset="-122"/>
              </a:rPr>
              <a:t>亚稳状态</a:t>
            </a:r>
            <a:endParaRPr kumimoji="1" lang="zh-CN" altLang="en-US" sz="2400" b="0">
              <a:latin typeface="Times New Roman" pitchFamily="18" charset="0"/>
              <a:ea typeface="黑体" pitchFamily="2" charset="-122"/>
            </a:endParaRPr>
          </a:p>
        </p:txBody>
      </p:sp>
      <p:graphicFrame>
        <p:nvGraphicFramePr>
          <p:cNvPr id="21520" name="对象 26"/>
          <p:cNvGraphicFramePr>
            <a:graphicFrameLocks noChangeAspect="1"/>
          </p:cNvGraphicFramePr>
          <p:nvPr>
            <p:extLst>
              <p:ext uri="{D42A27DB-BD31-4B8C-83A1-F6EECF244321}">
                <p14:modId xmlns:p14="http://schemas.microsoft.com/office/powerpoint/2010/main" val="3862138046"/>
              </p:ext>
            </p:extLst>
          </p:nvPr>
        </p:nvGraphicFramePr>
        <p:xfrm>
          <a:off x="2735263" y="1985962"/>
          <a:ext cx="449262" cy="427037"/>
        </p:xfrm>
        <a:graphic>
          <a:graphicData uri="http://schemas.openxmlformats.org/presentationml/2006/ole">
            <mc:AlternateContent xmlns:mc="http://schemas.openxmlformats.org/markup-compatibility/2006">
              <mc:Choice xmlns:v="urn:schemas-microsoft-com:vml" Requires="v">
                <p:oleObj name="Equation" r:id="rId4" imgW="253890" imgH="241195" progId="Equation.DSMT4">
                  <p:embed/>
                </p:oleObj>
              </mc:Choice>
              <mc:Fallback>
                <p:oleObj name="Equation" r:id="rId4" imgW="253890" imgH="241195" progId="Equation.DSMT4">
                  <p:embed/>
                  <p:pic>
                    <p:nvPicPr>
                      <p:cNvPr id="21520" name="对象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263" y="1985962"/>
                        <a:ext cx="449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71">
            <a:extLst>
              <a:ext uri="{FF2B5EF4-FFF2-40B4-BE49-F238E27FC236}">
                <a16:creationId xmlns:a16="http://schemas.microsoft.com/office/drawing/2014/main" id="{62EF48EC-EBAC-42F4-953B-E712BFE2B439}"/>
              </a:ext>
            </a:extLst>
          </p:cNvPr>
          <p:cNvSpPr txBox="1">
            <a:spLocks noChangeArrowheads="1"/>
          </p:cNvSpPr>
          <p:nvPr/>
        </p:nvSpPr>
        <p:spPr bwMode="auto">
          <a:xfrm>
            <a:off x="857956" y="5644355"/>
            <a:ext cx="80376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solidFill>
                  <a:srgbClr val="0000FF"/>
                </a:solidFill>
                <a:latin typeface="Times New Roman" pitchFamily="18" charset="0"/>
              </a:rPr>
              <a:t>恒定外压</a:t>
            </a:r>
            <a:r>
              <a:rPr lang="en-US" altLang="zh-CN" sz="2400" b="0" i="1" dirty="0">
                <a:solidFill>
                  <a:srgbClr val="000000"/>
                </a:solidFill>
                <a:latin typeface="Times New Roman" pitchFamily="18" charset="0"/>
              </a:rPr>
              <a:t>p</a:t>
            </a:r>
            <a:r>
              <a:rPr lang="zh-CN" altLang="en-US" sz="2400" baseline="-25000" dirty="0">
                <a:solidFill>
                  <a:srgbClr val="000000"/>
                </a:solidFill>
                <a:latin typeface="Times New Roman" pitchFamily="18" charset="0"/>
              </a:rPr>
              <a:t>外</a:t>
            </a:r>
            <a:r>
              <a:rPr lang="zh-CN" altLang="en-US" sz="2400" dirty="0">
                <a:solidFill>
                  <a:srgbClr val="0000FF"/>
                </a:solidFill>
                <a:latin typeface="Times New Roman" pitchFamily="18" charset="0"/>
              </a:rPr>
              <a:t>下在开口容器中加热液体，若温度超过</a:t>
            </a:r>
            <a:r>
              <a:rPr lang="en-US" altLang="zh-CN" sz="2400" b="0" i="1" dirty="0">
                <a:solidFill>
                  <a:srgbClr val="000000"/>
                </a:solidFill>
                <a:latin typeface="Times New Roman" pitchFamily="18" charset="0"/>
              </a:rPr>
              <a:t>p</a:t>
            </a:r>
            <a:r>
              <a:rPr lang="zh-CN" altLang="en-US" sz="2400" baseline="-25000" dirty="0">
                <a:solidFill>
                  <a:srgbClr val="000000"/>
                </a:solidFill>
                <a:latin typeface="Times New Roman" pitchFamily="18" charset="0"/>
              </a:rPr>
              <a:t>外</a:t>
            </a:r>
            <a:r>
              <a:rPr lang="zh-CN" altLang="en-US" sz="2400" dirty="0">
                <a:solidFill>
                  <a:srgbClr val="0000FF"/>
                </a:solidFill>
                <a:latin typeface="Times New Roman" pitchFamily="18" charset="0"/>
              </a:rPr>
              <a:t>下液体的沸点</a:t>
            </a:r>
            <a:r>
              <a:rPr lang="en-US" altLang="zh-CN" sz="2400" b="0" i="1" dirty="0">
                <a:solidFill>
                  <a:srgbClr val="000000"/>
                </a:solidFill>
                <a:latin typeface="Times New Roman" pitchFamily="18" charset="0"/>
              </a:rPr>
              <a:t>T</a:t>
            </a:r>
            <a:r>
              <a:rPr lang="en-US" altLang="zh-CN" sz="2400" b="0" baseline="-25000" dirty="0">
                <a:solidFill>
                  <a:srgbClr val="000000"/>
                </a:solidFill>
                <a:latin typeface="Times New Roman" pitchFamily="18" charset="0"/>
              </a:rPr>
              <a:t>b</a:t>
            </a:r>
            <a:r>
              <a:rPr lang="zh-CN" altLang="en-US" sz="2400" dirty="0">
                <a:solidFill>
                  <a:srgbClr val="0000FF"/>
                </a:solidFill>
                <a:latin typeface="Times New Roman" pitchFamily="18" charset="0"/>
              </a:rPr>
              <a:t>仍不沸腾，这种液体就成为过热液体。 </a:t>
            </a: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5"/>
          <p:cNvGrpSpPr>
            <a:grpSpLocks/>
          </p:cNvGrpSpPr>
          <p:nvPr/>
        </p:nvGrpSpPr>
        <p:grpSpPr bwMode="auto">
          <a:xfrm>
            <a:off x="2448100" y="1802696"/>
            <a:ext cx="3821112" cy="4797425"/>
            <a:chOff x="1669" y="1234"/>
            <a:chExt cx="2407" cy="3022"/>
          </a:xfrm>
        </p:grpSpPr>
        <p:sp>
          <p:nvSpPr>
            <p:cNvPr id="22557" name="Rectangle 4"/>
            <p:cNvSpPr>
              <a:spLocks noChangeArrowheads="1"/>
            </p:cNvSpPr>
            <p:nvPr/>
          </p:nvSpPr>
          <p:spPr bwMode="auto">
            <a:xfrm>
              <a:off x="2030" y="1537"/>
              <a:ext cx="1890" cy="2482"/>
            </a:xfrm>
            <a:prstGeom prst="rect">
              <a:avLst/>
            </a:prstGeom>
            <a:solidFill>
              <a:srgbClr val="6699FF"/>
            </a:solidFill>
            <a:ln w="19050">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2558" name="Text Box 6"/>
            <p:cNvSpPr txBox="1">
              <a:spLocks noChangeArrowheads="1"/>
            </p:cNvSpPr>
            <p:nvPr/>
          </p:nvSpPr>
          <p:spPr bwMode="auto">
            <a:xfrm>
              <a:off x="1669" y="1496"/>
              <a:ext cx="413" cy="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200" i="1">
                  <a:solidFill>
                    <a:srgbClr val="000000"/>
                  </a:solidFill>
                  <a:latin typeface="Times New Roman" pitchFamily="18" charset="0"/>
                  <a:ea typeface="楷体_GB2312" pitchFamily="49" charset="-122"/>
                </a:rPr>
                <a:t>p</a:t>
              </a:r>
              <a:endParaRPr kumimoji="1" lang="en-US" altLang="zh-CN" sz="2200">
                <a:solidFill>
                  <a:srgbClr val="000000"/>
                </a:solidFill>
                <a:latin typeface="Times New Roman" pitchFamily="18" charset="0"/>
                <a:ea typeface="楷体_GB2312" pitchFamily="49" charset="-122"/>
              </a:endParaRPr>
            </a:p>
          </p:txBody>
        </p:sp>
        <p:sp>
          <p:nvSpPr>
            <p:cNvPr id="22559" name="Freeform 9"/>
            <p:cNvSpPr>
              <a:spLocks/>
            </p:cNvSpPr>
            <p:nvPr/>
          </p:nvSpPr>
          <p:spPr bwMode="auto">
            <a:xfrm>
              <a:off x="2042" y="1234"/>
              <a:ext cx="1878" cy="2777"/>
            </a:xfrm>
            <a:custGeom>
              <a:avLst/>
              <a:gdLst>
                <a:gd name="T0" fmla="*/ 0 w 1734"/>
                <a:gd name="T1" fmla="*/ 11958 h 2499"/>
                <a:gd name="T2" fmla="*/ 1550 w 1734"/>
                <a:gd name="T3" fmla="*/ 11038 h 2499"/>
                <a:gd name="T4" fmla="*/ 2879 w 1734"/>
                <a:gd name="T5" fmla="*/ 9782 h 2499"/>
                <a:gd name="T6" fmla="*/ 3768 w 1734"/>
                <a:gd name="T7" fmla="*/ 8527 h 2499"/>
                <a:gd name="T8" fmla="*/ 4546 w 1734"/>
                <a:gd name="T9" fmla="*/ 7009 h 2499"/>
                <a:gd name="T10" fmla="*/ 5235 w 1734"/>
                <a:gd name="T11" fmla="*/ 5533 h 2499"/>
                <a:gd name="T12" fmla="*/ 6044 w 1734"/>
                <a:gd name="T13" fmla="*/ 3623 h 2499"/>
                <a:gd name="T14" fmla="*/ 6568 w 1734"/>
                <a:gd name="T15" fmla="*/ 2328 h 2499"/>
                <a:gd name="T16" fmla="*/ 6731 w 1734"/>
                <a:gd name="T17" fmla="*/ 1945 h 2499"/>
                <a:gd name="T18" fmla="*/ 7241 w 1734"/>
                <a:gd name="T19" fmla="*/ 1941 h 2499"/>
                <a:gd name="T20" fmla="*/ 7288 w 1734"/>
                <a:gd name="T21" fmla="*/ 2454 h 2499"/>
                <a:gd name="T22" fmla="*/ 7264 w 1734"/>
                <a:gd name="T23" fmla="*/ 16682 h 2499"/>
                <a:gd name="T24" fmla="*/ 6 w 1734"/>
                <a:gd name="T25" fmla="*/ 16640 h 2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34" h="2499">
                  <a:moveTo>
                    <a:pt x="0" y="1792"/>
                  </a:moveTo>
                  <a:cubicBezTo>
                    <a:pt x="62" y="1769"/>
                    <a:pt x="253" y="1708"/>
                    <a:pt x="368" y="1654"/>
                  </a:cubicBezTo>
                  <a:cubicBezTo>
                    <a:pt x="481" y="1600"/>
                    <a:pt x="595" y="1528"/>
                    <a:pt x="684" y="1465"/>
                  </a:cubicBezTo>
                  <a:cubicBezTo>
                    <a:pt x="771" y="1402"/>
                    <a:pt x="830" y="1346"/>
                    <a:pt x="897" y="1277"/>
                  </a:cubicBezTo>
                  <a:cubicBezTo>
                    <a:pt x="963" y="1208"/>
                    <a:pt x="1023" y="1124"/>
                    <a:pt x="1082" y="1050"/>
                  </a:cubicBezTo>
                  <a:cubicBezTo>
                    <a:pt x="1140" y="975"/>
                    <a:pt x="1186" y="913"/>
                    <a:pt x="1246" y="829"/>
                  </a:cubicBezTo>
                  <a:cubicBezTo>
                    <a:pt x="1305" y="745"/>
                    <a:pt x="1386" y="623"/>
                    <a:pt x="1438" y="543"/>
                  </a:cubicBezTo>
                  <a:cubicBezTo>
                    <a:pt x="1491" y="463"/>
                    <a:pt x="1535" y="391"/>
                    <a:pt x="1562" y="349"/>
                  </a:cubicBezTo>
                  <a:cubicBezTo>
                    <a:pt x="1589" y="307"/>
                    <a:pt x="1574" y="302"/>
                    <a:pt x="1601" y="292"/>
                  </a:cubicBezTo>
                  <a:cubicBezTo>
                    <a:pt x="1628" y="282"/>
                    <a:pt x="1489" y="270"/>
                    <a:pt x="1721" y="291"/>
                  </a:cubicBezTo>
                  <a:cubicBezTo>
                    <a:pt x="1727" y="489"/>
                    <a:pt x="1732" y="0"/>
                    <a:pt x="1733" y="368"/>
                  </a:cubicBezTo>
                  <a:cubicBezTo>
                    <a:pt x="1734" y="736"/>
                    <a:pt x="1730" y="2241"/>
                    <a:pt x="1728" y="2499"/>
                  </a:cubicBezTo>
                  <a:cubicBezTo>
                    <a:pt x="1510" y="2499"/>
                    <a:pt x="364" y="2495"/>
                    <a:pt x="6" y="2493"/>
                  </a:cubicBezTo>
                </a:path>
              </a:pathLst>
            </a:custGeom>
            <a:solidFill>
              <a:srgbClr val="00FFFF"/>
            </a:solidFill>
            <a:ln>
              <a:noFill/>
            </a:ln>
            <a:effectLst/>
            <a:extLst>
              <a:ext uri="{91240B29-F687-4F45-9708-019B960494DF}">
                <a14:hiddenLine xmlns:a14="http://schemas.microsoft.com/office/drawing/2010/main" w="3810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Freeform 10"/>
            <p:cNvSpPr>
              <a:spLocks/>
            </p:cNvSpPr>
            <p:nvPr/>
          </p:nvSpPr>
          <p:spPr bwMode="auto">
            <a:xfrm>
              <a:off x="2058" y="1925"/>
              <a:ext cx="1479" cy="1291"/>
            </a:xfrm>
            <a:custGeom>
              <a:avLst/>
              <a:gdLst>
                <a:gd name="T0" fmla="*/ 0 w 1365"/>
                <a:gd name="T1" fmla="*/ 7848 h 1161"/>
                <a:gd name="T2" fmla="*/ 2010 w 1365"/>
                <a:gd name="T3" fmla="*/ 6452 h 1161"/>
                <a:gd name="T4" fmla="*/ 3504 w 1365"/>
                <a:gd name="T5" fmla="*/ 4713 h 1161"/>
                <a:gd name="T6" fmla="*/ 4307 w 1365"/>
                <a:gd name="T7" fmla="*/ 3278 h 1161"/>
                <a:gd name="T8" fmla="*/ 5120 w 1365"/>
                <a:gd name="T9" fmla="*/ 1575 h 1161"/>
                <a:gd name="T10" fmla="*/ 5787 w 1365"/>
                <a:gd name="T11" fmla="*/ 0 h 1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5" h="1161">
                  <a:moveTo>
                    <a:pt x="0" y="1161"/>
                  </a:moveTo>
                  <a:cubicBezTo>
                    <a:pt x="77" y="1127"/>
                    <a:pt x="337" y="1033"/>
                    <a:pt x="474" y="955"/>
                  </a:cubicBezTo>
                  <a:cubicBezTo>
                    <a:pt x="612" y="878"/>
                    <a:pt x="737" y="775"/>
                    <a:pt x="828" y="697"/>
                  </a:cubicBezTo>
                  <a:cubicBezTo>
                    <a:pt x="919" y="619"/>
                    <a:pt x="954" y="563"/>
                    <a:pt x="1017" y="486"/>
                  </a:cubicBezTo>
                  <a:cubicBezTo>
                    <a:pt x="1080" y="409"/>
                    <a:pt x="1151" y="315"/>
                    <a:pt x="1209" y="234"/>
                  </a:cubicBezTo>
                  <a:cubicBezTo>
                    <a:pt x="1267" y="153"/>
                    <a:pt x="1333" y="49"/>
                    <a:pt x="1365" y="0"/>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1" name="Text Box 12"/>
            <p:cNvSpPr txBox="1">
              <a:spLocks noChangeArrowheads="1"/>
            </p:cNvSpPr>
            <p:nvPr/>
          </p:nvSpPr>
          <p:spPr bwMode="auto">
            <a:xfrm>
              <a:off x="3504" y="2231"/>
              <a:ext cx="22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r" eaLnBrk="1" hangingPunct="1">
                <a:spcBef>
                  <a:spcPct val="50000"/>
                </a:spcBef>
                <a:buClrTx/>
                <a:buSzTx/>
                <a:buFontTx/>
                <a:buNone/>
              </a:pPr>
              <a:r>
                <a:rPr kumimoji="1" lang="en-US" altLang="zh-CN" sz="2200">
                  <a:solidFill>
                    <a:srgbClr val="000000"/>
                  </a:solidFill>
                  <a:latin typeface="Times New Roman" pitchFamily="18" charset="0"/>
                  <a:ea typeface="楷体_GB2312" pitchFamily="49" charset="-122"/>
                </a:rPr>
                <a:t>V</a:t>
              </a:r>
            </a:p>
          </p:txBody>
        </p:sp>
        <p:sp>
          <p:nvSpPr>
            <p:cNvPr id="22562" name="Text Box 13"/>
            <p:cNvSpPr txBox="1">
              <a:spLocks noChangeArrowheads="1"/>
            </p:cNvSpPr>
            <p:nvPr/>
          </p:nvSpPr>
          <p:spPr bwMode="auto">
            <a:xfrm>
              <a:off x="3663" y="3980"/>
              <a:ext cx="413" cy="27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200" i="1" dirty="0">
                  <a:solidFill>
                    <a:srgbClr val="000000"/>
                  </a:solidFill>
                  <a:latin typeface="Times New Roman" pitchFamily="18" charset="0"/>
                  <a:ea typeface="楷体_GB2312" pitchFamily="49" charset="-122"/>
                </a:rPr>
                <a:t>T</a:t>
              </a:r>
              <a:endParaRPr kumimoji="1" lang="en-US" altLang="zh-CN" sz="2200" dirty="0">
                <a:solidFill>
                  <a:srgbClr val="000000"/>
                </a:solidFill>
                <a:latin typeface="Times New Roman" pitchFamily="18" charset="0"/>
                <a:ea typeface="楷体_GB2312" pitchFamily="49" charset="-122"/>
              </a:endParaRPr>
            </a:p>
          </p:txBody>
        </p:sp>
        <p:sp>
          <p:nvSpPr>
            <p:cNvPr id="22563" name="Text Box 23"/>
            <p:cNvSpPr txBox="1">
              <a:spLocks noChangeArrowheads="1"/>
            </p:cNvSpPr>
            <p:nvPr/>
          </p:nvSpPr>
          <p:spPr bwMode="auto">
            <a:xfrm>
              <a:off x="2944" y="1761"/>
              <a:ext cx="22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45" tIns="50073" rIns="100145" bIns="50073">
              <a:spAutoFit/>
            </a:bodyPr>
            <a:lstStyle>
              <a:lvl1pPr defTabSz="1001713"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defTabSz="1001713"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defTabSz="1001713"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defTabSz="1001713"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defTabSz="1001713"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defTabSz="1001713"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r" eaLnBrk="1" hangingPunct="1">
                <a:spcBef>
                  <a:spcPct val="50000"/>
                </a:spcBef>
                <a:buClrTx/>
                <a:buSzTx/>
                <a:buFontTx/>
                <a:buNone/>
              </a:pPr>
              <a:r>
                <a:rPr kumimoji="1" lang="en-US" altLang="zh-CN" sz="2200">
                  <a:solidFill>
                    <a:srgbClr val="000000"/>
                  </a:solidFill>
                  <a:latin typeface="Times New Roman" pitchFamily="18" charset="0"/>
                  <a:ea typeface="楷体_GB2312" pitchFamily="49" charset="-122"/>
                </a:rPr>
                <a:t>L</a:t>
              </a:r>
            </a:p>
          </p:txBody>
        </p:sp>
      </p:grpSp>
      <p:sp>
        <p:nvSpPr>
          <p:cNvPr id="22531" name="AutoShape 46"/>
          <p:cNvSpPr>
            <a:spLocks noChangeArrowheads="1"/>
          </p:cNvSpPr>
          <p:nvPr/>
        </p:nvSpPr>
        <p:spPr bwMode="auto">
          <a:xfrm>
            <a:off x="916515" y="3315584"/>
            <a:ext cx="1143000" cy="1276350"/>
          </a:xfrm>
          <a:prstGeom prst="can">
            <a:avLst>
              <a:gd name="adj" fmla="val 16233"/>
            </a:avLst>
          </a:prstGeom>
          <a:gradFill rotWithShape="0">
            <a:gsLst>
              <a:gs pos="0">
                <a:srgbClr val="005E76"/>
              </a:gs>
              <a:gs pos="50000">
                <a:srgbClr val="00CCFF"/>
              </a:gs>
              <a:gs pos="100000">
                <a:srgbClr val="00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2532" name="Oval 47"/>
          <p:cNvSpPr>
            <a:spLocks noChangeArrowheads="1"/>
          </p:cNvSpPr>
          <p:nvPr/>
        </p:nvSpPr>
        <p:spPr bwMode="auto">
          <a:xfrm>
            <a:off x="1332087" y="3834696"/>
            <a:ext cx="266700" cy="285750"/>
          </a:xfrm>
          <a:prstGeom prst="ellipse">
            <a:avLst/>
          </a:prstGeom>
          <a:gradFill rotWithShape="0">
            <a:gsLst>
              <a:gs pos="0">
                <a:srgbClr val="CCFFCC"/>
              </a:gs>
              <a:gs pos="100000">
                <a:srgbClr val="5E765E"/>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aphicFrame>
        <p:nvGraphicFramePr>
          <p:cNvPr id="22533" name="Object 48"/>
          <p:cNvGraphicFramePr>
            <a:graphicFrameLocks noChangeAspect="1"/>
          </p:cNvGraphicFramePr>
          <p:nvPr>
            <p:extLst>
              <p:ext uri="{D42A27DB-BD31-4B8C-83A1-F6EECF244321}">
                <p14:modId xmlns:p14="http://schemas.microsoft.com/office/powerpoint/2010/main" val="2254100296"/>
              </p:ext>
            </p:extLst>
          </p:nvPr>
        </p:nvGraphicFramePr>
        <p:xfrm>
          <a:off x="2598912" y="3707696"/>
          <a:ext cx="457200" cy="457200"/>
        </p:xfrm>
        <a:graphic>
          <a:graphicData uri="http://schemas.openxmlformats.org/presentationml/2006/ole">
            <mc:AlternateContent xmlns:mc="http://schemas.openxmlformats.org/markup-compatibility/2006">
              <mc:Choice xmlns:v="urn:schemas-microsoft-com:vml" Requires="v">
                <p:oleObj name="公式" r:id="rId2" imgW="228600" imgH="228600" progId="Equation.3">
                  <p:embed/>
                </p:oleObj>
              </mc:Choice>
              <mc:Fallback>
                <p:oleObj name="公式" r:id="rId2" imgW="228600" imgH="228600" progId="Equation.3">
                  <p:embed/>
                  <p:pic>
                    <p:nvPicPr>
                      <p:cNvPr id="22533" name="Object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912" y="3707696"/>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34" name="Group 52"/>
          <p:cNvGrpSpPr>
            <a:grpSpLocks/>
          </p:cNvGrpSpPr>
          <p:nvPr/>
        </p:nvGrpSpPr>
        <p:grpSpPr bwMode="auto">
          <a:xfrm>
            <a:off x="6242225" y="2004309"/>
            <a:ext cx="1681162" cy="649287"/>
            <a:chOff x="4320" y="1374"/>
            <a:chExt cx="1059" cy="409"/>
          </a:xfrm>
        </p:grpSpPr>
        <p:sp>
          <p:nvSpPr>
            <p:cNvPr id="22555" name="AutoShape 53"/>
            <p:cNvSpPr>
              <a:spLocks noChangeArrowheads="1"/>
            </p:cNvSpPr>
            <p:nvPr/>
          </p:nvSpPr>
          <p:spPr bwMode="auto">
            <a:xfrm>
              <a:off x="4320" y="1374"/>
              <a:ext cx="1059" cy="403"/>
            </a:xfrm>
            <a:prstGeom prst="wedgeRoundRectCallout">
              <a:avLst>
                <a:gd name="adj1" fmla="val -118352"/>
                <a:gd name="adj2" fmla="val 170852"/>
                <a:gd name="adj3" fmla="val 16667"/>
              </a:avLst>
            </a:prstGeom>
            <a:solidFill>
              <a:srgbClr val="CC99FF"/>
            </a:solidFill>
            <a:ln>
              <a:noFill/>
            </a:ln>
            <a:effectLst>
              <a:prstShdw prst="shdw17" dist="17961" dir="13500000">
                <a:srgbClr val="7A5C99"/>
              </a:prstShdw>
            </a:effectLst>
            <a:extLst>
              <a:ext uri="{91240B29-F687-4F45-9708-019B960494DF}">
                <a14:hiddenLine xmlns:a14="http://schemas.microsoft.com/office/drawing/2010/main" w="9525">
                  <a:solidFill>
                    <a:schemeClr val="accent2"/>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2400" b="0">
                <a:latin typeface="Times New Roman" pitchFamily="18" charset="0"/>
                <a:ea typeface="黑体" pitchFamily="49" charset="-122"/>
              </a:endParaRPr>
            </a:p>
          </p:txBody>
        </p:sp>
        <p:graphicFrame>
          <p:nvGraphicFramePr>
            <p:cNvPr id="22556" name="Object 54"/>
            <p:cNvGraphicFramePr>
              <a:graphicFrameLocks noChangeAspect="1"/>
            </p:cNvGraphicFramePr>
            <p:nvPr>
              <p:extLst>
                <p:ext uri="{D42A27DB-BD31-4B8C-83A1-F6EECF244321}">
                  <p14:modId xmlns:p14="http://schemas.microsoft.com/office/powerpoint/2010/main" val="918701083"/>
                </p:ext>
              </p:extLst>
            </p:nvPr>
          </p:nvGraphicFramePr>
          <p:xfrm>
            <a:off x="4393" y="1387"/>
            <a:ext cx="932" cy="396"/>
          </p:xfrm>
          <a:graphic>
            <a:graphicData uri="http://schemas.openxmlformats.org/presentationml/2006/ole">
              <mc:AlternateContent xmlns:mc="http://schemas.openxmlformats.org/markup-compatibility/2006">
                <mc:Choice xmlns:v="urn:schemas-microsoft-com:vml" Requires="v">
                  <p:oleObj name="Equation" r:id="rId4" imgW="596880" imgH="253800" progId="Equation.DSMT4">
                    <p:embed/>
                  </p:oleObj>
                </mc:Choice>
                <mc:Fallback>
                  <p:oleObj name="Equation" r:id="rId4" imgW="596880" imgH="253800" progId="Equation.DSMT4">
                    <p:embed/>
                    <p:pic>
                      <p:nvPicPr>
                        <p:cNvPr id="22556" name="Object 54"/>
                        <p:cNvPicPr>
                          <a:picLocks noChangeAspect="1" noChangeArrowheads="1"/>
                        </p:cNvPicPr>
                        <p:nvPr/>
                      </p:nvPicPr>
                      <p:blipFill>
                        <a:blip r:embed="rId5"/>
                        <a:srcRect/>
                        <a:stretch>
                          <a:fillRect/>
                        </a:stretch>
                      </p:blipFill>
                      <p:spPr bwMode="auto">
                        <a:xfrm>
                          <a:off x="4393" y="1387"/>
                          <a:ext cx="932" cy="396"/>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35" name="Object 58"/>
          <p:cNvGraphicFramePr>
            <a:graphicFrameLocks noChangeAspect="1"/>
          </p:cNvGraphicFramePr>
          <p:nvPr>
            <p:extLst>
              <p:ext uri="{D42A27DB-BD31-4B8C-83A1-F6EECF244321}">
                <p14:modId xmlns:p14="http://schemas.microsoft.com/office/powerpoint/2010/main" val="1380514155"/>
              </p:ext>
            </p:extLst>
          </p:nvPr>
        </p:nvGraphicFramePr>
        <p:xfrm>
          <a:off x="2799975" y="1497061"/>
          <a:ext cx="3345962" cy="815709"/>
        </p:xfrm>
        <a:graphic>
          <a:graphicData uri="http://schemas.openxmlformats.org/presentationml/2006/ole">
            <mc:AlternateContent xmlns:mc="http://schemas.openxmlformats.org/markup-compatibility/2006">
              <mc:Choice xmlns:v="urn:schemas-microsoft-com:vml" Requires="v">
                <p:oleObj name="Equation" r:id="rId6" imgW="1600200" imgH="393480" progId="Equation.DSMT4">
                  <p:embed/>
                </p:oleObj>
              </mc:Choice>
              <mc:Fallback>
                <p:oleObj name="Equation" r:id="rId6" imgW="1600200" imgH="393480" progId="Equation.DSMT4">
                  <p:embed/>
                  <p:pic>
                    <p:nvPicPr>
                      <p:cNvPr id="22535" name="Object 58"/>
                      <p:cNvPicPr>
                        <a:picLocks noChangeAspect="1" noChangeArrowheads="1"/>
                      </p:cNvPicPr>
                      <p:nvPr/>
                    </p:nvPicPr>
                    <p:blipFill>
                      <a:blip r:embed="rId7"/>
                      <a:srcRect/>
                      <a:stretch>
                        <a:fillRect/>
                      </a:stretch>
                    </p:blipFill>
                    <p:spPr bwMode="auto">
                      <a:xfrm>
                        <a:off x="2799975" y="1497061"/>
                        <a:ext cx="3345962" cy="8157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Line 63"/>
          <p:cNvSpPr>
            <a:spLocks noChangeShapeType="1"/>
          </p:cNvSpPr>
          <p:nvPr/>
        </p:nvSpPr>
        <p:spPr bwMode="auto">
          <a:xfrm>
            <a:off x="4637262" y="4006146"/>
            <a:ext cx="47625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Line 64"/>
          <p:cNvSpPr>
            <a:spLocks noChangeShapeType="1"/>
          </p:cNvSpPr>
          <p:nvPr/>
        </p:nvSpPr>
        <p:spPr bwMode="auto">
          <a:xfrm>
            <a:off x="5103987" y="3387021"/>
            <a:ext cx="28575" cy="283845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Oval 65"/>
          <p:cNvSpPr>
            <a:spLocks noChangeArrowheads="1"/>
          </p:cNvSpPr>
          <p:nvPr/>
        </p:nvSpPr>
        <p:spPr bwMode="auto">
          <a:xfrm>
            <a:off x="3837162" y="3968046"/>
            <a:ext cx="114300" cy="114300"/>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2539" name="Line 67"/>
          <p:cNvSpPr>
            <a:spLocks noChangeShapeType="1"/>
          </p:cNvSpPr>
          <p:nvPr/>
        </p:nvSpPr>
        <p:spPr bwMode="auto">
          <a:xfrm>
            <a:off x="4627737" y="4006146"/>
            <a:ext cx="0" cy="2219325"/>
          </a:xfrm>
          <a:prstGeom prst="line">
            <a:avLst/>
          </a:prstGeom>
          <a:noFill/>
          <a:ln w="9525"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0" name="Text Box 68"/>
          <p:cNvSpPr txBox="1">
            <a:spLocks noChangeArrowheads="1"/>
          </p:cNvSpPr>
          <p:nvPr/>
        </p:nvSpPr>
        <p:spPr bwMode="auto">
          <a:xfrm>
            <a:off x="4475337" y="620642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1800" i="1">
                <a:solidFill>
                  <a:srgbClr val="000000"/>
                </a:solidFill>
                <a:latin typeface="Times New Roman" pitchFamily="18" charset="0"/>
              </a:rPr>
              <a:t>T</a:t>
            </a:r>
            <a:r>
              <a:rPr lang="en-US" altLang="zh-CN" sz="1800" baseline="-25000">
                <a:solidFill>
                  <a:srgbClr val="000000"/>
                </a:solidFill>
                <a:latin typeface="Times New Roman" pitchFamily="18" charset="0"/>
              </a:rPr>
              <a:t>1</a:t>
            </a:r>
          </a:p>
        </p:txBody>
      </p:sp>
      <p:sp>
        <p:nvSpPr>
          <p:cNvPr id="22541" name="Text Box 69"/>
          <p:cNvSpPr txBox="1">
            <a:spLocks noChangeArrowheads="1"/>
          </p:cNvSpPr>
          <p:nvPr/>
        </p:nvSpPr>
        <p:spPr bwMode="auto">
          <a:xfrm>
            <a:off x="4957937" y="621277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1800" i="1">
                <a:solidFill>
                  <a:srgbClr val="000000"/>
                </a:solidFill>
                <a:latin typeface="Times New Roman" pitchFamily="18" charset="0"/>
              </a:rPr>
              <a:t>T</a:t>
            </a:r>
            <a:r>
              <a:rPr lang="en-US" altLang="zh-CN" sz="1800" baseline="-25000">
                <a:solidFill>
                  <a:srgbClr val="000000"/>
                </a:solidFill>
                <a:latin typeface="Times New Roman" pitchFamily="18" charset="0"/>
              </a:rPr>
              <a:t>2</a:t>
            </a:r>
          </a:p>
        </p:txBody>
      </p:sp>
      <p:grpSp>
        <p:nvGrpSpPr>
          <p:cNvPr id="22542" name="Group 55"/>
          <p:cNvGrpSpPr>
            <a:grpSpLocks/>
          </p:cNvGrpSpPr>
          <p:nvPr/>
        </p:nvGrpSpPr>
        <p:grpSpPr bwMode="auto">
          <a:xfrm>
            <a:off x="4980162" y="4417311"/>
            <a:ext cx="1600200" cy="712788"/>
            <a:chOff x="3624" y="2683"/>
            <a:chExt cx="1008" cy="449"/>
          </a:xfrm>
        </p:grpSpPr>
        <p:sp>
          <p:nvSpPr>
            <p:cNvPr id="22553" name="AutoShape 56"/>
            <p:cNvSpPr>
              <a:spLocks noChangeArrowheads="1"/>
            </p:cNvSpPr>
            <p:nvPr/>
          </p:nvSpPr>
          <p:spPr bwMode="auto">
            <a:xfrm>
              <a:off x="3624" y="2736"/>
              <a:ext cx="1008" cy="396"/>
            </a:xfrm>
            <a:prstGeom prst="wedgeRoundRectCallout">
              <a:avLst>
                <a:gd name="adj1" fmla="val -69644"/>
                <a:gd name="adj2" fmla="val -125255"/>
                <a:gd name="adj3" fmla="val 16667"/>
              </a:avLst>
            </a:prstGeom>
            <a:solidFill>
              <a:srgbClr val="CC99FF"/>
            </a:solidFill>
            <a:ln>
              <a:noFill/>
            </a:ln>
            <a:effectLst>
              <a:prstShdw prst="shdw17" dist="17961" dir="13500000">
                <a:srgbClr val="7A5C99"/>
              </a:prstShdw>
            </a:effectLst>
            <a:extLst>
              <a:ext uri="{91240B29-F687-4F45-9708-019B960494DF}">
                <a14:hiddenLine xmlns:a14="http://schemas.microsoft.com/office/drawing/2010/main" w="9525">
                  <a:solidFill>
                    <a:schemeClr val="accent2"/>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2400" b="0">
                <a:latin typeface="Times New Roman" pitchFamily="18" charset="0"/>
                <a:ea typeface="黑体" pitchFamily="49" charset="-122"/>
              </a:endParaRPr>
            </a:p>
          </p:txBody>
        </p:sp>
        <p:graphicFrame>
          <p:nvGraphicFramePr>
            <p:cNvPr id="22554" name="Object 57"/>
            <p:cNvGraphicFramePr>
              <a:graphicFrameLocks noChangeAspect="1"/>
            </p:cNvGraphicFramePr>
            <p:nvPr>
              <p:extLst>
                <p:ext uri="{D42A27DB-BD31-4B8C-83A1-F6EECF244321}">
                  <p14:modId xmlns:p14="http://schemas.microsoft.com/office/powerpoint/2010/main" val="2987281260"/>
                </p:ext>
              </p:extLst>
            </p:nvPr>
          </p:nvGraphicFramePr>
          <p:xfrm>
            <a:off x="3674" y="2683"/>
            <a:ext cx="912" cy="395"/>
          </p:xfrm>
          <a:graphic>
            <a:graphicData uri="http://schemas.openxmlformats.org/presentationml/2006/ole">
              <mc:AlternateContent xmlns:mc="http://schemas.openxmlformats.org/markup-compatibility/2006">
                <mc:Choice xmlns:v="urn:schemas-microsoft-com:vml" Requires="v">
                  <p:oleObj name="Equation" r:id="rId8" imgW="583920" imgH="253800" progId="Equation.DSMT4">
                    <p:embed/>
                  </p:oleObj>
                </mc:Choice>
                <mc:Fallback>
                  <p:oleObj name="Equation" r:id="rId8" imgW="583920" imgH="253800" progId="Equation.DSMT4">
                    <p:embed/>
                    <p:pic>
                      <p:nvPicPr>
                        <p:cNvPr id="22554" name="Object 57"/>
                        <p:cNvPicPr>
                          <a:picLocks noChangeAspect="1" noChangeArrowheads="1"/>
                        </p:cNvPicPr>
                        <p:nvPr/>
                      </p:nvPicPr>
                      <p:blipFill>
                        <a:blip r:embed="rId9"/>
                        <a:srcRect/>
                        <a:stretch>
                          <a:fillRect/>
                        </a:stretch>
                      </p:blipFill>
                      <p:spPr bwMode="auto">
                        <a:xfrm>
                          <a:off x="3674" y="2683"/>
                          <a:ext cx="912" cy="395"/>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43" name="Object 51"/>
          <p:cNvGraphicFramePr>
            <a:graphicFrameLocks noChangeAspect="1"/>
          </p:cNvGraphicFramePr>
          <p:nvPr>
            <p:extLst>
              <p:ext uri="{D42A27DB-BD31-4B8C-83A1-F6EECF244321}">
                <p14:modId xmlns:p14="http://schemas.microsoft.com/office/powerpoint/2010/main" val="3174570678"/>
              </p:ext>
            </p:extLst>
          </p:nvPr>
        </p:nvGraphicFramePr>
        <p:xfrm>
          <a:off x="5585000" y="5144384"/>
          <a:ext cx="2928937" cy="917575"/>
        </p:xfrm>
        <a:graphic>
          <a:graphicData uri="http://schemas.openxmlformats.org/presentationml/2006/ole">
            <mc:AlternateContent xmlns:mc="http://schemas.openxmlformats.org/markup-compatibility/2006">
              <mc:Choice xmlns:v="urn:schemas-microsoft-com:vml" Requires="v">
                <p:oleObj name="Equation" r:id="rId10" imgW="1244520" imgH="393480" progId="Equation.DSMT4">
                  <p:embed/>
                </p:oleObj>
              </mc:Choice>
              <mc:Fallback>
                <p:oleObj name="Equation" r:id="rId10" imgW="1244520" imgH="393480" progId="Equation.DSMT4">
                  <p:embed/>
                  <p:pic>
                    <p:nvPicPr>
                      <p:cNvPr id="22543" name="Object 51"/>
                      <p:cNvPicPr>
                        <a:picLocks noChangeAspect="1" noChangeArrowheads="1"/>
                      </p:cNvPicPr>
                      <p:nvPr/>
                    </p:nvPicPr>
                    <p:blipFill>
                      <a:blip r:embed="rId11"/>
                      <a:srcRect/>
                      <a:stretch>
                        <a:fillRect/>
                      </a:stretch>
                    </p:blipFill>
                    <p:spPr bwMode="auto">
                      <a:xfrm>
                        <a:off x="5585000" y="5144384"/>
                        <a:ext cx="29289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4" name="Object 70"/>
          <p:cNvGraphicFramePr>
            <a:graphicFrameLocks noChangeAspect="1"/>
          </p:cNvGraphicFramePr>
          <p:nvPr>
            <p:extLst>
              <p:ext uri="{D42A27DB-BD31-4B8C-83A1-F6EECF244321}">
                <p14:modId xmlns:p14="http://schemas.microsoft.com/office/powerpoint/2010/main" val="2580336330"/>
              </p:ext>
            </p:extLst>
          </p:nvPr>
        </p:nvGraphicFramePr>
        <p:xfrm>
          <a:off x="5788822" y="3398138"/>
          <a:ext cx="3226142" cy="982125"/>
        </p:xfrm>
        <a:graphic>
          <a:graphicData uri="http://schemas.openxmlformats.org/presentationml/2006/ole">
            <mc:AlternateContent xmlns:mc="http://schemas.openxmlformats.org/markup-compatibility/2006">
              <mc:Choice xmlns:v="urn:schemas-microsoft-com:vml" Requires="v">
                <p:oleObj name="Equation" r:id="rId12" imgW="1600200" imgH="482400" progId="Equation.DSMT4">
                  <p:embed/>
                </p:oleObj>
              </mc:Choice>
              <mc:Fallback>
                <p:oleObj name="Equation" r:id="rId12" imgW="1600200" imgH="482400" progId="Equation.DSMT4">
                  <p:embed/>
                  <p:pic>
                    <p:nvPicPr>
                      <p:cNvPr id="22544" name="Object 70"/>
                      <p:cNvPicPr>
                        <a:picLocks noChangeAspect="1" noChangeArrowheads="1"/>
                      </p:cNvPicPr>
                      <p:nvPr/>
                    </p:nvPicPr>
                    <p:blipFill>
                      <a:blip r:embed="rId13"/>
                      <a:srcRect/>
                      <a:stretch>
                        <a:fillRect/>
                      </a:stretch>
                    </p:blipFill>
                    <p:spPr bwMode="auto">
                      <a:xfrm>
                        <a:off x="5788822" y="3398138"/>
                        <a:ext cx="3226142" cy="98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45" name="组合 2"/>
          <p:cNvGrpSpPr>
            <a:grpSpLocks/>
          </p:cNvGrpSpPr>
          <p:nvPr/>
        </p:nvGrpSpPr>
        <p:grpSpPr bwMode="auto">
          <a:xfrm>
            <a:off x="2543350" y="3160009"/>
            <a:ext cx="2544762" cy="427037"/>
            <a:chOff x="2735264" y="3001965"/>
            <a:chExt cx="2544761" cy="427037"/>
          </a:xfrm>
        </p:grpSpPr>
        <p:sp>
          <p:nvSpPr>
            <p:cNvPr id="22551" name="Line 60"/>
            <p:cNvSpPr>
              <a:spLocks noChangeShapeType="1"/>
            </p:cNvSpPr>
            <p:nvPr/>
          </p:nvSpPr>
          <p:spPr bwMode="auto">
            <a:xfrm flipH="1">
              <a:off x="3203190" y="3222625"/>
              <a:ext cx="20768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2552" name="对象 1"/>
            <p:cNvGraphicFramePr>
              <a:graphicFrameLocks noChangeAspect="1"/>
            </p:cNvGraphicFramePr>
            <p:nvPr/>
          </p:nvGraphicFramePr>
          <p:xfrm>
            <a:off x="2735264" y="3001965"/>
            <a:ext cx="449513" cy="427037"/>
          </p:xfrm>
          <a:graphic>
            <a:graphicData uri="http://schemas.openxmlformats.org/presentationml/2006/ole">
              <mc:AlternateContent xmlns:mc="http://schemas.openxmlformats.org/markup-compatibility/2006">
                <mc:Choice xmlns:v="urn:schemas-microsoft-com:vml" Requires="v">
                  <p:oleObj name="Equation" r:id="rId14" imgW="253890" imgH="241195" progId="Equation.DSMT4">
                    <p:embed/>
                  </p:oleObj>
                </mc:Choice>
                <mc:Fallback>
                  <p:oleObj name="Equation" r:id="rId14" imgW="253890" imgH="241195" progId="Equation.DSMT4">
                    <p:embed/>
                    <p:pic>
                      <p:nvPicPr>
                        <p:cNvPr id="22552"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5264" y="3001965"/>
                          <a:ext cx="4495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2548" name="组合 5"/>
          <p:cNvGrpSpPr>
            <a:grpSpLocks/>
          </p:cNvGrpSpPr>
          <p:nvPr/>
        </p:nvGrpSpPr>
        <p:grpSpPr bwMode="auto">
          <a:xfrm>
            <a:off x="3951462" y="4006146"/>
            <a:ext cx="685800" cy="19050"/>
            <a:chOff x="4143375" y="3848100"/>
            <a:chExt cx="685800" cy="19050"/>
          </a:xfrm>
        </p:grpSpPr>
        <p:sp>
          <p:nvSpPr>
            <p:cNvPr id="22549" name="Line 50"/>
            <p:cNvSpPr>
              <a:spLocks noChangeShapeType="1"/>
            </p:cNvSpPr>
            <p:nvPr/>
          </p:nvSpPr>
          <p:spPr bwMode="auto">
            <a:xfrm flipH="1">
              <a:off x="4143375" y="3848100"/>
              <a:ext cx="685800" cy="190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cxnSp>
          <p:nvCxnSpPr>
            <p:cNvPr id="22550" name="直接箭头连接符 3"/>
            <p:cNvCxnSpPr>
              <a:cxnSpLocks noChangeShapeType="1"/>
            </p:cNvCxnSpPr>
            <p:nvPr/>
          </p:nvCxnSpPr>
          <p:spPr bwMode="auto">
            <a:xfrm flipV="1">
              <a:off x="4369623" y="3848198"/>
              <a:ext cx="229776" cy="9526"/>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Text Box 71">
            <a:extLst>
              <a:ext uri="{FF2B5EF4-FFF2-40B4-BE49-F238E27FC236}">
                <a16:creationId xmlns:a16="http://schemas.microsoft.com/office/drawing/2014/main" id="{8F0A03EA-8660-4EFE-8668-2511C2DC5E3A}"/>
              </a:ext>
            </a:extLst>
          </p:cNvPr>
          <p:cNvSpPr txBox="1">
            <a:spLocks noChangeArrowheads="1"/>
          </p:cNvSpPr>
          <p:nvPr/>
        </p:nvSpPr>
        <p:spPr bwMode="auto">
          <a:xfrm>
            <a:off x="812093" y="609601"/>
            <a:ext cx="80376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solidFill>
                  <a:srgbClr val="0000FF"/>
                </a:solidFill>
                <a:latin typeface="宋体" charset="-122"/>
              </a:rPr>
              <a:t>液体沸腾之初，如果没有成核中心，最先析出的将是非常小的气泡，正常沸点下的液体产生不了这种气泡。</a:t>
            </a:r>
            <a:endParaRPr lang="zh-CN" altLang="en-US" sz="2400" dirty="0">
              <a:solidFill>
                <a:srgbClr val="0000FF"/>
              </a:solidFill>
              <a:latin typeface="Times New Roman" pitchFamily="18" charset="0"/>
            </a:endParaRPr>
          </a:p>
        </p:txBody>
      </p:sp>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57200" y="495300"/>
            <a:ext cx="835942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FF0000"/>
                </a:solidFill>
                <a:latin typeface="宋体" charset="-122"/>
                <a:ea typeface="黑体" pitchFamily="49" charset="-122"/>
              </a:rPr>
              <a:t>例</a:t>
            </a:r>
            <a:r>
              <a:rPr kumimoji="1" lang="zh-CN" altLang="en-US" sz="2800" dirty="0">
                <a:solidFill>
                  <a:srgbClr val="FF0000"/>
                </a:solidFill>
                <a:latin typeface="宋体" charset="-122"/>
              </a:rPr>
              <a:t>：</a:t>
            </a:r>
            <a:r>
              <a:rPr kumimoji="1" lang="zh-CN" altLang="en-US" sz="2800" dirty="0">
                <a:solidFill>
                  <a:srgbClr val="0000FF"/>
                </a:solidFill>
                <a:latin typeface="宋体" charset="-122"/>
              </a:rPr>
              <a:t>当水滴半径为</a:t>
            </a:r>
            <a:r>
              <a:rPr kumimoji="1" lang="en-US" altLang="zh-CN" sz="2800" b="0" dirty="0">
                <a:solidFill>
                  <a:srgbClr val="000000"/>
                </a:solidFill>
                <a:latin typeface="Times New Roman" pitchFamily="18" charset="0"/>
                <a:cs typeface="Times New Roman" pitchFamily="18" charset="0"/>
              </a:rPr>
              <a:t>10</a:t>
            </a:r>
            <a:r>
              <a:rPr kumimoji="1" lang="en-US" altLang="zh-CN" sz="2800" b="0" baseline="30000" dirty="0">
                <a:solidFill>
                  <a:srgbClr val="000000"/>
                </a:solidFill>
                <a:latin typeface="Times New Roman" pitchFamily="18" charset="0"/>
                <a:cs typeface="Times New Roman" pitchFamily="18" charset="0"/>
                <a:sym typeface="Symbol" pitchFamily="18" charset="2"/>
              </a:rPr>
              <a:t></a:t>
            </a:r>
            <a:r>
              <a:rPr kumimoji="1" lang="en-US" altLang="zh-CN" sz="2800" b="0" baseline="30000" dirty="0">
                <a:solidFill>
                  <a:srgbClr val="000000"/>
                </a:solidFill>
                <a:latin typeface="Times New Roman" pitchFamily="18" charset="0"/>
                <a:cs typeface="Times New Roman" pitchFamily="18" charset="0"/>
              </a:rPr>
              <a:t>7</a:t>
            </a:r>
            <a:r>
              <a:rPr kumimoji="1" lang="en-US" altLang="zh-CN" sz="2800" b="0" dirty="0">
                <a:solidFill>
                  <a:srgbClr val="000000"/>
                </a:solidFill>
                <a:latin typeface="Times New Roman" pitchFamily="18" charset="0"/>
              </a:rPr>
              <a:t>m</a:t>
            </a:r>
            <a:r>
              <a:rPr kumimoji="1" lang="zh-CN" altLang="en-US" sz="2800" dirty="0">
                <a:solidFill>
                  <a:srgbClr val="0000FF"/>
                </a:solidFill>
                <a:latin typeface="宋体" charset="-122"/>
              </a:rPr>
              <a:t>时，其</a:t>
            </a:r>
            <a:r>
              <a:rPr kumimoji="1" lang="en-US" altLang="zh-CN" sz="2800" b="0" dirty="0">
                <a:solidFill>
                  <a:srgbClr val="000000"/>
                </a:solidFill>
                <a:latin typeface="Times New Roman" pitchFamily="18" charset="0"/>
                <a:cs typeface="Times New Roman" pitchFamily="18" charset="0"/>
              </a:rPr>
              <a:t>25℃</a:t>
            </a:r>
            <a:r>
              <a:rPr kumimoji="1" lang="zh-CN" altLang="en-US" sz="2800" dirty="0">
                <a:solidFill>
                  <a:srgbClr val="0000FF"/>
                </a:solidFill>
                <a:latin typeface="宋体" charset="-122"/>
              </a:rPr>
              <a:t>饱和蒸气压的增加相当于升高多少温度所产生的效果。已知水的密度为</a:t>
            </a:r>
            <a:r>
              <a:rPr kumimoji="1" lang="en-US" altLang="zh-CN" sz="2800" b="0" dirty="0">
                <a:solidFill>
                  <a:srgbClr val="000000"/>
                </a:solidFill>
                <a:latin typeface="Times New Roman" pitchFamily="18" charset="0"/>
                <a:cs typeface="Times New Roman" pitchFamily="18" charset="0"/>
              </a:rPr>
              <a:t>0.998×10</a:t>
            </a:r>
            <a:r>
              <a:rPr kumimoji="1" lang="en-US" altLang="zh-CN" sz="2800" b="0" baseline="30000" dirty="0">
                <a:solidFill>
                  <a:srgbClr val="000000"/>
                </a:solidFill>
                <a:latin typeface="Times New Roman" pitchFamily="18" charset="0"/>
                <a:cs typeface="Times New Roman" pitchFamily="18" charset="0"/>
              </a:rPr>
              <a:t>3</a:t>
            </a:r>
            <a:r>
              <a:rPr kumimoji="1" lang="en-US" altLang="zh-CN" sz="2800" b="0" dirty="0">
                <a:solidFill>
                  <a:srgbClr val="000000"/>
                </a:solidFill>
                <a:latin typeface="Times New Roman" pitchFamily="18" charset="0"/>
              </a:rPr>
              <a:t>kg·m</a:t>
            </a:r>
            <a:r>
              <a:rPr kumimoji="1" lang="en-US" altLang="zh-CN" sz="2800" b="0" baseline="30000" dirty="0">
                <a:solidFill>
                  <a:srgbClr val="000000"/>
                </a:solidFill>
                <a:latin typeface="Times New Roman" pitchFamily="18" charset="0"/>
                <a:cs typeface="Times New Roman" pitchFamily="18" charset="0"/>
                <a:sym typeface="Symbol" pitchFamily="18" charset="2"/>
              </a:rPr>
              <a:t></a:t>
            </a:r>
            <a:r>
              <a:rPr kumimoji="1" lang="en-US" altLang="zh-CN" sz="2800" b="0" baseline="30000" dirty="0">
                <a:solidFill>
                  <a:srgbClr val="000000"/>
                </a:solidFill>
                <a:latin typeface="Times New Roman" pitchFamily="18" charset="0"/>
                <a:cs typeface="Times New Roman" pitchFamily="18" charset="0"/>
              </a:rPr>
              <a:t>3</a:t>
            </a:r>
            <a:r>
              <a:rPr kumimoji="1" lang="zh-CN" altLang="en-US" sz="2800" dirty="0">
                <a:solidFill>
                  <a:srgbClr val="0000FF"/>
                </a:solidFill>
                <a:latin typeface="宋体" charset="-122"/>
              </a:rPr>
              <a:t>，摩尔蒸发焓为</a:t>
            </a:r>
            <a:r>
              <a:rPr kumimoji="1" lang="en-US" altLang="zh-CN" sz="2800" b="0" dirty="0">
                <a:solidFill>
                  <a:srgbClr val="000000"/>
                </a:solidFill>
                <a:latin typeface="Times New Roman" pitchFamily="18" charset="0"/>
                <a:cs typeface="Times New Roman" pitchFamily="18" charset="0"/>
              </a:rPr>
              <a:t>44.01</a:t>
            </a:r>
            <a:r>
              <a:rPr kumimoji="1" lang="en-US" altLang="zh-CN" sz="2800" b="0" dirty="0">
                <a:solidFill>
                  <a:srgbClr val="000000"/>
                </a:solidFill>
                <a:latin typeface="Times New Roman" pitchFamily="18" charset="0"/>
              </a:rPr>
              <a:t>kJ·mol</a:t>
            </a:r>
            <a:r>
              <a:rPr kumimoji="1" lang="en-US" altLang="zh-CN" sz="2800" b="0" baseline="30000" dirty="0">
                <a:solidFill>
                  <a:srgbClr val="000000"/>
                </a:solidFill>
                <a:latin typeface="Times New Roman" pitchFamily="18" charset="0"/>
                <a:cs typeface="Times New Roman" pitchFamily="18" charset="0"/>
                <a:sym typeface="Symbol" pitchFamily="18" charset="2"/>
              </a:rPr>
              <a:t></a:t>
            </a:r>
            <a:r>
              <a:rPr kumimoji="1" lang="en-US" altLang="zh-CN" sz="2800" b="0" baseline="30000" dirty="0">
                <a:solidFill>
                  <a:srgbClr val="000000"/>
                </a:solidFill>
                <a:latin typeface="Times New Roman" pitchFamily="18" charset="0"/>
                <a:cs typeface="Times New Roman" pitchFamily="18" charset="0"/>
              </a:rPr>
              <a:t>1</a:t>
            </a:r>
            <a:r>
              <a:rPr kumimoji="1" lang="zh-CN" altLang="en-US" sz="2800" dirty="0">
                <a:solidFill>
                  <a:srgbClr val="0000FF"/>
                </a:solidFill>
                <a:latin typeface="宋体" charset="-122"/>
              </a:rPr>
              <a:t>。</a:t>
            </a:r>
            <a:r>
              <a:rPr kumimoji="1" lang="zh-CN" altLang="en-US" sz="2800" dirty="0">
                <a:solidFill>
                  <a:srgbClr val="0000FF"/>
                </a:solidFill>
                <a:latin typeface="Times New Roman" pitchFamily="18" charset="0"/>
                <a:ea typeface="黑体" pitchFamily="49" charset="-122"/>
              </a:rPr>
              <a:t> </a:t>
            </a:r>
          </a:p>
        </p:txBody>
      </p:sp>
      <p:sp>
        <p:nvSpPr>
          <p:cNvPr id="239619" name="Text Box 3"/>
          <p:cNvSpPr txBox="1">
            <a:spLocks noChangeArrowheads="1"/>
          </p:cNvSpPr>
          <p:nvPr/>
        </p:nvSpPr>
        <p:spPr bwMode="auto">
          <a:xfrm>
            <a:off x="442383" y="2008713"/>
            <a:ext cx="123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解：</a:t>
            </a:r>
          </a:p>
        </p:txBody>
      </p:sp>
      <p:graphicFrame>
        <p:nvGraphicFramePr>
          <p:cNvPr id="239620" name="Object 4"/>
          <p:cNvGraphicFramePr>
            <a:graphicFrameLocks noChangeAspect="1"/>
          </p:cNvGraphicFramePr>
          <p:nvPr>
            <p:extLst>
              <p:ext uri="{D42A27DB-BD31-4B8C-83A1-F6EECF244321}">
                <p14:modId xmlns:p14="http://schemas.microsoft.com/office/powerpoint/2010/main" val="2412294708"/>
              </p:ext>
            </p:extLst>
          </p:nvPr>
        </p:nvGraphicFramePr>
        <p:xfrm>
          <a:off x="1261004" y="1870506"/>
          <a:ext cx="7440613" cy="1500188"/>
        </p:xfrm>
        <a:graphic>
          <a:graphicData uri="http://schemas.openxmlformats.org/presentationml/2006/ole">
            <mc:AlternateContent xmlns:mc="http://schemas.openxmlformats.org/markup-compatibility/2006">
              <mc:Choice xmlns:v="urn:schemas-microsoft-com:vml" Requires="v">
                <p:oleObj name="Equation" r:id="rId2" imgW="3365280" imgH="685800" progId="Equation.DSMT4">
                  <p:embed/>
                </p:oleObj>
              </mc:Choice>
              <mc:Fallback>
                <p:oleObj name="Equation" r:id="rId2" imgW="3365280" imgH="685800" progId="Equation.DSMT4">
                  <p:embed/>
                  <p:pic>
                    <p:nvPicPr>
                      <p:cNvPr id="239620" name="Object 4"/>
                      <p:cNvPicPr>
                        <a:picLocks noChangeAspect="1" noChangeArrowheads="1"/>
                      </p:cNvPicPr>
                      <p:nvPr/>
                    </p:nvPicPr>
                    <p:blipFill>
                      <a:blip r:embed="rId3"/>
                      <a:srcRect/>
                      <a:stretch>
                        <a:fillRect/>
                      </a:stretch>
                    </p:blipFill>
                    <p:spPr bwMode="auto">
                      <a:xfrm>
                        <a:off x="1261004" y="1870506"/>
                        <a:ext cx="7440613"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9622" name="Object 6"/>
          <p:cNvGraphicFramePr>
            <a:graphicFrameLocks noChangeAspect="1"/>
          </p:cNvGraphicFramePr>
          <p:nvPr>
            <p:extLst>
              <p:ext uri="{D42A27DB-BD31-4B8C-83A1-F6EECF244321}">
                <p14:modId xmlns:p14="http://schemas.microsoft.com/office/powerpoint/2010/main" val="929574131"/>
              </p:ext>
            </p:extLst>
          </p:nvPr>
        </p:nvGraphicFramePr>
        <p:xfrm>
          <a:off x="1061508" y="3429000"/>
          <a:ext cx="7188200" cy="1168400"/>
        </p:xfrm>
        <a:graphic>
          <a:graphicData uri="http://schemas.openxmlformats.org/presentationml/2006/ole">
            <mc:AlternateContent xmlns:mc="http://schemas.openxmlformats.org/markup-compatibility/2006">
              <mc:Choice xmlns:v="urn:schemas-microsoft-com:vml" Requires="v">
                <p:oleObj name="Equation" r:id="rId4" imgW="3136680" imgH="507960" progId="Equation.DSMT4">
                  <p:embed/>
                </p:oleObj>
              </mc:Choice>
              <mc:Fallback>
                <p:oleObj name="Equation" r:id="rId4" imgW="3136680" imgH="507960" progId="Equation.DSMT4">
                  <p:embed/>
                  <p:pic>
                    <p:nvPicPr>
                      <p:cNvPr id="239622" name="Object 6"/>
                      <p:cNvPicPr>
                        <a:picLocks noChangeAspect="1" noChangeArrowheads="1"/>
                      </p:cNvPicPr>
                      <p:nvPr/>
                    </p:nvPicPr>
                    <p:blipFill>
                      <a:blip r:embed="rId5"/>
                      <a:srcRect/>
                      <a:stretch>
                        <a:fillRect/>
                      </a:stretch>
                    </p:blipFill>
                    <p:spPr bwMode="auto">
                      <a:xfrm>
                        <a:off x="1061508" y="3429000"/>
                        <a:ext cx="71882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9624" name="Object 8"/>
          <p:cNvGraphicFramePr>
            <a:graphicFrameLocks noChangeAspect="1"/>
          </p:cNvGraphicFramePr>
          <p:nvPr>
            <p:extLst>
              <p:ext uri="{D42A27DB-BD31-4B8C-83A1-F6EECF244321}">
                <p14:modId xmlns:p14="http://schemas.microsoft.com/office/powerpoint/2010/main" val="398160342"/>
              </p:ext>
            </p:extLst>
          </p:nvPr>
        </p:nvGraphicFramePr>
        <p:xfrm>
          <a:off x="795331" y="4800410"/>
          <a:ext cx="8021291" cy="1026074"/>
        </p:xfrm>
        <a:graphic>
          <a:graphicData uri="http://schemas.openxmlformats.org/presentationml/2006/ole">
            <mc:AlternateContent xmlns:mc="http://schemas.openxmlformats.org/markup-compatibility/2006">
              <mc:Choice xmlns:v="urn:schemas-microsoft-com:vml" Requires="v">
                <p:oleObj name="Equation" r:id="rId6" imgW="3504960" imgH="444240" progId="Equation.DSMT4">
                  <p:embed/>
                </p:oleObj>
              </mc:Choice>
              <mc:Fallback>
                <p:oleObj name="Equation" r:id="rId6" imgW="3504960" imgH="444240" progId="Equation.DSMT4">
                  <p:embed/>
                  <p:pic>
                    <p:nvPicPr>
                      <p:cNvPr id="239624" name="Object 8"/>
                      <p:cNvPicPr>
                        <a:picLocks noChangeAspect="1" noChangeArrowheads="1"/>
                      </p:cNvPicPr>
                      <p:nvPr/>
                    </p:nvPicPr>
                    <p:blipFill>
                      <a:blip r:embed="rId7"/>
                      <a:srcRect/>
                      <a:stretch>
                        <a:fillRect/>
                      </a:stretch>
                    </p:blipFill>
                    <p:spPr bwMode="auto">
                      <a:xfrm>
                        <a:off x="795331" y="4800410"/>
                        <a:ext cx="8021291" cy="1026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9628" name="Object 12"/>
          <p:cNvGraphicFramePr>
            <a:graphicFrameLocks noChangeAspect="1"/>
          </p:cNvGraphicFramePr>
          <p:nvPr>
            <p:extLst>
              <p:ext uri="{D42A27DB-BD31-4B8C-83A1-F6EECF244321}">
                <p14:modId xmlns:p14="http://schemas.microsoft.com/office/powerpoint/2010/main" val="3458975655"/>
              </p:ext>
            </p:extLst>
          </p:nvPr>
        </p:nvGraphicFramePr>
        <p:xfrm>
          <a:off x="1488722" y="6029494"/>
          <a:ext cx="5435600" cy="549275"/>
        </p:xfrm>
        <a:graphic>
          <a:graphicData uri="http://schemas.openxmlformats.org/presentationml/2006/ole">
            <mc:AlternateContent xmlns:mc="http://schemas.openxmlformats.org/markup-compatibility/2006">
              <mc:Choice xmlns:v="urn:schemas-microsoft-com:vml" Requires="v">
                <p:oleObj name="Equation" r:id="rId8" imgW="2311200" imgH="228600" progId="Equation.DSMT4">
                  <p:embed/>
                </p:oleObj>
              </mc:Choice>
              <mc:Fallback>
                <p:oleObj name="Equation" r:id="rId8" imgW="2311200" imgH="228600" progId="Equation.DSMT4">
                  <p:embed/>
                  <p:pic>
                    <p:nvPicPr>
                      <p:cNvPr id="239628" name="Object 12"/>
                      <p:cNvPicPr>
                        <a:picLocks noChangeAspect="1" noChangeArrowheads="1"/>
                      </p:cNvPicPr>
                      <p:nvPr/>
                    </p:nvPicPr>
                    <p:blipFill>
                      <a:blip r:embed="rId9"/>
                      <a:srcRect/>
                      <a:stretch>
                        <a:fillRect/>
                      </a:stretch>
                    </p:blipFill>
                    <p:spPr bwMode="auto">
                      <a:xfrm>
                        <a:off x="1488722" y="6029494"/>
                        <a:ext cx="543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32085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wipe(left)">
                                      <p:cBhvr>
                                        <p:cTn id="7" dur="500"/>
                                        <p:tgtEl>
                                          <p:spTgt spid="239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9620"/>
                                        </p:tgtEl>
                                        <p:attrNameLst>
                                          <p:attrName>style.visibility</p:attrName>
                                        </p:attrNameLst>
                                      </p:cBhvr>
                                      <p:to>
                                        <p:strVal val="visible"/>
                                      </p:to>
                                    </p:set>
                                    <p:animEffect transition="in" filter="wipe(up)">
                                      <p:cBhvr>
                                        <p:cTn id="12" dur="500"/>
                                        <p:tgtEl>
                                          <p:spTgt spid="239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9622"/>
                                        </p:tgtEl>
                                        <p:attrNameLst>
                                          <p:attrName>style.visibility</p:attrName>
                                        </p:attrNameLst>
                                      </p:cBhvr>
                                      <p:to>
                                        <p:strVal val="visible"/>
                                      </p:to>
                                    </p:set>
                                    <p:animEffect transition="in" filter="wipe(left)">
                                      <p:cBhvr>
                                        <p:cTn id="17" dur="500"/>
                                        <p:tgtEl>
                                          <p:spTgt spid="2396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9624"/>
                                        </p:tgtEl>
                                        <p:attrNameLst>
                                          <p:attrName>style.visibility</p:attrName>
                                        </p:attrNameLst>
                                      </p:cBhvr>
                                      <p:to>
                                        <p:strVal val="visible"/>
                                      </p:to>
                                    </p:set>
                                    <p:animEffect transition="in" filter="wipe(left)">
                                      <p:cBhvr>
                                        <p:cTn id="22" dur="500"/>
                                        <p:tgtEl>
                                          <p:spTgt spid="2396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9628"/>
                                        </p:tgtEl>
                                        <p:attrNameLst>
                                          <p:attrName>style.visibility</p:attrName>
                                        </p:attrNameLst>
                                      </p:cBhvr>
                                      <p:to>
                                        <p:strVal val="visible"/>
                                      </p:to>
                                    </p:set>
                                    <p:animEffect transition="in" filter="wipe(left)">
                                      <p:cBhvr>
                                        <p:cTn id="27" dur="500"/>
                                        <p:tgtEl>
                                          <p:spTgt spid="239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438150" y="6477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FF0000"/>
                </a:solidFill>
              </a:rPr>
              <a:t>为什么有机蒸馏中加了沸石才能防止暴沸？ </a:t>
            </a:r>
          </a:p>
        </p:txBody>
      </p:sp>
      <p:sp>
        <p:nvSpPr>
          <p:cNvPr id="258053" name="Text Box 5"/>
          <p:cNvSpPr txBox="1">
            <a:spLocks noChangeArrowheads="1"/>
          </p:cNvSpPr>
          <p:nvPr/>
        </p:nvSpPr>
        <p:spPr bwMode="auto">
          <a:xfrm>
            <a:off x="552450" y="1251656"/>
            <a:ext cx="8229600" cy="486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25000"/>
              </a:lnSpc>
              <a:spcBef>
                <a:spcPct val="0"/>
              </a:spcBef>
              <a:buClrTx/>
              <a:buSzTx/>
              <a:buFontTx/>
              <a:buNone/>
            </a:pPr>
            <a:r>
              <a:rPr lang="en-US" altLang="zh-CN" sz="2800" dirty="0">
                <a:solidFill>
                  <a:srgbClr val="0000FF"/>
                </a:solidFill>
                <a:latin typeface="楷体" panose="02010609060101010101" pitchFamily="49" charset="-122"/>
                <a:ea typeface="楷体" panose="02010609060101010101" pitchFamily="49" charset="-122"/>
              </a:rPr>
              <a:t>    </a:t>
            </a:r>
            <a:r>
              <a:rPr lang="zh-CN" altLang="en-US" sz="2800" dirty="0">
                <a:solidFill>
                  <a:srgbClr val="0000FF"/>
                </a:solidFill>
                <a:latin typeface="楷体" panose="02010609060101010101" pitchFamily="49" charset="-122"/>
                <a:ea typeface="楷体" panose="02010609060101010101" pitchFamily="49" charset="-122"/>
              </a:rPr>
              <a:t>有机溶液中溶解的空气极少，当加热溶液到泡点时，由于缺乏气化中心而不能沸腾，继续加热将使溶液温度超过沸点，成为过热液体。一旦有气泡生成，过热液体将自动恢复至正常状态，释放出因过热而积聚的热量，使大量液体在短时间内气化，这就是暴沸。沸石是多孔固体，小孔中含有空气，在升温过程中空气逸出，提供成泡中心，使初形成的蒸气泡不致于太小。到达沸点时气泡上升，搅动溶液，使液体保持正常的沸腾状态。</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Effect transition="in" filter="wipe(up)">
                                      <p:cBhvr>
                                        <p:cTn id="7" dur="500"/>
                                        <p:tgtEl>
                                          <p:spTgt spid="25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078"/>
          <p:cNvGrpSpPr>
            <a:grpSpLocks/>
          </p:cNvGrpSpPr>
          <p:nvPr/>
        </p:nvGrpSpPr>
        <p:grpSpPr bwMode="auto">
          <a:xfrm>
            <a:off x="1106488" y="1531759"/>
            <a:ext cx="1144587" cy="1277938"/>
            <a:chOff x="1596" y="1092"/>
            <a:chExt cx="721" cy="805"/>
          </a:xfrm>
        </p:grpSpPr>
        <p:sp>
          <p:nvSpPr>
            <p:cNvPr id="25610" name="AutoShape 1026"/>
            <p:cNvSpPr>
              <a:spLocks noChangeArrowheads="1"/>
            </p:cNvSpPr>
            <p:nvPr/>
          </p:nvSpPr>
          <p:spPr bwMode="auto">
            <a:xfrm>
              <a:off x="1596" y="1092"/>
              <a:ext cx="721" cy="805"/>
            </a:xfrm>
            <a:prstGeom prst="can">
              <a:avLst>
                <a:gd name="adj" fmla="val 27913"/>
              </a:avLst>
            </a:prstGeom>
            <a:gradFill rotWithShape="0">
              <a:gsLst>
                <a:gs pos="0">
                  <a:srgbClr val="5E6D76"/>
                </a:gs>
                <a:gs pos="50000">
                  <a:srgbClr val="CCECFF"/>
                </a:gs>
                <a:gs pos="100000">
                  <a:srgbClr val="5E6D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11" name="AutoShape 1029"/>
            <p:cNvSpPr>
              <a:spLocks noChangeArrowheads="1"/>
            </p:cNvSpPr>
            <p:nvPr/>
          </p:nvSpPr>
          <p:spPr bwMode="auto">
            <a:xfrm>
              <a:off x="1842" y="1836"/>
              <a:ext cx="45" cy="44"/>
            </a:xfrm>
            <a:prstGeom prst="parallelogram">
              <a:avLst>
                <a:gd name="adj" fmla="val 25568"/>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12" name="AutoShape 1030"/>
            <p:cNvSpPr>
              <a:spLocks noChangeArrowheads="1"/>
            </p:cNvSpPr>
            <p:nvPr/>
          </p:nvSpPr>
          <p:spPr bwMode="auto">
            <a:xfrm>
              <a:off x="2028" y="1806"/>
              <a:ext cx="39" cy="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31 w 21600"/>
                <a:gd name="T13" fmla="*/ 4469 h 21600"/>
                <a:gd name="T14" fmla="*/ 17169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AutoShape 1031"/>
            <p:cNvSpPr>
              <a:spLocks noChangeArrowheads="1"/>
            </p:cNvSpPr>
            <p:nvPr/>
          </p:nvSpPr>
          <p:spPr bwMode="auto">
            <a:xfrm>
              <a:off x="2070" y="1752"/>
              <a:ext cx="44" cy="51"/>
            </a:xfrm>
            <a:prstGeom prst="pentagon">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14" name="AutoShape 1032"/>
            <p:cNvSpPr>
              <a:spLocks noChangeArrowheads="1"/>
            </p:cNvSpPr>
            <p:nvPr/>
          </p:nvSpPr>
          <p:spPr bwMode="auto">
            <a:xfrm>
              <a:off x="1734" y="1746"/>
              <a:ext cx="52" cy="56"/>
            </a:xfrm>
            <a:prstGeom prst="diamond">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15" name="AutoShape 1033"/>
            <p:cNvSpPr>
              <a:spLocks noChangeArrowheads="1"/>
            </p:cNvSpPr>
            <p:nvPr/>
          </p:nvSpPr>
          <p:spPr bwMode="auto">
            <a:xfrm>
              <a:off x="1638" y="1752"/>
              <a:ext cx="45" cy="44"/>
            </a:xfrm>
            <a:prstGeom prst="parallelogram">
              <a:avLst>
                <a:gd name="adj" fmla="val 25568"/>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16" name="AutoShape 1034"/>
            <p:cNvSpPr>
              <a:spLocks noChangeArrowheads="1"/>
            </p:cNvSpPr>
            <p:nvPr/>
          </p:nvSpPr>
          <p:spPr bwMode="auto">
            <a:xfrm>
              <a:off x="1902" y="1830"/>
              <a:ext cx="45" cy="44"/>
            </a:xfrm>
            <a:prstGeom prst="parallelogram">
              <a:avLst>
                <a:gd name="adj" fmla="val 25568"/>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17" name="AutoShape 1035"/>
            <p:cNvSpPr>
              <a:spLocks noChangeArrowheads="1"/>
            </p:cNvSpPr>
            <p:nvPr/>
          </p:nvSpPr>
          <p:spPr bwMode="auto">
            <a:xfrm>
              <a:off x="2004" y="1746"/>
              <a:ext cx="45" cy="44"/>
            </a:xfrm>
            <a:prstGeom prst="parallelogram">
              <a:avLst>
                <a:gd name="adj" fmla="val 25568"/>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18" name="AutoShape 1036"/>
            <p:cNvSpPr>
              <a:spLocks noChangeArrowheads="1"/>
            </p:cNvSpPr>
            <p:nvPr/>
          </p:nvSpPr>
          <p:spPr bwMode="auto">
            <a:xfrm>
              <a:off x="2112" y="1806"/>
              <a:ext cx="45" cy="44"/>
            </a:xfrm>
            <a:prstGeom prst="parallelogram">
              <a:avLst>
                <a:gd name="adj" fmla="val 25568"/>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19" name="AutoShape 1037"/>
            <p:cNvSpPr>
              <a:spLocks noChangeArrowheads="1"/>
            </p:cNvSpPr>
            <p:nvPr/>
          </p:nvSpPr>
          <p:spPr bwMode="auto">
            <a:xfrm>
              <a:off x="2226" y="1764"/>
              <a:ext cx="44" cy="51"/>
            </a:xfrm>
            <a:prstGeom prst="pentagon">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20" name="AutoShape 1038"/>
            <p:cNvSpPr>
              <a:spLocks noChangeArrowheads="1"/>
            </p:cNvSpPr>
            <p:nvPr/>
          </p:nvSpPr>
          <p:spPr bwMode="auto">
            <a:xfrm>
              <a:off x="2184" y="1800"/>
              <a:ext cx="44" cy="51"/>
            </a:xfrm>
            <a:prstGeom prst="pentagon">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21" name="AutoShape 1039"/>
            <p:cNvSpPr>
              <a:spLocks noChangeArrowheads="1"/>
            </p:cNvSpPr>
            <p:nvPr/>
          </p:nvSpPr>
          <p:spPr bwMode="auto">
            <a:xfrm>
              <a:off x="2208" y="1704"/>
              <a:ext cx="44" cy="51"/>
            </a:xfrm>
            <a:prstGeom prst="pentagon">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22" name="AutoShape 1040"/>
            <p:cNvSpPr>
              <a:spLocks noChangeArrowheads="1"/>
            </p:cNvSpPr>
            <p:nvPr/>
          </p:nvSpPr>
          <p:spPr bwMode="auto">
            <a:xfrm>
              <a:off x="1686" y="1788"/>
              <a:ext cx="44" cy="51"/>
            </a:xfrm>
            <a:prstGeom prst="pentagon">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23" name="AutoShape 1041"/>
            <p:cNvSpPr>
              <a:spLocks noChangeArrowheads="1"/>
            </p:cNvSpPr>
            <p:nvPr/>
          </p:nvSpPr>
          <p:spPr bwMode="auto">
            <a:xfrm>
              <a:off x="1806" y="1782"/>
              <a:ext cx="39" cy="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31 w 21600"/>
                <a:gd name="T13" fmla="*/ 4469 h 21600"/>
                <a:gd name="T14" fmla="*/ 17169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AutoShape 1042"/>
            <p:cNvSpPr>
              <a:spLocks noChangeArrowheads="1"/>
            </p:cNvSpPr>
            <p:nvPr/>
          </p:nvSpPr>
          <p:spPr bwMode="auto">
            <a:xfrm>
              <a:off x="1962" y="1818"/>
              <a:ext cx="39" cy="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31 w 21600"/>
                <a:gd name="T13" fmla="*/ 4469 h 21600"/>
                <a:gd name="T14" fmla="*/ 17169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5" name="AutoShape 1043"/>
            <p:cNvSpPr>
              <a:spLocks noChangeArrowheads="1"/>
            </p:cNvSpPr>
            <p:nvPr/>
          </p:nvSpPr>
          <p:spPr bwMode="auto">
            <a:xfrm>
              <a:off x="2166" y="1728"/>
              <a:ext cx="39" cy="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31 w 21600"/>
                <a:gd name="T13" fmla="*/ 4469 h 21600"/>
                <a:gd name="T14" fmla="*/ 17169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6" name="AutoShape 1044"/>
            <p:cNvSpPr>
              <a:spLocks noChangeArrowheads="1"/>
            </p:cNvSpPr>
            <p:nvPr/>
          </p:nvSpPr>
          <p:spPr bwMode="auto">
            <a:xfrm>
              <a:off x="1620" y="1674"/>
              <a:ext cx="39" cy="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31 w 21600"/>
                <a:gd name="T13" fmla="*/ 4469 h 21600"/>
                <a:gd name="T14" fmla="*/ 17169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7" name="AutoShape 1045"/>
            <p:cNvSpPr>
              <a:spLocks noChangeArrowheads="1"/>
            </p:cNvSpPr>
            <p:nvPr/>
          </p:nvSpPr>
          <p:spPr bwMode="auto">
            <a:xfrm>
              <a:off x="2268" y="1680"/>
              <a:ext cx="39" cy="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31 w 21600"/>
                <a:gd name="T13" fmla="*/ 4469 h 21600"/>
                <a:gd name="T14" fmla="*/ 17169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AutoShape 1046"/>
            <p:cNvSpPr>
              <a:spLocks noChangeArrowheads="1"/>
            </p:cNvSpPr>
            <p:nvPr/>
          </p:nvSpPr>
          <p:spPr bwMode="auto">
            <a:xfrm>
              <a:off x="1866" y="1764"/>
              <a:ext cx="39" cy="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31 w 21600"/>
                <a:gd name="T13" fmla="*/ 4469 h 21600"/>
                <a:gd name="T14" fmla="*/ 17169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9" name="AutoShape 1047"/>
            <p:cNvSpPr>
              <a:spLocks noChangeArrowheads="1"/>
            </p:cNvSpPr>
            <p:nvPr/>
          </p:nvSpPr>
          <p:spPr bwMode="auto">
            <a:xfrm>
              <a:off x="1782" y="1716"/>
              <a:ext cx="52" cy="56"/>
            </a:xfrm>
            <a:prstGeom prst="diamond">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30" name="AutoShape 1048"/>
            <p:cNvSpPr>
              <a:spLocks noChangeArrowheads="1"/>
            </p:cNvSpPr>
            <p:nvPr/>
          </p:nvSpPr>
          <p:spPr bwMode="auto">
            <a:xfrm>
              <a:off x="2112" y="1710"/>
              <a:ext cx="52" cy="56"/>
            </a:xfrm>
            <a:prstGeom prst="diamond">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31" name="AutoShape 1049"/>
            <p:cNvSpPr>
              <a:spLocks noChangeArrowheads="1"/>
            </p:cNvSpPr>
            <p:nvPr/>
          </p:nvSpPr>
          <p:spPr bwMode="auto">
            <a:xfrm>
              <a:off x="1932" y="1752"/>
              <a:ext cx="52" cy="56"/>
            </a:xfrm>
            <a:prstGeom prst="diamond">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32" name="AutoShape 1050"/>
            <p:cNvSpPr>
              <a:spLocks noChangeArrowheads="1"/>
            </p:cNvSpPr>
            <p:nvPr/>
          </p:nvSpPr>
          <p:spPr bwMode="auto">
            <a:xfrm>
              <a:off x="1752" y="1818"/>
              <a:ext cx="52" cy="56"/>
            </a:xfrm>
            <a:prstGeom prst="diamond">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5633" name="AutoShape 1051"/>
            <p:cNvSpPr>
              <a:spLocks noChangeArrowheads="1"/>
            </p:cNvSpPr>
            <p:nvPr/>
          </p:nvSpPr>
          <p:spPr bwMode="auto">
            <a:xfrm>
              <a:off x="1680" y="1716"/>
              <a:ext cx="52" cy="56"/>
            </a:xfrm>
            <a:prstGeom prst="diamond">
              <a:avLst/>
            </a:prstGeom>
            <a:gradFill rotWithShape="0">
              <a:gsLst>
                <a:gs pos="0">
                  <a:srgbClr val="000059"/>
                </a:gs>
                <a:gs pos="50000">
                  <a:srgbClr val="0000FF"/>
                </a:gs>
                <a:gs pos="100000">
                  <a:srgbClr val="000059"/>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pSp>
      <p:sp>
        <p:nvSpPr>
          <p:cNvPr id="25603" name="Text Box 1075"/>
          <p:cNvSpPr txBox="1">
            <a:spLocks noChangeArrowheads="1"/>
          </p:cNvSpPr>
          <p:nvPr/>
        </p:nvSpPr>
        <p:spPr bwMode="auto">
          <a:xfrm>
            <a:off x="2835275" y="1630184"/>
            <a:ext cx="59309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楷体" panose="02010609060101010101" pitchFamily="49" charset="-122"/>
                <a:ea typeface="楷体" panose="02010609060101010101" pitchFamily="49" charset="-122"/>
              </a:rPr>
              <a:t>溶液结晶的条件：固态溶质的化学势等于溶液中溶质的化学势。</a:t>
            </a:r>
          </a:p>
        </p:txBody>
      </p:sp>
      <p:sp>
        <p:nvSpPr>
          <p:cNvPr id="25604" name="Text Box 1076"/>
          <p:cNvSpPr txBox="1">
            <a:spLocks noChangeArrowheads="1"/>
          </p:cNvSpPr>
          <p:nvPr/>
        </p:nvSpPr>
        <p:spPr bwMode="auto">
          <a:xfrm>
            <a:off x="788988" y="5959475"/>
            <a:ext cx="722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宋体" charset="-122"/>
              </a:rPr>
              <a:t>微小晶体的溶解度</a:t>
            </a:r>
            <a:r>
              <a:rPr lang="en-US" altLang="zh-CN" sz="2800" dirty="0">
                <a:solidFill>
                  <a:srgbClr val="0000FF"/>
                </a:solidFill>
                <a:latin typeface="宋体" charset="-122"/>
                <a:ea typeface="楷体_GB2312" pitchFamily="49" charset="-122"/>
              </a:rPr>
              <a:t> </a:t>
            </a:r>
            <a:r>
              <a:rPr lang="en-US" altLang="zh-CN" sz="2800" dirty="0">
                <a:solidFill>
                  <a:srgbClr val="0000FF"/>
                </a:solidFill>
                <a:latin typeface="楷体_GB2312" pitchFamily="49" charset="-122"/>
                <a:ea typeface="楷体_GB2312" pitchFamily="49" charset="-122"/>
                <a:sym typeface="Symbol"/>
              </a:rPr>
              <a:t> </a:t>
            </a:r>
            <a:r>
              <a:rPr lang="zh-CN" altLang="en-US" sz="2800" dirty="0">
                <a:solidFill>
                  <a:srgbClr val="0000FF"/>
                </a:solidFill>
                <a:latin typeface="宋体" charset="-122"/>
              </a:rPr>
              <a:t>普通晶体的溶解度</a:t>
            </a:r>
          </a:p>
        </p:txBody>
      </p:sp>
      <p:sp>
        <p:nvSpPr>
          <p:cNvPr id="25605" name="Text Box 1077"/>
          <p:cNvSpPr txBox="1">
            <a:spLocks noChangeArrowheads="1"/>
          </p:cNvSpPr>
          <p:nvPr/>
        </p:nvSpPr>
        <p:spPr bwMode="auto">
          <a:xfrm>
            <a:off x="5937250" y="619125"/>
            <a:ext cx="29083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solidFill>
                  <a:srgbClr val="0000FF"/>
                </a:solidFill>
              </a:rPr>
              <a:t>浓度高于溶解度的溶液即过饱和溶液。</a:t>
            </a:r>
          </a:p>
        </p:txBody>
      </p:sp>
      <p:graphicFrame>
        <p:nvGraphicFramePr>
          <p:cNvPr id="25606" name="对象 1"/>
          <p:cNvGraphicFramePr>
            <a:graphicFrameLocks noChangeAspect="1"/>
          </p:cNvGraphicFramePr>
          <p:nvPr>
            <p:extLst>
              <p:ext uri="{D42A27DB-BD31-4B8C-83A1-F6EECF244321}">
                <p14:modId xmlns:p14="http://schemas.microsoft.com/office/powerpoint/2010/main" val="661826713"/>
              </p:ext>
            </p:extLst>
          </p:nvPr>
        </p:nvGraphicFramePr>
        <p:xfrm>
          <a:off x="989013" y="2961745"/>
          <a:ext cx="7569200" cy="1392237"/>
        </p:xfrm>
        <a:graphic>
          <a:graphicData uri="http://schemas.openxmlformats.org/presentationml/2006/ole">
            <mc:AlternateContent xmlns:mc="http://schemas.openxmlformats.org/markup-compatibility/2006">
              <mc:Choice xmlns:v="urn:schemas-microsoft-com:vml" Requires="v">
                <p:oleObj name="Equation" r:id="rId2" imgW="3454200" imgH="634680" progId="Equation.DSMT4">
                  <p:embed/>
                </p:oleObj>
              </mc:Choice>
              <mc:Fallback>
                <p:oleObj name="Equation" r:id="rId2" imgW="3454200" imgH="634680" progId="Equation.DSMT4">
                  <p:embed/>
                  <p:pic>
                    <p:nvPicPr>
                      <p:cNvPr id="25606" name="对象 1"/>
                      <p:cNvPicPr>
                        <a:picLocks noChangeAspect="1" noChangeArrowheads="1"/>
                      </p:cNvPicPr>
                      <p:nvPr/>
                    </p:nvPicPr>
                    <p:blipFill>
                      <a:blip r:embed="rId3"/>
                      <a:srcRect/>
                      <a:stretch>
                        <a:fillRect/>
                      </a:stretch>
                    </p:blipFill>
                    <p:spPr bwMode="auto">
                      <a:xfrm>
                        <a:off x="989013" y="2961745"/>
                        <a:ext cx="7569200"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对象 2"/>
          <p:cNvGraphicFramePr>
            <a:graphicFrameLocks noChangeAspect="1"/>
          </p:cNvGraphicFramePr>
          <p:nvPr>
            <p:extLst>
              <p:ext uri="{D42A27DB-BD31-4B8C-83A1-F6EECF244321}">
                <p14:modId xmlns:p14="http://schemas.microsoft.com/office/powerpoint/2010/main" val="331953568"/>
              </p:ext>
            </p:extLst>
          </p:nvPr>
        </p:nvGraphicFramePr>
        <p:xfrm>
          <a:off x="1174750" y="4559300"/>
          <a:ext cx="6897688" cy="1487488"/>
        </p:xfrm>
        <a:graphic>
          <a:graphicData uri="http://schemas.openxmlformats.org/presentationml/2006/ole">
            <mc:AlternateContent xmlns:mc="http://schemas.openxmlformats.org/markup-compatibility/2006">
              <mc:Choice xmlns:v="urn:schemas-microsoft-com:vml" Requires="v">
                <p:oleObj name="Equation" r:id="rId4" imgW="3060360" imgH="660240" progId="Equation.DSMT4">
                  <p:embed/>
                </p:oleObj>
              </mc:Choice>
              <mc:Fallback>
                <p:oleObj name="Equation" r:id="rId4" imgW="3060360" imgH="660240" progId="Equation.DSMT4">
                  <p:embed/>
                  <p:pic>
                    <p:nvPicPr>
                      <p:cNvPr id="25607" name="对象 2"/>
                      <p:cNvPicPr>
                        <a:picLocks noChangeAspect="1" noChangeArrowheads="1"/>
                      </p:cNvPicPr>
                      <p:nvPr/>
                    </p:nvPicPr>
                    <p:blipFill>
                      <a:blip r:embed="rId5"/>
                      <a:srcRect/>
                      <a:stretch>
                        <a:fillRect/>
                      </a:stretch>
                    </p:blipFill>
                    <p:spPr bwMode="auto">
                      <a:xfrm>
                        <a:off x="1174750" y="4559300"/>
                        <a:ext cx="6897688"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Text Box 25"/>
          <p:cNvSpPr txBox="1">
            <a:spLocks noChangeArrowheads="1"/>
          </p:cNvSpPr>
          <p:nvPr/>
        </p:nvSpPr>
        <p:spPr bwMode="auto">
          <a:xfrm>
            <a:off x="623359" y="646768"/>
            <a:ext cx="571341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0"/>
              </a:spcBef>
              <a:spcAft>
                <a:spcPct val="0"/>
              </a:spcAft>
              <a:defRPr sz="2800" b="1">
                <a:solidFill>
                  <a:schemeClr val="tx1"/>
                </a:solidFill>
                <a:latin typeface="Arial" charset="0"/>
                <a:ea typeface="宋体" pitchFamily="2" charset="-122"/>
              </a:defRPr>
            </a:lvl6pPr>
            <a:lvl7pPr marL="2971800" indent="-228600" eaLnBrk="0" fontAlgn="base" hangingPunct="0">
              <a:spcBef>
                <a:spcPct val="0"/>
              </a:spcBef>
              <a:spcAft>
                <a:spcPct val="0"/>
              </a:spcAft>
              <a:defRPr sz="2800" b="1">
                <a:solidFill>
                  <a:schemeClr val="tx1"/>
                </a:solidFill>
                <a:latin typeface="Arial" charset="0"/>
                <a:ea typeface="宋体" pitchFamily="2" charset="-122"/>
              </a:defRPr>
            </a:lvl7pPr>
            <a:lvl8pPr marL="3429000" indent="-228600" eaLnBrk="0" fontAlgn="base" hangingPunct="0">
              <a:spcBef>
                <a:spcPct val="0"/>
              </a:spcBef>
              <a:spcAft>
                <a:spcPct val="0"/>
              </a:spcAft>
              <a:defRPr sz="2800" b="1">
                <a:solidFill>
                  <a:schemeClr val="tx1"/>
                </a:solidFill>
                <a:latin typeface="Arial" charset="0"/>
                <a:ea typeface="宋体" pitchFamily="2" charset="-122"/>
              </a:defRPr>
            </a:lvl8pPr>
            <a:lvl9pPr marL="3886200" indent="-228600"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defRPr/>
            </a:pPr>
            <a:r>
              <a:rPr kumimoji="1" lang="zh-CN" altLang="en-US" dirty="0">
                <a:solidFill>
                  <a:srgbClr val="FF0000"/>
                </a:solidFill>
                <a:effectLst>
                  <a:outerShdw blurRad="38100" dist="38100" dir="2700000" algn="tl">
                    <a:srgbClr val="C0C0C0"/>
                  </a:outerShdw>
                </a:effectLst>
                <a:latin typeface="Times New Roman" pitchFamily="18" charset="0"/>
                <a:ea typeface="黑体" pitchFamily="2" charset="-122"/>
              </a:rPr>
              <a:t>过饱和溶液</a:t>
            </a:r>
            <a:r>
              <a:rPr kumimoji="1" lang="en-US" altLang="zh-CN" sz="2400" dirty="0">
                <a:solidFill>
                  <a:srgbClr val="FF0000"/>
                </a:solidFill>
                <a:latin typeface="Times New Roman" pitchFamily="18" charset="0"/>
                <a:ea typeface="黑体" pitchFamily="2" charset="-122"/>
              </a:rPr>
              <a:t>(supersaturated solution)</a:t>
            </a:r>
            <a:endParaRPr kumimoji="1" lang="zh-CN" altLang="en-US" sz="2400" dirty="0">
              <a:latin typeface="Times New Roman" pitchFamily="18" charset="0"/>
              <a:ea typeface="黑体" pitchFamily="2" charset="-122"/>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514350" y="704850"/>
            <a:ext cx="83089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25000"/>
              </a:lnSpc>
              <a:spcBef>
                <a:spcPct val="0"/>
              </a:spcBef>
              <a:buClrTx/>
              <a:buSzTx/>
              <a:buFontTx/>
              <a:buNone/>
            </a:pPr>
            <a:r>
              <a:rPr lang="zh-CN" altLang="en-US" sz="2800">
                <a:solidFill>
                  <a:srgbClr val="FF0000"/>
                </a:solidFill>
              </a:rPr>
              <a:t>重量分析中，形成沉淀后，为什么要将沉淀陈化一段时间后再过滤？</a:t>
            </a:r>
          </a:p>
        </p:txBody>
      </p:sp>
      <p:sp>
        <p:nvSpPr>
          <p:cNvPr id="256005" name="Text Box 5"/>
          <p:cNvSpPr txBox="1">
            <a:spLocks noChangeArrowheads="1"/>
          </p:cNvSpPr>
          <p:nvPr/>
        </p:nvSpPr>
        <p:spPr bwMode="auto">
          <a:xfrm>
            <a:off x="571500" y="2057400"/>
            <a:ext cx="7962900" cy="3249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25000"/>
              </a:lnSpc>
              <a:spcBef>
                <a:spcPct val="0"/>
              </a:spcBef>
              <a:buClrTx/>
              <a:buSzTx/>
              <a:buFontTx/>
              <a:buNone/>
            </a:pPr>
            <a:r>
              <a:rPr lang="en-US" altLang="zh-CN" sz="2800" dirty="0">
                <a:solidFill>
                  <a:srgbClr val="0000FF"/>
                </a:solidFill>
                <a:latin typeface="楷体" panose="02010609060101010101" pitchFamily="49" charset="-122"/>
                <a:ea typeface="楷体" panose="02010609060101010101" pitchFamily="49" charset="-122"/>
              </a:rPr>
              <a:t>    </a:t>
            </a:r>
            <a:r>
              <a:rPr lang="zh-CN" altLang="en-US" sz="2800" dirty="0">
                <a:solidFill>
                  <a:srgbClr val="0000FF"/>
                </a:solidFill>
                <a:latin typeface="楷体" panose="02010609060101010101" pitchFamily="49" charset="-122"/>
                <a:ea typeface="楷体" panose="02010609060101010101" pitchFamily="49" charset="-122"/>
              </a:rPr>
              <a:t>在形成沉淀的过程中，沉淀粒子的大小不一。如果马上过滤，小颗粒可能透过滤纸而使分析结果偏低。根据开尔文公式，颗粒越小，其溶解度越大。大小粒子处在同一环境中，小颗粒不断溶解，大颗粒不断长大。陈化一段时间后，小颗粒消失，这样既容易过滤，分析结果也比较准确。</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animEffect transition="in" filter="wipe(up)">
                                      <p:cBhvr>
                                        <p:cTn id="7" dur="500"/>
                                        <p:tgtEl>
                                          <p:spTgt spid="256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7" name="Text Box 7"/>
          <p:cNvSpPr txBox="1">
            <a:spLocks noChangeArrowheads="1"/>
          </p:cNvSpPr>
          <p:nvPr/>
        </p:nvSpPr>
        <p:spPr bwMode="auto">
          <a:xfrm>
            <a:off x="449263" y="1819275"/>
            <a:ext cx="844232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t>在温度给定和气相可以近似看作理想气体的条件下，</a:t>
            </a:r>
            <a:r>
              <a:rPr lang="zh-CN" altLang="en-US" sz="2800">
                <a:solidFill>
                  <a:srgbClr val="FF0000"/>
                </a:solidFill>
              </a:rPr>
              <a:t>纯液体的饱和蒸气压由</a:t>
            </a:r>
            <a:r>
              <a:rPr lang="zh-CN" altLang="en-US" sz="2800">
                <a:solidFill>
                  <a:srgbClr val="FF0000"/>
                </a:solidFill>
                <a:latin typeface="黑体" pitchFamily="49" charset="-122"/>
                <a:ea typeface="黑体" pitchFamily="49" charset="-122"/>
              </a:rPr>
              <a:t>液相压力</a:t>
            </a:r>
            <a:r>
              <a:rPr lang="zh-CN" altLang="en-US" sz="2800">
                <a:solidFill>
                  <a:srgbClr val="FF0000"/>
                </a:solidFill>
              </a:rPr>
              <a:t>决定</a:t>
            </a:r>
            <a:r>
              <a:rPr lang="zh-CN" altLang="en-US" sz="2800"/>
              <a:t>，与气相压力和气相组成无关。</a:t>
            </a:r>
          </a:p>
        </p:txBody>
      </p:sp>
      <p:sp>
        <p:nvSpPr>
          <p:cNvPr id="296971" name="Text Box 11"/>
          <p:cNvSpPr txBox="1">
            <a:spLocks noChangeArrowheads="1"/>
          </p:cNvSpPr>
          <p:nvPr/>
        </p:nvSpPr>
        <p:spPr bwMode="auto">
          <a:xfrm>
            <a:off x="466725" y="3309938"/>
            <a:ext cx="8464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rgbClr val="0000FF"/>
                </a:solidFill>
              </a:rPr>
              <a:t>当两个体系液相压力的差别</a:t>
            </a:r>
            <a:r>
              <a:rPr lang="zh-CN" altLang="en-US" sz="2800" dirty="0">
                <a:solidFill>
                  <a:srgbClr val="FF0000"/>
                </a:solidFill>
              </a:rPr>
              <a:t>主要</a:t>
            </a:r>
            <a:r>
              <a:rPr lang="zh-CN" altLang="en-US" sz="2800" dirty="0">
                <a:solidFill>
                  <a:srgbClr val="0000FF"/>
                </a:solidFill>
              </a:rPr>
              <a:t>来自于气液界面一个是平面而另一个是球面时，我们得到</a:t>
            </a:r>
            <a:r>
              <a:rPr lang="zh-CN" altLang="en-US" sz="2800" dirty="0">
                <a:solidFill>
                  <a:srgbClr val="FF0000"/>
                </a:solidFill>
              </a:rPr>
              <a:t>开尔文方程</a:t>
            </a:r>
            <a:r>
              <a:rPr lang="zh-CN" altLang="en-US" sz="2800" dirty="0">
                <a:solidFill>
                  <a:srgbClr val="0000FF"/>
                </a:solidFill>
              </a:rPr>
              <a:t>：</a:t>
            </a:r>
          </a:p>
        </p:txBody>
      </p:sp>
      <p:sp>
        <p:nvSpPr>
          <p:cNvPr id="6150" name="Text Box 26"/>
          <p:cNvSpPr txBox="1">
            <a:spLocks noChangeArrowheads="1"/>
          </p:cNvSpPr>
          <p:nvPr/>
        </p:nvSpPr>
        <p:spPr bwMode="auto">
          <a:xfrm>
            <a:off x="814388" y="5595938"/>
            <a:ext cx="391318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solidFill>
                  <a:srgbClr val="0000FF"/>
                </a:solidFill>
              </a:rPr>
              <a:t>由约等号成立的条件可以推得开尔文方程成立的条件</a:t>
            </a:r>
          </a:p>
        </p:txBody>
      </p:sp>
      <p:sp>
        <p:nvSpPr>
          <p:cNvPr id="6151" name="Line 29"/>
          <p:cNvSpPr>
            <a:spLocks noChangeShapeType="1"/>
          </p:cNvSpPr>
          <p:nvPr/>
        </p:nvSpPr>
        <p:spPr bwMode="auto">
          <a:xfrm>
            <a:off x="2771775" y="5057775"/>
            <a:ext cx="0" cy="542925"/>
          </a:xfrm>
          <a:prstGeom prst="line">
            <a:avLst/>
          </a:prstGeom>
          <a:noFill/>
          <a:ln w="381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 name="对象 1"/>
          <p:cNvGraphicFramePr>
            <a:graphicFrameLocks noChangeAspect="1"/>
          </p:cNvGraphicFramePr>
          <p:nvPr>
            <p:extLst>
              <p:ext uri="{D42A27DB-BD31-4B8C-83A1-F6EECF244321}">
                <p14:modId xmlns:p14="http://schemas.microsoft.com/office/powerpoint/2010/main" val="2871712196"/>
              </p:ext>
            </p:extLst>
          </p:nvPr>
        </p:nvGraphicFramePr>
        <p:xfrm>
          <a:off x="1208908" y="4295254"/>
          <a:ext cx="7114062" cy="1127108"/>
        </p:xfrm>
        <a:graphic>
          <a:graphicData uri="http://schemas.openxmlformats.org/presentationml/2006/ole">
            <mc:AlternateContent xmlns:mc="http://schemas.openxmlformats.org/markup-compatibility/2006">
              <mc:Choice xmlns:v="urn:schemas-microsoft-com:vml" Requires="v">
                <p:oleObj name="Equation" r:id="rId2" imgW="2971800" imgH="469800" progId="Equation.DSMT4">
                  <p:embed/>
                </p:oleObj>
              </mc:Choice>
              <mc:Fallback>
                <p:oleObj name="Equation" r:id="rId2" imgW="2971800" imgH="469800" progId="Equation.DSMT4">
                  <p:embed/>
                  <p:pic>
                    <p:nvPicPr>
                      <p:cNvPr id="3" name="对象 1"/>
                      <p:cNvPicPr>
                        <a:picLocks noChangeAspect="1" noChangeArrowheads="1"/>
                      </p:cNvPicPr>
                      <p:nvPr/>
                    </p:nvPicPr>
                    <p:blipFill>
                      <a:blip r:embed="rId3"/>
                      <a:srcRect/>
                      <a:stretch>
                        <a:fillRect/>
                      </a:stretch>
                    </p:blipFill>
                    <p:spPr bwMode="auto">
                      <a:xfrm>
                        <a:off x="1208908" y="4295254"/>
                        <a:ext cx="7114062" cy="112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4"/>
          <p:cNvGrpSpPr>
            <a:grpSpLocks/>
          </p:cNvGrpSpPr>
          <p:nvPr/>
        </p:nvGrpSpPr>
        <p:grpSpPr bwMode="auto">
          <a:xfrm>
            <a:off x="2109788" y="568324"/>
            <a:ext cx="4454525" cy="1116013"/>
            <a:chOff x="1167618" y="5449830"/>
            <a:chExt cx="4453721" cy="1115571"/>
          </a:xfrm>
        </p:grpSpPr>
        <p:sp>
          <p:nvSpPr>
            <p:cNvPr id="6152" name="Rectangle 4"/>
            <p:cNvSpPr>
              <a:spLocks noChangeArrowheads="1"/>
            </p:cNvSpPr>
            <p:nvPr/>
          </p:nvSpPr>
          <p:spPr bwMode="auto">
            <a:xfrm>
              <a:off x="1167618" y="5490155"/>
              <a:ext cx="4453721" cy="1064635"/>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aphicFrame>
          <p:nvGraphicFramePr>
            <p:cNvPr id="6153" name="对象 3"/>
            <p:cNvGraphicFramePr>
              <a:graphicFrameLocks noChangeAspect="1"/>
            </p:cNvGraphicFramePr>
            <p:nvPr>
              <p:extLst>
                <p:ext uri="{D42A27DB-BD31-4B8C-83A1-F6EECF244321}">
                  <p14:modId xmlns:p14="http://schemas.microsoft.com/office/powerpoint/2010/main" val="1829525365"/>
                </p:ext>
              </p:extLst>
            </p:nvPr>
          </p:nvGraphicFramePr>
          <p:xfrm>
            <a:off x="1389828" y="5449830"/>
            <a:ext cx="4009301" cy="1115571"/>
          </p:xfrm>
          <a:graphic>
            <a:graphicData uri="http://schemas.openxmlformats.org/presentationml/2006/ole">
              <mc:AlternateContent xmlns:mc="http://schemas.openxmlformats.org/markup-compatibility/2006">
                <mc:Choice xmlns:v="urn:schemas-microsoft-com:vml" Requires="v">
                  <p:oleObj name="Equation" r:id="rId4" imgW="1688760" imgH="469800" progId="Equation.DSMT4">
                    <p:embed/>
                  </p:oleObj>
                </mc:Choice>
                <mc:Fallback>
                  <p:oleObj name="Equation" r:id="rId4" imgW="1688760" imgH="469800" progId="Equation.DSMT4">
                    <p:embed/>
                    <p:pic>
                      <p:nvPicPr>
                        <p:cNvPr id="6153" name="对象 3"/>
                        <p:cNvPicPr>
                          <a:picLocks noChangeAspect="1" noChangeArrowheads="1"/>
                        </p:cNvPicPr>
                        <p:nvPr/>
                      </p:nvPicPr>
                      <p:blipFill>
                        <a:blip r:embed="rId5"/>
                        <a:srcRect/>
                        <a:stretch>
                          <a:fillRect/>
                        </a:stretch>
                      </p:blipFill>
                      <p:spPr bwMode="auto">
                        <a:xfrm>
                          <a:off x="1389828" y="5449830"/>
                          <a:ext cx="4009301" cy="1115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96967">
                                            <p:txEl>
                                              <p:pRg st="0" end="0"/>
                                            </p:txEl>
                                          </p:spTgt>
                                        </p:tgtEl>
                                        <p:attrNameLst>
                                          <p:attrName>style.visibility</p:attrName>
                                        </p:attrNameLst>
                                      </p:cBhvr>
                                      <p:to>
                                        <p:strVal val="visible"/>
                                      </p:to>
                                    </p:set>
                                    <p:animEffect transition="in" filter="blinds(horizontal)">
                                      <p:cBhvr>
                                        <p:cTn id="11" dur="500"/>
                                        <p:tgtEl>
                                          <p:spTgt spid="2969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96971"/>
                                        </p:tgtEl>
                                        <p:attrNameLst>
                                          <p:attrName>style.visibility</p:attrName>
                                        </p:attrNameLst>
                                      </p:cBhvr>
                                      <p:to>
                                        <p:strVal val="visible"/>
                                      </p:to>
                                    </p:set>
                                    <p:animEffect transition="in" filter="blinds(horizontal)">
                                      <p:cBhvr>
                                        <p:cTn id="16" dur="500"/>
                                        <p:tgtEl>
                                          <p:spTgt spid="296971"/>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1" grpId="0"/>
      <p:bldP spid="6150" grpId="0"/>
      <p:bldP spid="61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4"/>
          <p:cNvSpPr txBox="1">
            <a:spLocks noChangeArrowheads="1"/>
          </p:cNvSpPr>
          <p:nvPr/>
        </p:nvSpPr>
        <p:spPr bwMode="auto">
          <a:xfrm>
            <a:off x="506413" y="524052"/>
            <a:ext cx="8183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Times New Roman" pitchFamily="18" charset="0"/>
              </a:rPr>
              <a:t>气相不含惰性气体，气液界面分别是平面和曲面</a:t>
            </a:r>
          </a:p>
        </p:txBody>
      </p:sp>
      <p:sp>
        <p:nvSpPr>
          <p:cNvPr id="7171" name="Text Box 19"/>
          <p:cNvSpPr txBox="1">
            <a:spLocks noChangeArrowheads="1"/>
          </p:cNvSpPr>
          <p:nvPr/>
        </p:nvSpPr>
        <p:spPr bwMode="auto">
          <a:xfrm>
            <a:off x="630238" y="4287838"/>
            <a:ext cx="75247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25000"/>
              </a:lnSpc>
              <a:spcBef>
                <a:spcPct val="0"/>
              </a:spcBef>
              <a:buClrTx/>
              <a:buSzTx/>
              <a:buFontTx/>
              <a:buNone/>
            </a:pPr>
            <a:r>
              <a:rPr lang="en-US" altLang="zh-CN" sz="2800" dirty="0">
                <a:solidFill>
                  <a:srgbClr val="0000FF"/>
                </a:solidFill>
                <a:latin typeface="Times New Roman" pitchFamily="18" charset="0"/>
              </a:rPr>
              <a:t>1 </a:t>
            </a:r>
            <a:r>
              <a:rPr lang="zh-CN" altLang="en-US" sz="2800" dirty="0">
                <a:solidFill>
                  <a:srgbClr val="0000FF"/>
                </a:solidFill>
                <a:latin typeface="Times New Roman" pitchFamily="18" charset="0"/>
              </a:rPr>
              <a:t>界面是平的，</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(g)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sym typeface="Symbol" pitchFamily="18" charset="2"/>
              </a:rPr>
              <a:t> 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a:t>
            </a:r>
            <a:r>
              <a:rPr lang="zh-CN" altLang="en-US" sz="2800" dirty="0">
                <a:solidFill>
                  <a:srgbClr val="0000FF"/>
                </a:solidFill>
                <a:latin typeface="Times New Roman" pitchFamily="18" charset="0"/>
              </a:rPr>
              <a:t>。</a:t>
            </a:r>
            <a:endParaRPr lang="en-US" altLang="zh-CN" sz="2800" dirty="0">
              <a:solidFill>
                <a:srgbClr val="0000FF"/>
              </a:solidFill>
              <a:latin typeface="Times New Roman" pitchFamily="18" charset="0"/>
            </a:endParaRPr>
          </a:p>
          <a:p>
            <a:pPr eaLnBrk="1" hangingPunct="1">
              <a:lnSpc>
                <a:spcPct val="125000"/>
              </a:lnSpc>
              <a:spcBef>
                <a:spcPct val="0"/>
              </a:spcBef>
              <a:buClrTx/>
              <a:buSzTx/>
              <a:buFontTx/>
              <a:buNone/>
            </a:pPr>
            <a:r>
              <a:rPr lang="en-US" altLang="zh-CN" sz="2800" dirty="0">
                <a:solidFill>
                  <a:srgbClr val="0000FF"/>
                </a:solidFill>
                <a:latin typeface="Times New Roman" pitchFamily="18" charset="0"/>
              </a:rPr>
              <a:t>2 </a:t>
            </a:r>
            <a:r>
              <a:rPr lang="zh-CN" altLang="en-US" sz="2800" dirty="0">
                <a:solidFill>
                  <a:srgbClr val="0000FF"/>
                </a:solidFill>
                <a:latin typeface="Times New Roman" pitchFamily="18" charset="0"/>
              </a:rPr>
              <a:t>界面弯曲，</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(g)</a:t>
            </a:r>
            <a:r>
              <a:rPr lang="en-US" altLang="zh-CN" sz="2800" b="0" dirty="0">
                <a:solidFill>
                  <a:srgbClr val="000000"/>
                </a:solidFill>
                <a:latin typeface="Times New Roman" pitchFamily="18" charset="0"/>
                <a:sym typeface="Symbol" pitchFamily="18" charset="2"/>
              </a:rPr>
              <a:t> </a:t>
            </a:r>
            <a:r>
              <a:rPr lang="en-US" altLang="zh-CN" sz="2800" b="0" dirty="0">
                <a:solidFill>
                  <a:srgbClr val="000000"/>
                </a:solidFill>
                <a:latin typeface="Times New Roman" pitchFamily="18" charset="0"/>
                <a:cs typeface="Times New Roman" pitchFamily="18" charset="0"/>
              </a:rPr>
              <a:t>= </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sym typeface="Symbol" pitchFamily="18" charset="2"/>
              </a:rPr>
              <a:t></a:t>
            </a:r>
            <a:r>
              <a:rPr lang="en-US" altLang="zh-CN" sz="2800" b="0" dirty="0">
                <a:solidFill>
                  <a:srgbClr val="000000"/>
                </a:solidFill>
                <a:latin typeface="Times New Roman" pitchFamily="18" charset="0"/>
                <a:sym typeface="Symbol" pitchFamily="18" charset="2"/>
              </a:rPr>
              <a:t></a:t>
            </a:r>
            <a:r>
              <a:rPr lang="en-US" altLang="zh-CN" sz="2800" b="0" dirty="0">
                <a:solidFill>
                  <a:srgbClr val="000000"/>
                </a:solidFill>
                <a:latin typeface="Times New Roman" pitchFamily="18" charset="0"/>
                <a:cs typeface="Times New Roman" pitchFamily="18" charset="0"/>
                <a:sym typeface="Symbol" pitchFamily="18" charset="2"/>
              </a:rPr>
              <a:t> </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a:t>
            </a:r>
            <a:r>
              <a:rPr lang="en-US" altLang="zh-CN" sz="2800" b="0" dirty="0">
                <a:solidFill>
                  <a:srgbClr val="000000"/>
                </a:solidFill>
                <a:latin typeface="Times New Roman" pitchFamily="18" charset="0"/>
                <a:sym typeface="Symbol" pitchFamily="18" charset="2"/>
              </a:rPr>
              <a:t></a:t>
            </a:r>
            <a:r>
              <a:rPr lang="zh-CN" altLang="en-US" sz="2800" dirty="0">
                <a:solidFill>
                  <a:srgbClr val="0000FF"/>
                </a:solidFill>
                <a:latin typeface="Times New Roman" pitchFamily="18" charset="0"/>
              </a:rPr>
              <a:t>。 </a:t>
            </a:r>
            <a:endParaRPr lang="en-US" altLang="zh-CN" sz="2800" dirty="0">
              <a:solidFill>
                <a:srgbClr val="0000FF"/>
              </a:solidFill>
              <a:latin typeface="Times New Roman" pitchFamily="18" charset="0"/>
              <a:cs typeface="Times New Roman" pitchFamily="18" charset="0"/>
            </a:endParaRPr>
          </a:p>
        </p:txBody>
      </p:sp>
      <p:grpSp>
        <p:nvGrpSpPr>
          <p:cNvPr id="7172" name="Group 37"/>
          <p:cNvGrpSpPr>
            <a:grpSpLocks/>
          </p:cNvGrpSpPr>
          <p:nvPr/>
        </p:nvGrpSpPr>
        <p:grpSpPr bwMode="auto">
          <a:xfrm>
            <a:off x="801688" y="1096963"/>
            <a:ext cx="2914650" cy="2019300"/>
            <a:chOff x="1349" y="577"/>
            <a:chExt cx="1836" cy="1272"/>
          </a:xfrm>
        </p:grpSpPr>
        <p:graphicFrame>
          <p:nvGraphicFramePr>
            <p:cNvPr id="7183" name="Object 38"/>
            <p:cNvGraphicFramePr>
              <a:graphicFrameLocks noChangeAspect="1"/>
            </p:cNvGraphicFramePr>
            <p:nvPr>
              <p:extLst>
                <p:ext uri="{D42A27DB-BD31-4B8C-83A1-F6EECF244321}">
                  <p14:modId xmlns:p14="http://schemas.microsoft.com/office/powerpoint/2010/main" val="301887010"/>
                </p:ext>
              </p:extLst>
            </p:nvPr>
          </p:nvGraphicFramePr>
          <p:xfrm>
            <a:off x="1908" y="735"/>
            <a:ext cx="1001" cy="387"/>
          </p:xfrm>
          <a:graphic>
            <a:graphicData uri="http://schemas.openxmlformats.org/presentationml/2006/ole">
              <mc:AlternateContent xmlns:mc="http://schemas.openxmlformats.org/markup-compatibility/2006">
                <mc:Choice xmlns:v="urn:schemas-microsoft-com:vml" Requires="v">
                  <p:oleObj name="Equation" r:id="rId2" imgW="723600" imgH="279360" progId="Equation.DSMT4">
                    <p:embed/>
                  </p:oleObj>
                </mc:Choice>
                <mc:Fallback>
                  <p:oleObj name="Equation" r:id="rId2" imgW="723600" imgH="279360" progId="Equation.DSMT4">
                    <p:embed/>
                    <p:pic>
                      <p:nvPicPr>
                        <p:cNvPr id="7183" name="Object 38"/>
                        <p:cNvPicPr>
                          <a:picLocks noChangeAspect="1" noChangeArrowheads="1"/>
                        </p:cNvPicPr>
                        <p:nvPr/>
                      </p:nvPicPr>
                      <p:blipFill>
                        <a:blip r:embed="rId3"/>
                        <a:srcRect/>
                        <a:stretch>
                          <a:fillRect/>
                        </a:stretch>
                      </p:blipFill>
                      <p:spPr bwMode="auto">
                        <a:xfrm>
                          <a:off x="1908" y="735"/>
                          <a:ext cx="100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84" name="Object 39"/>
            <p:cNvGraphicFramePr>
              <a:graphicFrameLocks noChangeAspect="1"/>
            </p:cNvGraphicFramePr>
            <p:nvPr>
              <p:extLst>
                <p:ext uri="{D42A27DB-BD31-4B8C-83A1-F6EECF244321}">
                  <p14:modId xmlns:p14="http://schemas.microsoft.com/office/powerpoint/2010/main" val="699255831"/>
                </p:ext>
              </p:extLst>
            </p:nvPr>
          </p:nvGraphicFramePr>
          <p:xfrm>
            <a:off x="1924" y="1398"/>
            <a:ext cx="990" cy="390"/>
          </p:xfrm>
          <a:graphic>
            <a:graphicData uri="http://schemas.openxmlformats.org/presentationml/2006/ole">
              <mc:AlternateContent xmlns:mc="http://schemas.openxmlformats.org/markup-compatibility/2006">
                <mc:Choice xmlns:v="urn:schemas-microsoft-com:vml" Requires="v">
                  <p:oleObj name="Equation" r:id="rId4" imgW="711000" imgH="279360" progId="Equation.DSMT4">
                    <p:embed/>
                  </p:oleObj>
                </mc:Choice>
                <mc:Fallback>
                  <p:oleObj name="Equation" r:id="rId4" imgW="711000" imgH="279360" progId="Equation.DSMT4">
                    <p:embed/>
                    <p:pic>
                      <p:nvPicPr>
                        <p:cNvPr id="7184" name="Object 39"/>
                        <p:cNvPicPr>
                          <a:picLocks noChangeAspect="1" noChangeArrowheads="1"/>
                        </p:cNvPicPr>
                        <p:nvPr/>
                      </p:nvPicPr>
                      <p:blipFill>
                        <a:blip r:embed="rId5"/>
                        <a:srcRect/>
                        <a:stretch>
                          <a:fillRect/>
                        </a:stretch>
                      </p:blipFill>
                      <p:spPr bwMode="auto">
                        <a:xfrm>
                          <a:off x="1924" y="1398"/>
                          <a:ext cx="99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85" name="Group 40"/>
            <p:cNvGrpSpPr>
              <a:grpSpLocks/>
            </p:cNvGrpSpPr>
            <p:nvPr/>
          </p:nvGrpSpPr>
          <p:grpSpPr bwMode="auto">
            <a:xfrm>
              <a:off x="1349" y="577"/>
              <a:ext cx="1836" cy="1272"/>
              <a:chOff x="1020" y="552"/>
              <a:chExt cx="1836" cy="1272"/>
            </a:xfrm>
          </p:grpSpPr>
          <p:sp>
            <p:nvSpPr>
              <p:cNvPr id="7186" name="Rectangle 41"/>
              <p:cNvSpPr>
                <a:spLocks noChangeArrowheads="1"/>
              </p:cNvSpPr>
              <p:nvPr/>
            </p:nvSpPr>
            <p:spPr bwMode="auto">
              <a:xfrm>
                <a:off x="1020" y="552"/>
                <a:ext cx="1836" cy="1272"/>
              </a:xfrm>
              <a:prstGeom prst="rect">
                <a:avLst/>
              </a:prstGeom>
              <a:noFill/>
              <a:ln w="38100">
                <a:solidFill>
                  <a:srgbClr val="4D4D4D"/>
                </a:solidFill>
                <a:miter lim="800000"/>
                <a:headEnd/>
                <a:tailEnd/>
              </a:ln>
              <a:effectLst>
                <a:prstShdw prst="shdw17" dist="17961" dir="2700000">
                  <a:srgbClr val="2E2E2E"/>
                </a:prst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7187" name="Line 42"/>
              <p:cNvSpPr>
                <a:spLocks noChangeShapeType="1"/>
              </p:cNvSpPr>
              <p:nvPr/>
            </p:nvSpPr>
            <p:spPr bwMode="auto">
              <a:xfrm>
                <a:off x="1020" y="1168"/>
                <a:ext cx="1836" cy="0"/>
              </a:xfrm>
              <a:prstGeom prst="line">
                <a:avLst/>
              </a:prstGeom>
              <a:noFill/>
              <a:ln w="76200">
                <a:solidFill>
                  <a:srgbClr val="0000FF"/>
                </a:solidFill>
                <a:round/>
                <a:headEnd/>
                <a:tailEnd/>
              </a:ln>
              <a:effectLst>
                <a:prstShdw prst="shdw17" dist="17961" dir="2700000">
                  <a:srgbClr val="000099"/>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88" name="Text Box 43"/>
              <p:cNvSpPr txBox="1">
                <a:spLocks noChangeArrowheads="1"/>
              </p:cNvSpPr>
              <p:nvPr/>
            </p:nvSpPr>
            <p:spPr bwMode="auto">
              <a:xfrm>
                <a:off x="1188" y="648"/>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g</a:t>
                </a:r>
              </a:p>
            </p:txBody>
          </p:sp>
          <p:sp>
            <p:nvSpPr>
              <p:cNvPr id="7189" name="Text Box 44"/>
              <p:cNvSpPr txBox="1">
                <a:spLocks noChangeArrowheads="1"/>
              </p:cNvSpPr>
              <p:nvPr/>
            </p:nvSpPr>
            <p:spPr bwMode="auto">
              <a:xfrm>
                <a:off x="1240" y="12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l</a:t>
                </a:r>
              </a:p>
            </p:txBody>
          </p:sp>
        </p:grpSp>
      </p:grpSp>
      <p:grpSp>
        <p:nvGrpSpPr>
          <p:cNvPr id="7173" name="Group 45"/>
          <p:cNvGrpSpPr>
            <a:grpSpLocks/>
          </p:cNvGrpSpPr>
          <p:nvPr/>
        </p:nvGrpSpPr>
        <p:grpSpPr bwMode="auto">
          <a:xfrm>
            <a:off x="4924425" y="1093788"/>
            <a:ext cx="2914650" cy="2443162"/>
            <a:chOff x="2584" y="2402"/>
            <a:chExt cx="1836" cy="1539"/>
          </a:xfrm>
        </p:grpSpPr>
        <p:graphicFrame>
          <p:nvGraphicFramePr>
            <p:cNvPr id="7176" name="Object 46"/>
            <p:cNvGraphicFramePr>
              <a:graphicFrameLocks noChangeAspect="1"/>
            </p:cNvGraphicFramePr>
            <p:nvPr>
              <p:extLst>
                <p:ext uri="{D42A27DB-BD31-4B8C-83A1-F6EECF244321}">
                  <p14:modId xmlns:p14="http://schemas.microsoft.com/office/powerpoint/2010/main" val="3156144736"/>
                </p:ext>
              </p:extLst>
            </p:nvPr>
          </p:nvGraphicFramePr>
          <p:xfrm>
            <a:off x="3228" y="2476"/>
            <a:ext cx="927" cy="433"/>
          </p:xfrm>
          <a:graphic>
            <a:graphicData uri="http://schemas.openxmlformats.org/presentationml/2006/ole">
              <mc:AlternateContent xmlns:mc="http://schemas.openxmlformats.org/markup-compatibility/2006">
                <mc:Choice xmlns:v="urn:schemas-microsoft-com:vml" Requires="v">
                  <p:oleObj name="Equation" r:id="rId6" imgW="761760" imgH="355320" progId="Equation.DSMT4">
                    <p:embed/>
                  </p:oleObj>
                </mc:Choice>
                <mc:Fallback>
                  <p:oleObj name="Equation" r:id="rId6" imgW="761760" imgH="355320" progId="Equation.DSMT4">
                    <p:embed/>
                    <p:pic>
                      <p:nvPicPr>
                        <p:cNvPr id="7176" name="Object 46"/>
                        <p:cNvPicPr>
                          <a:picLocks noChangeAspect="1" noChangeArrowheads="1"/>
                        </p:cNvPicPr>
                        <p:nvPr/>
                      </p:nvPicPr>
                      <p:blipFill>
                        <a:blip r:embed="rId7"/>
                        <a:srcRect/>
                        <a:stretch>
                          <a:fillRect/>
                        </a:stretch>
                      </p:blipFill>
                      <p:spPr bwMode="auto">
                        <a:xfrm>
                          <a:off x="3228" y="2476"/>
                          <a:ext cx="927"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47"/>
            <p:cNvGraphicFramePr>
              <a:graphicFrameLocks noChangeAspect="1"/>
            </p:cNvGraphicFramePr>
            <p:nvPr>
              <p:extLst>
                <p:ext uri="{D42A27DB-BD31-4B8C-83A1-F6EECF244321}">
                  <p14:modId xmlns:p14="http://schemas.microsoft.com/office/powerpoint/2010/main" val="1933544873"/>
                </p:ext>
              </p:extLst>
            </p:nvPr>
          </p:nvGraphicFramePr>
          <p:xfrm>
            <a:off x="3183" y="3165"/>
            <a:ext cx="1009" cy="448"/>
          </p:xfrm>
          <a:graphic>
            <a:graphicData uri="http://schemas.openxmlformats.org/presentationml/2006/ole">
              <mc:AlternateContent xmlns:mc="http://schemas.openxmlformats.org/markup-compatibility/2006">
                <mc:Choice xmlns:v="urn:schemas-microsoft-com:vml" Requires="v">
                  <p:oleObj name="Equation" r:id="rId8" imgW="799920" imgH="355320" progId="Equation.DSMT4">
                    <p:embed/>
                  </p:oleObj>
                </mc:Choice>
                <mc:Fallback>
                  <p:oleObj name="Equation" r:id="rId8" imgW="799920" imgH="355320" progId="Equation.DSMT4">
                    <p:embed/>
                    <p:pic>
                      <p:nvPicPr>
                        <p:cNvPr id="7177" name="Object 47"/>
                        <p:cNvPicPr>
                          <a:picLocks noChangeAspect="1" noChangeArrowheads="1"/>
                        </p:cNvPicPr>
                        <p:nvPr/>
                      </p:nvPicPr>
                      <p:blipFill>
                        <a:blip r:embed="rId9"/>
                        <a:srcRect/>
                        <a:stretch>
                          <a:fillRect/>
                        </a:stretch>
                      </p:blipFill>
                      <p:spPr bwMode="auto">
                        <a:xfrm>
                          <a:off x="3183" y="3165"/>
                          <a:ext cx="1009"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8" name="Group 48"/>
            <p:cNvGrpSpPr>
              <a:grpSpLocks/>
            </p:cNvGrpSpPr>
            <p:nvPr/>
          </p:nvGrpSpPr>
          <p:grpSpPr bwMode="auto">
            <a:xfrm>
              <a:off x="2584" y="2402"/>
              <a:ext cx="1836" cy="1539"/>
              <a:chOff x="2022" y="2394"/>
              <a:chExt cx="1836" cy="1539"/>
            </a:xfrm>
          </p:grpSpPr>
          <p:sp>
            <p:nvSpPr>
              <p:cNvPr id="289841" name="Rectangle 49"/>
              <p:cNvSpPr>
                <a:spLocks noChangeArrowheads="1"/>
              </p:cNvSpPr>
              <p:nvPr/>
            </p:nvSpPr>
            <p:spPr bwMode="auto">
              <a:xfrm>
                <a:off x="2022" y="2394"/>
                <a:ext cx="1836" cy="1272"/>
              </a:xfrm>
              <a:prstGeom prst="rect">
                <a:avLst/>
              </a:prstGeom>
              <a:noFill/>
              <a:ln w="38100">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ea typeface="宋体" pitchFamily="2" charset="-122"/>
                </a:endParaRPr>
              </a:p>
            </p:txBody>
          </p:sp>
          <p:sp>
            <p:nvSpPr>
              <p:cNvPr id="7180" name="Arc 50"/>
              <p:cNvSpPr>
                <a:spLocks/>
              </p:cNvSpPr>
              <p:nvPr/>
            </p:nvSpPr>
            <p:spPr bwMode="auto">
              <a:xfrm rot="-2159440">
                <a:off x="2251" y="2673"/>
                <a:ext cx="1444" cy="1260"/>
              </a:xfrm>
              <a:custGeom>
                <a:avLst/>
                <a:gdLst>
                  <a:gd name="T0" fmla="*/ 0 w 21481"/>
                  <a:gd name="T1" fmla="*/ 0 h 21600"/>
                  <a:gd name="T2" fmla="*/ 0 w 21481"/>
                  <a:gd name="T3" fmla="*/ 0 h 21600"/>
                  <a:gd name="T4" fmla="*/ 0 w 21481"/>
                  <a:gd name="T5" fmla="*/ 0 h 21600"/>
                  <a:gd name="T6" fmla="*/ 0 60000 65536"/>
                  <a:gd name="T7" fmla="*/ 0 60000 65536"/>
                  <a:gd name="T8" fmla="*/ 0 60000 65536"/>
                </a:gdLst>
                <a:ahLst/>
                <a:cxnLst>
                  <a:cxn ang="T6">
                    <a:pos x="T0" y="T1"/>
                  </a:cxn>
                  <a:cxn ang="T7">
                    <a:pos x="T2" y="T3"/>
                  </a:cxn>
                  <a:cxn ang="T8">
                    <a:pos x="T4" y="T5"/>
                  </a:cxn>
                </a:cxnLst>
                <a:rect l="0" t="0" r="r" b="b"/>
                <a:pathLst>
                  <a:path w="21481" h="21600" fill="none" extrusionOk="0">
                    <a:moveTo>
                      <a:pt x="-1" y="0"/>
                    </a:moveTo>
                    <a:cubicBezTo>
                      <a:pt x="11054" y="0"/>
                      <a:pt x="20324" y="8346"/>
                      <a:pt x="21481" y="19339"/>
                    </a:cubicBezTo>
                  </a:path>
                  <a:path w="21481" h="21600" stroke="0" extrusionOk="0">
                    <a:moveTo>
                      <a:pt x="-1" y="0"/>
                    </a:moveTo>
                    <a:cubicBezTo>
                      <a:pt x="11054" y="0"/>
                      <a:pt x="20324" y="8346"/>
                      <a:pt x="21481" y="19339"/>
                    </a:cubicBezTo>
                    <a:lnTo>
                      <a:pt x="0" y="21600"/>
                    </a:lnTo>
                    <a:lnTo>
                      <a:pt x="-1" y="0"/>
                    </a:lnTo>
                    <a:close/>
                  </a:path>
                </a:pathLst>
              </a:custGeom>
              <a:noFill/>
              <a:ln w="57150">
                <a:solidFill>
                  <a:srgbClr val="0000FF"/>
                </a:solidFill>
                <a:round/>
                <a:headEnd/>
                <a:tailEnd/>
              </a:ln>
              <a:effectLst>
                <a:prstShdw prst="shdw17" dist="17961" dir="2700000">
                  <a:srgbClr val="000099"/>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1" name="Text Box 51"/>
              <p:cNvSpPr txBox="1">
                <a:spLocks noChangeArrowheads="1"/>
              </p:cNvSpPr>
              <p:nvPr/>
            </p:nvSpPr>
            <p:spPr bwMode="auto">
              <a:xfrm>
                <a:off x="2158" y="24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g</a:t>
                </a:r>
              </a:p>
            </p:txBody>
          </p:sp>
          <p:sp>
            <p:nvSpPr>
              <p:cNvPr id="7182" name="Text Box 52"/>
              <p:cNvSpPr txBox="1">
                <a:spLocks noChangeArrowheads="1"/>
              </p:cNvSpPr>
              <p:nvPr/>
            </p:nvSpPr>
            <p:spPr bwMode="auto">
              <a:xfrm>
                <a:off x="2174" y="310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l</a:t>
                </a:r>
              </a:p>
            </p:txBody>
          </p:sp>
        </p:grpSp>
      </p:grpSp>
      <p:graphicFrame>
        <p:nvGraphicFramePr>
          <p:cNvPr id="7175" name="对象 3"/>
          <p:cNvGraphicFramePr>
            <a:graphicFrameLocks noChangeAspect="1"/>
          </p:cNvGraphicFramePr>
          <p:nvPr>
            <p:extLst>
              <p:ext uri="{D42A27DB-BD31-4B8C-83A1-F6EECF244321}">
                <p14:modId xmlns:p14="http://schemas.microsoft.com/office/powerpoint/2010/main" val="1793089212"/>
              </p:ext>
            </p:extLst>
          </p:nvPr>
        </p:nvGraphicFramePr>
        <p:xfrm>
          <a:off x="2281238" y="3246438"/>
          <a:ext cx="4010025" cy="1116012"/>
        </p:xfrm>
        <a:graphic>
          <a:graphicData uri="http://schemas.openxmlformats.org/presentationml/2006/ole">
            <mc:AlternateContent xmlns:mc="http://schemas.openxmlformats.org/markup-compatibility/2006">
              <mc:Choice xmlns:v="urn:schemas-microsoft-com:vml" Requires="v">
                <p:oleObj name="Equation" r:id="rId10" imgW="1688760" imgH="469800" progId="Equation.DSMT4">
                  <p:embed/>
                </p:oleObj>
              </mc:Choice>
              <mc:Fallback>
                <p:oleObj name="Equation" r:id="rId10" imgW="1688760" imgH="469800" progId="Equation.DSMT4">
                  <p:embed/>
                  <p:pic>
                    <p:nvPicPr>
                      <p:cNvPr id="7175" name="对象 3"/>
                      <p:cNvPicPr>
                        <a:picLocks noChangeAspect="1" noChangeArrowheads="1"/>
                      </p:cNvPicPr>
                      <p:nvPr/>
                    </p:nvPicPr>
                    <p:blipFill>
                      <a:blip r:embed="rId11"/>
                      <a:srcRect/>
                      <a:stretch>
                        <a:fillRect/>
                      </a:stretch>
                    </p:blipFill>
                    <p:spPr bwMode="auto">
                      <a:xfrm>
                        <a:off x="2281238" y="3246438"/>
                        <a:ext cx="401002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 Box 14">
            <a:extLst>
              <a:ext uri="{FF2B5EF4-FFF2-40B4-BE49-F238E27FC236}">
                <a16:creationId xmlns:a16="http://schemas.microsoft.com/office/drawing/2014/main" id="{08E77DBF-9EB2-4D7F-9760-5D14C58F44A0}"/>
              </a:ext>
            </a:extLst>
          </p:cNvPr>
          <p:cNvSpPr txBox="1">
            <a:spLocks noChangeArrowheads="1"/>
          </p:cNvSpPr>
          <p:nvPr/>
        </p:nvSpPr>
        <p:spPr bwMode="auto">
          <a:xfrm>
            <a:off x="517703" y="5513747"/>
            <a:ext cx="8183562"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FF0000"/>
                </a:solidFill>
                <a:latin typeface="Times New Roman" pitchFamily="18" charset="0"/>
              </a:rPr>
              <a:t>上凸弯液面导致</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a:t>
            </a:r>
            <a:r>
              <a:rPr lang="zh-CN" altLang="en-US" sz="2800" dirty="0">
                <a:solidFill>
                  <a:srgbClr val="FF0000"/>
                </a:solidFill>
                <a:latin typeface="Times New Roman" pitchFamily="18" charset="0"/>
              </a:rPr>
              <a:t>上升，从而使饱和蒸汽压上升；</a:t>
            </a:r>
            <a:endParaRPr lang="en-US" altLang="zh-CN" sz="2800" dirty="0">
              <a:solidFill>
                <a:srgbClr val="FF0000"/>
              </a:solidFill>
              <a:latin typeface="Times New Roman" pitchFamily="18" charset="0"/>
            </a:endParaRPr>
          </a:p>
          <a:p>
            <a:pPr eaLnBrk="1" hangingPunct="1">
              <a:spcBef>
                <a:spcPts val="600"/>
              </a:spcBef>
              <a:buClrTx/>
              <a:buSzTx/>
              <a:buNone/>
            </a:pPr>
            <a:r>
              <a:rPr lang="zh-CN" altLang="en-US" sz="2800" dirty="0">
                <a:solidFill>
                  <a:srgbClr val="FF0000"/>
                </a:solidFill>
                <a:latin typeface="Times New Roman" pitchFamily="18" charset="0"/>
              </a:rPr>
              <a:t>下凹弯液面导致</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a:t>
            </a:r>
            <a:r>
              <a:rPr lang="zh-CN" altLang="en-US" sz="2800" dirty="0">
                <a:solidFill>
                  <a:srgbClr val="FF0000"/>
                </a:solidFill>
                <a:latin typeface="Times New Roman" pitchFamily="18" charset="0"/>
              </a:rPr>
              <a:t>下降，从而使饱和蒸汽压下降。</a:t>
            </a:r>
            <a:endParaRPr lang="en-US" altLang="zh-CN" sz="2800" dirty="0">
              <a:solidFill>
                <a:srgbClr val="FF0000"/>
              </a:solidFill>
              <a:latin typeface="Times New Roman" pitchFamily="18" charset="0"/>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515938" y="481013"/>
            <a:ext cx="7353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0000FF"/>
                </a:solidFill>
                <a:latin typeface="Times New Roman" pitchFamily="18" charset="0"/>
              </a:rPr>
              <a:t>界面都是平面，其中一个气相含惰性气体</a:t>
            </a:r>
          </a:p>
        </p:txBody>
      </p:sp>
      <p:sp>
        <p:nvSpPr>
          <p:cNvPr id="8195" name="Text Box 6"/>
          <p:cNvSpPr txBox="1">
            <a:spLocks noChangeArrowheads="1"/>
          </p:cNvSpPr>
          <p:nvPr/>
        </p:nvSpPr>
        <p:spPr bwMode="auto">
          <a:xfrm>
            <a:off x="696913" y="4338638"/>
            <a:ext cx="7524750" cy="1114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25000"/>
              </a:lnSpc>
              <a:spcBef>
                <a:spcPct val="0"/>
              </a:spcBef>
              <a:buClrTx/>
              <a:buSzTx/>
              <a:buFontTx/>
              <a:buNone/>
            </a:pPr>
            <a:r>
              <a:rPr lang="en-US" altLang="zh-CN" sz="2800" dirty="0">
                <a:solidFill>
                  <a:srgbClr val="0000FF"/>
                </a:solidFill>
                <a:latin typeface="Times New Roman" pitchFamily="18" charset="0"/>
              </a:rPr>
              <a:t>1 </a:t>
            </a:r>
            <a:r>
              <a:rPr lang="zh-CN" altLang="en-US" sz="2800" dirty="0">
                <a:solidFill>
                  <a:srgbClr val="0000FF"/>
                </a:solidFill>
                <a:latin typeface="Times New Roman" pitchFamily="18" charset="0"/>
              </a:rPr>
              <a:t>气相不含惰性气体，</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(g)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sym typeface="Symbol" pitchFamily="18" charset="2"/>
              </a:rPr>
              <a:t></a:t>
            </a:r>
            <a:r>
              <a:rPr lang="zh-CN" altLang="en-US" sz="2800" dirty="0">
                <a:solidFill>
                  <a:srgbClr val="0000FF"/>
                </a:solidFill>
                <a:latin typeface="Times New Roman" pitchFamily="18" charset="0"/>
              </a:rPr>
              <a:t>。</a:t>
            </a:r>
            <a:endParaRPr lang="en-US" altLang="zh-CN" sz="2800" dirty="0">
              <a:solidFill>
                <a:srgbClr val="0000FF"/>
              </a:solidFill>
              <a:latin typeface="Times New Roman" pitchFamily="18" charset="0"/>
            </a:endParaRPr>
          </a:p>
          <a:p>
            <a:pPr eaLnBrk="1" hangingPunct="1">
              <a:lnSpc>
                <a:spcPct val="125000"/>
              </a:lnSpc>
              <a:spcBef>
                <a:spcPct val="0"/>
              </a:spcBef>
              <a:buClrTx/>
              <a:buSzTx/>
              <a:buFontTx/>
              <a:buNone/>
            </a:pPr>
            <a:r>
              <a:rPr lang="en-US" altLang="zh-CN" sz="2800" dirty="0">
                <a:solidFill>
                  <a:srgbClr val="0000FF"/>
                </a:solidFill>
                <a:latin typeface="Times New Roman" pitchFamily="18" charset="0"/>
              </a:rPr>
              <a:t>2 </a:t>
            </a:r>
            <a:r>
              <a:rPr lang="zh-CN" altLang="en-US" sz="2800" dirty="0">
                <a:solidFill>
                  <a:srgbClr val="0000FF"/>
                </a:solidFill>
                <a:latin typeface="Times New Roman" pitchFamily="18" charset="0"/>
              </a:rPr>
              <a:t>气相含惰性气体，</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(g)</a:t>
            </a:r>
            <a:r>
              <a:rPr lang="en-US" altLang="zh-CN" sz="2800" b="0" dirty="0">
                <a:solidFill>
                  <a:srgbClr val="000000"/>
                </a:solidFill>
                <a:latin typeface="Times New Roman" pitchFamily="18" charset="0"/>
                <a:sym typeface="Symbol" pitchFamily="18" charset="2"/>
              </a:rPr>
              <a:t></a:t>
            </a:r>
            <a:r>
              <a:rPr lang="en-US" altLang="zh-CN" sz="2800" b="0" i="1" dirty="0">
                <a:solidFill>
                  <a:srgbClr val="000000"/>
                </a:solidFill>
                <a:latin typeface="Times New Roman" pitchFamily="18" charset="0"/>
              </a:rPr>
              <a:t>y </a:t>
            </a:r>
            <a:r>
              <a:rPr lang="en-US" altLang="zh-CN" sz="2800" b="0" dirty="0">
                <a:solidFill>
                  <a:srgbClr val="000000"/>
                </a:solidFill>
                <a:latin typeface="Times New Roman" pitchFamily="18" charset="0"/>
                <a:cs typeface="Times New Roman" pitchFamily="18" charset="0"/>
              </a:rPr>
              <a:t>= </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sym typeface="Symbol" pitchFamily="18" charset="2"/>
              </a:rPr>
              <a:t> </a:t>
            </a:r>
            <a:r>
              <a:rPr lang="en-US" altLang="zh-CN" sz="2800" b="0" dirty="0">
                <a:solidFill>
                  <a:srgbClr val="000000"/>
                </a:solidFill>
                <a:latin typeface="Times New Roman" pitchFamily="18" charset="0"/>
                <a:sym typeface="Symbol" pitchFamily="18" charset="2"/>
              </a:rPr>
              <a:t></a:t>
            </a:r>
            <a:r>
              <a:rPr lang="zh-CN" altLang="en-US" sz="2800" dirty="0">
                <a:solidFill>
                  <a:srgbClr val="0000FF"/>
                </a:solidFill>
                <a:latin typeface="Times New Roman" pitchFamily="18" charset="0"/>
              </a:rPr>
              <a:t>，</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(g)</a:t>
            </a:r>
            <a:r>
              <a:rPr lang="en-US" altLang="zh-CN" sz="2800" b="0" dirty="0">
                <a:solidFill>
                  <a:srgbClr val="000000"/>
                </a:solidFill>
                <a:latin typeface="Times New Roman" pitchFamily="18" charset="0"/>
                <a:sym typeface="Symbol" pitchFamily="18" charset="2"/>
              </a:rPr>
              <a:t> </a:t>
            </a:r>
            <a:r>
              <a:rPr lang="en-US" altLang="zh-CN" sz="2800" b="0" dirty="0">
                <a:solidFill>
                  <a:srgbClr val="000000"/>
                </a:solidFill>
                <a:latin typeface="Times New Roman" pitchFamily="18" charset="0"/>
                <a:cs typeface="Times New Roman" pitchFamily="18" charset="0"/>
                <a:sym typeface="Symbol" pitchFamily="18" charset="2"/>
              </a:rPr>
              <a:t>= </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a:t>
            </a:r>
            <a:r>
              <a:rPr lang="en-US" altLang="zh-CN" sz="2800" b="0" dirty="0">
                <a:solidFill>
                  <a:srgbClr val="000000"/>
                </a:solidFill>
                <a:latin typeface="Times New Roman" pitchFamily="18" charset="0"/>
                <a:sym typeface="Symbol" pitchFamily="18" charset="2"/>
              </a:rPr>
              <a:t></a:t>
            </a:r>
            <a:r>
              <a:rPr lang="zh-CN" altLang="en-US" sz="2800" dirty="0">
                <a:solidFill>
                  <a:srgbClr val="0000FF"/>
                </a:solidFill>
                <a:latin typeface="Times New Roman" pitchFamily="18" charset="0"/>
                <a:sym typeface="Symbol" pitchFamily="18" charset="2"/>
              </a:rPr>
              <a:t>。</a:t>
            </a:r>
            <a:endParaRPr lang="en-US" altLang="zh-CN" sz="2800" dirty="0">
              <a:solidFill>
                <a:srgbClr val="0000FF"/>
              </a:solidFill>
              <a:latin typeface="Times New Roman" pitchFamily="18" charset="0"/>
              <a:cs typeface="Times New Roman" pitchFamily="18" charset="0"/>
            </a:endParaRPr>
          </a:p>
        </p:txBody>
      </p:sp>
      <p:grpSp>
        <p:nvGrpSpPr>
          <p:cNvPr id="8196" name="Group 19"/>
          <p:cNvGrpSpPr>
            <a:grpSpLocks/>
          </p:cNvGrpSpPr>
          <p:nvPr/>
        </p:nvGrpSpPr>
        <p:grpSpPr bwMode="auto">
          <a:xfrm>
            <a:off x="5027613" y="1173163"/>
            <a:ext cx="2914650" cy="2019300"/>
            <a:chOff x="302" y="2714"/>
            <a:chExt cx="1836" cy="1272"/>
          </a:xfrm>
        </p:grpSpPr>
        <p:graphicFrame>
          <p:nvGraphicFramePr>
            <p:cNvPr id="8207" name="Object 11"/>
            <p:cNvGraphicFramePr>
              <a:graphicFrameLocks noChangeAspect="1"/>
            </p:cNvGraphicFramePr>
            <p:nvPr>
              <p:extLst>
                <p:ext uri="{D42A27DB-BD31-4B8C-83A1-F6EECF244321}">
                  <p14:modId xmlns:p14="http://schemas.microsoft.com/office/powerpoint/2010/main" val="1219816216"/>
                </p:ext>
              </p:extLst>
            </p:nvPr>
          </p:nvGraphicFramePr>
          <p:xfrm>
            <a:off x="791" y="2856"/>
            <a:ext cx="1304" cy="481"/>
          </p:xfrm>
          <a:graphic>
            <a:graphicData uri="http://schemas.openxmlformats.org/presentationml/2006/ole">
              <mc:AlternateContent xmlns:mc="http://schemas.openxmlformats.org/markup-compatibility/2006">
                <mc:Choice xmlns:v="urn:schemas-microsoft-com:vml" Requires="v">
                  <p:oleObj name="Equation" r:id="rId2" imgW="965160" imgH="355320" progId="Equation.DSMT4">
                    <p:embed/>
                  </p:oleObj>
                </mc:Choice>
                <mc:Fallback>
                  <p:oleObj name="Equation" r:id="rId2" imgW="965160" imgH="355320" progId="Equation.DSMT4">
                    <p:embed/>
                    <p:pic>
                      <p:nvPicPr>
                        <p:cNvPr id="8207" name="Object 11"/>
                        <p:cNvPicPr>
                          <a:picLocks noChangeAspect="1" noChangeArrowheads="1"/>
                        </p:cNvPicPr>
                        <p:nvPr/>
                      </p:nvPicPr>
                      <p:blipFill>
                        <a:blip r:embed="rId3"/>
                        <a:srcRect/>
                        <a:stretch>
                          <a:fillRect/>
                        </a:stretch>
                      </p:blipFill>
                      <p:spPr bwMode="auto">
                        <a:xfrm>
                          <a:off x="791" y="2856"/>
                          <a:ext cx="130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Object 12"/>
            <p:cNvGraphicFramePr>
              <a:graphicFrameLocks noChangeAspect="1"/>
            </p:cNvGraphicFramePr>
            <p:nvPr>
              <p:extLst>
                <p:ext uri="{D42A27DB-BD31-4B8C-83A1-F6EECF244321}">
                  <p14:modId xmlns:p14="http://schemas.microsoft.com/office/powerpoint/2010/main" val="2624744902"/>
                </p:ext>
              </p:extLst>
            </p:nvPr>
          </p:nvGraphicFramePr>
          <p:xfrm>
            <a:off x="918" y="3499"/>
            <a:ext cx="1048" cy="467"/>
          </p:xfrm>
          <a:graphic>
            <a:graphicData uri="http://schemas.openxmlformats.org/presentationml/2006/ole">
              <mc:AlternateContent xmlns:mc="http://schemas.openxmlformats.org/markup-compatibility/2006">
                <mc:Choice xmlns:v="urn:schemas-microsoft-com:vml" Requires="v">
                  <p:oleObj name="Equation" r:id="rId4" imgW="799920" imgH="355320" progId="Equation.DSMT4">
                    <p:embed/>
                  </p:oleObj>
                </mc:Choice>
                <mc:Fallback>
                  <p:oleObj name="Equation" r:id="rId4" imgW="799920" imgH="355320" progId="Equation.DSMT4">
                    <p:embed/>
                    <p:pic>
                      <p:nvPicPr>
                        <p:cNvPr id="8208" name="Object 12"/>
                        <p:cNvPicPr>
                          <a:picLocks noChangeAspect="1" noChangeArrowheads="1"/>
                        </p:cNvPicPr>
                        <p:nvPr/>
                      </p:nvPicPr>
                      <p:blipFill>
                        <a:blip r:embed="rId5"/>
                        <a:srcRect/>
                        <a:stretch>
                          <a:fillRect/>
                        </a:stretch>
                      </p:blipFill>
                      <p:spPr bwMode="auto">
                        <a:xfrm>
                          <a:off x="918" y="3499"/>
                          <a:ext cx="104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209" name="Group 14"/>
            <p:cNvGrpSpPr>
              <a:grpSpLocks/>
            </p:cNvGrpSpPr>
            <p:nvPr/>
          </p:nvGrpSpPr>
          <p:grpSpPr bwMode="auto">
            <a:xfrm>
              <a:off x="302" y="2714"/>
              <a:ext cx="1836" cy="1272"/>
              <a:chOff x="118" y="2392"/>
              <a:chExt cx="1836" cy="1272"/>
            </a:xfrm>
          </p:grpSpPr>
          <p:sp>
            <p:nvSpPr>
              <p:cNvPr id="295951" name="Rectangle 15"/>
              <p:cNvSpPr>
                <a:spLocks noChangeArrowheads="1"/>
              </p:cNvSpPr>
              <p:nvPr/>
            </p:nvSpPr>
            <p:spPr bwMode="auto">
              <a:xfrm>
                <a:off x="118" y="2392"/>
                <a:ext cx="1836" cy="1272"/>
              </a:xfrm>
              <a:prstGeom prst="rect">
                <a:avLst/>
              </a:prstGeom>
              <a:noFill/>
              <a:ln w="38100">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ea typeface="宋体" pitchFamily="2" charset="-122"/>
                </a:endParaRPr>
              </a:p>
            </p:txBody>
          </p:sp>
          <p:sp>
            <p:nvSpPr>
              <p:cNvPr id="8211" name="Line 16"/>
              <p:cNvSpPr>
                <a:spLocks noChangeShapeType="1"/>
              </p:cNvSpPr>
              <p:nvPr/>
            </p:nvSpPr>
            <p:spPr bwMode="auto">
              <a:xfrm>
                <a:off x="118" y="3008"/>
                <a:ext cx="1836" cy="0"/>
              </a:xfrm>
              <a:prstGeom prst="line">
                <a:avLst/>
              </a:prstGeom>
              <a:noFill/>
              <a:ln w="76200">
                <a:solidFill>
                  <a:srgbClr val="0000FF"/>
                </a:solidFill>
                <a:round/>
                <a:headEnd/>
                <a:tailEnd/>
              </a:ln>
              <a:effectLst>
                <a:prstShdw prst="shdw17" dist="17961" dir="2700000">
                  <a:srgbClr val="000099"/>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Text Box 17"/>
              <p:cNvSpPr txBox="1">
                <a:spLocks noChangeArrowheads="1"/>
              </p:cNvSpPr>
              <p:nvPr/>
            </p:nvSpPr>
            <p:spPr bwMode="auto">
              <a:xfrm>
                <a:off x="280" y="2458"/>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g</a:t>
                </a:r>
              </a:p>
            </p:txBody>
          </p:sp>
          <p:sp>
            <p:nvSpPr>
              <p:cNvPr id="8213" name="Text Box 18"/>
              <p:cNvSpPr txBox="1">
                <a:spLocks noChangeArrowheads="1"/>
              </p:cNvSpPr>
              <p:nvPr/>
            </p:nvSpPr>
            <p:spPr bwMode="auto">
              <a:xfrm>
                <a:off x="314" y="311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l</a:t>
                </a:r>
              </a:p>
            </p:txBody>
          </p:sp>
        </p:grpSp>
      </p:grpSp>
      <p:grpSp>
        <p:nvGrpSpPr>
          <p:cNvPr id="8197" name="Group 20"/>
          <p:cNvGrpSpPr>
            <a:grpSpLocks/>
          </p:cNvGrpSpPr>
          <p:nvPr/>
        </p:nvGrpSpPr>
        <p:grpSpPr bwMode="auto">
          <a:xfrm>
            <a:off x="696913" y="1185863"/>
            <a:ext cx="2914650" cy="2019300"/>
            <a:chOff x="1349" y="577"/>
            <a:chExt cx="1836" cy="1272"/>
          </a:xfrm>
        </p:grpSpPr>
        <p:graphicFrame>
          <p:nvGraphicFramePr>
            <p:cNvPr id="8200" name="Object 21"/>
            <p:cNvGraphicFramePr>
              <a:graphicFrameLocks noChangeAspect="1"/>
            </p:cNvGraphicFramePr>
            <p:nvPr>
              <p:extLst>
                <p:ext uri="{D42A27DB-BD31-4B8C-83A1-F6EECF244321}">
                  <p14:modId xmlns:p14="http://schemas.microsoft.com/office/powerpoint/2010/main" val="3136401621"/>
                </p:ext>
              </p:extLst>
            </p:nvPr>
          </p:nvGraphicFramePr>
          <p:xfrm>
            <a:off x="1908" y="745"/>
            <a:ext cx="973" cy="375"/>
          </p:xfrm>
          <a:graphic>
            <a:graphicData uri="http://schemas.openxmlformats.org/presentationml/2006/ole">
              <mc:AlternateContent xmlns:mc="http://schemas.openxmlformats.org/markup-compatibility/2006">
                <mc:Choice xmlns:v="urn:schemas-microsoft-com:vml" Requires="v">
                  <p:oleObj name="Equation" r:id="rId6" imgW="723600" imgH="279360" progId="Equation.DSMT4">
                    <p:embed/>
                  </p:oleObj>
                </mc:Choice>
                <mc:Fallback>
                  <p:oleObj name="Equation" r:id="rId6" imgW="723600" imgH="279360" progId="Equation.DSMT4">
                    <p:embed/>
                    <p:pic>
                      <p:nvPicPr>
                        <p:cNvPr id="8200" name="Object 21"/>
                        <p:cNvPicPr>
                          <a:picLocks noChangeAspect="1" noChangeArrowheads="1"/>
                        </p:cNvPicPr>
                        <p:nvPr/>
                      </p:nvPicPr>
                      <p:blipFill>
                        <a:blip r:embed="rId7"/>
                        <a:srcRect/>
                        <a:stretch>
                          <a:fillRect/>
                        </a:stretch>
                      </p:blipFill>
                      <p:spPr bwMode="auto">
                        <a:xfrm>
                          <a:off x="1908" y="745"/>
                          <a:ext cx="97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Object 22"/>
            <p:cNvGraphicFramePr>
              <a:graphicFrameLocks noChangeAspect="1"/>
            </p:cNvGraphicFramePr>
            <p:nvPr>
              <p:extLst>
                <p:ext uri="{D42A27DB-BD31-4B8C-83A1-F6EECF244321}">
                  <p14:modId xmlns:p14="http://schemas.microsoft.com/office/powerpoint/2010/main" val="2225752775"/>
                </p:ext>
              </p:extLst>
            </p:nvPr>
          </p:nvGraphicFramePr>
          <p:xfrm>
            <a:off x="1923" y="1398"/>
            <a:ext cx="992" cy="390"/>
          </p:xfrm>
          <a:graphic>
            <a:graphicData uri="http://schemas.openxmlformats.org/presentationml/2006/ole">
              <mc:AlternateContent xmlns:mc="http://schemas.openxmlformats.org/markup-compatibility/2006">
                <mc:Choice xmlns:v="urn:schemas-microsoft-com:vml" Requires="v">
                  <p:oleObj name="Equation" r:id="rId8" imgW="711000" imgH="279360" progId="Equation.DSMT4">
                    <p:embed/>
                  </p:oleObj>
                </mc:Choice>
                <mc:Fallback>
                  <p:oleObj name="Equation" r:id="rId8" imgW="711000" imgH="279360" progId="Equation.DSMT4">
                    <p:embed/>
                    <p:pic>
                      <p:nvPicPr>
                        <p:cNvPr id="8201" name="Object 22"/>
                        <p:cNvPicPr>
                          <a:picLocks noChangeAspect="1" noChangeArrowheads="1"/>
                        </p:cNvPicPr>
                        <p:nvPr/>
                      </p:nvPicPr>
                      <p:blipFill>
                        <a:blip r:embed="rId9"/>
                        <a:srcRect/>
                        <a:stretch>
                          <a:fillRect/>
                        </a:stretch>
                      </p:blipFill>
                      <p:spPr bwMode="auto">
                        <a:xfrm>
                          <a:off x="1923" y="1398"/>
                          <a:ext cx="992"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202" name="Group 23"/>
            <p:cNvGrpSpPr>
              <a:grpSpLocks/>
            </p:cNvGrpSpPr>
            <p:nvPr/>
          </p:nvGrpSpPr>
          <p:grpSpPr bwMode="auto">
            <a:xfrm>
              <a:off x="1349" y="577"/>
              <a:ext cx="1836" cy="1272"/>
              <a:chOff x="1020" y="552"/>
              <a:chExt cx="1836" cy="1272"/>
            </a:xfrm>
          </p:grpSpPr>
          <p:sp>
            <p:nvSpPr>
              <p:cNvPr id="8203" name="Rectangle 24"/>
              <p:cNvSpPr>
                <a:spLocks noChangeArrowheads="1"/>
              </p:cNvSpPr>
              <p:nvPr/>
            </p:nvSpPr>
            <p:spPr bwMode="auto">
              <a:xfrm>
                <a:off x="1020" y="552"/>
                <a:ext cx="1836" cy="1272"/>
              </a:xfrm>
              <a:prstGeom prst="rect">
                <a:avLst/>
              </a:prstGeom>
              <a:noFill/>
              <a:ln w="38100">
                <a:solidFill>
                  <a:srgbClr val="4D4D4D"/>
                </a:solidFill>
                <a:miter lim="800000"/>
                <a:headEnd/>
                <a:tailEnd/>
              </a:ln>
              <a:effectLst>
                <a:prstShdw prst="shdw17" dist="17961" dir="2700000">
                  <a:srgbClr val="2E2E2E"/>
                </a:prst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8204" name="Line 25"/>
              <p:cNvSpPr>
                <a:spLocks noChangeShapeType="1"/>
              </p:cNvSpPr>
              <p:nvPr/>
            </p:nvSpPr>
            <p:spPr bwMode="auto">
              <a:xfrm>
                <a:off x="1020" y="1168"/>
                <a:ext cx="1836" cy="0"/>
              </a:xfrm>
              <a:prstGeom prst="line">
                <a:avLst/>
              </a:prstGeom>
              <a:noFill/>
              <a:ln w="76200">
                <a:solidFill>
                  <a:srgbClr val="0000FF"/>
                </a:solidFill>
                <a:round/>
                <a:headEnd/>
                <a:tailEnd/>
              </a:ln>
              <a:effectLst>
                <a:prstShdw prst="shdw17" dist="17961" dir="2700000">
                  <a:srgbClr val="000099"/>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Text Box 26"/>
              <p:cNvSpPr txBox="1">
                <a:spLocks noChangeArrowheads="1"/>
              </p:cNvSpPr>
              <p:nvPr/>
            </p:nvSpPr>
            <p:spPr bwMode="auto">
              <a:xfrm>
                <a:off x="1188" y="648"/>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g</a:t>
                </a:r>
              </a:p>
            </p:txBody>
          </p:sp>
          <p:sp>
            <p:nvSpPr>
              <p:cNvPr id="8206" name="Text Box 27"/>
              <p:cNvSpPr txBox="1">
                <a:spLocks noChangeArrowheads="1"/>
              </p:cNvSpPr>
              <p:nvPr/>
            </p:nvSpPr>
            <p:spPr bwMode="auto">
              <a:xfrm>
                <a:off x="1240" y="12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990033"/>
                    </a:solidFill>
                    <a:latin typeface="Times New Roman" pitchFamily="18" charset="0"/>
                  </a:rPr>
                  <a:t>l</a:t>
                </a:r>
              </a:p>
            </p:txBody>
          </p:sp>
        </p:grpSp>
      </p:grpSp>
      <p:graphicFrame>
        <p:nvGraphicFramePr>
          <p:cNvPr id="8199" name="对象 1"/>
          <p:cNvGraphicFramePr>
            <a:graphicFrameLocks noChangeAspect="1"/>
          </p:cNvGraphicFramePr>
          <p:nvPr>
            <p:extLst>
              <p:ext uri="{D42A27DB-BD31-4B8C-83A1-F6EECF244321}">
                <p14:modId xmlns:p14="http://schemas.microsoft.com/office/powerpoint/2010/main" val="1622215860"/>
              </p:ext>
            </p:extLst>
          </p:nvPr>
        </p:nvGraphicFramePr>
        <p:xfrm>
          <a:off x="2228850" y="3330575"/>
          <a:ext cx="4010025" cy="1116013"/>
        </p:xfrm>
        <a:graphic>
          <a:graphicData uri="http://schemas.openxmlformats.org/presentationml/2006/ole">
            <mc:AlternateContent xmlns:mc="http://schemas.openxmlformats.org/markup-compatibility/2006">
              <mc:Choice xmlns:v="urn:schemas-microsoft-com:vml" Requires="v">
                <p:oleObj name="Equation" r:id="rId10" imgW="1688760" imgH="469800" progId="Equation.DSMT4">
                  <p:embed/>
                </p:oleObj>
              </mc:Choice>
              <mc:Fallback>
                <p:oleObj name="Equation" r:id="rId10" imgW="1688760" imgH="469800" progId="Equation.DSMT4">
                  <p:embed/>
                  <p:pic>
                    <p:nvPicPr>
                      <p:cNvPr id="8199" name="对象 1"/>
                      <p:cNvPicPr>
                        <a:picLocks noChangeAspect="1" noChangeArrowheads="1"/>
                      </p:cNvPicPr>
                      <p:nvPr/>
                    </p:nvPicPr>
                    <p:blipFill>
                      <a:blip r:embed="rId11"/>
                      <a:srcRect/>
                      <a:stretch>
                        <a:fillRect/>
                      </a:stretch>
                    </p:blipFill>
                    <p:spPr bwMode="auto">
                      <a:xfrm>
                        <a:off x="2228850" y="3330575"/>
                        <a:ext cx="401002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 Box 14">
            <a:extLst>
              <a:ext uri="{FF2B5EF4-FFF2-40B4-BE49-F238E27FC236}">
                <a16:creationId xmlns:a16="http://schemas.microsoft.com/office/drawing/2014/main" id="{0023D981-AF27-4E7B-9226-27EA0F6D9C18}"/>
              </a:ext>
            </a:extLst>
          </p:cNvPr>
          <p:cNvSpPr txBox="1">
            <a:spLocks noChangeArrowheads="1"/>
          </p:cNvSpPr>
          <p:nvPr/>
        </p:nvSpPr>
        <p:spPr bwMode="auto">
          <a:xfrm>
            <a:off x="595313" y="5580062"/>
            <a:ext cx="8183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ts val="600"/>
              </a:spcBef>
              <a:buClrTx/>
              <a:buSzTx/>
              <a:buNone/>
            </a:pPr>
            <a:r>
              <a:rPr lang="zh-CN" altLang="en-US" sz="2800" dirty="0">
                <a:solidFill>
                  <a:srgbClr val="FF0000"/>
                </a:solidFill>
                <a:latin typeface="Times New Roman" pitchFamily="18" charset="0"/>
              </a:rPr>
              <a:t>惰性气体导致</a:t>
            </a:r>
            <a:r>
              <a:rPr lang="en-US" altLang="zh-CN" sz="2800" b="0" i="1" dirty="0">
                <a:solidFill>
                  <a:srgbClr val="000000"/>
                </a:solidFill>
                <a:latin typeface="Times New Roman" pitchFamily="18" charset="0"/>
              </a:rPr>
              <a:t>p</a:t>
            </a:r>
            <a:r>
              <a:rPr lang="en-US" altLang="zh-CN" sz="2800" b="0" baseline="30000" dirty="0">
                <a:solidFill>
                  <a:srgbClr val="000000"/>
                </a:solidFill>
                <a:latin typeface="Times New Roman" pitchFamily="18" charset="0"/>
              </a:rPr>
              <a:t>(l)</a:t>
            </a:r>
            <a:r>
              <a:rPr lang="zh-CN" altLang="en-US" sz="2800" dirty="0">
                <a:solidFill>
                  <a:srgbClr val="FF0000"/>
                </a:solidFill>
                <a:latin typeface="Times New Roman" pitchFamily="18" charset="0"/>
              </a:rPr>
              <a:t>上升，从而使饱和蒸汽压上升。</a:t>
            </a:r>
            <a:endParaRPr lang="en-US" altLang="zh-CN" sz="2800" dirty="0">
              <a:solidFill>
                <a:srgbClr val="FF0000"/>
              </a:solidFill>
              <a:latin typeface="Times New Roman" pitchFamily="18" charset="0"/>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9" name="Text Box 7"/>
          <p:cNvSpPr txBox="1">
            <a:spLocks noChangeArrowheads="1"/>
          </p:cNvSpPr>
          <p:nvPr/>
        </p:nvSpPr>
        <p:spPr bwMode="auto">
          <a:xfrm>
            <a:off x="392113" y="479425"/>
            <a:ext cx="84740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2.</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纯液体的饱和蒸气压随表面曲率的变化，开尔文方程</a:t>
            </a:r>
            <a:r>
              <a:rPr kumimoji="1" lang="en-US" altLang="zh-CN" dirty="0">
                <a:solidFill>
                  <a:srgbClr val="FF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(vapor pressure of liquid with curved surface)</a:t>
            </a:r>
            <a:endParaRPr kumimoji="1" lang="en-US" altLang="zh-CN" dirty="0">
              <a:solidFill>
                <a:srgbClr val="FF0000"/>
              </a:solidFill>
              <a:effectLst>
                <a:outerShdw blurRad="38100" dist="38100" dir="2700000" algn="tl">
                  <a:srgbClr val="C0C0C0"/>
                </a:outerShdw>
              </a:effectLst>
              <a:latin typeface="黑体" pitchFamily="2" charset="-122"/>
              <a:ea typeface="黑体" pitchFamily="2" charset="-122"/>
            </a:endParaRPr>
          </a:p>
        </p:txBody>
      </p:sp>
      <p:sp>
        <p:nvSpPr>
          <p:cNvPr id="223240" name="Text Box 8"/>
          <p:cNvSpPr txBox="1">
            <a:spLocks noChangeArrowheads="1"/>
          </p:cNvSpPr>
          <p:nvPr/>
        </p:nvSpPr>
        <p:spPr bwMode="auto">
          <a:xfrm>
            <a:off x="646113" y="2441575"/>
            <a:ext cx="42243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0000FF"/>
                </a:solidFill>
                <a:effectLst>
                  <a:outerShdw blurRad="38100" dist="38100" dir="2700000" algn="tl">
                    <a:srgbClr val="C0C0C0"/>
                  </a:outerShdw>
                </a:effectLst>
                <a:latin typeface="Times New Roman" pitchFamily="18" charset="0"/>
                <a:ea typeface="黑体" pitchFamily="2" charset="-122"/>
              </a:rPr>
              <a:t>液滴或毛细管中凸面液体</a:t>
            </a:r>
            <a:endParaRPr kumimoji="1" lang="zh-CN" altLang="en-US" sz="2400" b="0" dirty="0">
              <a:latin typeface="Times New Roman" pitchFamily="18" charset="0"/>
              <a:ea typeface="黑体" pitchFamily="2" charset="-122"/>
            </a:endParaRPr>
          </a:p>
        </p:txBody>
      </p:sp>
      <p:graphicFrame>
        <p:nvGraphicFramePr>
          <p:cNvPr id="9220" name="Object 9"/>
          <p:cNvGraphicFramePr>
            <a:graphicFrameLocks noChangeAspect="1"/>
          </p:cNvGraphicFramePr>
          <p:nvPr>
            <p:extLst>
              <p:ext uri="{D42A27DB-BD31-4B8C-83A1-F6EECF244321}">
                <p14:modId xmlns:p14="http://schemas.microsoft.com/office/powerpoint/2010/main" val="1291279217"/>
              </p:ext>
            </p:extLst>
          </p:nvPr>
        </p:nvGraphicFramePr>
        <p:xfrm>
          <a:off x="785813" y="3306763"/>
          <a:ext cx="5119687" cy="898525"/>
        </p:xfrm>
        <a:graphic>
          <a:graphicData uri="http://schemas.openxmlformats.org/presentationml/2006/ole">
            <mc:AlternateContent xmlns:mc="http://schemas.openxmlformats.org/markup-compatibility/2006">
              <mc:Choice xmlns:v="urn:schemas-microsoft-com:vml" Requires="v">
                <p:oleObj name="Equation" r:id="rId2" imgW="2234880" imgH="393480" progId="Equation.DSMT4">
                  <p:embed/>
                </p:oleObj>
              </mc:Choice>
              <mc:Fallback>
                <p:oleObj name="Equation" r:id="rId2" imgW="2234880" imgH="393480" progId="Equation.DSMT4">
                  <p:embed/>
                  <p:pic>
                    <p:nvPicPr>
                      <p:cNvPr id="9220" name="Object 9"/>
                      <p:cNvPicPr>
                        <a:picLocks noChangeAspect="1" noChangeArrowheads="1"/>
                      </p:cNvPicPr>
                      <p:nvPr/>
                    </p:nvPicPr>
                    <p:blipFill>
                      <a:blip r:embed="rId3"/>
                      <a:srcRect/>
                      <a:stretch>
                        <a:fillRect/>
                      </a:stretch>
                    </p:blipFill>
                    <p:spPr bwMode="auto">
                      <a:xfrm>
                        <a:off x="785813" y="3306763"/>
                        <a:ext cx="5119687"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10"/>
          <p:cNvGraphicFramePr>
            <a:graphicFrameLocks noChangeAspect="1"/>
          </p:cNvGraphicFramePr>
          <p:nvPr>
            <p:extLst>
              <p:ext uri="{D42A27DB-BD31-4B8C-83A1-F6EECF244321}">
                <p14:modId xmlns:p14="http://schemas.microsoft.com/office/powerpoint/2010/main" val="1451642362"/>
              </p:ext>
            </p:extLst>
          </p:nvPr>
        </p:nvGraphicFramePr>
        <p:xfrm>
          <a:off x="1695450" y="4131205"/>
          <a:ext cx="4283075" cy="2038350"/>
        </p:xfrm>
        <a:graphic>
          <a:graphicData uri="http://schemas.openxmlformats.org/presentationml/2006/ole">
            <mc:AlternateContent xmlns:mc="http://schemas.openxmlformats.org/markup-compatibility/2006">
              <mc:Choice xmlns:v="urn:schemas-microsoft-com:vml" Requires="v">
                <p:oleObj name="Equation" r:id="rId4" imgW="1866600" imgH="888840" progId="Equation.DSMT4">
                  <p:embed/>
                </p:oleObj>
              </mc:Choice>
              <mc:Fallback>
                <p:oleObj name="Equation" r:id="rId4" imgW="1866600" imgH="888840" progId="Equation.DSMT4">
                  <p:embed/>
                  <p:pic>
                    <p:nvPicPr>
                      <p:cNvPr id="9221" name="Object 10"/>
                      <p:cNvPicPr>
                        <a:picLocks noChangeAspect="1" noChangeArrowheads="1"/>
                      </p:cNvPicPr>
                      <p:nvPr/>
                    </p:nvPicPr>
                    <p:blipFill>
                      <a:blip r:embed="rId5"/>
                      <a:srcRect/>
                      <a:stretch>
                        <a:fillRect/>
                      </a:stretch>
                    </p:blipFill>
                    <p:spPr bwMode="auto">
                      <a:xfrm>
                        <a:off x="1695450" y="4131205"/>
                        <a:ext cx="4283075" cy="203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2" name="Group 34"/>
          <p:cNvGrpSpPr>
            <a:grpSpLocks/>
          </p:cNvGrpSpPr>
          <p:nvPr/>
        </p:nvGrpSpPr>
        <p:grpSpPr bwMode="auto">
          <a:xfrm>
            <a:off x="6502400" y="1814513"/>
            <a:ext cx="2171700" cy="3238500"/>
            <a:chOff x="4016" y="1520"/>
            <a:chExt cx="1368" cy="2040"/>
          </a:xfrm>
        </p:grpSpPr>
        <p:sp>
          <p:nvSpPr>
            <p:cNvPr id="9233" name="Rectangle 18"/>
            <p:cNvSpPr>
              <a:spLocks noChangeArrowheads="1"/>
            </p:cNvSpPr>
            <p:nvPr/>
          </p:nvSpPr>
          <p:spPr bwMode="auto">
            <a:xfrm>
              <a:off x="4028" y="1520"/>
              <a:ext cx="1344" cy="2028"/>
            </a:xfrm>
            <a:prstGeom prst="rect">
              <a:avLst/>
            </a:prstGeom>
            <a:solidFill>
              <a:srgbClr val="99CCFF"/>
            </a:solidFill>
            <a:ln w="9525">
              <a:solidFill>
                <a:srgbClr val="99CCFF"/>
              </a:solidFill>
              <a:miter lim="800000"/>
              <a:headEnd/>
              <a:tailEnd/>
            </a:ln>
            <a:effectLst>
              <a:prstShdw prst="shdw17" dist="17961" dir="2700000">
                <a:srgbClr val="5C7A99"/>
              </a:prstShdw>
            </a:effec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9234" name="Rectangle 19"/>
            <p:cNvSpPr>
              <a:spLocks noChangeArrowheads="1"/>
            </p:cNvSpPr>
            <p:nvPr/>
          </p:nvSpPr>
          <p:spPr bwMode="auto">
            <a:xfrm>
              <a:off x="4016" y="2888"/>
              <a:ext cx="1365" cy="672"/>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9235" name="Oval 20"/>
            <p:cNvSpPr>
              <a:spLocks noChangeArrowheads="1"/>
            </p:cNvSpPr>
            <p:nvPr/>
          </p:nvSpPr>
          <p:spPr bwMode="auto">
            <a:xfrm>
              <a:off x="4016" y="2168"/>
              <a:ext cx="1368" cy="1392"/>
            </a:xfrm>
            <a:prstGeom prst="ellipse">
              <a:avLst/>
            </a:prstGeom>
            <a:gradFill rotWithShape="0">
              <a:gsLst>
                <a:gs pos="0">
                  <a:srgbClr val="99CC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9236" name="Oval 23"/>
            <p:cNvSpPr>
              <a:spLocks noChangeArrowheads="1"/>
            </p:cNvSpPr>
            <p:nvPr/>
          </p:nvSpPr>
          <p:spPr bwMode="auto">
            <a:xfrm>
              <a:off x="4628" y="2036"/>
              <a:ext cx="120" cy="96"/>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9237" name="Oval 24"/>
            <p:cNvSpPr>
              <a:spLocks noChangeArrowheads="1"/>
            </p:cNvSpPr>
            <p:nvPr/>
          </p:nvSpPr>
          <p:spPr bwMode="auto">
            <a:xfrm>
              <a:off x="4628" y="2204"/>
              <a:ext cx="120" cy="96"/>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graphicFrame>
          <p:nvGraphicFramePr>
            <p:cNvPr id="9238" name="Object 21"/>
            <p:cNvGraphicFramePr>
              <a:graphicFrameLocks noChangeAspect="1"/>
            </p:cNvGraphicFramePr>
            <p:nvPr>
              <p:extLst>
                <p:ext uri="{D42A27DB-BD31-4B8C-83A1-F6EECF244321}">
                  <p14:modId xmlns:p14="http://schemas.microsoft.com/office/powerpoint/2010/main" val="2929597512"/>
                </p:ext>
              </p:extLst>
            </p:nvPr>
          </p:nvGraphicFramePr>
          <p:xfrm>
            <a:off x="4292" y="1611"/>
            <a:ext cx="832" cy="406"/>
          </p:xfrm>
          <a:graphic>
            <a:graphicData uri="http://schemas.openxmlformats.org/presentationml/2006/ole">
              <mc:AlternateContent xmlns:mc="http://schemas.openxmlformats.org/markup-compatibility/2006">
                <mc:Choice xmlns:v="urn:schemas-microsoft-com:vml" Requires="v">
                  <p:oleObj name="Equation" r:id="rId6" imgW="545760" imgH="266400" progId="Equation.DSMT4">
                    <p:embed/>
                  </p:oleObj>
                </mc:Choice>
                <mc:Fallback>
                  <p:oleObj name="Equation" r:id="rId6" imgW="545760" imgH="266400" progId="Equation.DSMT4">
                    <p:embed/>
                    <p:pic>
                      <p:nvPicPr>
                        <p:cNvPr id="9238" name="Object 21"/>
                        <p:cNvPicPr>
                          <a:picLocks noChangeAspect="1" noChangeArrowheads="1"/>
                        </p:cNvPicPr>
                        <p:nvPr/>
                      </p:nvPicPr>
                      <p:blipFill>
                        <a:blip r:embed="rId7"/>
                        <a:srcRect/>
                        <a:stretch>
                          <a:fillRect/>
                        </a:stretch>
                      </p:blipFill>
                      <p:spPr bwMode="auto">
                        <a:xfrm>
                          <a:off x="4292" y="1611"/>
                          <a:ext cx="832"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23" name="Object 30"/>
          <p:cNvGraphicFramePr>
            <a:graphicFrameLocks noChangeAspect="1"/>
          </p:cNvGraphicFramePr>
          <p:nvPr>
            <p:extLst>
              <p:ext uri="{D42A27DB-BD31-4B8C-83A1-F6EECF244321}">
                <p14:modId xmlns:p14="http://schemas.microsoft.com/office/powerpoint/2010/main" val="3500430310"/>
              </p:ext>
            </p:extLst>
          </p:nvPr>
        </p:nvGraphicFramePr>
        <p:xfrm>
          <a:off x="749300" y="2941638"/>
          <a:ext cx="3995738" cy="546100"/>
        </p:xfrm>
        <a:graphic>
          <a:graphicData uri="http://schemas.openxmlformats.org/presentationml/2006/ole">
            <mc:AlternateContent xmlns:mc="http://schemas.openxmlformats.org/markup-compatibility/2006">
              <mc:Choice xmlns:v="urn:schemas-microsoft-com:vml" Requires="v">
                <p:oleObj name="Equation" r:id="rId8" imgW="1663560" imgH="228600" progId="Equation.DSMT4">
                  <p:embed/>
                </p:oleObj>
              </mc:Choice>
              <mc:Fallback>
                <p:oleObj name="Equation" r:id="rId8" imgW="1663560" imgH="228600" progId="Equation.DSMT4">
                  <p:embed/>
                  <p:pic>
                    <p:nvPicPr>
                      <p:cNvPr id="9223" name="Object 30"/>
                      <p:cNvPicPr>
                        <a:picLocks noChangeAspect="1" noChangeArrowheads="1"/>
                      </p:cNvPicPr>
                      <p:nvPr/>
                    </p:nvPicPr>
                    <p:blipFill>
                      <a:blip r:embed="rId9"/>
                      <a:srcRect/>
                      <a:stretch>
                        <a:fillRect/>
                      </a:stretch>
                    </p:blipFill>
                    <p:spPr bwMode="auto">
                      <a:xfrm>
                        <a:off x="749300" y="2941638"/>
                        <a:ext cx="399573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Line 35"/>
          <p:cNvSpPr>
            <a:spLocks noChangeShapeType="1"/>
          </p:cNvSpPr>
          <p:nvPr/>
        </p:nvSpPr>
        <p:spPr bwMode="auto">
          <a:xfrm>
            <a:off x="5591175" y="5634038"/>
            <a:ext cx="744538"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225" name="Group 43"/>
          <p:cNvGrpSpPr>
            <a:grpSpLocks/>
          </p:cNvGrpSpPr>
          <p:nvPr/>
        </p:nvGrpSpPr>
        <p:grpSpPr bwMode="auto">
          <a:xfrm>
            <a:off x="1612900" y="5694363"/>
            <a:ext cx="3479800" cy="895350"/>
            <a:chOff x="1016" y="3587"/>
            <a:chExt cx="2192" cy="564"/>
          </a:xfrm>
        </p:grpSpPr>
        <p:sp>
          <p:nvSpPr>
            <p:cNvPr id="9230" name="Line 39"/>
            <p:cNvSpPr>
              <a:spLocks noChangeShapeType="1"/>
            </p:cNvSpPr>
            <p:nvPr/>
          </p:nvSpPr>
          <p:spPr bwMode="auto">
            <a:xfrm>
              <a:off x="1016" y="4016"/>
              <a:ext cx="254"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1" name="Line 40"/>
            <p:cNvSpPr>
              <a:spLocks noChangeShapeType="1"/>
            </p:cNvSpPr>
            <p:nvPr/>
          </p:nvSpPr>
          <p:spPr bwMode="auto">
            <a:xfrm flipV="1">
              <a:off x="1030" y="3587"/>
              <a:ext cx="6" cy="443"/>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2" name="Text Box 41"/>
            <p:cNvSpPr txBox="1">
              <a:spLocks noChangeArrowheads="1"/>
            </p:cNvSpPr>
            <p:nvPr/>
          </p:nvSpPr>
          <p:spPr bwMode="auto">
            <a:xfrm>
              <a:off x="1260" y="3860"/>
              <a:ext cx="19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solidFill>
                    <a:srgbClr val="FF0000"/>
                  </a:solidFill>
                </a:rPr>
                <a:t>开尔文方程适用条件</a:t>
              </a:r>
            </a:p>
          </p:txBody>
        </p:sp>
      </p:grpSp>
      <p:graphicFrame>
        <p:nvGraphicFramePr>
          <p:cNvPr id="9226" name="对象 1"/>
          <p:cNvGraphicFramePr>
            <a:graphicFrameLocks noChangeAspect="1"/>
          </p:cNvGraphicFramePr>
          <p:nvPr/>
        </p:nvGraphicFramePr>
        <p:xfrm>
          <a:off x="463550" y="4976813"/>
          <a:ext cx="2546350" cy="909637"/>
        </p:xfrm>
        <a:graphic>
          <a:graphicData uri="http://schemas.openxmlformats.org/presentationml/2006/ole">
            <mc:AlternateContent xmlns:mc="http://schemas.openxmlformats.org/markup-compatibility/2006">
              <mc:Choice xmlns:v="urn:schemas-microsoft-com:vml" Requires="v">
                <p:oleObj name="Equation" r:id="rId10" imgW="888614" imgH="317362" progId="Equation.DSMT4">
                  <p:embed/>
                </p:oleObj>
              </mc:Choice>
              <mc:Fallback>
                <p:oleObj name="Equation" r:id="rId10" imgW="888614" imgH="317362" progId="Equation.DSMT4">
                  <p:embed/>
                  <p:pic>
                    <p:nvPicPr>
                      <p:cNvPr id="9226"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3550" y="4976813"/>
                        <a:ext cx="254635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7" name="对象 2"/>
          <p:cNvGraphicFramePr>
            <a:graphicFrameLocks noChangeAspect="1"/>
          </p:cNvGraphicFramePr>
          <p:nvPr>
            <p:extLst>
              <p:ext uri="{D42A27DB-BD31-4B8C-83A1-F6EECF244321}">
                <p14:modId xmlns:p14="http://schemas.microsoft.com/office/powerpoint/2010/main" val="2422504874"/>
              </p:ext>
            </p:extLst>
          </p:nvPr>
        </p:nvGraphicFramePr>
        <p:xfrm>
          <a:off x="6451600" y="5087938"/>
          <a:ext cx="2193925" cy="1066800"/>
        </p:xfrm>
        <a:graphic>
          <a:graphicData uri="http://schemas.openxmlformats.org/presentationml/2006/ole">
            <mc:AlternateContent xmlns:mc="http://schemas.openxmlformats.org/markup-compatibility/2006">
              <mc:Choice xmlns:v="urn:schemas-microsoft-com:vml" Requires="v">
                <p:oleObj name="Equation" r:id="rId12" imgW="914400" imgH="444240" progId="Equation.DSMT4">
                  <p:embed/>
                </p:oleObj>
              </mc:Choice>
              <mc:Fallback>
                <p:oleObj name="Equation" r:id="rId12" imgW="914400" imgH="444240" progId="Equation.DSMT4">
                  <p:embed/>
                  <p:pic>
                    <p:nvPicPr>
                      <p:cNvPr id="9227" name="对象 2"/>
                      <p:cNvPicPr>
                        <a:picLocks noChangeAspect="1" noChangeArrowheads="1"/>
                      </p:cNvPicPr>
                      <p:nvPr/>
                    </p:nvPicPr>
                    <p:blipFill>
                      <a:blip r:embed="rId13"/>
                      <a:srcRect/>
                      <a:stretch>
                        <a:fillRect/>
                      </a:stretch>
                    </p:blipFill>
                    <p:spPr bwMode="auto">
                      <a:xfrm>
                        <a:off x="6451600" y="5087938"/>
                        <a:ext cx="2193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8" name="对象 1"/>
          <p:cNvGraphicFramePr>
            <a:graphicFrameLocks noChangeAspect="1"/>
          </p:cNvGraphicFramePr>
          <p:nvPr>
            <p:extLst>
              <p:ext uri="{D42A27DB-BD31-4B8C-83A1-F6EECF244321}">
                <p14:modId xmlns:p14="http://schemas.microsoft.com/office/powerpoint/2010/main" val="535864399"/>
              </p:ext>
            </p:extLst>
          </p:nvPr>
        </p:nvGraphicFramePr>
        <p:xfrm>
          <a:off x="7270750" y="3106738"/>
          <a:ext cx="635000" cy="635000"/>
        </p:xfrm>
        <a:graphic>
          <a:graphicData uri="http://schemas.openxmlformats.org/presentationml/2006/ole">
            <mc:AlternateContent xmlns:mc="http://schemas.openxmlformats.org/markup-compatibility/2006">
              <mc:Choice xmlns:v="urn:schemas-microsoft-com:vml" Requires="v">
                <p:oleObj name="Equation" r:id="rId14" imgW="266400" imgH="266400" progId="Equation.DSMT4">
                  <p:embed/>
                </p:oleObj>
              </mc:Choice>
              <mc:Fallback>
                <p:oleObj name="Equation" r:id="rId14" imgW="266400" imgH="266400" progId="Equation.DSMT4">
                  <p:embed/>
                  <p:pic>
                    <p:nvPicPr>
                      <p:cNvPr id="9228" name="对象 1"/>
                      <p:cNvPicPr>
                        <a:picLocks noChangeAspect="1" noChangeArrowheads="1"/>
                      </p:cNvPicPr>
                      <p:nvPr/>
                    </p:nvPicPr>
                    <p:blipFill>
                      <a:blip r:embed="rId15"/>
                      <a:srcRect/>
                      <a:stretch>
                        <a:fillRect/>
                      </a:stretch>
                    </p:blipFill>
                    <p:spPr bwMode="auto">
                      <a:xfrm>
                        <a:off x="7270750" y="3106738"/>
                        <a:ext cx="63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9" name="对象 2"/>
          <p:cNvGraphicFramePr>
            <a:graphicFrameLocks noChangeAspect="1"/>
          </p:cNvGraphicFramePr>
          <p:nvPr>
            <p:extLst>
              <p:ext uri="{D42A27DB-BD31-4B8C-83A1-F6EECF244321}">
                <p14:modId xmlns:p14="http://schemas.microsoft.com/office/powerpoint/2010/main" val="3150165113"/>
              </p:ext>
            </p:extLst>
          </p:nvPr>
        </p:nvGraphicFramePr>
        <p:xfrm>
          <a:off x="1863725" y="1309688"/>
          <a:ext cx="4010025" cy="1116012"/>
        </p:xfrm>
        <a:graphic>
          <a:graphicData uri="http://schemas.openxmlformats.org/presentationml/2006/ole">
            <mc:AlternateContent xmlns:mc="http://schemas.openxmlformats.org/markup-compatibility/2006">
              <mc:Choice xmlns:v="urn:schemas-microsoft-com:vml" Requires="v">
                <p:oleObj name="Equation" r:id="rId16" imgW="1688760" imgH="469800" progId="Equation.DSMT4">
                  <p:embed/>
                </p:oleObj>
              </mc:Choice>
              <mc:Fallback>
                <p:oleObj name="Equation" r:id="rId16" imgW="1688760" imgH="469800" progId="Equation.DSMT4">
                  <p:embed/>
                  <p:pic>
                    <p:nvPicPr>
                      <p:cNvPr id="9229" name="对象 2"/>
                      <p:cNvPicPr>
                        <a:picLocks noChangeAspect="1" noChangeArrowheads="1"/>
                      </p:cNvPicPr>
                      <p:nvPr/>
                    </p:nvPicPr>
                    <p:blipFill>
                      <a:blip r:embed="rId17"/>
                      <a:srcRect/>
                      <a:stretch>
                        <a:fillRect/>
                      </a:stretch>
                    </p:blipFill>
                    <p:spPr bwMode="auto">
                      <a:xfrm>
                        <a:off x="1863725" y="1309688"/>
                        <a:ext cx="401002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549275" y="533400"/>
            <a:ext cx="8270875"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rPr>
              <a:t>例：</a:t>
            </a:r>
            <a:r>
              <a:rPr kumimoji="1" lang="en-US" altLang="zh-CN" sz="2800" b="0" dirty="0">
                <a:solidFill>
                  <a:srgbClr val="000000"/>
                </a:solidFill>
                <a:latin typeface="Times New Roman" pitchFamily="18" charset="0"/>
              </a:rPr>
              <a:t>25℃</a:t>
            </a:r>
            <a:r>
              <a:rPr kumimoji="1" lang="zh-CN" altLang="en-US" sz="2800" dirty="0">
                <a:solidFill>
                  <a:srgbClr val="0000FF"/>
                </a:solidFill>
                <a:latin typeface="Times New Roman" pitchFamily="18" charset="0"/>
              </a:rPr>
              <a:t>时，半径为</a:t>
            </a:r>
            <a:r>
              <a:rPr kumimoji="1" lang="en-US" altLang="zh-CN" sz="2800" b="0" dirty="0">
                <a:solidFill>
                  <a:srgbClr val="000000"/>
                </a:solidFill>
                <a:latin typeface="Times New Roman" pitchFamily="18" charset="0"/>
              </a:rPr>
              <a:t>1</a:t>
            </a:r>
            <a:r>
              <a:rPr kumimoji="1" lang="en-US" altLang="zh-CN" sz="2800" b="0" dirty="0">
                <a:solidFill>
                  <a:srgbClr val="000000"/>
                </a:solidFill>
                <a:latin typeface="Symbol" pitchFamily="18" charset="2"/>
              </a:rPr>
              <a:t>m</a:t>
            </a:r>
            <a:r>
              <a:rPr kumimoji="1" lang="en-US" altLang="zh-CN" sz="2800" b="0" dirty="0">
                <a:solidFill>
                  <a:srgbClr val="000000"/>
                </a:solidFill>
                <a:latin typeface="Times New Roman" pitchFamily="18" charset="0"/>
              </a:rPr>
              <a:t>m</a:t>
            </a:r>
            <a:r>
              <a:rPr kumimoji="1" lang="zh-CN" altLang="en-US" sz="2800" dirty="0">
                <a:solidFill>
                  <a:srgbClr val="0000FF"/>
                </a:solidFill>
                <a:latin typeface="Times New Roman" pitchFamily="18" charset="0"/>
              </a:rPr>
              <a:t>的水滴与其蒸气达到平衡，试求水滴的饱和蒸气压及水滴内外的压力差。已知 </a:t>
            </a:r>
            <a:r>
              <a:rPr kumimoji="1" lang="en-US" altLang="zh-CN" sz="2800" b="0" dirty="0">
                <a:solidFill>
                  <a:srgbClr val="000000"/>
                </a:solidFill>
                <a:latin typeface="Times New Roman" pitchFamily="18" charset="0"/>
              </a:rPr>
              <a:t>25℃</a:t>
            </a:r>
            <a:r>
              <a:rPr kumimoji="1" lang="zh-CN" altLang="en-US" sz="2800" dirty="0">
                <a:solidFill>
                  <a:srgbClr val="0000FF"/>
                </a:solidFill>
                <a:latin typeface="Times New Roman" pitchFamily="18" charset="0"/>
              </a:rPr>
              <a:t>时水的表面张力为</a:t>
            </a:r>
            <a:r>
              <a:rPr kumimoji="1" lang="en-US" altLang="zh-CN" sz="2800" b="0" dirty="0">
                <a:solidFill>
                  <a:srgbClr val="000000"/>
                </a:solidFill>
                <a:latin typeface="Times New Roman" pitchFamily="18" charset="0"/>
              </a:rPr>
              <a:t>71.97</a:t>
            </a:r>
            <a:r>
              <a:rPr kumimoji="1" lang="en-US" altLang="zh-CN" sz="2800" b="0" dirty="0">
                <a:solidFill>
                  <a:srgbClr val="000000"/>
                </a:solidFill>
                <a:latin typeface="Times New Roman" pitchFamily="18" charset="0"/>
                <a:sym typeface="Symbol" pitchFamily="18" charset="2"/>
              </a:rPr>
              <a:t></a:t>
            </a:r>
            <a:r>
              <a:rPr kumimoji="1" lang="en-US" altLang="zh-CN" sz="2800" b="0" dirty="0">
                <a:solidFill>
                  <a:srgbClr val="000000"/>
                </a:solidFill>
                <a:latin typeface="Times New Roman" pitchFamily="18" charset="0"/>
              </a:rPr>
              <a:t>10</a:t>
            </a:r>
            <a:r>
              <a:rPr kumimoji="1" lang="en-US" altLang="zh-CN" sz="2800" b="0" baseline="30000" dirty="0">
                <a:solidFill>
                  <a:srgbClr val="000000"/>
                </a:solidFill>
                <a:latin typeface="Times New Roman" pitchFamily="18" charset="0"/>
                <a:sym typeface="Symbol" pitchFamily="18" charset="2"/>
              </a:rPr>
              <a:t></a:t>
            </a:r>
            <a:r>
              <a:rPr kumimoji="1" lang="en-US" altLang="zh-CN" sz="2800" b="0" baseline="30000" dirty="0">
                <a:solidFill>
                  <a:srgbClr val="000000"/>
                </a:solidFill>
                <a:latin typeface="Times New Roman" pitchFamily="18" charset="0"/>
              </a:rPr>
              <a:t>3</a:t>
            </a:r>
            <a:r>
              <a:rPr kumimoji="1" lang="en-US" altLang="zh-CN" sz="2800" b="0" dirty="0">
                <a:solidFill>
                  <a:srgbClr val="000000"/>
                </a:solidFill>
                <a:latin typeface="Times New Roman" pitchFamily="18" charset="0"/>
              </a:rPr>
              <a:t>N</a:t>
            </a:r>
            <a:r>
              <a:rPr kumimoji="1" lang="en-US" altLang="zh-CN" sz="2800" b="0" dirty="0">
                <a:solidFill>
                  <a:srgbClr val="000000"/>
                </a:solidFill>
                <a:latin typeface="Times New Roman" pitchFamily="18" charset="0"/>
                <a:sym typeface="Symbol" pitchFamily="18" charset="2"/>
              </a:rPr>
              <a:t></a:t>
            </a:r>
            <a:r>
              <a:rPr kumimoji="1" lang="en-US" altLang="zh-CN" sz="2800" b="0" dirty="0">
                <a:solidFill>
                  <a:srgbClr val="000000"/>
                </a:solidFill>
                <a:latin typeface="Times New Roman" pitchFamily="18" charset="0"/>
              </a:rPr>
              <a:t>m</a:t>
            </a:r>
            <a:r>
              <a:rPr kumimoji="1" lang="en-US" altLang="zh-CN" sz="2800" b="0" baseline="30000" dirty="0">
                <a:solidFill>
                  <a:srgbClr val="000000"/>
                </a:solidFill>
                <a:latin typeface="Times New Roman" pitchFamily="18" charset="0"/>
                <a:sym typeface="Symbol" pitchFamily="18" charset="2"/>
              </a:rPr>
              <a:t></a:t>
            </a:r>
            <a:r>
              <a:rPr kumimoji="1" lang="en-US" altLang="zh-CN" sz="2800" b="0" baseline="30000" dirty="0">
                <a:solidFill>
                  <a:srgbClr val="000000"/>
                </a:solidFill>
                <a:latin typeface="Times New Roman" pitchFamily="18" charset="0"/>
              </a:rPr>
              <a:t>1</a:t>
            </a:r>
            <a:r>
              <a:rPr kumimoji="1" lang="en-US" altLang="zh-CN" sz="2800" dirty="0">
                <a:solidFill>
                  <a:srgbClr val="0000FF"/>
                </a:solidFill>
                <a:latin typeface="Times New Roman" pitchFamily="18" charset="0"/>
              </a:rPr>
              <a:t>, </a:t>
            </a:r>
            <a:r>
              <a:rPr kumimoji="1" lang="zh-CN" altLang="en-US" sz="2800" dirty="0">
                <a:solidFill>
                  <a:srgbClr val="0000FF"/>
                </a:solidFill>
                <a:latin typeface="Times New Roman" pitchFamily="18" charset="0"/>
              </a:rPr>
              <a:t>密度为</a:t>
            </a:r>
            <a:r>
              <a:rPr kumimoji="1" lang="en-US" altLang="zh-CN" sz="2800" b="0" dirty="0">
                <a:solidFill>
                  <a:srgbClr val="000000"/>
                </a:solidFill>
                <a:latin typeface="Times New Roman" pitchFamily="18" charset="0"/>
              </a:rPr>
              <a:t>0.9971g</a:t>
            </a:r>
            <a:r>
              <a:rPr kumimoji="1" lang="en-US" altLang="zh-CN" sz="2800" b="0" dirty="0">
                <a:solidFill>
                  <a:srgbClr val="000000"/>
                </a:solidFill>
                <a:latin typeface="Times New Roman" pitchFamily="18" charset="0"/>
                <a:sym typeface="Symbol" pitchFamily="18" charset="2"/>
              </a:rPr>
              <a:t>c</a:t>
            </a:r>
            <a:r>
              <a:rPr kumimoji="1" lang="en-US" altLang="zh-CN" sz="2800" b="0" dirty="0">
                <a:solidFill>
                  <a:srgbClr val="000000"/>
                </a:solidFill>
                <a:latin typeface="Times New Roman" pitchFamily="18" charset="0"/>
              </a:rPr>
              <a:t>m</a:t>
            </a:r>
            <a:r>
              <a:rPr kumimoji="1" lang="en-US" altLang="zh-CN" sz="2800" b="0" baseline="30000" dirty="0">
                <a:solidFill>
                  <a:srgbClr val="000000"/>
                </a:solidFill>
                <a:latin typeface="Times New Roman" pitchFamily="18" charset="0"/>
                <a:sym typeface="Symbol" pitchFamily="18" charset="2"/>
              </a:rPr>
              <a:t>3</a:t>
            </a:r>
            <a:r>
              <a:rPr kumimoji="1" lang="zh-CN" altLang="en-US" sz="2800" dirty="0">
                <a:solidFill>
                  <a:srgbClr val="0000FF"/>
                </a:solidFill>
                <a:latin typeface="Times New Roman" pitchFamily="18" charset="0"/>
              </a:rPr>
              <a:t>，饱和蒸气压为</a:t>
            </a:r>
            <a:r>
              <a:rPr kumimoji="1" lang="en-US" altLang="zh-CN" sz="2800" b="0" dirty="0">
                <a:solidFill>
                  <a:srgbClr val="000000"/>
                </a:solidFill>
                <a:latin typeface="Times New Roman" pitchFamily="18" charset="0"/>
              </a:rPr>
              <a:t>3168Pa</a:t>
            </a:r>
            <a:r>
              <a:rPr kumimoji="1" lang="zh-CN" altLang="en-US" sz="2800" dirty="0">
                <a:solidFill>
                  <a:srgbClr val="0000FF"/>
                </a:solidFill>
                <a:latin typeface="Times New Roman" pitchFamily="18" charset="0"/>
              </a:rPr>
              <a:t>，摩尔质量为</a:t>
            </a:r>
            <a:r>
              <a:rPr kumimoji="1" lang="en-US" altLang="zh-CN" sz="2800" b="0" dirty="0">
                <a:solidFill>
                  <a:srgbClr val="000000"/>
                </a:solidFill>
                <a:latin typeface="Times New Roman" pitchFamily="18" charset="0"/>
              </a:rPr>
              <a:t>18.02g</a:t>
            </a:r>
            <a:r>
              <a:rPr kumimoji="1" lang="en-US" altLang="zh-CN" sz="2800" b="0" dirty="0">
                <a:solidFill>
                  <a:srgbClr val="000000"/>
                </a:solidFill>
                <a:latin typeface="Times New Roman" pitchFamily="18" charset="0"/>
                <a:sym typeface="Symbol" pitchFamily="18" charset="2"/>
              </a:rPr>
              <a:t></a:t>
            </a:r>
            <a:r>
              <a:rPr kumimoji="1" lang="en-US" altLang="zh-CN" sz="2800" b="0" dirty="0">
                <a:solidFill>
                  <a:srgbClr val="000000"/>
                </a:solidFill>
                <a:latin typeface="Times New Roman" pitchFamily="18" charset="0"/>
              </a:rPr>
              <a:t>mol</a:t>
            </a:r>
            <a:r>
              <a:rPr kumimoji="1" lang="en-US" altLang="zh-CN" sz="2800" b="0" baseline="30000" dirty="0">
                <a:solidFill>
                  <a:srgbClr val="000000"/>
                </a:solidFill>
                <a:latin typeface="Times New Roman" pitchFamily="18" charset="0"/>
                <a:sym typeface="Symbol" pitchFamily="18" charset="2"/>
              </a:rPr>
              <a:t>1</a:t>
            </a:r>
            <a:r>
              <a:rPr kumimoji="1" lang="zh-CN" altLang="en-US" sz="2800" dirty="0">
                <a:solidFill>
                  <a:srgbClr val="0000FF"/>
                </a:solidFill>
                <a:latin typeface="Times New Roman" pitchFamily="18" charset="0"/>
              </a:rPr>
              <a:t>。</a:t>
            </a:r>
            <a:endParaRPr lang="zh-CN" altLang="en-US" sz="2800" b="0" dirty="0">
              <a:solidFill>
                <a:srgbClr val="0000FF"/>
              </a:solidFill>
              <a:latin typeface="Times New Roman" pitchFamily="18" charset="0"/>
            </a:endParaRPr>
          </a:p>
        </p:txBody>
      </p:sp>
      <p:sp>
        <p:nvSpPr>
          <p:cNvPr id="254985" name="Text Box 9"/>
          <p:cNvSpPr txBox="1">
            <a:spLocks noChangeArrowheads="1"/>
          </p:cNvSpPr>
          <p:nvPr/>
        </p:nvSpPr>
        <p:spPr bwMode="auto">
          <a:xfrm>
            <a:off x="438150" y="2995086"/>
            <a:ext cx="123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解：</a:t>
            </a:r>
          </a:p>
        </p:txBody>
      </p:sp>
      <p:graphicFrame>
        <p:nvGraphicFramePr>
          <p:cNvPr id="254986" name="Object 10"/>
          <p:cNvGraphicFramePr>
            <a:graphicFrameLocks noChangeAspect="1"/>
          </p:cNvGraphicFramePr>
          <p:nvPr>
            <p:extLst>
              <p:ext uri="{D42A27DB-BD31-4B8C-83A1-F6EECF244321}">
                <p14:modId xmlns:p14="http://schemas.microsoft.com/office/powerpoint/2010/main" val="431395271"/>
              </p:ext>
            </p:extLst>
          </p:nvPr>
        </p:nvGraphicFramePr>
        <p:xfrm>
          <a:off x="1106487" y="2707482"/>
          <a:ext cx="7824788" cy="1676400"/>
        </p:xfrm>
        <a:graphic>
          <a:graphicData uri="http://schemas.openxmlformats.org/presentationml/2006/ole">
            <mc:AlternateContent xmlns:mc="http://schemas.openxmlformats.org/markup-compatibility/2006">
              <mc:Choice xmlns:v="urn:schemas-microsoft-com:vml" Requires="v">
                <p:oleObj name="Equation" r:id="rId2" imgW="3555720" imgH="761760" progId="Equation.DSMT4">
                  <p:embed/>
                </p:oleObj>
              </mc:Choice>
              <mc:Fallback>
                <p:oleObj name="Equation" r:id="rId2" imgW="3555720" imgH="761760" progId="Equation.DSMT4">
                  <p:embed/>
                  <p:pic>
                    <p:nvPicPr>
                      <p:cNvPr id="254986" name="Object 10"/>
                      <p:cNvPicPr>
                        <a:picLocks noChangeAspect="1" noChangeArrowheads="1"/>
                      </p:cNvPicPr>
                      <p:nvPr/>
                    </p:nvPicPr>
                    <p:blipFill>
                      <a:blip r:embed="rId3"/>
                      <a:srcRect/>
                      <a:stretch>
                        <a:fillRect/>
                      </a:stretch>
                    </p:blipFill>
                    <p:spPr bwMode="auto">
                      <a:xfrm>
                        <a:off x="1106487" y="2707482"/>
                        <a:ext cx="78247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4987" name="Group 11"/>
          <p:cNvGrpSpPr>
            <a:grpSpLocks/>
          </p:cNvGrpSpPr>
          <p:nvPr/>
        </p:nvGrpSpPr>
        <p:grpSpPr bwMode="auto">
          <a:xfrm>
            <a:off x="1251743" y="4430316"/>
            <a:ext cx="6640513" cy="1009650"/>
            <a:chOff x="512" y="2416"/>
            <a:chExt cx="4183" cy="636"/>
          </a:xfrm>
        </p:grpSpPr>
        <p:graphicFrame>
          <p:nvGraphicFramePr>
            <p:cNvPr id="10247" name="Object 12"/>
            <p:cNvGraphicFramePr>
              <a:graphicFrameLocks noChangeAspect="1"/>
            </p:cNvGraphicFramePr>
            <p:nvPr>
              <p:extLst>
                <p:ext uri="{D42A27DB-BD31-4B8C-83A1-F6EECF244321}">
                  <p14:modId xmlns:p14="http://schemas.microsoft.com/office/powerpoint/2010/main" val="4129327046"/>
                </p:ext>
              </p:extLst>
            </p:nvPr>
          </p:nvGraphicFramePr>
          <p:xfrm>
            <a:off x="512" y="2416"/>
            <a:ext cx="995" cy="636"/>
          </p:xfrm>
          <a:graphic>
            <a:graphicData uri="http://schemas.openxmlformats.org/presentationml/2006/ole">
              <mc:AlternateContent xmlns:mc="http://schemas.openxmlformats.org/markup-compatibility/2006">
                <mc:Choice xmlns:v="urn:schemas-microsoft-com:vml" Requires="v">
                  <p:oleObj name="Equation" r:id="rId4" imgW="698400" imgH="444240" progId="Equation.DSMT4">
                    <p:embed/>
                  </p:oleObj>
                </mc:Choice>
                <mc:Fallback>
                  <p:oleObj name="Equation" r:id="rId4" imgW="698400" imgH="444240" progId="Equation.DSMT4">
                    <p:embed/>
                    <p:pic>
                      <p:nvPicPr>
                        <p:cNvPr id="10247" name="Object 12"/>
                        <p:cNvPicPr>
                          <a:picLocks noChangeAspect="1" noChangeArrowheads="1"/>
                        </p:cNvPicPr>
                        <p:nvPr/>
                      </p:nvPicPr>
                      <p:blipFill>
                        <a:blip r:embed="rId5"/>
                        <a:srcRect/>
                        <a:stretch>
                          <a:fillRect/>
                        </a:stretch>
                      </p:blipFill>
                      <p:spPr bwMode="auto">
                        <a:xfrm>
                          <a:off x="512" y="2416"/>
                          <a:ext cx="995"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8" name="Object 13"/>
            <p:cNvGraphicFramePr>
              <a:graphicFrameLocks noChangeAspect="1"/>
            </p:cNvGraphicFramePr>
            <p:nvPr>
              <p:extLst>
                <p:ext uri="{D42A27DB-BD31-4B8C-83A1-F6EECF244321}">
                  <p14:modId xmlns:p14="http://schemas.microsoft.com/office/powerpoint/2010/main" val="3038557516"/>
                </p:ext>
              </p:extLst>
            </p:nvPr>
          </p:nvGraphicFramePr>
          <p:xfrm>
            <a:off x="1969" y="2545"/>
            <a:ext cx="2726" cy="347"/>
          </p:xfrm>
          <a:graphic>
            <a:graphicData uri="http://schemas.openxmlformats.org/presentationml/2006/ole">
              <mc:AlternateContent xmlns:mc="http://schemas.openxmlformats.org/markup-compatibility/2006">
                <mc:Choice xmlns:v="urn:schemas-microsoft-com:vml" Requires="v">
                  <p:oleObj name="Equation" r:id="rId6" imgW="1892160" imgH="241200" progId="Equation.DSMT4">
                    <p:embed/>
                  </p:oleObj>
                </mc:Choice>
                <mc:Fallback>
                  <p:oleObj name="Equation" r:id="rId6" imgW="1892160" imgH="241200" progId="Equation.DSMT4">
                    <p:embed/>
                    <p:pic>
                      <p:nvPicPr>
                        <p:cNvPr id="10248" name="Object 13"/>
                        <p:cNvPicPr>
                          <a:picLocks noChangeAspect="1" noChangeArrowheads="1"/>
                        </p:cNvPicPr>
                        <p:nvPr/>
                      </p:nvPicPr>
                      <p:blipFill>
                        <a:blip r:embed="rId7"/>
                        <a:srcRect/>
                        <a:stretch>
                          <a:fillRect/>
                        </a:stretch>
                      </p:blipFill>
                      <p:spPr bwMode="auto">
                        <a:xfrm>
                          <a:off x="1969" y="2545"/>
                          <a:ext cx="272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4990" name="Object 14"/>
          <p:cNvGraphicFramePr>
            <a:graphicFrameLocks noChangeAspect="1"/>
          </p:cNvGraphicFramePr>
          <p:nvPr>
            <p:extLst>
              <p:ext uri="{D42A27DB-BD31-4B8C-83A1-F6EECF244321}">
                <p14:modId xmlns:p14="http://schemas.microsoft.com/office/powerpoint/2010/main" val="1870962496"/>
              </p:ext>
            </p:extLst>
          </p:nvPr>
        </p:nvGraphicFramePr>
        <p:xfrm>
          <a:off x="1411288" y="5486400"/>
          <a:ext cx="6456362" cy="1065213"/>
        </p:xfrm>
        <a:graphic>
          <a:graphicData uri="http://schemas.openxmlformats.org/presentationml/2006/ole">
            <mc:AlternateContent xmlns:mc="http://schemas.openxmlformats.org/markup-compatibility/2006">
              <mc:Choice xmlns:v="urn:schemas-microsoft-com:vml" Requires="v">
                <p:oleObj name="Equation" r:id="rId8" imgW="2933640" imgH="482400" progId="Equation.DSMT4">
                  <p:embed/>
                </p:oleObj>
              </mc:Choice>
              <mc:Fallback>
                <p:oleObj name="Equation" r:id="rId8" imgW="2933640" imgH="482400" progId="Equation.DSMT4">
                  <p:embed/>
                  <p:pic>
                    <p:nvPicPr>
                      <p:cNvPr id="254990" name="Object 14"/>
                      <p:cNvPicPr>
                        <a:picLocks noChangeAspect="1" noChangeArrowheads="1"/>
                      </p:cNvPicPr>
                      <p:nvPr/>
                    </p:nvPicPr>
                    <p:blipFill>
                      <a:blip r:embed="rId9"/>
                      <a:srcRect/>
                      <a:stretch>
                        <a:fillRect/>
                      </a:stretch>
                    </p:blipFill>
                    <p:spPr bwMode="auto">
                      <a:xfrm>
                        <a:off x="1411288" y="5486400"/>
                        <a:ext cx="6456362"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985"/>
                                        </p:tgtEl>
                                        <p:attrNameLst>
                                          <p:attrName>style.visibility</p:attrName>
                                        </p:attrNameLst>
                                      </p:cBhvr>
                                      <p:to>
                                        <p:strVal val="visible"/>
                                      </p:to>
                                    </p:set>
                                    <p:animEffect transition="in" filter="wipe(left)">
                                      <p:cBhvr>
                                        <p:cTn id="7" dur="500"/>
                                        <p:tgtEl>
                                          <p:spTgt spid="2549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4986"/>
                                        </p:tgtEl>
                                        <p:attrNameLst>
                                          <p:attrName>style.visibility</p:attrName>
                                        </p:attrNameLst>
                                      </p:cBhvr>
                                      <p:to>
                                        <p:strVal val="visible"/>
                                      </p:to>
                                    </p:set>
                                    <p:animEffect transition="in" filter="wipe(up)">
                                      <p:cBhvr>
                                        <p:cTn id="12" dur="500"/>
                                        <p:tgtEl>
                                          <p:spTgt spid="2549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4987"/>
                                        </p:tgtEl>
                                        <p:attrNameLst>
                                          <p:attrName>style.visibility</p:attrName>
                                        </p:attrNameLst>
                                      </p:cBhvr>
                                      <p:to>
                                        <p:strVal val="visible"/>
                                      </p:to>
                                    </p:set>
                                    <p:animEffect transition="in" filter="wipe(left)">
                                      <p:cBhvr>
                                        <p:cTn id="17" dur="500"/>
                                        <p:tgtEl>
                                          <p:spTgt spid="254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4990"/>
                                        </p:tgtEl>
                                        <p:attrNameLst>
                                          <p:attrName>style.visibility</p:attrName>
                                        </p:attrNameLst>
                                      </p:cBhvr>
                                      <p:to>
                                        <p:strVal val="visible"/>
                                      </p:to>
                                    </p:set>
                                    <p:animEffect transition="in" filter="wipe(left)">
                                      <p:cBhvr>
                                        <p:cTn id="22" dur="500"/>
                                        <p:tgtEl>
                                          <p:spTgt spid="254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38150" y="55245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a:solidFill>
                  <a:srgbClr val="FF0000"/>
                </a:solidFill>
                <a:latin typeface="宋体" charset="-122"/>
              </a:rPr>
              <a:t>例：</a:t>
            </a:r>
            <a:r>
              <a:rPr kumimoji="1" lang="zh-CN" altLang="en-US" sz="2800">
                <a:solidFill>
                  <a:srgbClr val="0000FF"/>
                </a:solidFill>
                <a:latin typeface="宋体" charset="-122"/>
              </a:rPr>
              <a:t>在密闭容器中有半径不同的两个水珠，长期放置会发生什么现象？</a:t>
            </a:r>
            <a:r>
              <a:rPr kumimoji="1" lang="zh-CN" altLang="en-US" sz="2800">
                <a:solidFill>
                  <a:srgbClr val="0000FF"/>
                </a:solidFill>
                <a:latin typeface="Times New Roman" pitchFamily="18" charset="0"/>
                <a:ea typeface="黑体" pitchFamily="49" charset="-122"/>
              </a:rPr>
              <a:t> </a:t>
            </a:r>
          </a:p>
        </p:txBody>
      </p:sp>
      <p:sp>
        <p:nvSpPr>
          <p:cNvPr id="28675" name="AutoShape 3"/>
          <p:cNvSpPr>
            <a:spLocks noChangeArrowheads="1"/>
          </p:cNvSpPr>
          <p:nvPr/>
        </p:nvSpPr>
        <p:spPr bwMode="auto">
          <a:xfrm>
            <a:off x="5295900" y="1428750"/>
            <a:ext cx="3257550" cy="2228850"/>
          </a:xfrm>
          <a:prstGeom prst="can">
            <a:avLst>
              <a:gd name="adj" fmla="val 25000"/>
            </a:avLst>
          </a:prstGeom>
          <a:gradFill rotWithShape="0">
            <a:gsLst>
              <a:gs pos="0">
                <a:srgbClr val="759292"/>
              </a:gs>
              <a:gs pos="50000">
                <a:srgbClr val="CCFFFF"/>
              </a:gs>
              <a:gs pos="100000">
                <a:srgbClr val="759292"/>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8676" name="Oval 4"/>
          <p:cNvSpPr>
            <a:spLocks noChangeArrowheads="1"/>
          </p:cNvSpPr>
          <p:nvPr/>
        </p:nvSpPr>
        <p:spPr bwMode="auto">
          <a:xfrm>
            <a:off x="6210300" y="2952750"/>
            <a:ext cx="342900" cy="323850"/>
          </a:xfrm>
          <a:prstGeom prst="ellipse">
            <a:avLst/>
          </a:prstGeom>
          <a:gradFill rotWithShape="0">
            <a:gsLst>
              <a:gs pos="0">
                <a:srgbClr val="00CCFF"/>
              </a:gs>
              <a:gs pos="100000">
                <a:srgbClr val="005E76"/>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8677" name="Oval 5"/>
          <p:cNvSpPr>
            <a:spLocks noChangeArrowheads="1"/>
          </p:cNvSpPr>
          <p:nvPr/>
        </p:nvSpPr>
        <p:spPr bwMode="auto">
          <a:xfrm>
            <a:off x="7219950" y="2705100"/>
            <a:ext cx="704850" cy="742950"/>
          </a:xfrm>
          <a:prstGeom prst="ellipse">
            <a:avLst/>
          </a:prstGeom>
          <a:gradFill rotWithShape="0">
            <a:gsLst>
              <a:gs pos="0">
                <a:srgbClr val="00CCFF"/>
              </a:gs>
              <a:gs pos="100000">
                <a:srgbClr val="005E76"/>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8678" name="Text Box 6"/>
          <p:cNvSpPr txBox="1">
            <a:spLocks noChangeArrowheads="1"/>
          </p:cNvSpPr>
          <p:nvPr/>
        </p:nvSpPr>
        <p:spPr bwMode="auto">
          <a:xfrm>
            <a:off x="7962900" y="1924050"/>
            <a:ext cx="476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800" b="0" i="1" dirty="0">
                <a:solidFill>
                  <a:srgbClr val="000000"/>
                </a:solidFill>
                <a:latin typeface="Times New Roman" pitchFamily="18" charset="0"/>
                <a:ea typeface="黑体" pitchFamily="49" charset="-122"/>
              </a:rPr>
              <a:t>p</a:t>
            </a:r>
          </a:p>
        </p:txBody>
      </p:sp>
      <p:graphicFrame>
        <p:nvGraphicFramePr>
          <p:cNvPr id="244744" name="Object 8"/>
          <p:cNvGraphicFramePr>
            <a:graphicFrameLocks noChangeAspect="1"/>
          </p:cNvGraphicFramePr>
          <p:nvPr>
            <p:extLst>
              <p:ext uri="{D42A27DB-BD31-4B8C-83A1-F6EECF244321}">
                <p14:modId xmlns:p14="http://schemas.microsoft.com/office/powerpoint/2010/main" val="3259031169"/>
              </p:ext>
            </p:extLst>
          </p:nvPr>
        </p:nvGraphicFramePr>
        <p:xfrm>
          <a:off x="1265238" y="3381375"/>
          <a:ext cx="2951162" cy="666750"/>
        </p:xfrm>
        <a:graphic>
          <a:graphicData uri="http://schemas.openxmlformats.org/presentationml/2006/ole">
            <mc:AlternateContent xmlns:mc="http://schemas.openxmlformats.org/markup-compatibility/2006">
              <mc:Choice xmlns:v="urn:schemas-microsoft-com:vml" Requires="v">
                <p:oleObj name="Equation" r:id="rId2" imgW="1066680" imgH="241200" progId="Equation.DSMT4">
                  <p:embed/>
                </p:oleObj>
              </mc:Choice>
              <mc:Fallback>
                <p:oleObj name="Equation" r:id="rId2" imgW="1066680" imgH="241200" progId="Equation.DSMT4">
                  <p:embed/>
                  <p:pic>
                    <p:nvPicPr>
                      <p:cNvPr id="244744" name="Object 8"/>
                      <p:cNvPicPr>
                        <a:picLocks noChangeAspect="1" noChangeArrowheads="1"/>
                      </p:cNvPicPr>
                      <p:nvPr/>
                    </p:nvPicPr>
                    <p:blipFill>
                      <a:blip r:embed="rId3"/>
                      <a:srcRect/>
                      <a:stretch>
                        <a:fillRect/>
                      </a:stretch>
                    </p:blipFill>
                    <p:spPr bwMode="auto">
                      <a:xfrm>
                        <a:off x="1265238" y="3381375"/>
                        <a:ext cx="295116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4751" name="AutoShape 15"/>
          <p:cNvSpPr>
            <a:spLocks noChangeArrowheads="1"/>
          </p:cNvSpPr>
          <p:nvPr/>
        </p:nvSpPr>
        <p:spPr bwMode="auto">
          <a:xfrm>
            <a:off x="6350000" y="2228850"/>
            <a:ext cx="146050" cy="419100"/>
          </a:xfrm>
          <a:prstGeom prst="upArrow">
            <a:avLst>
              <a:gd name="adj1" fmla="val 50000"/>
              <a:gd name="adj2" fmla="val 71739"/>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p>
        </p:txBody>
      </p:sp>
      <p:sp>
        <p:nvSpPr>
          <p:cNvPr id="244752" name="AutoShape 16"/>
          <p:cNvSpPr>
            <a:spLocks noChangeArrowheads="1"/>
          </p:cNvSpPr>
          <p:nvPr/>
        </p:nvSpPr>
        <p:spPr bwMode="auto">
          <a:xfrm rot="5400000">
            <a:off x="7115969" y="1913731"/>
            <a:ext cx="528638" cy="9048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3" name="对象 1"/>
          <p:cNvGraphicFramePr>
            <a:graphicFrameLocks noChangeAspect="1"/>
          </p:cNvGraphicFramePr>
          <p:nvPr>
            <p:extLst>
              <p:ext uri="{D42A27DB-BD31-4B8C-83A1-F6EECF244321}">
                <p14:modId xmlns:p14="http://schemas.microsoft.com/office/powerpoint/2010/main" val="3797253637"/>
              </p:ext>
            </p:extLst>
          </p:nvPr>
        </p:nvGraphicFramePr>
        <p:xfrm>
          <a:off x="1284288" y="1905000"/>
          <a:ext cx="2409825" cy="1171575"/>
        </p:xfrm>
        <a:graphic>
          <a:graphicData uri="http://schemas.openxmlformats.org/presentationml/2006/ole">
            <mc:AlternateContent xmlns:mc="http://schemas.openxmlformats.org/markup-compatibility/2006">
              <mc:Choice xmlns:v="urn:schemas-microsoft-com:vml" Requires="v">
                <p:oleObj name="Equation" r:id="rId4" imgW="914400" imgH="444240" progId="Equation.DSMT4">
                  <p:embed/>
                </p:oleObj>
              </mc:Choice>
              <mc:Fallback>
                <p:oleObj name="Equation" r:id="rId4" imgW="914400" imgH="444240" progId="Equation.DSMT4">
                  <p:embed/>
                  <p:pic>
                    <p:nvPicPr>
                      <p:cNvPr id="28683" name="对象 1"/>
                      <p:cNvPicPr>
                        <a:picLocks noChangeAspect="1" noChangeArrowheads="1"/>
                      </p:cNvPicPr>
                      <p:nvPr/>
                    </p:nvPicPr>
                    <p:blipFill>
                      <a:blip r:embed="rId5"/>
                      <a:srcRect/>
                      <a:stretch>
                        <a:fillRect/>
                      </a:stretch>
                    </p:blipFill>
                    <p:spPr bwMode="auto">
                      <a:xfrm>
                        <a:off x="1284288" y="1905000"/>
                        <a:ext cx="24098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p:cNvGrpSpPr>
            <a:grpSpLocks/>
          </p:cNvGrpSpPr>
          <p:nvPr/>
        </p:nvGrpSpPr>
        <p:grpSpPr bwMode="auto">
          <a:xfrm>
            <a:off x="638175" y="4270375"/>
            <a:ext cx="8218488" cy="2247900"/>
            <a:chOff x="638175" y="4298950"/>
            <a:chExt cx="8218488" cy="2246769"/>
          </a:xfrm>
        </p:grpSpPr>
        <p:sp>
          <p:nvSpPr>
            <p:cNvPr id="28684" name="Rectangle 20"/>
            <p:cNvSpPr>
              <a:spLocks noChangeArrowheads="1"/>
            </p:cNvSpPr>
            <p:nvPr/>
          </p:nvSpPr>
          <p:spPr bwMode="auto">
            <a:xfrm>
              <a:off x="638175" y="4298950"/>
              <a:ext cx="82184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a:solidFill>
                    <a:srgbClr val="0000FF"/>
                  </a:solidFill>
                  <a:latin typeface="宋体" charset="-122"/>
                </a:rPr>
                <a:t>分两种情况：首先，如果开始时气相中水汽分压与大水珠蒸汽压相等        ，则小水珠完全汽化，大球体积变大，饱和蒸汽压下降，所以气相中还有些蒸汽也冷凝了，最后留下一个体积比原来的小水珠与大水珠体积之和略大的水珠。</a:t>
              </a:r>
              <a:endParaRPr kumimoji="1" lang="zh-CN" altLang="en-US" sz="2800">
                <a:solidFill>
                  <a:srgbClr val="0000FF"/>
                </a:solidFill>
                <a:latin typeface="Times New Roman" pitchFamily="18" charset="0"/>
              </a:endParaRPr>
            </a:p>
          </p:txBody>
        </p:sp>
        <p:graphicFrame>
          <p:nvGraphicFramePr>
            <p:cNvPr id="28685" name="对象 1"/>
            <p:cNvGraphicFramePr>
              <a:graphicFrameLocks noChangeAspect="1"/>
            </p:cNvGraphicFramePr>
            <p:nvPr>
              <p:extLst>
                <p:ext uri="{D42A27DB-BD31-4B8C-83A1-F6EECF244321}">
                  <p14:modId xmlns:p14="http://schemas.microsoft.com/office/powerpoint/2010/main" val="3010019704"/>
                </p:ext>
              </p:extLst>
            </p:nvPr>
          </p:nvGraphicFramePr>
          <p:xfrm>
            <a:off x="3615690" y="4667922"/>
            <a:ext cx="1419034" cy="657479"/>
          </p:xfrm>
          <a:graphic>
            <a:graphicData uri="http://schemas.openxmlformats.org/presentationml/2006/ole">
              <mc:AlternateContent xmlns:mc="http://schemas.openxmlformats.org/markup-compatibility/2006">
                <mc:Choice xmlns:v="urn:schemas-microsoft-com:vml" Requires="v">
                  <p:oleObj name="Equation" r:id="rId6" imgW="545760" imgH="253800" progId="Equation.DSMT4">
                    <p:embed/>
                  </p:oleObj>
                </mc:Choice>
                <mc:Fallback>
                  <p:oleObj name="Equation" r:id="rId6" imgW="545760" imgH="253800" progId="Equation.DSMT4">
                    <p:embed/>
                    <p:pic>
                      <p:nvPicPr>
                        <p:cNvPr id="28685" name="对象 1"/>
                        <p:cNvPicPr>
                          <a:picLocks noChangeAspect="1" noChangeArrowheads="1"/>
                        </p:cNvPicPr>
                        <p:nvPr/>
                      </p:nvPicPr>
                      <p:blipFill>
                        <a:blip r:embed="rId7"/>
                        <a:srcRect/>
                        <a:stretch>
                          <a:fillRect/>
                        </a:stretch>
                      </p:blipFill>
                      <p:spPr bwMode="auto">
                        <a:xfrm>
                          <a:off x="3615690" y="4667922"/>
                          <a:ext cx="1419034" cy="65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70455337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8683"/>
                                        </p:tgtEl>
                                        <p:attrNameLst>
                                          <p:attrName>style.visibility</p:attrName>
                                        </p:attrNameLst>
                                      </p:cBhvr>
                                      <p:to>
                                        <p:strVal val="visible"/>
                                      </p:to>
                                    </p:set>
                                    <p:animEffect transition="in" filter="circle(in)">
                                      <p:cBhvr>
                                        <p:cTn id="7" dur="2000"/>
                                        <p:tgtEl>
                                          <p:spTgt spid="28683"/>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244744"/>
                                        </p:tgtEl>
                                        <p:attrNameLst>
                                          <p:attrName>style.visibility</p:attrName>
                                        </p:attrNameLst>
                                      </p:cBhvr>
                                      <p:to>
                                        <p:strVal val="visible"/>
                                      </p:to>
                                    </p:set>
                                    <p:animEffect transition="in" filter="wipe(left)">
                                      <p:cBhvr>
                                        <p:cTn id="11" dur="500"/>
                                        <p:tgtEl>
                                          <p:spTgt spid="2447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44751"/>
                                        </p:tgtEl>
                                        <p:attrNameLst>
                                          <p:attrName>style.visibility</p:attrName>
                                        </p:attrNameLst>
                                      </p:cBhvr>
                                      <p:to>
                                        <p:strVal val="visible"/>
                                      </p:to>
                                    </p:set>
                                    <p:animEffect transition="in" filter="wipe(down)">
                                      <p:cBhvr>
                                        <p:cTn id="20" dur="500"/>
                                        <p:tgtEl>
                                          <p:spTgt spid="244751"/>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44752"/>
                                        </p:tgtEl>
                                        <p:attrNameLst>
                                          <p:attrName>style.visibility</p:attrName>
                                        </p:attrNameLst>
                                      </p:cBhvr>
                                      <p:to>
                                        <p:strVal val="visible"/>
                                      </p:to>
                                    </p:set>
                                    <p:animEffect transition="in" filter="wipe(up)">
                                      <p:cBhvr>
                                        <p:cTn id="24" dur="500"/>
                                        <p:tgtEl>
                                          <p:spTgt spid="244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51" grpId="0" animBg="1"/>
      <p:bldP spid="244752" grpId="0" animBg="1"/>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6202</TotalTime>
  <Words>2234</Words>
  <Application>Microsoft Office PowerPoint</Application>
  <PresentationFormat>全屏显示(4:3)</PresentationFormat>
  <Paragraphs>167</Paragraphs>
  <Slides>35</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35</vt:i4>
      </vt:variant>
    </vt:vector>
  </HeadingPairs>
  <TitlesOfParts>
    <vt:vector size="48" baseType="lpstr">
      <vt:lpstr>黑体</vt:lpstr>
      <vt:lpstr>楷体</vt:lpstr>
      <vt:lpstr>楷体_GB2312</vt:lpstr>
      <vt:lpstr>宋体</vt:lpstr>
      <vt:lpstr>Arial</vt:lpstr>
      <vt:lpstr>Symbol</vt:lpstr>
      <vt:lpstr>Times New Roman</vt:lpstr>
      <vt:lpstr>Wingdings</vt:lpstr>
      <vt:lpstr>古瓶荷花</vt:lpstr>
      <vt:lpstr>1_古瓶荷花</vt:lpstr>
      <vt:lpstr>Equation</vt:lpstr>
      <vt:lpstr>位图图像</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3-210</cp:lastModifiedBy>
  <cp:revision>356</cp:revision>
  <dcterms:created xsi:type="dcterms:W3CDTF">1999-10-07T02:58:10Z</dcterms:created>
  <dcterms:modified xsi:type="dcterms:W3CDTF">2021-05-12T09:10:46Z</dcterms:modified>
</cp:coreProperties>
</file>