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1"/>
  </p:notesMasterIdLst>
  <p:sldIdLst>
    <p:sldId id="448" r:id="rId2"/>
    <p:sldId id="449" r:id="rId3"/>
    <p:sldId id="450" r:id="rId4"/>
    <p:sldId id="467" r:id="rId5"/>
    <p:sldId id="451" r:id="rId6"/>
    <p:sldId id="452" r:id="rId7"/>
    <p:sldId id="453" r:id="rId8"/>
    <p:sldId id="454" r:id="rId9"/>
    <p:sldId id="455" r:id="rId10"/>
    <p:sldId id="456" r:id="rId11"/>
    <p:sldId id="466" r:id="rId12"/>
    <p:sldId id="465" r:id="rId13"/>
    <p:sldId id="458" r:id="rId14"/>
    <p:sldId id="459" r:id="rId15"/>
    <p:sldId id="460" r:id="rId16"/>
    <p:sldId id="461" r:id="rId17"/>
    <p:sldId id="462" r:id="rId18"/>
    <p:sldId id="463" r:id="rId19"/>
    <p:sldId id="464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006600"/>
    <a:srgbClr val="339933"/>
    <a:srgbClr val="00CC66"/>
    <a:srgbClr val="FF0000"/>
    <a:srgbClr val="969696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972122-E73A-436B-8E58-0F173E77260F}" v="131" dt="2020-07-10T03:09:53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6" autoAdjust="0"/>
  </p:normalViewPr>
  <p:slideViewPr>
    <p:cSldViewPr snapToGrid="0">
      <p:cViewPr varScale="1">
        <p:scale>
          <a:sx n="85" d="100"/>
          <a:sy n="85" d="100"/>
        </p:scale>
        <p:origin x="11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 Cai" userId="57e790d697ad4281" providerId="LiveId" clId="{3371B5C0-E001-4FEA-8418-4989BE9D05CB}"/>
    <pc:docChg chg="modSld">
      <pc:chgData name="Jun Cai" userId="57e790d697ad4281" providerId="LiveId" clId="{3371B5C0-E001-4FEA-8418-4989BE9D05CB}" dt="2019-05-13T01:14:03.501" v="560"/>
      <pc:docMkLst>
        <pc:docMk/>
      </pc:docMkLst>
      <pc:sldChg chg="modSp">
        <pc:chgData name="Jun Cai" userId="57e790d697ad4281" providerId="LiveId" clId="{3371B5C0-E001-4FEA-8418-4989BE9D05CB}" dt="2019-05-13T00:38:19.077" v="5"/>
        <pc:sldMkLst>
          <pc:docMk/>
          <pc:sldMk cId="0" sldId="441"/>
        </pc:sldMkLst>
        <pc:graphicFrameChg chg="mod">
          <ac:chgData name="Jun Cai" userId="57e790d697ad4281" providerId="LiveId" clId="{3371B5C0-E001-4FEA-8418-4989BE9D05CB}" dt="2019-05-13T00:38:02.898" v="1"/>
          <ac:graphicFrameMkLst>
            <pc:docMk/>
            <pc:sldMk cId="0" sldId="441"/>
            <ac:graphicFrameMk id="2" creationId="{00000000-0000-0000-0000-000000000000}"/>
          </ac:graphicFrameMkLst>
        </pc:graphicFrameChg>
        <pc:graphicFrameChg chg="mod">
          <ac:chgData name="Jun Cai" userId="57e790d697ad4281" providerId="LiveId" clId="{3371B5C0-E001-4FEA-8418-4989BE9D05CB}" dt="2019-05-13T00:38:19.077" v="5"/>
          <ac:graphicFrameMkLst>
            <pc:docMk/>
            <pc:sldMk cId="0" sldId="441"/>
            <ac:graphicFrameMk id="3" creationId="{00000000-0000-0000-0000-000000000000}"/>
          </ac:graphicFrameMkLst>
        </pc:graphicFrameChg>
        <pc:graphicFrameChg chg="mod">
          <ac:chgData name="Jun Cai" userId="57e790d697ad4281" providerId="LiveId" clId="{3371B5C0-E001-4FEA-8418-4989BE9D05CB}" dt="2019-05-13T00:38:10.806" v="3"/>
          <ac:graphicFrameMkLst>
            <pc:docMk/>
            <pc:sldMk cId="0" sldId="441"/>
            <ac:graphicFrameMk id="247816" creationId="{00000000-0000-0000-0000-000000000000}"/>
          </ac:graphicFrameMkLst>
        </pc:graphicFrameChg>
      </pc:sldChg>
      <pc:sldChg chg="addSp modSp">
        <pc:chgData name="Jun Cai" userId="57e790d697ad4281" providerId="LiveId" clId="{3371B5C0-E001-4FEA-8418-4989BE9D05CB}" dt="2019-05-13T01:08:31.136" v="452" actId="1037"/>
        <pc:sldMkLst>
          <pc:docMk/>
          <pc:sldMk cId="0" sldId="455"/>
        </pc:sldMkLst>
        <pc:spChg chg="add mod">
          <ac:chgData name="Jun Cai" userId="57e790d697ad4281" providerId="LiveId" clId="{3371B5C0-E001-4FEA-8418-4989BE9D05CB}" dt="2019-05-13T01:06:17.021" v="442" actId="6549"/>
          <ac:spMkLst>
            <pc:docMk/>
            <pc:sldMk cId="0" sldId="455"/>
            <ac:spMk id="2" creationId="{B3F5A389-98D1-4149-89BD-C092A871BA51}"/>
          </ac:spMkLst>
        </pc:spChg>
        <pc:graphicFrameChg chg="mod">
          <ac:chgData name="Jun Cai" userId="57e790d697ad4281" providerId="LiveId" clId="{3371B5C0-E001-4FEA-8418-4989BE9D05CB}" dt="2019-05-13T00:51:46.456" v="23" actId="1035"/>
          <ac:graphicFrameMkLst>
            <pc:docMk/>
            <pc:sldMk cId="0" sldId="455"/>
            <ac:graphicFrameMk id="21508" creationId="{00000000-0000-0000-0000-000000000000}"/>
          </ac:graphicFrameMkLst>
        </pc:graphicFrameChg>
        <pc:graphicFrameChg chg="mod">
          <ac:chgData name="Jun Cai" userId="57e790d697ad4281" providerId="LiveId" clId="{3371B5C0-E001-4FEA-8418-4989BE9D05CB}" dt="2019-05-13T00:51:46.456" v="23" actId="1035"/>
          <ac:graphicFrameMkLst>
            <pc:docMk/>
            <pc:sldMk cId="0" sldId="455"/>
            <ac:graphicFrameMk id="21509" creationId="{00000000-0000-0000-0000-000000000000}"/>
          </ac:graphicFrameMkLst>
        </pc:graphicFrameChg>
        <pc:graphicFrameChg chg="mod">
          <ac:chgData name="Jun Cai" userId="57e790d697ad4281" providerId="LiveId" clId="{3371B5C0-E001-4FEA-8418-4989BE9D05CB}" dt="2019-05-13T01:08:31.136" v="452" actId="1037"/>
          <ac:graphicFrameMkLst>
            <pc:docMk/>
            <pc:sldMk cId="0" sldId="455"/>
            <ac:graphicFrameMk id="21510" creationId="{00000000-0000-0000-0000-000000000000}"/>
          </ac:graphicFrameMkLst>
        </pc:graphicFrameChg>
        <pc:graphicFrameChg chg="mod">
          <ac:chgData name="Jun Cai" userId="57e790d697ad4281" providerId="LiveId" clId="{3371B5C0-E001-4FEA-8418-4989BE9D05CB}" dt="2019-05-13T01:05:15.315" v="426" actId="1035"/>
          <ac:graphicFrameMkLst>
            <pc:docMk/>
            <pc:sldMk cId="0" sldId="455"/>
            <ac:graphicFrameMk id="21511" creationId="{00000000-0000-0000-0000-000000000000}"/>
          </ac:graphicFrameMkLst>
        </pc:graphicFrameChg>
        <pc:graphicFrameChg chg="mod">
          <ac:chgData name="Jun Cai" userId="57e790d697ad4281" providerId="LiveId" clId="{3371B5C0-E001-4FEA-8418-4989BE9D05CB}" dt="2019-05-13T01:05:19.008" v="429" actId="1035"/>
          <ac:graphicFrameMkLst>
            <pc:docMk/>
            <pc:sldMk cId="0" sldId="455"/>
            <ac:graphicFrameMk id="21513" creationId="{00000000-0000-0000-0000-000000000000}"/>
          </ac:graphicFrameMkLst>
        </pc:graphicFrameChg>
      </pc:sldChg>
      <pc:sldChg chg="modSp">
        <pc:chgData name="Jun Cai" userId="57e790d697ad4281" providerId="LiveId" clId="{3371B5C0-E001-4FEA-8418-4989BE9D05CB}" dt="2019-05-13T01:14:03.501" v="560"/>
        <pc:sldMkLst>
          <pc:docMk/>
          <pc:sldMk cId="0" sldId="456"/>
        </pc:sldMkLst>
        <pc:spChg chg="mod">
          <ac:chgData name="Jun Cai" userId="57e790d697ad4281" providerId="LiveId" clId="{3371B5C0-E001-4FEA-8418-4989BE9D05CB}" dt="2019-05-13T01:14:03.501" v="560"/>
          <ac:spMkLst>
            <pc:docMk/>
            <pc:sldMk cId="0" sldId="456"/>
            <ac:spMk id="22533" creationId="{00000000-0000-0000-0000-000000000000}"/>
          </ac:spMkLst>
        </pc:spChg>
      </pc:sldChg>
    </pc:docChg>
  </pc:docChgLst>
  <pc:docChgLst>
    <pc:chgData name="CAI JUN" userId="08ce88e1165b00db" providerId="LiveId" clId="{1C972122-E73A-436B-8E58-0F173E77260F}"/>
    <pc:docChg chg="undo custSel addSld delSld modSld">
      <pc:chgData name="CAI JUN" userId="08ce88e1165b00db" providerId="LiveId" clId="{1C972122-E73A-436B-8E58-0F173E77260F}" dt="2020-07-10T03:09:53.149" v="441" actId="1036"/>
      <pc:docMkLst>
        <pc:docMk/>
      </pc:docMkLst>
      <pc:sldChg chg="del">
        <pc:chgData name="CAI JUN" userId="08ce88e1165b00db" providerId="LiveId" clId="{1C972122-E73A-436B-8E58-0F173E77260F}" dt="2020-07-10T01:51:14.438" v="1" actId="47"/>
        <pc:sldMkLst>
          <pc:docMk/>
          <pc:sldMk cId="0" sldId="382"/>
        </pc:sldMkLst>
      </pc:sldChg>
      <pc:sldChg chg="del">
        <pc:chgData name="CAI JUN" userId="08ce88e1165b00db" providerId="LiveId" clId="{1C972122-E73A-436B-8E58-0F173E77260F}" dt="2020-07-10T01:51:15.329" v="3" actId="47"/>
        <pc:sldMkLst>
          <pc:docMk/>
          <pc:sldMk cId="0" sldId="384"/>
        </pc:sldMkLst>
      </pc:sldChg>
      <pc:sldChg chg="del">
        <pc:chgData name="CAI JUN" userId="08ce88e1165b00db" providerId="LiveId" clId="{1C972122-E73A-436B-8E58-0F173E77260F}" dt="2020-07-10T01:51:14.782" v="2" actId="47"/>
        <pc:sldMkLst>
          <pc:docMk/>
          <pc:sldMk cId="0" sldId="400"/>
        </pc:sldMkLst>
      </pc:sldChg>
      <pc:sldChg chg="del">
        <pc:chgData name="CAI JUN" userId="08ce88e1165b00db" providerId="LiveId" clId="{1C972122-E73A-436B-8E58-0F173E77260F}" dt="2020-07-10T01:51:17.126" v="8" actId="47"/>
        <pc:sldMkLst>
          <pc:docMk/>
          <pc:sldMk cId="0" sldId="412"/>
        </pc:sldMkLst>
      </pc:sldChg>
      <pc:sldChg chg="del">
        <pc:chgData name="CAI JUN" userId="08ce88e1165b00db" providerId="LiveId" clId="{1C972122-E73A-436B-8E58-0F173E77260F}" dt="2020-07-10T01:51:18.079" v="9" actId="47"/>
        <pc:sldMkLst>
          <pc:docMk/>
          <pc:sldMk cId="0" sldId="413"/>
        </pc:sldMkLst>
      </pc:sldChg>
      <pc:sldChg chg="del">
        <pc:chgData name="CAI JUN" userId="08ce88e1165b00db" providerId="LiveId" clId="{1C972122-E73A-436B-8E58-0F173E77260F}" dt="2020-07-10T01:51:15.923" v="5" actId="47"/>
        <pc:sldMkLst>
          <pc:docMk/>
          <pc:sldMk cId="0" sldId="438"/>
        </pc:sldMkLst>
      </pc:sldChg>
      <pc:sldChg chg="del">
        <pc:chgData name="CAI JUN" userId="08ce88e1165b00db" providerId="LiveId" clId="{1C972122-E73A-436B-8E58-0F173E77260F}" dt="2020-07-10T01:51:16.157" v="6" actId="47"/>
        <pc:sldMkLst>
          <pc:docMk/>
          <pc:sldMk cId="0" sldId="439"/>
        </pc:sldMkLst>
      </pc:sldChg>
      <pc:sldChg chg="del">
        <pc:chgData name="CAI JUN" userId="08ce88e1165b00db" providerId="LiveId" clId="{1C972122-E73A-436B-8E58-0F173E77260F}" dt="2020-07-10T01:51:16.657" v="7" actId="47"/>
        <pc:sldMkLst>
          <pc:docMk/>
          <pc:sldMk cId="0" sldId="441"/>
        </pc:sldMkLst>
      </pc:sldChg>
      <pc:sldChg chg="del">
        <pc:chgData name="CAI JUN" userId="08ce88e1165b00db" providerId="LiveId" clId="{1C972122-E73A-436B-8E58-0F173E77260F}" dt="2020-07-10T01:51:15.688" v="4" actId="47"/>
        <pc:sldMkLst>
          <pc:docMk/>
          <pc:sldMk cId="0" sldId="446"/>
        </pc:sldMkLst>
      </pc:sldChg>
      <pc:sldChg chg="del">
        <pc:chgData name="CAI JUN" userId="08ce88e1165b00db" providerId="LiveId" clId="{1C972122-E73A-436B-8E58-0F173E77260F}" dt="2020-07-10T01:51:13.595" v="0" actId="47"/>
        <pc:sldMkLst>
          <pc:docMk/>
          <pc:sldMk cId="0" sldId="447"/>
        </pc:sldMkLst>
      </pc:sldChg>
      <pc:sldChg chg="add del">
        <pc:chgData name="CAI JUN" userId="08ce88e1165b00db" providerId="LiveId" clId="{1C972122-E73A-436B-8E58-0F173E77260F}" dt="2020-07-10T01:51:21.360" v="11" actId="47"/>
        <pc:sldMkLst>
          <pc:docMk/>
          <pc:sldMk cId="0" sldId="448"/>
        </pc:sldMkLst>
      </pc:sldChg>
      <pc:sldChg chg="modSp">
        <pc:chgData name="CAI JUN" userId="08ce88e1165b00db" providerId="LiveId" clId="{1C972122-E73A-436B-8E58-0F173E77260F}" dt="2020-07-10T02:53:02.746" v="198" actId="207"/>
        <pc:sldMkLst>
          <pc:docMk/>
          <pc:sldMk cId="0" sldId="450"/>
        </pc:sldMkLst>
        <pc:spChg chg="mod">
          <ac:chgData name="CAI JUN" userId="08ce88e1165b00db" providerId="LiveId" clId="{1C972122-E73A-436B-8E58-0F173E77260F}" dt="2020-07-10T02:53:02.746" v="198" actId="207"/>
          <ac:spMkLst>
            <pc:docMk/>
            <pc:sldMk cId="0" sldId="450"/>
            <ac:spMk id="15364" creationId="{00000000-0000-0000-0000-000000000000}"/>
          </ac:spMkLst>
        </pc:spChg>
      </pc:sldChg>
      <pc:sldChg chg="modSp mod">
        <pc:chgData name="CAI JUN" userId="08ce88e1165b00db" providerId="LiveId" clId="{1C972122-E73A-436B-8E58-0F173E77260F}" dt="2020-07-10T03:09:53.149" v="441" actId="1036"/>
        <pc:sldMkLst>
          <pc:docMk/>
          <pc:sldMk cId="0" sldId="451"/>
        </pc:sldMkLst>
        <pc:spChg chg="mod">
          <ac:chgData name="CAI JUN" userId="08ce88e1165b00db" providerId="LiveId" clId="{1C972122-E73A-436B-8E58-0F173E77260F}" dt="2020-07-10T03:09:53.149" v="441" actId="1036"/>
          <ac:spMkLst>
            <pc:docMk/>
            <pc:sldMk cId="0" sldId="451"/>
            <ac:spMk id="17414" creationId="{00000000-0000-0000-0000-000000000000}"/>
          </ac:spMkLst>
        </pc:spChg>
        <pc:graphicFrameChg chg="mod">
          <ac:chgData name="CAI JUN" userId="08ce88e1165b00db" providerId="LiveId" clId="{1C972122-E73A-436B-8E58-0F173E77260F}" dt="2020-07-10T03:09:45.384" v="428" actId="1035"/>
          <ac:graphicFrameMkLst>
            <pc:docMk/>
            <pc:sldMk cId="0" sldId="451"/>
            <ac:graphicFrameMk id="17412" creationId="{00000000-0000-0000-0000-000000000000}"/>
          </ac:graphicFrameMkLst>
        </pc:graphicFrameChg>
        <pc:graphicFrameChg chg="mod">
          <ac:chgData name="CAI JUN" userId="08ce88e1165b00db" providerId="LiveId" clId="{1C972122-E73A-436B-8E58-0F173E77260F}" dt="2020-07-10T02:51:27.980" v="153" actId="14100"/>
          <ac:graphicFrameMkLst>
            <pc:docMk/>
            <pc:sldMk cId="0" sldId="451"/>
            <ac:graphicFrameMk id="17413" creationId="{00000000-0000-0000-0000-000000000000}"/>
          </ac:graphicFrameMkLst>
        </pc:graphicFrameChg>
      </pc:sldChg>
      <pc:sldChg chg="addSp delSp modSp mod">
        <pc:chgData name="CAI JUN" userId="08ce88e1165b00db" providerId="LiveId" clId="{1C972122-E73A-436B-8E58-0F173E77260F}" dt="2020-07-10T02:50:50.574" v="131" actId="255"/>
        <pc:sldMkLst>
          <pc:docMk/>
          <pc:sldMk cId="0" sldId="452"/>
        </pc:sldMkLst>
        <pc:spChg chg="mod">
          <ac:chgData name="CAI JUN" userId="08ce88e1165b00db" providerId="LiveId" clId="{1C972122-E73A-436B-8E58-0F173E77260F}" dt="2020-07-10T02:50:50.574" v="131" actId="255"/>
          <ac:spMkLst>
            <pc:docMk/>
            <pc:sldMk cId="0" sldId="452"/>
            <ac:spMk id="18437" creationId="{00000000-0000-0000-0000-000000000000}"/>
          </ac:spMkLst>
        </pc:spChg>
        <pc:graphicFrameChg chg="add mod">
          <ac:chgData name="CAI JUN" userId="08ce88e1165b00db" providerId="LiveId" clId="{1C972122-E73A-436B-8E58-0F173E77260F}" dt="2020-07-10T02:50:32.699" v="128"/>
          <ac:graphicFrameMkLst>
            <pc:docMk/>
            <pc:sldMk cId="0" sldId="452"/>
            <ac:graphicFrameMk id="6" creationId="{E31BCEE1-3FA1-4AB7-80E9-14DA53957C1C}"/>
          </ac:graphicFrameMkLst>
        </pc:graphicFrameChg>
        <pc:graphicFrameChg chg="del">
          <ac:chgData name="CAI JUN" userId="08ce88e1165b00db" providerId="LiveId" clId="{1C972122-E73A-436B-8E58-0F173E77260F}" dt="2020-07-10T02:50:32.199" v="127" actId="478"/>
          <ac:graphicFrameMkLst>
            <pc:docMk/>
            <pc:sldMk cId="0" sldId="452"/>
            <ac:graphicFrameMk id="18435" creationId="{00000000-0000-0000-0000-000000000000}"/>
          </ac:graphicFrameMkLst>
        </pc:graphicFrameChg>
        <pc:graphicFrameChg chg="mod">
          <ac:chgData name="CAI JUN" userId="08ce88e1165b00db" providerId="LiveId" clId="{1C972122-E73A-436B-8E58-0F173E77260F}" dt="2020-07-10T02:50:42.480" v="130"/>
          <ac:graphicFrameMkLst>
            <pc:docMk/>
            <pc:sldMk cId="0" sldId="452"/>
            <ac:graphicFrameMk id="18436" creationId="{00000000-0000-0000-0000-000000000000}"/>
          </ac:graphicFrameMkLst>
        </pc:graphicFrameChg>
      </pc:sldChg>
      <pc:sldChg chg="modSp mod">
        <pc:chgData name="CAI JUN" userId="08ce88e1165b00db" providerId="LiveId" clId="{1C972122-E73A-436B-8E58-0F173E77260F}" dt="2020-07-10T02:50:03.308" v="126" actId="255"/>
        <pc:sldMkLst>
          <pc:docMk/>
          <pc:sldMk cId="0" sldId="453"/>
        </pc:sldMkLst>
        <pc:spChg chg="mod">
          <ac:chgData name="CAI JUN" userId="08ce88e1165b00db" providerId="LiveId" clId="{1C972122-E73A-436B-8E58-0F173E77260F}" dt="2020-07-10T02:50:03.308" v="126" actId="255"/>
          <ac:spMkLst>
            <pc:docMk/>
            <pc:sldMk cId="0" sldId="453"/>
            <ac:spMk id="19460" creationId="{00000000-0000-0000-0000-000000000000}"/>
          </ac:spMkLst>
        </pc:spChg>
        <pc:graphicFrameChg chg="mod">
          <ac:chgData name="CAI JUN" userId="08ce88e1165b00db" providerId="LiveId" clId="{1C972122-E73A-436B-8E58-0F173E77260F}" dt="2020-07-10T02:49:24.292" v="115"/>
          <ac:graphicFrameMkLst>
            <pc:docMk/>
            <pc:sldMk cId="0" sldId="453"/>
            <ac:graphicFrameMk id="19459" creationId="{00000000-0000-0000-0000-000000000000}"/>
          </ac:graphicFrameMkLst>
        </pc:graphicFrameChg>
        <pc:graphicFrameChg chg="mod">
          <ac:chgData name="CAI JUN" userId="08ce88e1165b00db" providerId="LiveId" clId="{1C972122-E73A-436B-8E58-0F173E77260F}" dt="2020-07-10T02:49:46.949" v="125" actId="1036"/>
          <ac:graphicFrameMkLst>
            <pc:docMk/>
            <pc:sldMk cId="0" sldId="453"/>
            <ac:graphicFrameMk id="19461" creationId="{00000000-0000-0000-0000-000000000000}"/>
          </ac:graphicFrameMkLst>
        </pc:graphicFrameChg>
      </pc:sldChg>
      <pc:sldChg chg="modSp mod">
        <pc:chgData name="CAI JUN" userId="08ce88e1165b00db" providerId="LiveId" clId="{1C972122-E73A-436B-8E58-0F173E77260F}" dt="2020-07-10T02:49:04.714" v="111" actId="1038"/>
        <pc:sldMkLst>
          <pc:docMk/>
          <pc:sldMk cId="0" sldId="454"/>
        </pc:sldMkLst>
        <pc:graphicFrameChg chg="mod">
          <ac:chgData name="CAI JUN" userId="08ce88e1165b00db" providerId="LiveId" clId="{1C972122-E73A-436B-8E58-0F173E77260F}" dt="2020-07-10T02:48:41.011" v="96"/>
          <ac:graphicFrameMkLst>
            <pc:docMk/>
            <pc:sldMk cId="0" sldId="454"/>
            <ac:graphicFrameMk id="20483" creationId="{00000000-0000-0000-0000-000000000000}"/>
          </ac:graphicFrameMkLst>
        </pc:graphicFrameChg>
        <pc:graphicFrameChg chg="mod">
          <ac:chgData name="CAI JUN" userId="08ce88e1165b00db" providerId="LiveId" clId="{1C972122-E73A-436B-8E58-0F173E77260F}" dt="2020-07-10T02:48:45.699" v="99"/>
          <ac:graphicFrameMkLst>
            <pc:docMk/>
            <pc:sldMk cId="0" sldId="454"/>
            <ac:graphicFrameMk id="20484" creationId="{00000000-0000-0000-0000-000000000000}"/>
          </ac:graphicFrameMkLst>
        </pc:graphicFrameChg>
        <pc:graphicFrameChg chg="mod">
          <ac:chgData name="CAI JUN" userId="08ce88e1165b00db" providerId="LiveId" clId="{1C972122-E73A-436B-8E58-0F173E77260F}" dt="2020-07-10T02:48:51.324" v="102"/>
          <ac:graphicFrameMkLst>
            <pc:docMk/>
            <pc:sldMk cId="0" sldId="454"/>
            <ac:graphicFrameMk id="20485" creationId="{00000000-0000-0000-0000-000000000000}"/>
          </ac:graphicFrameMkLst>
        </pc:graphicFrameChg>
        <pc:graphicFrameChg chg="mod">
          <ac:chgData name="CAI JUN" userId="08ce88e1165b00db" providerId="LiveId" clId="{1C972122-E73A-436B-8E58-0F173E77260F}" dt="2020-07-10T02:49:04.714" v="111" actId="1038"/>
          <ac:graphicFrameMkLst>
            <pc:docMk/>
            <pc:sldMk cId="0" sldId="454"/>
            <ac:graphicFrameMk id="20486" creationId="{00000000-0000-0000-0000-000000000000}"/>
          </ac:graphicFrameMkLst>
        </pc:graphicFrameChg>
      </pc:sldChg>
      <pc:sldChg chg="addSp delSp modSp mod">
        <pc:chgData name="CAI JUN" userId="08ce88e1165b00db" providerId="LiveId" clId="{1C972122-E73A-436B-8E58-0F173E77260F}" dt="2020-07-10T03:08:01.868" v="420" actId="1035"/>
        <pc:sldMkLst>
          <pc:docMk/>
          <pc:sldMk cId="0" sldId="455"/>
        </pc:sldMkLst>
        <pc:spChg chg="del mod">
          <ac:chgData name="CAI JUN" userId="08ce88e1165b00db" providerId="LiveId" clId="{1C972122-E73A-436B-8E58-0F173E77260F}" dt="2020-07-10T02:59:19.732" v="307" actId="478"/>
          <ac:spMkLst>
            <pc:docMk/>
            <pc:sldMk cId="0" sldId="455"/>
            <ac:spMk id="2" creationId="{B3F5A389-98D1-4149-89BD-C092A871BA51}"/>
          </ac:spMkLst>
        </pc:spChg>
        <pc:graphicFrameChg chg="add mod">
          <ac:chgData name="CAI JUN" userId="08ce88e1165b00db" providerId="LiveId" clId="{1C972122-E73A-436B-8E58-0F173E77260F}" dt="2020-07-10T03:07:31.118" v="386" actId="1036"/>
          <ac:graphicFrameMkLst>
            <pc:docMk/>
            <pc:sldMk cId="0" sldId="455"/>
            <ac:graphicFrameMk id="12" creationId="{496FD738-4584-47A0-ADE9-410D526A37E1}"/>
          </ac:graphicFrameMkLst>
        </pc:graphicFrameChg>
        <pc:graphicFrameChg chg="mod">
          <ac:chgData name="CAI JUN" userId="08ce88e1165b00db" providerId="LiveId" clId="{1C972122-E73A-436B-8E58-0F173E77260F}" dt="2020-07-10T02:23:33.148" v="83"/>
          <ac:graphicFrameMkLst>
            <pc:docMk/>
            <pc:sldMk cId="0" sldId="455"/>
            <ac:graphicFrameMk id="21508" creationId="{00000000-0000-0000-0000-000000000000}"/>
          </ac:graphicFrameMkLst>
        </pc:graphicFrameChg>
        <pc:graphicFrameChg chg="mod">
          <ac:chgData name="CAI JUN" userId="08ce88e1165b00db" providerId="LiveId" clId="{1C972122-E73A-436B-8E58-0F173E77260F}" dt="2020-07-10T02:23:37.929" v="86"/>
          <ac:graphicFrameMkLst>
            <pc:docMk/>
            <pc:sldMk cId="0" sldId="455"/>
            <ac:graphicFrameMk id="21509" creationId="{00000000-0000-0000-0000-000000000000}"/>
          </ac:graphicFrameMkLst>
        </pc:graphicFrameChg>
        <pc:graphicFrameChg chg="mod">
          <ac:chgData name="CAI JUN" userId="08ce88e1165b00db" providerId="LiveId" clId="{1C972122-E73A-436B-8E58-0F173E77260F}" dt="2020-07-10T03:07:50.946" v="414" actId="1036"/>
          <ac:graphicFrameMkLst>
            <pc:docMk/>
            <pc:sldMk cId="0" sldId="455"/>
            <ac:graphicFrameMk id="21510" creationId="{00000000-0000-0000-0000-000000000000}"/>
          </ac:graphicFrameMkLst>
        </pc:graphicFrameChg>
        <pc:graphicFrameChg chg="mod">
          <ac:chgData name="CAI JUN" userId="08ce88e1165b00db" providerId="LiveId" clId="{1C972122-E73A-436B-8E58-0F173E77260F}" dt="2020-07-10T03:07:55.181" v="418" actId="1035"/>
          <ac:graphicFrameMkLst>
            <pc:docMk/>
            <pc:sldMk cId="0" sldId="455"/>
            <ac:graphicFrameMk id="21511" creationId="{00000000-0000-0000-0000-000000000000}"/>
          </ac:graphicFrameMkLst>
        </pc:graphicFrameChg>
        <pc:graphicFrameChg chg="mod">
          <ac:chgData name="CAI JUN" userId="08ce88e1165b00db" providerId="LiveId" clId="{1C972122-E73A-436B-8E58-0F173E77260F}" dt="2020-07-10T03:08:01.868" v="420" actId="1035"/>
          <ac:graphicFrameMkLst>
            <pc:docMk/>
            <pc:sldMk cId="0" sldId="455"/>
            <ac:graphicFrameMk id="21513" creationId="{00000000-0000-0000-0000-000000000000}"/>
          </ac:graphicFrameMkLst>
        </pc:graphicFrameChg>
      </pc:sldChg>
      <pc:sldChg chg="modSp">
        <pc:chgData name="CAI JUN" userId="08ce88e1165b00db" providerId="LiveId" clId="{1C972122-E73A-436B-8E58-0F173E77260F}" dt="2020-07-10T02:23:23.867" v="80"/>
        <pc:sldMkLst>
          <pc:docMk/>
          <pc:sldMk cId="0" sldId="456"/>
        </pc:sldMkLst>
        <pc:graphicFrameChg chg="mod">
          <ac:chgData name="CAI JUN" userId="08ce88e1165b00db" providerId="LiveId" clId="{1C972122-E73A-436B-8E58-0F173E77260F}" dt="2020-07-10T02:23:12.336" v="78"/>
          <ac:graphicFrameMkLst>
            <pc:docMk/>
            <pc:sldMk cId="0" sldId="456"/>
            <ac:graphicFrameMk id="22531" creationId="{00000000-0000-0000-0000-000000000000}"/>
          </ac:graphicFrameMkLst>
        </pc:graphicFrameChg>
        <pc:graphicFrameChg chg="mod">
          <ac:chgData name="CAI JUN" userId="08ce88e1165b00db" providerId="LiveId" clId="{1C972122-E73A-436B-8E58-0F173E77260F}" dt="2020-07-10T02:23:06.929" v="75"/>
          <ac:graphicFrameMkLst>
            <pc:docMk/>
            <pc:sldMk cId="0" sldId="456"/>
            <ac:graphicFrameMk id="22532" creationId="{00000000-0000-0000-0000-000000000000}"/>
          </ac:graphicFrameMkLst>
        </pc:graphicFrameChg>
        <pc:graphicFrameChg chg="mod">
          <ac:chgData name="CAI JUN" userId="08ce88e1165b00db" providerId="LiveId" clId="{1C972122-E73A-436B-8E58-0F173E77260F}" dt="2020-07-10T02:23:23.867" v="80"/>
          <ac:graphicFrameMkLst>
            <pc:docMk/>
            <pc:sldMk cId="0" sldId="456"/>
            <ac:graphicFrameMk id="22534" creationId="{00000000-0000-0000-0000-000000000000}"/>
          </ac:graphicFrameMkLst>
        </pc:graphicFrameChg>
      </pc:sldChg>
      <pc:sldChg chg="modSp mod">
        <pc:chgData name="CAI JUN" userId="08ce88e1165b00db" providerId="LiveId" clId="{1C972122-E73A-436B-8E58-0F173E77260F}" dt="2020-07-10T02:16:41.546" v="25" actId="14100"/>
        <pc:sldMkLst>
          <pc:docMk/>
          <pc:sldMk cId="0" sldId="458"/>
        </pc:sldMkLst>
        <pc:spChg chg="mod">
          <ac:chgData name="CAI JUN" userId="08ce88e1165b00db" providerId="LiveId" clId="{1C972122-E73A-436B-8E58-0F173E77260F}" dt="2020-07-10T02:16:26.749" v="19"/>
          <ac:spMkLst>
            <pc:docMk/>
            <pc:sldMk cId="0" sldId="458"/>
            <ac:spMk id="25608" creationId="{00000000-0000-0000-0000-000000000000}"/>
          </ac:spMkLst>
        </pc:spChg>
        <pc:grpChg chg="mod">
          <ac:chgData name="CAI JUN" userId="08ce88e1165b00db" providerId="LiveId" clId="{1C972122-E73A-436B-8E58-0F173E77260F}" dt="2020-07-10T02:16:26.749" v="19"/>
          <ac:grpSpMkLst>
            <pc:docMk/>
            <pc:sldMk cId="0" sldId="458"/>
            <ac:grpSpMk id="25607" creationId="{00000000-0000-0000-0000-000000000000}"/>
          </ac:grpSpMkLst>
        </pc:grpChg>
        <pc:graphicFrameChg chg="mod">
          <ac:chgData name="CAI JUN" userId="08ce88e1165b00db" providerId="LiveId" clId="{1C972122-E73A-436B-8E58-0F173E77260F}" dt="2020-07-10T02:15:54.406" v="13"/>
          <ac:graphicFrameMkLst>
            <pc:docMk/>
            <pc:sldMk cId="0" sldId="458"/>
            <ac:graphicFrameMk id="13" creationId="{00000000-0000-0000-0000-000000000000}"/>
          </ac:graphicFrameMkLst>
        </pc:graphicFrameChg>
        <pc:graphicFrameChg chg="mod">
          <ac:chgData name="CAI JUN" userId="08ce88e1165b00db" providerId="LiveId" clId="{1C972122-E73A-436B-8E58-0F173E77260F}" dt="2020-07-10T02:16:05.921" v="15"/>
          <ac:graphicFrameMkLst>
            <pc:docMk/>
            <pc:sldMk cId="0" sldId="458"/>
            <ac:graphicFrameMk id="14" creationId="{00000000-0000-0000-0000-000000000000}"/>
          </ac:graphicFrameMkLst>
        </pc:graphicFrameChg>
        <pc:graphicFrameChg chg="mod">
          <ac:chgData name="CAI JUN" userId="08ce88e1165b00db" providerId="LiveId" clId="{1C972122-E73A-436B-8E58-0F173E77260F}" dt="2020-07-10T02:16:16.859" v="17"/>
          <ac:graphicFrameMkLst>
            <pc:docMk/>
            <pc:sldMk cId="0" sldId="458"/>
            <ac:graphicFrameMk id="13319" creationId="{00000000-0000-0000-0000-000000000000}"/>
          </ac:graphicFrameMkLst>
        </pc:graphicFrameChg>
        <pc:graphicFrameChg chg="mod">
          <ac:chgData name="CAI JUN" userId="08ce88e1165b00db" providerId="LiveId" clId="{1C972122-E73A-436B-8E58-0F173E77260F}" dt="2020-07-10T02:16:41.546" v="25" actId="14100"/>
          <ac:graphicFrameMkLst>
            <pc:docMk/>
            <pc:sldMk cId="0" sldId="458"/>
            <ac:graphicFrameMk id="25609" creationId="{00000000-0000-0000-0000-000000000000}"/>
          </ac:graphicFrameMkLst>
        </pc:graphicFrameChg>
      </pc:sldChg>
      <pc:sldChg chg="modSp">
        <pc:chgData name="CAI JUN" userId="08ce88e1165b00db" providerId="LiveId" clId="{1C972122-E73A-436B-8E58-0F173E77260F}" dt="2020-07-10T02:22:09.929" v="59"/>
        <pc:sldMkLst>
          <pc:docMk/>
          <pc:sldMk cId="0" sldId="459"/>
        </pc:sldMkLst>
        <pc:graphicFrameChg chg="mod">
          <ac:chgData name="CAI JUN" userId="08ce88e1165b00db" providerId="LiveId" clId="{1C972122-E73A-436B-8E58-0F173E77260F}" dt="2020-07-10T02:21:58.789" v="54"/>
          <ac:graphicFrameMkLst>
            <pc:docMk/>
            <pc:sldMk cId="0" sldId="459"/>
            <ac:graphicFrameMk id="26628" creationId="{00000000-0000-0000-0000-000000000000}"/>
          </ac:graphicFrameMkLst>
        </pc:graphicFrameChg>
        <pc:graphicFrameChg chg="mod">
          <ac:chgData name="CAI JUN" userId="08ce88e1165b00db" providerId="LiveId" clId="{1C972122-E73A-436B-8E58-0F173E77260F}" dt="2020-07-10T02:22:09.929" v="59"/>
          <ac:graphicFrameMkLst>
            <pc:docMk/>
            <pc:sldMk cId="0" sldId="459"/>
            <ac:graphicFrameMk id="26630" creationId="{00000000-0000-0000-0000-000000000000}"/>
          </ac:graphicFrameMkLst>
        </pc:graphicFrameChg>
        <pc:graphicFrameChg chg="mod">
          <ac:chgData name="CAI JUN" userId="08ce88e1165b00db" providerId="LiveId" clId="{1C972122-E73A-436B-8E58-0F173E77260F}" dt="2020-07-10T02:22:03.789" v="56"/>
          <ac:graphicFrameMkLst>
            <pc:docMk/>
            <pc:sldMk cId="0" sldId="459"/>
            <ac:graphicFrameMk id="26631" creationId="{00000000-0000-0000-0000-000000000000}"/>
          </ac:graphicFrameMkLst>
        </pc:graphicFrameChg>
        <pc:graphicFrameChg chg="mod">
          <ac:chgData name="CAI JUN" userId="08ce88e1165b00db" providerId="LiveId" clId="{1C972122-E73A-436B-8E58-0F173E77260F}" dt="2020-07-10T02:22:08.461" v="58"/>
          <ac:graphicFrameMkLst>
            <pc:docMk/>
            <pc:sldMk cId="0" sldId="459"/>
            <ac:graphicFrameMk id="26632" creationId="{00000000-0000-0000-0000-000000000000}"/>
          </ac:graphicFrameMkLst>
        </pc:graphicFrameChg>
      </pc:sldChg>
      <pc:sldChg chg="modSp mod">
        <pc:chgData name="CAI JUN" userId="08ce88e1165b00db" providerId="LiveId" clId="{1C972122-E73A-436B-8E58-0F173E77260F}" dt="2020-07-10T02:21:15.429" v="52"/>
        <pc:sldMkLst>
          <pc:docMk/>
          <pc:sldMk cId="0" sldId="464"/>
        </pc:sldMkLst>
        <pc:spChg chg="mod">
          <ac:chgData name="CAI JUN" userId="08ce88e1165b00db" providerId="LiveId" clId="{1C972122-E73A-436B-8E58-0F173E77260F}" dt="2020-07-10T02:19:56.258" v="33" actId="207"/>
          <ac:spMkLst>
            <pc:docMk/>
            <pc:sldMk cId="0" sldId="464"/>
            <ac:spMk id="31746" creationId="{00000000-0000-0000-0000-000000000000}"/>
          </ac:spMkLst>
        </pc:spChg>
        <pc:graphicFrameChg chg="mod">
          <ac:chgData name="CAI JUN" userId="08ce88e1165b00db" providerId="LiveId" clId="{1C972122-E73A-436B-8E58-0F173E77260F}" dt="2020-07-10T02:20:19.258" v="42" actId="1035"/>
          <ac:graphicFrameMkLst>
            <pc:docMk/>
            <pc:sldMk cId="0" sldId="464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1C972122-E73A-436B-8E58-0F173E77260F}" dt="2020-07-10T02:20:22.586" v="43" actId="1076"/>
          <ac:graphicFrameMkLst>
            <pc:docMk/>
            <pc:sldMk cId="0" sldId="464"/>
            <ac:graphicFrameMk id="3" creationId="{00000000-0000-0000-0000-000000000000}"/>
          </ac:graphicFrameMkLst>
        </pc:graphicFrameChg>
        <pc:graphicFrameChg chg="mod">
          <ac:chgData name="CAI JUN" userId="08ce88e1165b00db" providerId="LiveId" clId="{1C972122-E73A-436B-8E58-0F173E77260F}" dt="2020-07-10T02:21:15.429" v="52"/>
          <ac:graphicFrameMkLst>
            <pc:docMk/>
            <pc:sldMk cId="0" sldId="464"/>
            <ac:graphicFrameMk id="4" creationId="{00000000-0000-0000-0000-000000000000}"/>
          </ac:graphicFrameMkLst>
        </pc:graphicFrameChg>
      </pc:sldChg>
      <pc:sldChg chg="modSp">
        <pc:chgData name="CAI JUN" userId="08ce88e1165b00db" providerId="LiveId" clId="{1C972122-E73A-436B-8E58-0F173E77260F}" dt="2020-07-10T02:17:39.109" v="29"/>
        <pc:sldMkLst>
          <pc:docMk/>
          <pc:sldMk cId="0" sldId="465"/>
        </pc:sldMkLst>
        <pc:graphicFrameChg chg="mod">
          <ac:chgData name="CAI JUN" userId="08ce88e1165b00db" providerId="LiveId" clId="{1C972122-E73A-436B-8E58-0F173E77260F}" dt="2020-07-10T02:17:28.906" v="27"/>
          <ac:graphicFrameMkLst>
            <pc:docMk/>
            <pc:sldMk cId="0" sldId="465"/>
            <ac:graphicFrameMk id="24579" creationId="{00000000-0000-0000-0000-000000000000}"/>
          </ac:graphicFrameMkLst>
        </pc:graphicFrameChg>
        <pc:graphicFrameChg chg="mod">
          <ac:chgData name="CAI JUN" userId="08ce88e1165b00db" providerId="LiveId" clId="{1C972122-E73A-436B-8E58-0F173E77260F}" dt="2020-07-10T02:17:39.109" v="29"/>
          <ac:graphicFrameMkLst>
            <pc:docMk/>
            <pc:sldMk cId="0" sldId="465"/>
            <ac:graphicFrameMk id="24582" creationId="{00000000-0000-0000-0000-000000000000}"/>
          </ac:graphicFrameMkLst>
        </pc:graphicFrameChg>
      </pc:sldChg>
      <pc:sldChg chg="modSp mod">
        <pc:chgData name="CAI JUN" userId="08ce88e1165b00db" providerId="LiveId" clId="{1C972122-E73A-436B-8E58-0F173E77260F}" dt="2020-07-10T02:22:45.476" v="72" actId="1035"/>
        <pc:sldMkLst>
          <pc:docMk/>
          <pc:sldMk cId="0" sldId="466"/>
        </pc:sldMkLst>
        <pc:graphicFrameChg chg="mod">
          <ac:chgData name="CAI JUN" userId="08ce88e1165b00db" providerId="LiveId" clId="{1C972122-E73A-436B-8E58-0F173E77260F}" dt="2020-07-10T02:22:45.476" v="72" actId="1035"/>
          <ac:graphicFrameMkLst>
            <pc:docMk/>
            <pc:sldMk cId="0" sldId="466"/>
            <ac:graphicFrameMk id="23555" creationId="{00000000-0000-0000-0000-000000000000}"/>
          </ac:graphicFrameMkLst>
        </pc:graphicFrameChg>
      </pc:sldChg>
      <pc:sldChg chg="modSp mod">
        <pc:chgData name="CAI JUN" userId="08ce88e1165b00db" providerId="LiveId" clId="{1C972122-E73A-436B-8E58-0F173E77260F}" dt="2020-07-10T02:52:45.683" v="197"/>
        <pc:sldMkLst>
          <pc:docMk/>
          <pc:sldMk cId="0" sldId="467"/>
        </pc:sldMkLst>
        <pc:graphicFrameChg chg="mod">
          <ac:chgData name="CAI JUN" userId="08ce88e1165b00db" providerId="LiveId" clId="{1C972122-E73A-436B-8E58-0F173E77260F}" dt="2020-07-10T02:52:33.542" v="195"/>
          <ac:graphicFrameMkLst>
            <pc:docMk/>
            <pc:sldMk cId="0" sldId="467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1C972122-E73A-436B-8E58-0F173E77260F}" dt="2020-07-10T02:52:45.683" v="197"/>
          <ac:graphicFrameMkLst>
            <pc:docMk/>
            <pc:sldMk cId="0" sldId="467"/>
            <ac:graphicFrameMk id="3" creationId="{00000000-0000-0000-0000-000000000000}"/>
          </ac:graphicFrameMkLst>
        </pc:graphicFrameChg>
        <pc:graphicFrameChg chg="mod">
          <ac:chgData name="CAI JUN" userId="08ce88e1165b00db" providerId="LiveId" clId="{1C972122-E73A-436B-8E58-0F173E77260F}" dt="2020-07-10T02:52:16.964" v="179" actId="1038"/>
          <ac:graphicFrameMkLst>
            <pc:docMk/>
            <pc:sldMk cId="0" sldId="467"/>
            <ac:graphicFrameMk id="16391" creationId="{00000000-0000-0000-0000-000000000000}"/>
          </ac:graphicFrameMkLst>
        </pc:graphicFrameChg>
        <pc:graphicFrameChg chg="mod">
          <ac:chgData name="CAI JUN" userId="08ce88e1165b00db" providerId="LiveId" clId="{1C972122-E73A-436B-8E58-0F173E77260F}" dt="2020-07-10T02:52:21.964" v="192" actId="1038"/>
          <ac:graphicFrameMkLst>
            <pc:docMk/>
            <pc:sldMk cId="0" sldId="467"/>
            <ac:graphicFrameMk id="241668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png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png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59D69CE3-F162-41CF-BA78-B5F17327E7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17003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5805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D8673-C8DC-4733-819F-F77D7D90FB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529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E36A2-5A63-4B48-A0F5-77CEE4C526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16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00FA3-13BE-42CF-BB20-CE4B776A93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771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7BC43-59FB-4051-BB76-066BE09BA0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571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064AB-C24C-4547-A9E5-B72272D7AD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189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69FD5-7A83-4EDD-B98A-D8E486F5DA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500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0E768-E60C-4661-A70E-7EA0603E0F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641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FA656-8BDE-473E-BD69-339BE09D51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419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58E7C-0F02-41F0-991B-414718229E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350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40873-F8FE-481C-A919-83D0CD6C64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09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436AA-2184-4003-A8C2-771810635E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616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57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7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7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E9F8F351-8194-4ECC-87C5-408C6F0A4B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32.jpeg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6.png"/><Relationship Id="rId4" Type="http://schemas.openxmlformats.org/officeDocument/2006/relationships/image" Target="../media/image3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wmf"/><Relationship Id="rId11" Type="http://schemas.openxmlformats.org/officeDocument/2006/relationships/image" Target="../media/image40.wmf"/><Relationship Id="rId5" Type="http://schemas.openxmlformats.org/officeDocument/2006/relationships/oleObject" Target="../embeddings/oleObject32.bin"/><Relationship Id="rId10" Type="http://schemas.openxmlformats.org/officeDocument/2006/relationships/oleObject" Target="../embeddings/oleObject34.bin"/><Relationship Id="rId4" Type="http://schemas.openxmlformats.org/officeDocument/2006/relationships/image" Target="../media/image37.wmf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46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3.wmf"/><Relationship Id="rId11" Type="http://schemas.openxmlformats.org/officeDocument/2006/relationships/image" Target="../media/image45.wmf"/><Relationship Id="rId5" Type="http://schemas.openxmlformats.org/officeDocument/2006/relationships/oleObject" Target="../embeddings/oleObject36.bin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42.png"/><Relationship Id="rId9" Type="http://schemas.openxmlformats.org/officeDocument/2006/relationships/oleObject" Target="../embeddings/oleObject3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50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5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image" Target="../media/image9.jpe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4.png"/><Relationship Id="rId9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4.jpeg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24.bin"/><Relationship Id="rId3" Type="http://schemas.openxmlformats.org/officeDocument/2006/relationships/image" Target="../media/image28.png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20.bin"/><Relationship Id="rId19" Type="http://schemas.openxmlformats.org/officeDocument/2006/relationships/image" Target="../media/image27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ChangeArrowheads="1"/>
          </p:cNvSpPr>
          <p:nvPr/>
        </p:nvSpPr>
        <p:spPr bwMode="auto">
          <a:xfrm>
            <a:off x="4895850" y="4533900"/>
            <a:ext cx="1619250" cy="1747838"/>
          </a:xfrm>
          <a:prstGeom prst="can">
            <a:avLst>
              <a:gd name="adj" fmla="val 17480"/>
            </a:avLst>
          </a:prstGeom>
          <a:solidFill>
            <a:srgbClr val="00FFFF"/>
          </a:solidFill>
          <a:ln w="9525">
            <a:solidFill>
              <a:srgbClr val="CCE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619250" y="1390650"/>
            <a:ext cx="1943100" cy="571500"/>
          </a:xfrm>
          <a:prstGeom prst="ellipse">
            <a:avLst/>
          </a:prstGeom>
          <a:solidFill>
            <a:srgbClr val="FF6600"/>
          </a:solidFill>
          <a:ln w="9525">
            <a:solidFill>
              <a:srgbClr val="CCE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>
              <a:solidFill>
                <a:srgbClr val="FF66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2038350" y="3219450"/>
            <a:ext cx="5295900" cy="704850"/>
          </a:xfrm>
          <a:prstGeom prst="flowChartAlternateProcess">
            <a:avLst/>
          </a:prstGeom>
          <a:solidFill>
            <a:srgbClr val="33CCFF"/>
          </a:solidFill>
          <a:ln w="9525">
            <a:solidFill>
              <a:srgbClr val="CCE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2038350" y="2019300"/>
            <a:ext cx="5295900" cy="704850"/>
          </a:xfrm>
          <a:prstGeom prst="flowChartAlternateProcess">
            <a:avLst/>
          </a:prstGeom>
          <a:solidFill>
            <a:srgbClr val="33CCFF"/>
          </a:solidFill>
          <a:ln w="9525">
            <a:solidFill>
              <a:srgbClr val="CCE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2838450" y="590550"/>
            <a:ext cx="3695700" cy="704850"/>
          </a:xfrm>
          <a:prstGeom prst="flowChartAlternateProcess">
            <a:avLst/>
          </a:prstGeom>
          <a:solidFill>
            <a:srgbClr val="33CCFF"/>
          </a:solidFill>
          <a:ln w="9525">
            <a:solidFill>
              <a:srgbClr val="CCE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46791" name="Text Box 7"/>
          <p:cNvSpPr txBox="1">
            <a:spLocks noChangeArrowheads="1"/>
          </p:cNvSpPr>
          <p:nvPr/>
        </p:nvSpPr>
        <p:spPr bwMode="auto">
          <a:xfrm>
            <a:off x="2071688" y="2084388"/>
            <a:ext cx="5191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考虑界面张力的热力学基本方程</a:t>
            </a:r>
          </a:p>
        </p:txBody>
      </p:sp>
      <p:sp>
        <p:nvSpPr>
          <p:cNvPr id="246792" name="Text Box 8"/>
          <p:cNvSpPr txBox="1">
            <a:spLocks noChangeArrowheads="1"/>
          </p:cNvSpPr>
          <p:nvPr/>
        </p:nvSpPr>
        <p:spPr bwMode="auto">
          <a:xfrm>
            <a:off x="2465388" y="668338"/>
            <a:ext cx="4556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热力学第一、二定律</a:t>
            </a:r>
            <a:endParaRPr kumimoji="1" lang="zh-CN" altLang="en-US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46793" name="Text Box 9"/>
          <p:cNvSpPr txBox="1">
            <a:spLocks noChangeArrowheads="1"/>
          </p:cNvSpPr>
          <p:nvPr/>
        </p:nvSpPr>
        <p:spPr bwMode="auto">
          <a:xfrm>
            <a:off x="2724150" y="3303588"/>
            <a:ext cx="411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考虑界面张力的平衡准则</a:t>
            </a:r>
            <a:endParaRPr kumimoji="1" lang="zh-CN" altLang="en-US" sz="28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46794" name="Text Box 10"/>
          <p:cNvSpPr txBox="1">
            <a:spLocks noChangeArrowheads="1"/>
          </p:cNvSpPr>
          <p:nvPr/>
        </p:nvSpPr>
        <p:spPr bwMode="auto">
          <a:xfrm>
            <a:off x="1819275" y="1417638"/>
            <a:ext cx="1619250" cy="51911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339966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界面现象</a:t>
            </a:r>
            <a:endParaRPr kumimoji="1"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23" name="AutoShape 11"/>
          <p:cNvSpPr>
            <a:spLocks noChangeArrowheads="1"/>
          </p:cNvSpPr>
          <p:nvPr/>
        </p:nvSpPr>
        <p:spPr bwMode="auto">
          <a:xfrm>
            <a:off x="781050" y="4533900"/>
            <a:ext cx="1619250" cy="1747838"/>
          </a:xfrm>
          <a:prstGeom prst="can">
            <a:avLst>
              <a:gd name="adj" fmla="val 17480"/>
            </a:avLst>
          </a:prstGeom>
          <a:solidFill>
            <a:srgbClr val="00FFFF"/>
          </a:solidFill>
          <a:ln w="9525">
            <a:solidFill>
              <a:srgbClr val="CCE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46796" name="Text Box 12"/>
          <p:cNvSpPr txBox="1">
            <a:spLocks noChangeArrowheads="1"/>
          </p:cNvSpPr>
          <p:nvPr/>
        </p:nvSpPr>
        <p:spPr bwMode="auto">
          <a:xfrm>
            <a:off x="758825" y="4859338"/>
            <a:ext cx="162242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弯曲界面下的附加压力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3325" name="AutoShape 13"/>
          <p:cNvSpPr>
            <a:spLocks noChangeArrowheads="1"/>
          </p:cNvSpPr>
          <p:nvPr/>
        </p:nvSpPr>
        <p:spPr bwMode="auto">
          <a:xfrm>
            <a:off x="2838450" y="4533900"/>
            <a:ext cx="1619250" cy="1747838"/>
          </a:xfrm>
          <a:prstGeom prst="can">
            <a:avLst>
              <a:gd name="adj" fmla="val 17480"/>
            </a:avLst>
          </a:prstGeom>
          <a:solidFill>
            <a:srgbClr val="00FFFF"/>
          </a:solidFill>
          <a:ln w="9525">
            <a:solidFill>
              <a:srgbClr val="CCE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46798" name="Text Box 14"/>
          <p:cNvSpPr txBox="1">
            <a:spLocks noChangeArrowheads="1"/>
          </p:cNvSpPr>
          <p:nvPr/>
        </p:nvSpPr>
        <p:spPr bwMode="auto">
          <a:xfrm>
            <a:off x="5283200" y="4878388"/>
            <a:ext cx="89535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润湿</a:t>
            </a:r>
          </a:p>
          <a:p>
            <a:pPr algn="ctr"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与</a:t>
            </a:r>
          </a:p>
          <a:p>
            <a:pPr algn="ctr"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铺展</a:t>
            </a:r>
          </a:p>
        </p:txBody>
      </p:sp>
      <p:sp>
        <p:nvSpPr>
          <p:cNvPr id="246799" name="Text Box 15"/>
          <p:cNvSpPr txBox="1">
            <a:spLocks noChangeArrowheads="1"/>
          </p:cNvSpPr>
          <p:nvPr/>
        </p:nvSpPr>
        <p:spPr bwMode="auto">
          <a:xfrm>
            <a:off x="2803525" y="4840288"/>
            <a:ext cx="16764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kumimoji="1" lang="zh-CN" altLang="en-US" sz="2800" b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分散度对蒸气压的影响</a:t>
            </a:r>
            <a:endParaRPr kumimoji="1" lang="zh-CN" altLang="en-US" dirty="0">
              <a:solidFill>
                <a:srgbClr val="6633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3328" name="AutoShape 16"/>
          <p:cNvSpPr>
            <a:spLocks noChangeArrowheads="1"/>
          </p:cNvSpPr>
          <p:nvPr/>
        </p:nvSpPr>
        <p:spPr bwMode="auto">
          <a:xfrm>
            <a:off x="6819900" y="4533900"/>
            <a:ext cx="1619250" cy="1747838"/>
          </a:xfrm>
          <a:prstGeom prst="can">
            <a:avLst>
              <a:gd name="adj" fmla="val 17480"/>
            </a:avLst>
          </a:prstGeom>
          <a:solidFill>
            <a:srgbClr val="00FFFF"/>
          </a:solidFill>
          <a:ln w="9525">
            <a:solidFill>
              <a:srgbClr val="CCE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46801" name="Text Box 17"/>
          <p:cNvSpPr txBox="1">
            <a:spLocks noChangeArrowheads="1"/>
          </p:cNvSpPr>
          <p:nvPr/>
        </p:nvSpPr>
        <p:spPr bwMode="auto">
          <a:xfrm>
            <a:off x="6832600" y="4821238"/>
            <a:ext cx="1589088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kumimoji="1" lang="zh-CN" altLang="en-US" sz="2800" b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吸 附</a:t>
            </a:r>
          </a:p>
          <a:p>
            <a:pPr algn="ctr">
              <a:defRPr/>
            </a:pPr>
            <a:r>
              <a:rPr kumimoji="1" lang="zh-CN" altLang="en-US" sz="2800" b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平衡与动力学</a:t>
            </a:r>
            <a:endParaRPr kumimoji="1" lang="zh-CN" altLang="en-US" dirty="0">
              <a:solidFill>
                <a:srgbClr val="6633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3330" name="AutoShape 18"/>
          <p:cNvSpPr>
            <a:spLocks noChangeArrowheads="1"/>
          </p:cNvSpPr>
          <p:nvPr/>
        </p:nvSpPr>
        <p:spPr bwMode="auto">
          <a:xfrm>
            <a:off x="4400550" y="1390650"/>
            <a:ext cx="485775" cy="595313"/>
          </a:xfrm>
          <a:prstGeom prst="downArrow">
            <a:avLst>
              <a:gd name="adj1" fmla="val 50000"/>
              <a:gd name="adj2" fmla="val 30637"/>
            </a:avLst>
          </a:prstGeom>
          <a:solidFill>
            <a:srgbClr val="339966"/>
          </a:solidFill>
          <a:ln>
            <a:noFill/>
          </a:ln>
          <a:effectLst>
            <a:prstShdw prst="shdw17" dist="17961" dir="2700000">
              <a:srgbClr val="1F5C3D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 flipV="1">
            <a:off x="1581150" y="3962400"/>
            <a:ext cx="1962150" cy="70485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triangle" w="med" len="med"/>
            <a:tailEnd/>
          </a:ln>
          <a:effectLst>
            <a:prstShdw prst="shdw17" dist="17961" dir="2700000">
              <a:srgbClr val="1F5C3D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2" name="AutoShape 20"/>
          <p:cNvSpPr>
            <a:spLocks noChangeArrowheads="1"/>
          </p:cNvSpPr>
          <p:nvPr/>
        </p:nvSpPr>
        <p:spPr bwMode="auto">
          <a:xfrm>
            <a:off x="4400550" y="2762250"/>
            <a:ext cx="485775" cy="44291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9966"/>
          </a:solidFill>
          <a:ln>
            <a:noFill/>
          </a:ln>
          <a:effectLst>
            <a:prstShdw prst="shdw17" dist="17961" dir="2700000">
              <a:srgbClr val="1F5C3D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 flipH="1">
            <a:off x="3676650" y="4038600"/>
            <a:ext cx="590550" cy="62865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>
            <a:prstShdw prst="shdw17" dist="17961" dir="2700000">
              <a:srgbClr val="1F5C3D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>
            <a:off x="5067300" y="4038600"/>
            <a:ext cx="590550" cy="62865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/>
            <a:tailEnd type="triangle" w="med" len="med"/>
          </a:ln>
          <a:effectLst>
            <a:prstShdw prst="shdw17" dist="17961" dir="2700000">
              <a:srgbClr val="1F5C3D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 flipH="1" flipV="1">
            <a:off x="5619750" y="3962400"/>
            <a:ext cx="1962150" cy="70485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triangle" w="med" len="med"/>
            <a:tailEnd/>
          </a:ln>
          <a:effectLst>
            <a:prstShdw prst="shdw17" dist="17961" dir="2700000">
              <a:srgbClr val="1F5C3D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>
            <a:off x="3581400" y="1676400"/>
            <a:ext cx="81915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>
            <a:prstShdw prst="shdw17" dist="17961" dir="2700000">
              <a:srgbClr val="993D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9" descr="15-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490663"/>
            <a:ext cx="788352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531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368310"/>
              </p:ext>
            </p:extLst>
          </p:nvPr>
        </p:nvGraphicFramePr>
        <p:xfrm>
          <a:off x="3341688" y="4251325"/>
          <a:ext cx="1728787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4" imgW="736560" imgH="241200" progId="Equation.DSMT4">
                  <p:embed/>
                </p:oleObj>
              </mc:Choice>
              <mc:Fallback>
                <p:oleObj name="Equation" r:id="rId4" imgW="736560" imgH="241200" progId="Equation.DSMT4">
                  <p:embed/>
                  <p:pic>
                    <p:nvPicPr>
                      <p:cNvPr id="22531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688" y="4251325"/>
                        <a:ext cx="1728787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325311"/>
              </p:ext>
            </p:extLst>
          </p:nvPr>
        </p:nvGraphicFramePr>
        <p:xfrm>
          <a:off x="1377950" y="3530600"/>
          <a:ext cx="64198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6" imgW="2641320" imgH="253800" progId="Equation.DSMT4">
                  <p:embed/>
                </p:oleObj>
              </mc:Choice>
              <mc:Fallback>
                <p:oleObj name="Equation" r:id="rId6" imgW="2641320" imgH="253800" progId="Equation.DSMT4">
                  <p:embed/>
                  <p:pic>
                    <p:nvPicPr>
                      <p:cNvPr id="22532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3530600"/>
                        <a:ext cx="64198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54"/>
          <p:cNvSpPr txBox="1">
            <a:spLocks noChangeArrowheads="1"/>
          </p:cNvSpPr>
          <p:nvPr/>
        </p:nvSpPr>
        <p:spPr bwMode="auto">
          <a:xfrm>
            <a:off x="574675" y="5792788"/>
            <a:ext cx="81835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/>
              <a:t>此式推导时已经假定存在接触角，所以对铺展等不适用。</a:t>
            </a:r>
          </a:p>
        </p:txBody>
      </p:sp>
      <p:graphicFrame>
        <p:nvGraphicFramePr>
          <p:cNvPr id="2253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136736"/>
              </p:ext>
            </p:extLst>
          </p:nvPr>
        </p:nvGraphicFramePr>
        <p:xfrm>
          <a:off x="1887538" y="4902200"/>
          <a:ext cx="517683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8" imgW="1841400" imgH="253800" progId="Equation.DSMT4">
                  <p:embed/>
                </p:oleObj>
              </mc:Choice>
              <mc:Fallback>
                <p:oleObj name="Equation" r:id="rId8" imgW="1841400" imgH="253800" progId="Equation.DSMT4">
                  <p:embed/>
                  <p:pic>
                    <p:nvPicPr>
                      <p:cNvPr id="22534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538" y="4902200"/>
                        <a:ext cx="5176837" cy="714375"/>
                      </a:xfrm>
                      <a:prstGeom prst="rect">
                        <a:avLst/>
                      </a:prstGeom>
                      <a:solidFill>
                        <a:srgbClr val="B0FFF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669925" y="495300"/>
            <a:ext cx="8059738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接触角与杨氏方程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(contact angle and Young’s equation)</a:t>
            </a:r>
            <a:endParaRPr kumimoji="1"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8" descr="15-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490663"/>
            <a:ext cx="788352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55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495867"/>
              </p:ext>
            </p:extLst>
          </p:nvPr>
        </p:nvGraphicFramePr>
        <p:xfrm>
          <a:off x="3008011" y="3461943"/>
          <a:ext cx="3959300" cy="612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4" imgW="1549080" imgH="241200" progId="Equation.DSMT4">
                  <p:embed/>
                </p:oleObj>
              </mc:Choice>
              <mc:Fallback>
                <p:oleObj name="Equation" r:id="rId4" imgW="1549080" imgH="241200" progId="Equation.DSMT4">
                  <p:embed/>
                  <p:pic>
                    <p:nvPicPr>
                      <p:cNvPr id="2355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011" y="3461943"/>
                        <a:ext cx="3959300" cy="6123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27"/>
          <p:cNvSpPr txBox="1">
            <a:spLocks noChangeArrowheads="1"/>
          </p:cNvSpPr>
          <p:nvPr/>
        </p:nvSpPr>
        <p:spPr bwMode="auto">
          <a:xfrm>
            <a:off x="636588" y="4425950"/>
            <a:ext cx="8221662" cy="17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宋体" charset="-122"/>
              </a:rPr>
              <a:t>推导时假定了三相交汇处的</a:t>
            </a:r>
            <a:r>
              <a:rPr kumimoji="1" lang="zh-CN" altLang="en-US" sz="2400" b="1">
                <a:solidFill>
                  <a:srgbClr val="FF0000"/>
                </a:solidFill>
                <a:latin typeface="宋体" charset="-122"/>
              </a:rPr>
              <a:t>固相表面是光滑的</a:t>
            </a:r>
            <a:r>
              <a:rPr kumimoji="1" lang="zh-CN" altLang="en-US" sz="2400" b="1">
                <a:solidFill>
                  <a:srgbClr val="0000FF"/>
                </a:solidFill>
                <a:latin typeface="宋体" charset="-122"/>
              </a:rPr>
              <a:t>，这时气固和液固界面张力总是方向相反，以差的形式出现，</a:t>
            </a:r>
            <a:r>
              <a:rPr kumimoji="1"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气固和液固界面张力的作用已包含在接触角中，在涉及光滑固相表面的受力分析中，无需再考虑它们。</a:t>
            </a:r>
            <a:endParaRPr kumimoji="1" lang="zh-CN" altLang="en-US" sz="2400">
              <a:latin typeface="宋体" charset="-122"/>
            </a:endParaRPr>
          </a:p>
        </p:txBody>
      </p:sp>
      <p:sp>
        <p:nvSpPr>
          <p:cNvPr id="23557" name="椭圆 2"/>
          <p:cNvSpPr>
            <a:spLocks noChangeArrowheads="1"/>
          </p:cNvSpPr>
          <p:nvPr/>
        </p:nvSpPr>
        <p:spPr bwMode="auto">
          <a:xfrm>
            <a:off x="2843213" y="3457575"/>
            <a:ext cx="2243137" cy="671513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669925" y="495300"/>
            <a:ext cx="8059738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接触角与杨氏方程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(contact angle and Young’s equation)</a:t>
            </a:r>
            <a:endParaRPr kumimoji="1"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7"/>
          <p:cNvSpPr txBox="1">
            <a:spLocks noChangeArrowheads="1"/>
          </p:cNvSpPr>
          <p:nvPr/>
        </p:nvSpPr>
        <p:spPr bwMode="auto">
          <a:xfrm>
            <a:off x="719138" y="1323975"/>
            <a:ext cx="78755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定义接触角时，假定气液固三相交汇处的固体表面是光滑的，当固体表面有折角时就不适用。</a:t>
            </a:r>
          </a:p>
        </p:txBody>
      </p:sp>
      <p:graphicFrame>
        <p:nvGraphicFramePr>
          <p:cNvPr id="2457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940094"/>
              </p:ext>
            </p:extLst>
          </p:nvPr>
        </p:nvGraphicFramePr>
        <p:xfrm>
          <a:off x="2057400" y="5688013"/>
          <a:ext cx="225583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1041120" imgH="228600" progId="Equation.DSMT4">
                  <p:embed/>
                </p:oleObj>
              </mc:Choice>
              <mc:Fallback>
                <p:oleObj name="Equation" r:id="rId3" imgW="1041120" imgH="228600" progId="Equation.DSMT4">
                  <p:embed/>
                  <p:pic>
                    <p:nvPicPr>
                      <p:cNvPr id="2457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688013"/>
                        <a:ext cx="2255838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0" name="Group 35"/>
          <p:cNvGrpSpPr>
            <a:grpSpLocks/>
          </p:cNvGrpSpPr>
          <p:nvPr/>
        </p:nvGrpSpPr>
        <p:grpSpPr bwMode="auto">
          <a:xfrm>
            <a:off x="425450" y="2506663"/>
            <a:ext cx="8123238" cy="2679700"/>
            <a:chOff x="268" y="1429"/>
            <a:chExt cx="5117" cy="1688"/>
          </a:xfrm>
        </p:grpSpPr>
        <p:pic>
          <p:nvPicPr>
            <p:cNvPr id="24584" name="Picture 3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" y="1551"/>
              <a:ext cx="5117" cy="1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5" name="Text Box 22"/>
            <p:cNvSpPr txBox="1">
              <a:spLocks noChangeArrowheads="1"/>
            </p:cNvSpPr>
            <p:nvPr/>
          </p:nvSpPr>
          <p:spPr bwMode="auto">
            <a:xfrm>
              <a:off x="3411" y="1429"/>
              <a:ext cx="7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ea typeface="黑体" pitchFamily="2" charset="-122"/>
                </a:rPr>
                <a:t>毛细管</a:t>
              </a:r>
            </a:p>
          </p:txBody>
        </p:sp>
        <p:sp>
          <p:nvSpPr>
            <p:cNvPr id="24586" name="Line 23"/>
            <p:cNvSpPr>
              <a:spLocks noChangeShapeType="1"/>
            </p:cNvSpPr>
            <p:nvPr/>
          </p:nvSpPr>
          <p:spPr bwMode="auto">
            <a:xfrm flipH="1">
              <a:off x="3201" y="1706"/>
              <a:ext cx="402" cy="2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7" name="Line 25"/>
            <p:cNvSpPr>
              <a:spLocks noChangeShapeType="1"/>
            </p:cNvSpPr>
            <p:nvPr/>
          </p:nvSpPr>
          <p:spPr bwMode="auto">
            <a:xfrm>
              <a:off x="3932" y="1707"/>
              <a:ext cx="349" cy="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581" name="Text Box 26"/>
          <p:cNvSpPr txBox="1">
            <a:spLocks noChangeArrowheads="1"/>
          </p:cNvSpPr>
          <p:nvPr/>
        </p:nvSpPr>
        <p:spPr bwMode="auto">
          <a:xfrm>
            <a:off x="1252538" y="4330700"/>
            <a:ext cx="900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ea typeface="黑体" pitchFamily="2" charset="-122"/>
              </a:rPr>
              <a:t>平板</a:t>
            </a:r>
          </a:p>
        </p:txBody>
      </p:sp>
      <p:graphicFrame>
        <p:nvGraphicFramePr>
          <p:cNvPr id="2458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4553"/>
              </p:ext>
            </p:extLst>
          </p:nvPr>
        </p:nvGraphicFramePr>
        <p:xfrm>
          <a:off x="6048375" y="5473700"/>
          <a:ext cx="2792413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6" imgW="1320480" imgH="482400" progId="Equation.DSMT4">
                  <p:embed/>
                </p:oleObj>
              </mc:Choice>
              <mc:Fallback>
                <p:oleObj name="Equation" r:id="rId6" imgW="1320480" imgH="482400" progId="Equation.DSMT4">
                  <p:embed/>
                  <p:pic>
                    <p:nvPicPr>
                      <p:cNvPr id="24582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75" y="5473700"/>
                        <a:ext cx="2792413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669925" y="495300"/>
            <a:ext cx="8059738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接触角与杨氏方程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(contact angle and Young’s equation)</a:t>
            </a:r>
            <a:endParaRPr kumimoji="1"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5"/>
          <p:cNvSpPr txBox="1">
            <a:spLocks noChangeArrowheads="1"/>
          </p:cNvSpPr>
          <p:nvPr/>
        </p:nvSpPr>
        <p:spPr bwMode="auto">
          <a:xfrm>
            <a:off x="538163" y="82550"/>
            <a:ext cx="77200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了解一下：用亥氏函数平衡判据推导杨氏方程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976375"/>
              </p:ext>
            </p:extLst>
          </p:nvPr>
        </p:nvGraphicFramePr>
        <p:xfrm>
          <a:off x="355600" y="3082925"/>
          <a:ext cx="4713288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2323800" imgH="749160" progId="Equation.DSMT4">
                  <p:embed/>
                </p:oleObj>
              </mc:Choice>
              <mc:Fallback>
                <p:oleObj name="Equation" r:id="rId3" imgW="2323800" imgH="74916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3082925"/>
                        <a:ext cx="4713288" cy="151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072694"/>
              </p:ext>
            </p:extLst>
          </p:nvPr>
        </p:nvGraphicFramePr>
        <p:xfrm>
          <a:off x="1477963" y="4821238"/>
          <a:ext cx="570388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2425680" imgH="241200" progId="Equation.DSMT4">
                  <p:embed/>
                </p:oleObj>
              </mc:Choice>
              <mc:Fallback>
                <p:oleObj name="Equation" r:id="rId5" imgW="2425680" imgH="24120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4821238"/>
                        <a:ext cx="5703887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127215"/>
              </p:ext>
            </p:extLst>
          </p:nvPr>
        </p:nvGraphicFramePr>
        <p:xfrm>
          <a:off x="1916113" y="5522913"/>
          <a:ext cx="419735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1726920" imgH="241200" progId="Equation.DSMT4">
                  <p:embed/>
                </p:oleObj>
              </mc:Choice>
              <mc:Fallback>
                <p:oleObj name="Equation" r:id="rId7" imgW="1726920" imgH="241200" progId="Equation.DSMT4">
                  <p:embed/>
                  <p:pic>
                    <p:nvPicPr>
                      <p:cNvPr id="13319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5522913"/>
                        <a:ext cx="419735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6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2576513"/>
            <a:ext cx="38195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7" name="组合 2"/>
          <p:cNvGrpSpPr>
            <a:grpSpLocks/>
          </p:cNvGrpSpPr>
          <p:nvPr/>
        </p:nvGrpSpPr>
        <p:grpSpPr bwMode="auto">
          <a:xfrm>
            <a:off x="466725" y="566738"/>
            <a:ext cx="8296275" cy="2308225"/>
            <a:chOff x="466725" y="566738"/>
            <a:chExt cx="8296275" cy="2308225"/>
          </a:xfrm>
        </p:grpSpPr>
        <p:sp>
          <p:nvSpPr>
            <p:cNvPr id="25608" name="Text Box 15"/>
            <p:cNvSpPr txBox="1">
              <a:spLocks noChangeArrowheads="1"/>
            </p:cNvSpPr>
            <p:nvPr/>
          </p:nvSpPr>
          <p:spPr bwMode="auto">
            <a:xfrm>
              <a:off x="466725" y="566738"/>
              <a:ext cx="8296275" cy="2308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00FF"/>
                  </a:solidFill>
                  <a:latin typeface="Times New Roman" pitchFamily="18" charset="0"/>
                </a:rPr>
                <a:t>出发点：温度和体积不变时，平衡态的亥氏函数达到极小，其数学表达式即式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(2-117)</a:t>
              </a:r>
              <a:r>
                <a:rPr lang="zh-CN" altLang="en-US" sz="2400" b="1">
                  <a:solidFill>
                    <a:srgbClr val="0000FF"/>
                  </a:solidFill>
                  <a:latin typeface="Times New Roman" pitchFamily="18" charset="0"/>
                </a:rPr>
                <a:t>：                                     ，用第一式，取单位宽度的界面，设系统偏离平衡，气液界面向左延伸了</a:t>
              </a:r>
              <a:r>
                <a:rPr lang="en-US" altLang="zh-CN" sz="2400" b="1">
                  <a:solidFill>
                    <a:srgbClr val="0000FF"/>
                  </a:solidFill>
                  <a:latin typeface="Symbol" pitchFamily="18" charset="2"/>
                </a:rPr>
                <a:t>d</a:t>
              </a:r>
              <a:r>
                <a:rPr lang="en-US" altLang="zh-CN" sz="2400" b="1" i="1">
                  <a:solidFill>
                    <a:srgbClr val="0000FF"/>
                  </a:solidFill>
                  <a:latin typeface="Times New Roman" pitchFamily="18" charset="0"/>
                </a:rPr>
                <a:t>h</a:t>
              </a:r>
              <a:r>
                <a:rPr lang="zh-CN" altLang="en-US" sz="2400" b="1">
                  <a:solidFill>
                    <a:srgbClr val="0000FF"/>
                  </a:solidFill>
                  <a:latin typeface="Times New Roman" pitchFamily="18" charset="0"/>
                </a:rPr>
                <a:t>，自由能的变化为下述变化之和：气固界面能、液固界面能、气液界面能。由接触角微变引起的气液界面面积的微变是高阶小量，在计算一阶微变时，可以忽略。</a:t>
              </a:r>
              <a:endParaRPr lang="en-US" altLang="zh-CN" sz="2400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25609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8513919"/>
                </p:ext>
              </p:extLst>
            </p:nvPr>
          </p:nvGraphicFramePr>
          <p:xfrm>
            <a:off x="4188471" y="934660"/>
            <a:ext cx="2786359" cy="5389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9" name="Equation" r:id="rId10" imgW="1307880" imgH="253800" progId="Equation.DSMT4">
                    <p:embed/>
                  </p:oleObj>
                </mc:Choice>
                <mc:Fallback>
                  <p:oleObj name="Equation" r:id="rId10" imgW="1307880" imgH="253800" progId="Equation.DSMT4">
                    <p:embed/>
                    <p:pic>
                      <p:nvPicPr>
                        <p:cNvPr id="25609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8471" y="934660"/>
                          <a:ext cx="2786359" cy="5389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57200" y="742950"/>
            <a:ext cx="81915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例：</a:t>
            </a:r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对于下列三种情况选填符号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&gt;</a:t>
            </a:r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、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、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&lt;</a:t>
            </a:r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，指出何者铺展、何者润湿？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539750" y="2019300"/>
          <a:ext cx="8104188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位图图像" r:id="rId3" imgW="7190476" imgH="952633" progId="Paint.Picture">
                  <p:embed/>
                </p:oleObj>
              </mc:Choice>
              <mc:Fallback>
                <p:oleObj name="位图图像" r:id="rId3" imgW="7190476" imgH="952633" progId="Paint.Picture">
                  <p:embed/>
                  <p:pic>
                    <p:nvPicPr>
                      <p:cNvPr id="266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019300"/>
                        <a:ext cx="8104188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093277"/>
              </p:ext>
            </p:extLst>
          </p:nvPr>
        </p:nvGraphicFramePr>
        <p:xfrm>
          <a:off x="885825" y="3476625"/>
          <a:ext cx="17462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723600" imgH="203040" progId="Equation.DSMT4">
                  <p:embed/>
                </p:oleObj>
              </mc:Choice>
              <mc:Fallback>
                <p:oleObj name="Equation" r:id="rId5" imgW="723600" imgH="203040" progId="Equation.DSMT4">
                  <p:embed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3476625"/>
                        <a:ext cx="17462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3957638" y="4276725"/>
          <a:ext cx="20859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787058" imgH="203112" progId="Equation.3">
                  <p:embed/>
                </p:oleObj>
              </mc:Choice>
              <mc:Fallback>
                <p:oleObj name="Equation" r:id="rId7" imgW="787058" imgH="203112" progId="Equation.3">
                  <p:embed/>
                  <p:pic>
                    <p:nvPicPr>
                      <p:cNvPr id="266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8" y="4276725"/>
                        <a:ext cx="20859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641587"/>
              </p:ext>
            </p:extLst>
          </p:nvPr>
        </p:nvGraphicFramePr>
        <p:xfrm>
          <a:off x="6567488" y="4314825"/>
          <a:ext cx="20859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9" imgW="787058" imgH="203112" progId="Equation.DSMT4">
                  <p:embed/>
                </p:oleObj>
              </mc:Choice>
              <mc:Fallback>
                <p:oleObj name="Equation" r:id="rId9" imgW="787058" imgH="203112" progId="Equation.DSMT4">
                  <p:embed/>
                  <p:pic>
                    <p:nvPicPr>
                      <p:cNvPr id="266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7488" y="4314825"/>
                        <a:ext cx="20859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590516"/>
              </p:ext>
            </p:extLst>
          </p:nvPr>
        </p:nvGraphicFramePr>
        <p:xfrm>
          <a:off x="4143375" y="3552825"/>
          <a:ext cx="17462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10" imgW="723600" imgH="203040" progId="Equation.DSMT4">
                  <p:embed/>
                </p:oleObj>
              </mc:Choice>
              <mc:Fallback>
                <p:oleObj name="Equation" r:id="rId10" imgW="723600" imgH="203040" progId="Equation.DSMT4">
                  <p:embed/>
                  <p:pic>
                    <p:nvPicPr>
                      <p:cNvPr id="266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3552825"/>
                        <a:ext cx="17462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227205"/>
              </p:ext>
            </p:extLst>
          </p:nvPr>
        </p:nvGraphicFramePr>
        <p:xfrm>
          <a:off x="6772275" y="3533775"/>
          <a:ext cx="17462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12" imgW="723600" imgH="203040" progId="Equation.DSMT4">
                  <p:embed/>
                </p:oleObj>
              </mc:Choice>
              <mc:Fallback>
                <p:oleObj name="Equation" r:id="rId12" imgW="723600" imgH="203040" progId="Equation.DSMT4">
                  <p:embed/>
                  <p:pic>
                    <p:nvPicPr>
                      <p:cNvPr id="266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275" y="3533775"/>
                        <a:ext cx="17462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722" name="Text Box 10"/>
          <p:cNvSpPr txBox="1">
            <a:spLocks noChangeArrowheads="1"/>
          </p:cNvSpPr>
          <p:nvPr/>
        </p:nvSpPr>
        <p:spPr bwMode="auto">
          <a:xfrm>
            <a:off x="1314450" y="3371850"/>
            <a:ext cx="819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&gt;</a:t>
            </a:r>
          </a:p>
        </p:txBody>
      </p:sp>
      <p:sp>
        <p:nvSpPr>
          <p:cNvPr id="243723" name="Text Box 11"/>
          <p:cNvSpPr txBox="1">
            <a:spLocks noChangeArrowheads="1"/>
          </p:cNvSpPr>
          <p:nvPr/>
        </p:nvSpPr>
        <p:spPr bwMode="auto">
          <a:xfrm>
            <a:off x="4857750" y="4057650"/>
            <a:ext cx="819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&gt;</a:t>
            </a:r>
          </a:p>
        </p:txBody>
      </p:sp>
      <p:sp>
        <p:nvSpPr>
          <p:cNvPr id="243724" name="Text Box 12"/>
          <p:cNvSpPr txBox="1">
            <a:spLocks noChangeArrowheads="1"/>
          </p:cNvSpPr>
          <p:nvPr/>
        </p:nvSpPr>
        <p:spPr bwMode="auto">
          <a:xfrm>
            <a:off x="7505700" y="4114800"/>
            <a:ext cx="819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&lt;</a:t>
            </a:r>
          </a:p>
        </p:txBody>
      </p:sp>
      <p:sp>
        <p:nvSpPr>
          <p:cNvPr id="243725" name="Text Box 13"/>
          <p:cNvSpPr txBox="1">
            <a:spLocks noChangeArrowheads="1"/>
          </p:cNvSpPr>
          <p:nvPr/>
        </p:nvSpPr>
        <p:spPr bwMode="auto">
          <a:xfrm>
            <a:off x="4686300" y="3333750"/>
            <a:ext cx="819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&lt;</a:t>
            </a:r>
          </a:p>
        </p:txBody>
      </p:sp>
      <p:sp>
        <p:nvSpPr>
          <p:cNvPr id="243726" name="Text Box 14"/>
          <p:cNvSpPr txBox="1">
            <a:spLocks noChangeArrowheads="1"/>
          </p:cNvSpPr>
          <p:nvPr/>
        </p:nvSpPr>
        <p:spPr bwMode="auto">
          <a:xfrm>
            <a:off x="7296150" y="3333750"/>
            <a:ext cx="819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&lt;</a:t>
            </a:r>
          </a:p>
        </p:txBody>
      </p:sp>
      <p:sp>
        <p:nvSpPr>
          <p:cNvPr id="243727" name="Text Box 15"/>
          <p:cNvSpPr txBox="1">
            <a:spLocks noChangeArrowheads="1"/>
          </p:cNvSpPr>
          <p:nvPr/>
        </p:nvSpPr>
        <p:spPr bwMode="auto">
          <a:xfrm>
            <a:off x="914400" y="5029200"/>
            <a:ext cx="1638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铺展</a:t>
            </a:r>
          </a:p>
        </p:txBody>
      </p:sp>
      <p:sp>
        <p:nvSpPr>
          <p:cNvPr id="243728" name="Text Box 16"/>
          <p:cNvSpPr txBox="1">
            <a:spLocks noChangeArrowheads="1"/>
          </p:cNvSpPr>
          <p:nvPr/>
        </p:nvSpPr>
        <p:spPr bwMode="auto">
          <a:xfrm>
            <a:off x="4133850" y="5048250"/>
            <a:ext cx="1695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粘附润湿</a:t>
            </a:r>
          </a:p>
        </p:txBody>
      </p:sp>
      <p:sp>
        <p:nvSpPr>
          <p:cNvPr id="243729" name="Text Box 17"/>
          <p:cNvSpPr txBox="1">
            <a:spLocks noChangeArrowheads="1"/>
          </p:cNvSpPr>
          <p:nvPr/>
        </p:nvSpPr>
        <p:spPr bwMode="auto">
          <a:xfrm>
            <a:off x="6972300" y="5029200"/>
            <a:ext cx="1581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不润湿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22" grpId="0" autoUpdateAnimBg="0"/>
      <p:bldP spid="243723" grpId="0" autoUpdateAnimBg="0"/>
      <p:bldP spid="243724" grpId="0" autoUpdateAnimBg="0"/>
      <p:bldP spid="243725" grpId="0" autoUpdateAnimBg="0"/>
      <p:bldP spid="243726" grpId="0" autoUpdateAnimBg="0"/>
      <p:bldP spid="243727" grpId="0" autoUpdateAnimBg="0"/>
      <p:bldP spid="243728" grpId="0" autoUpdateAnimBg="0"/>
      <p:bldP spid="24372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4"/>
          <p:cNvGrpSpPr>
            <a:grpSpLocks/>
          </p:cNvGrpSpPr>
          <p:nvPr/>
        </p:nvGrpSpPr>
        <p:grpSpPr bwMode="auto">
          <a:xfrm>
            <a:off x="1592263" y="2768600"/>
            <a:ext cx="6624637" cy="1619250"/>
            <a:chOff x="935" y="904"/>
            <a:chExt cx="4173" cy="1020"/>
          </a:xfrm>
        </p:grpSpPr>
        <p:pic>
          <p:nvPicPr>
            <p:cNvPr id="27665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" y="940"/>
              <a:ext cx="1818" cy="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66" name="Picture 1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0" y="904"/>
              <a:ext cx="1788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495300" y="857250"/>
            <a:ext cx="8153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charset="-122"/>
              </a:rPr>
              <a:t>例：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charset="-122"/>
              </a:rPr>
              <a:t>固体颗粒在液体中呈如下两种状态，试分别画出它们的接触角，并指出何者润湿，何者不润湿？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sp>
        <p:nvSpPr>
          <p:cNvPr id="244756" name="Text Box 20"/>
          <p:cNvSpPr txBox="1">
            <a:spLocks noChangeArrowheads="1"/>
          </p:cNvSpPr>
          <p:nvPr/>
        </p:nvSpPr>
        <p:spPr bwMode="auto">
          <a:xfrm>
            <a:off x="2265363" y="4629150"/>
            <a:ext cx="1558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不润湿</a:t>
            </a:r>
          </a:p>
        </p:txBody>
      </p:sp>
      <p:sp>
        <p:nvSpPr>
          <p:cNvPr id="244761" name="Text Box 25"/>
          <p:cNvSpPr txBox="1">
            <a:spLocks noChangeArrowheads="1"/>
          </p:cNvSpPr>
          <p:nvPr/>
        </p:nvSpPr>
        <p:spPr bwMode="auto">
          <a:xfrm>
            <a:off x="6311900" y="4611688"/>
            <a:ext cx="12049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润湿</a:t>
            </a:r>
          </a:p>
        </p:txBody>
      </p:sp>
      <p:sp>
        <p:nvSpPr>
          <p:cNvPr id="244752" name="Line 16"/>
          <p:cNvSpPr>
            <a:spLocks noChangeShapeType="1"/>
          </p:cNvSpPr>
          <p:nvPr/>
        </p:nvSpPr>
        <p:spPr bwMode="auto">
          <a:xfrm>
            <a:off x="2382838" y="2776538"/>
            <a:ext cx="331787" cy="144621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782" name="Line 46"/>
          <p:cNvSpPr>
            <a:spLocks noChangeShapeType="1"/>
          </p:cNvSpPr>
          <p:nvPr/>
        </p:nvSpPr>
        <p:spPr bwMode="auto">
          <a:xfrm>
            <a:off x="1998663" y="3059113"/>
            <a:ext cx="530225" cy="4286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4755" name="Object 19"/>
          <p:cNvGraphicFramePr>
            <a:graphicFrameLocks noChangeAspect="1"/>
          </p:cNvGraphicFramePr>
          <p:nvPr/>
        </p:nvGraphicFramePr>
        <p:xfrm>
          <a:off x="1863725" y="3606800"/>
          <a:ext cx="4222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公式" r:id="rId5" imgW="139579" imgH="177646" progId="Equation.3">
                  <p:embed/>
                </p:oleObj>
              </mc:Choice>
              <mc:Fallback>
                <p:oleObj name="公式" r:id="rId5" imgW="139579" imgH="177646" progId="Equation.3">
                  <p:embed/>
                  <p:pic>
                    <p:nvPicPr>
                      <p:cNvPr id="24475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725" y="3606800"/>
                        <a:ext cx="4222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85" name="Line 49"/>
          <p:cNvSpPr>
            <a:spLocks noChangeShapeType="1"/>
          </p:cNvSpPr>
          <p:nvPr/>
        </p:nvSpPr>
        <p:spPr bwMode="auto">
          <a:xfrm>
            <a:off x="6297613" y="2692400"/>
            <a:ext cx="30162" cy="15382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786" name="Line 50"/>
          <p:cNvSpPr>
            <a:spLocks noChangeShapeType="1"/>
          </p:cNvSpPr>
          <p:nvPr/>
        </p:nvSpPr>
        <p:spPr bwMode="auto">
          <a:xfrm flipH="1">
            <a:off x="5773738" y="3379788"/>
            <a:ext cx="528637" cy="50641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4787" name="Object 51"/>
          <p:cNvGraphicFramePr>
            <a:graphicFrameLocks noChangeAspect="1"/>
          </p:cNvGraphicFramePr>
          <p:nvPr/>
        </p:nvGraphicFramePr>
        <p:xfrm>
          <a:off x="5816600" y="3835400"/>
          <a:ext cx="4222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公式" r:id="rId7" imgW="139579" imgH="177646" progId="Equation.3">
                  <p:embed/>
                </p:oleObj>
              </mc:Choice>
              <mc:Fallback>
                <p:oleObj name="公式" r:id="rId7" imgW="139579" imgH="177646" progId="Equation.3">
                  <p:embed/>
                  <p:pic>
                    <p:nvPicPr>
                      <p:cNvPr id="244787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3835400"/>
                        <a:ext cx="4222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92" name="Text Box 56"/>
          <p:cNvSpPr txBox="1">
            <a:spLocks noChangeArrowheads="1"/>
          </p:cNvSpPr>
          <p:nvPr/>
        </p:nvSpPr>
        <p:spPr bwMode="auto">
          <a:xfrm>
            <a:off x="1749425" y="2238375"/>
            <a:ext cx="157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/>
              <a:t>球的切面</a:t>
            </a:r>
          </a:p>
        </p:txBody>
      </p:sp>
      <p:sp>
        <p:nvSpPr>
          <p:cNvPr id="244793" name="Text Box 57"/>
          <p:cNvSpPr txBox="1">
            <a:spLocks noChangeArrowheads="1"/>
          </p:cNvSpPr>
          <p:nvPr/>
        </p:nvSpPr>
        <p:spPr bwMode="auto">
          <a:xfrm>
            <a:off x="5570538" y="2193925"/>
            <a:ext cx="157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/>
              <a:t>球的切面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371600" y="5357813"/>
            <a:ext cx="72771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不润湿时，液体倾向把颗粒推出液面，而润湿时，液体倾向把颗粒拉进液面。</a:t>
            </a:r>
          </a:p>
        </p:txBody>
      </p:sp>
      <p:sp>
        <p:nvSpPr>
          <p:cNvPr id="31" name="弧形 30"/>
          <p:cNvSpPr/>
          <p:nvPr/>
        </p:nvSpPr>
        <p:spPr bwMode="auto">
          <a:xfrm rot="11090381">
            <a:off x="2192338" y="2770188"/>
            <a:ext cx="901700" cy="1009650"/>
          </a:xfrm>
          <a:prstGeom prst="arc">
            <a:avLst/>
          </a:prstGeom>
          <a:noFill/>
          <a:ln w="5715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2" name="弧形 31"/>
          <p:cNvSpPr/>
          <p:nvPr/>
        </p:nvSpPr>
        <p:spPr bwMode="auto">
          <a:xfrm rot="10159812">
            <a:off x="6007100" y="3371850"/>
            <a:ext cx="530225" cy="471488"/>
          </a:xfrm>
          <a:prstGeom prst="arc">
            <a:avLst/>
          </a:prstGeom>
          <a:noFill/>
          <a:ln w="5715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4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4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4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56" grpId="0" autoUpdateAnimBg="0"/>
      <p:bldP spid="244761" grpId="0" autoUpdateAnimBg="0"/>
      <p:bldP spid="244752" grpId="0" animBg="1"/>
      <p:bldP spid="244782" grpId="0" animBg="1"/>
      <p:bldP spid="244785" grpId="0" animBg="1"/>
      <p:bldP spid="244786" grpId="0" animBg="1"/>
      <p:bldP spid="244792" grpId="0"/>
      <p:bldP spid="244793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381000" y="533400"/>
            <a:ext cx="8477250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宋体" charset="-122"/>
              </a:rPr>
              <a:t>在一泉水水面上，漂浮着若干硬币。但试图将一枚钢针放在水面上，始终未能成功。若把钢针在头发中摩擦若干遍，再轻轻地平放在水面上，情况又将如何</a:t>
            </a:r>
            <a:r>
              <a:rPr lang="en-US" altLang="zh-CN" sz="2800" b="1">
                <a:solidFill>
                  <a:srgbClr val="FF0000"/>
                </a:solidFill>
                <a:latin typeface="宋体" charset="-122"/>
              </a:rPr>
              <a:t>?</a:t>
            </a:r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400050" y="2324100"/>
            <a:ext cx="8420100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开始钢针下沉是因为水能润湿钢针，而接触面又这么小，虽然泉水有较大的界面张力，能承受硬币的重量，但无法承受钢针的重量；在头发中沾了油脂以后，使水不能润湿钢针，接触角大于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90°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。使针能短时间浮在水面。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这跟鸭子能浮在水面而鸡不能的道理相仿。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5"/>
          <p:cNvSpPr>
            <a:spLocks noChangeArrowheads="1"/>
          </p:cNvSpPr>
          <p:nvPr/>
        </p:nvSpPr>
        <p:spPr bwMode="auto">
          <a:xfrm>
            <a:off x="5734050" y="2838450"/>
            <a:ext cx="1123950" cy="179070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9699" name="Oval 33"/>
          <p:cNvSpPr>
            <a:spLocks noChangeArrowheads="1"/>
          </p:cNvSpPr>
          <p:nvPr/>
        </p:nvSpPr>
        <p:spPr bwMode="auto">
          <a:xfrm>
            <a:off x="2286000" y="2895600"/>
            <a:ext cx="1143000" cy="495300"/>
          </a:xfrm>
          <a:prstGeom prst="ellipse">
            <a:avLst/>
          </a:prstGeom>
          <a:solidFill>
            <a:srgbClr val="00CCFF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9700" name="Rectangle 32"/>
          <p:cNvSpPr>
            <a:spLocks noChangeArrowheads="1"/>
          </p:cNvSpPr>
          <p:nvPr/>
        </p:nvSpPr>
        <p:spPr bwMode="auto">
          <a:xfrm>
            <a:off x="2286000" y="3162300"/>
            <a:ext cx="1143000" cy="148590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495300" y="762000"/>
            <a:ext cx="8153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宋体" charset="-122"/>
              </a:rPr>
              <a:t>例：</a:t>
            </a:r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液体在毛细管中呈如下两种状态，试分别画出它们的接触角，并指出何者润湿，何者不润湿？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sp>
        <p:nvSpPr>
          <p:cNvPr id="29702" name="Line 8"/>
          <p:cNvSpPr>
            <a:spLocks noChangeShapeType="1"/>
          </p:cNvSpPr>
          <p:nvPr/>
        </p:nvSpPr>
        <p:spPr bwMode="auto">
          <a:xfrm>
            <a:off x="2286000" y="2057400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3" name="Line 9"/>
          <p:cNvSpPr>
            <a:spLocks noChangeShapeType="1"/>
          </p:cNvSpPr>
          <p:nvPr/>
        </p:nvSpPr>
        <p:spPr bwMode="auto">
          <a:xfrm>
            <a:off x="3429000" y="2057400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4" name="Line 10"/>
          <p:cNvSpPr>
            <a:spLocks noChangeShapeType="1"/>
          </p:cNvSpPr>
          <p:nvPr/>
        </p:nvSpPr>
        <p:spPr bwMode="auto">
          <a:xfrm flipH="1">
            <a:off x="5715000" y="2038350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784" name="Line 24"/>
          <p:cNvSpPr>
            <a:spLocks noChangeShapeType="1"/>
          </p:cNvSpPr>
          <p:nvPr/>
        </p:nvSpPr>
        <p:spPr bwMode="auto">
          <a:xfrm flipV="1">
            <a:off x="2286000" y="2724150"/>
            <a:ext cx="38100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785" name="Freeform 25"/>
          <p:cNvSpPr>
            <a:spLocks/>
          </p:cNvSpPr>
          <p:nvPr/>
        </p:nvSpPr>
        <p:spPr bwMode="auto">
          <a:xfrm>
            <a:off x="2286000" y="2971800"/>
            <a:ext cx="157163" cy="304800"/>
          </a:xfrm>
          <a:custGeom>
            <a:avLst/>
            <a:gdLst>
              <a:gd name="T0" fmla="*/ 2147483647 w 99"/>
              <a:gd name="T1" fmla="*/ 0 h 192"/>
              <a:gd name="T2" fmla="*/ 2147483647 w 99"/>
              <a:gd name="T3" fmla="*/ 2147483647 h 192"/>
              <a:gd name="T4" fmla="*/ 2147483647 w 99"/>
              <a:gd name="T5" fmla="*/ 2147483647 h 192"/>
              <a:gd name="T6" fmla="*/ 2147483647 w 99"/>
              <a:gd name="T7" fmla="*/ 2147483647 h 192"/>
              <a:gd name="T8" fmla="*/ 0 w 99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9" h="192">
                <a:moveTo>
                  <a:pt x="96" y="0"/>
                </a:moveTo>
                <a:cubicBezTo>
                  <a:pt x="96" y="16"/>
                  <a:pt x="99" y="32"/>
                  <a:pt x="96" y="48"/>
                </a:cubicBezTo>
                <a:cubicBezTo>
                  <a:pt x="93" y="64"/>
                  <a:pt x="83" y="83"/>
                  <a:pt x="75" y="99"/>
                </a:cubicBezTo>
                <a:cubicBezTo>
                  <a:pt x="67" y="115"/>
                  <a:pt x="60" y="128"/>
                  <a:pt x="48" y="144"/>
                </a:cubicBezTo>
                <a:cubicBezTo>
                  <a:pt x="36" y="160"/>
                  <a:pt x="16" y="176"/>
                  <a:pt x="0" y="192"/>
                </a:cubicBezTo>
              </a:path>
            </a:pathLst>
          </a:custGeom>
          <a:noFill/>
          <a:ln w="381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5786" name="Object 26"/>
          <p:cNvGraphicFramePr>
            <a:graphicFrameLocks noChangeAspect="1"/>
          </p:cNvGraphicFramePr>
          <p:nvPr/>
        </p:nvGraphicFramePr>
        <p:xfrm>
          <a:off x="2438400" y="3048000"/>
          <a:ext cx="4222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139579" imgH="177646" progId="Equation.DSMT4">
                  <p:embed/>
                </p:oleObj>
              </mc:Choice>
              <mc:Fallback>
                <p:oleObj name="Equation" r:id="rId3" imgW="139579" imgH="177646" progId="Equation.DSMT4">
                  <p:embed/>
                  <p:pic>
                    <p:nvPicPr>
                      <p:cNvPr id="24578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048000"/>
                        <a:ext cx="4222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87" name="Text Box 27"/>
          <p:cNvSpPr txBox="1">
            <a:spLocks noChangeArrowheads="1"/>
          </p:cNvSpPr>
          <p:nvPr/>
        </p:nvSpPr>
        <p:spPr bwMode="auto">
          <a:xfrm>
            <a:off x="2232025" y="5143500"/>
            <a:ext cx="1612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不润湿</a:t>
            </a:r>
          </a:p>
        </p:txBody>
      </p:sp>
      <p:sp>
        <p:nvSpPr>
          <p:cNvPr id="245788" name="Line 28"/>
          <p:cNvSpPr>
            <a:spLocks noChangeShapeType="1"/>
          </p:cNvSpPr>
          <p:nvPr/>
        </p:nvSpPr>
        <p:spPr bwMode="auto">
          <a:xfrm flipV="1">
            <a:off x="6191250" y="2836863"/>
            <a:ext cx="666750" cy="8001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789" name="Freeform 29"/>
          <p:cNvSpPr>
            <a:spLocks/>
          </p:cNvSpPr>
          <p:nvPr/>
        </p:nvSpPr>
        <p:spPr bwMode="auto">
          <a:xfrm>
            <a:off x="6534150" y="3257550"/>
            <a:ext cx="300038" cy="182563"/>
          </a:xfrm>
          <a:custGeom>
            <a:avLst/>
            <a:gdLst>
              <a:gd name="T0" fmla="*/ 0 w 189"/>
              <a:gd name="T1" fmla="*/ 0 h 115"/>
              <a:gd name="T2" fmla="*/ 2147483647 w 189"/>
              <a:gd name="T3" fmla="*/ 2147483647 h 115"/>
              <a:gd name="T4" fmla="*/ 2147483647 w 189"/>
              <a:gd name="T5" fmla="*/ 2147483647 h 11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9" h="115">
                <a:moveTo>
                  <a:pt x="0" y="0"/>
                </a:moveTo>
                <a:cubicBezTo>
                  <a:pt x="32" y="40"/>
                  <a:pt x="64" y="77"/>
                  <a:pt x="96" y="96"/>
                </a:cubicBezTo>
                <a:cubicBezTo>
                  <a:pt x="128" y="115"/>
                  <a:pt x="170" y="108"/>
                  <a:pt x="189" y="111"/>
                </a:cubicBezTo>
              </a:path>
            </a:pathLst>
          </a:custGeom>
          <a:noFill/>
          <a:ln w="381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5790" name="Object 30"/>
          <p:cNvGraphicFramePr>
            <a:graphicFrameLocks noChangeAspect="1"/>
          </p:cNvGraphicFramePr>
          <p:nvPr/>
        </p:nvGraphicFramePr>
        <p:xfrm>
          <a:off x="6324600" y="3429000"/>
          <a:ext cx="4222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公式" r:id="rId5" imgW="139579" imgH="177646" progId="Equation.3">
                  <p:embed/>
                </p:oleObj>
              </mc:Choice>
              <mc:Fallback>
                <p:oleObj name="公式" r:id="rId5" imgW="139579" imgH="177646" progId="Equation.3">
                  <p:embed/>
                  <p:pic>
                    <p:nvPicPr>
                      <p:cNvPr id="24579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429000"/>
                        <a:ext cx="4222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1" name="Text Box 31"/>
          <p:cNvSpPr txBox="1">
            <a:spLocks noChangeArrowheads="1"/>
          </p:cNvSpPr>
          <p:nvPr/>
        </p:nvSpPr>
        <p:spPr bwMode="auto">
          <a:xfrm>
            <a:off x="5851525" y="5211763"/>
            <a:ext cx="1216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润湿</a:t>
            </a:r>
          </a:p>
        </p:txBody>
      </p:sp>
      <p:sp>
        <p:nvSpPr>
          <p:cNvPr id="29713" name="Oval 36"/>
          <p:cNvSpPr>
            <a:spLocks noChangeArrowheads="1"/>
          </p:cNvSpPr>
          <p:nvPr/>
        </p:nvSpPr>
        <p:spPr bwMode="auto">
          <a:xfrm>
            <a:off x="5715000" y="2533650"/>
            <a:ext cx="1143000" cy="495300"/>
          </a:xfrm>
          <a:prstGeom prst="ellipse">
            <a:avLst/>
          </a:prstGeom>
          <a:solidFill>
            <a:srgbClr val="00CCFF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 useBgFill="1">
        <p:nvSpPr>
          <p:cNvPr id="29714" name="Rectangle 37"/>
          <p:cNvSpPr>
            <a:spLocks noChangeArrowheads="1"/>
          </p:cNvSpPr>
          <p:nvPr/>
        </p:nvSpPr>
        <p:spPr bwMode="auto">
          <a:xfrm>
            <a:off x="5734050" y="1962150"/>
            <a:ext cx="1123950" cy="8001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 useBgFill="1">
        <p:nvSpPr>
          <p:cNvPr id="29715" name="Oval 38"/>
          <p:cNvSpPr>
            <a:spLocks noChangeArrowheads="1"/>
          </p:cNvSpPr>
          <p:nvPr/>
        </p:nvSpPr>
        <p:spPr bwMode="auto">
          <a:xfrm>
            <a:off x="5734050" y="2514600"/>
            <a:ext cx="1104900" cy="495300"/>
          </a:xfrm>
          <a:prstGeom prst="ellipse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9716" name="Line 11"/>
          <p:cNvSpPr>
            <a:spLocks noChangeShapeType="1"/>
          </p:cNvSpPr>
          <p:nvPr/>
        </p:nvSpPr>
        <p:spPr bwMode="auto">
          <a:xfrm flipH="1">
            <a:off x="6858000" y="2038350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4" grpId="0" animBg="1"/>
      <p:bldP spid="245785" grpId="0" animBg="1"/>
      <p:bldP spid="245787" grpId="0" autoUpdateAnimBg="0"/>
      <p:bldP spid="245788" grpId="0" animBg="1"/>
      <p:bldP spid="245789" grpId="0" animBg="1"/>
      <p:bldP spid="24579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506413" y="438150"/>
            <a:ext cx="8428037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宋体" charset="-122"/>
              </a:rPr>
              <a:t>有的路面被挖开排了管道以后，虽然当时也填平了，但不久新铺的路面又塌陷了，这是为什么？ </a:t>
            </a:r>
          </a:p>
        </p:txBody>
      </p:sp>
      <p:sp>
        <p:nvSpPr>
          <p:cNvPr id="258053" name="Text Box 5"/>
          <p:cNvSpPr txBox="1">
            <a:spLocks noChangeArrowheads="1"/>
          </p:cNvSpPr>
          <p:nvPr/>
        </p:nvSpPr>
        <p:spPr bwMode="auto">
          <a:xfrm>
            <a:off x="466725" y="1597025"/>
            <a:ext cx="8451850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因为在填平挖开的路面时没有夯实，另外还用了被挖松的泥土。由于水能润湿泥土，在泥土粒子之间形成的毛细管液面是凹面。这样产生的附加压力将土的粒子压紧，这就是毛细压力，这压力还是很可观的。当下雨以后，土被润湿，毛细压力将土压紧，体积缩小，路面就会下陷。所以，新修的马路要有一个结构稳定期，然后再铺设最后的柏油路面。农村建房也要提前一年打墙脚，让自然界的风雨将墙基压实后才能建房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414338" y="590550"/>
            <a:ext cx="831532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例：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有一表面积为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的固体被某纯液体浸湿，试表示出该过程的吉氏函数变化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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G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，并用杨氏方程证明，该固体一定能被液体所润湿。</a:t>
            </a:r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419100" y="1866900"/>
            <a:ext cx="9017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解：</a:t>
            </a:r>
          </a:p>
        </p:txBody>
      </p:sp>
      <p:sp>
        <p:nvSpPr>
          <p:cNvPr id="265227" name="Rectangle 11"/>
          <p:cNvSpPr>
            <a:spLocks noChangeArrowheads="1"/>
          </p:cNvSpPr>
          <p:nvPr/>
        </p:nvSpPr>
        <p:spPr bwMode="auto">
          <a:xfrm>
            <a:off x="1752600" y="5965825"/>
            <a:ext cx="615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∴</a:t>
            </a:r>
            <a:r>
              <a:rPr kumimoji="1" lang="zh-CN" altLang="en-US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该固体一定能被液体所润湿。</a:t>
            </a:r>
            <a:r>
              <a:rPr kumimoji="1" lang="zh-CN" altLang="en-US" sz="28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65229" name="Rectangle 13"/>
          <p:cNvSpPr>
            <a:spLocks noChangeArrowheads="1"/>
          </p:cNvSpPr>
          <p:nvPr/>
        </p:nvSpPr>
        <p:spPr bwMode="auto">
          <a:xfrm>
            <a:off x="1320800" y="2068513"/>
            <a:ext cx="7378700" cy="97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</a:rPr>
              <a:t>这是一个恒温、恒压、不做非体积功的过程，仅当其吉氏函数变化小于零才是可能的：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72404"/>
              </p:ext>
            </p:extLst>
          </p:nvPr>
        </p:nvGraphicFramePr>
        <p:xfrm>
          <a:off x="2212181" y="3112381"/>
          <a:ext cx="4103687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1600200" imgH="279360" progId="Equation.DSMT4">
                  <p:embed/>
                </p:oleObj>
              </mc:Choice>
              <mc:Fallback>
                <p:oleObj name="Equation" r:id="rId3" imgW="1600200" imgH="27936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181" y="3112381"/>
                        <a:ext cx="4103687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870583"/>
              </p:ext>
            </p:extLst>
          </p:nvPr>
        </p:nvGraphicFramePr>
        <p:xfrm>
          <a:off x="2765778" y="3888580"/>
          <a:ext cx="273685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1066680" imgH="469800" progId="Equation.DSMT4">
                  <p:embed/>
                </p:oleObj>
              </mc:Choice>
              <mc:Fallback>
                <p:oleObj name="Equation" r:id="rId5" imgW="1066680" imgH="4698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778" y="3888580"/>
                        <a:ext cx="273685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423789"/>
              </p:ext>
            </p:extLst>
          </p:nvPr>
        </p:nvGraphicFramePr>
        <p:xfrm>
          <a:off x="1857375" y="5203825"/>
          <a:ext cx="542925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7" imgW="2158920" imgH="241200" progId="Equation.DSMT4">
                  <p:embed/>
                </p:oleObj>
              </mc:Choice>
              <mc:Fallback>
                <p:oleObj name="Equation" r:id="rId7" imgW="2158920" imgH="24120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5203825"/>
                        <a:ext cx="542925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1" grpId="0"/>
      <p:bldP spid="265227" grpId="0"/>
      <p:bldP spid="2652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1792294" y="1136650"/>
            <a:ext cx="615950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1333500" indent="-1333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defRPr/>
            </a:pPr>
            <a:r>
              <a:rPr lang="en-US" altLang="zh-CN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15-7 </a:t>
            </a:r>
            <a:r>
              <a:rPr lang="zh-CN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润湿作用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339" name="TextBox 2"/>
          <p:cNvSpPr txBox="1">
            <a:spLocks noChangeArrowheads="1"/>
          </p:cNvSpPr>
          <p:nvPr/>
        </p:nvSpPr>
        <p:spPr bwMode="auto">
          <a:xfrm>
            <a:off x="1800225" y="3671888"/>
            <a:ext cx="6048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Wetting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66"/>
          <p:cNvSpPr>
            <a:spLocks noChangeShapeType="1"/>
          </p:cNvSpPr>
          <p:nvPr/>
        </p:nvSpPr>
        <p:spPr bwMode="auto">
          <a:xfrm>
            <a:off x="3752850" y="5791200"/>
            <a:ext cx="74295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5363" name="Object 67"/>
          <p:cNvGraphicFramePr>
            <a:graphicFrameLocks noChangeAspect="1"/>
          </p:cNvGraphicFramePr>
          <p:nvPr/>
        </p:nvGraphicFramePr>
        <p:xfrm>
          <a:off x="1125538" y="785813"/>
          <a:ext cx="7067550" cy="541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位图图像" r:id="rId3" imgW="6447619" imgH="4944165" progId="Paint.Picture">
                  <p:embed/>
                </p:oleObj>
              </mc:Choice>
              <mc:Fallback>
                <p:oleObj name="位图图像" r:id="rId3" imgW="6447619" imgH="4944165" progId="Paint.Picture">
                  <p:embed/>
                  <p:pic>
                    <p:nvPicPr>
                      <p:cNvPr id="15363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785813"/>
                        <a:ext cx="7067550" cy="541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68"/>
          <p:cNvSpPr txBox="1">
            <a:spLocks noChangeArrowheads="1"/>
          </p:cNvSpPr>
          <p:nvPr/>
        </p:nvSpPr>
        <p:spPr bwMode="auto">
          <a:xfrm>
            <a:off x="4884738" y="5700713"/>
            <a:ext cx="3033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(</a:t>
            </a:r>
            <a:r>
              <a:rPr lang="zh-CN" altLang="en-US" sz="1800" b="1" dirty="0">
                <a:solidFill>
                  <a:srgbClr val="0000FF"/>
                </a:solidFill>
              </a:rPr>
              <a:t>气固界面被液固界面取代</a:t>
            </a:r>
            <a:r>
              <a:rPr lang="en-US" altLang="zh-CN" sz="1800" b="1" dirty="0">
                <a:solidFill>
                  <a:srgbClr val="0000FF"/>
                </a:solidFill>
              </a:rPr>
              <a:t>)</a:t>
            </a:r>
          </a:p>
        </p:txBody>
      </p:sp>
    </p:spTree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670" name="Object 6"/>
          <p:cNvGraphicFramePr>
            <a:graphicFrameLocks noChangeAspect="1"/>
          </p:cNvGraphicFramePr>
          <p:nvPr/>
        </p:nvGraphicFramePr>
        <p:xfrm>
          <a:off x="1314450" y="5086350"/>
          <a:ext cx="2552700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位图图像" r:id="rId3" imgW="2553056" imgH="1476190" progId="Paint.Picture">
                  <p:embed/>
                </p:oleObj>
              </mc:Choice>
              <mc:Fallback>
                <p:oleObj name="位图图像" r:id="rId3" imgW="2553056" imgH="1476190" progId="Paint.Picture">
                  <p:embed/>
                  <p:pic>
                    <p:nvPicPr>
                      <p:cNvPr id="2416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5086350"/>
                        <a:ext cx="2552700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66" name="Text Box 2"/>
          <p:cNvSpPr txBox="1">
            <a:spLocks noChangeArrowheads="1"/>
          </p:cNvSpPr>
          <p:nvPr/>
        </p:nvSpPr>
        <p:spPr bwMode="auto">
          <a:xfrm>
            <a:off x="746125" y="655638"/>
            <a:ext cx="77549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铺展系数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(spreading coefficient)</a:t>
            </a:r>
            <a:endParaRPr kumimoji="1" lang="zh-CN" altLang="en-US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6388" name="Picture 3" descr="15-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466850"/>
            <a:ext cx="768191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16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337196"/>
              </p:ext>
            </p:extLst>
          </p:nvPr>
        </p:nvGraphicFramePr>
        <p:xfrm>
          <a:off x="909462" y="3163799"/>
          <a:ext cx="76962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2882880" imgH="279360" progId="Equation.DSMT4">
                  <p:embed/>
                </p:oleObj>
              </mc:Choice>
              <mc:Fallback>
                <p:oleObj name="Equation" r:id="rId6" imgW="2882880" imgH="279360" progId="Equation.DSMT4">
                  <p:embed/>
                  <p:pic>
                    <p:nvPicPr>
                      <p:cNvPr id="2416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462" y="3163799"/>
                        <a:ext cx="769620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72" name="Text Box 8"/>
          <p:cNvSpPr txBox="1">
            <a:spLocks noChangeArrowheads="1"/>
          </p:cNvSpPr>
          <p:nvPr/>
        </p:nvSpPr>
        <p:spPr bwMode="auto">
          <a:xfrm>
            <a:off x="4362450" y="5210175"/>
            <a:ext cx="3238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" panose="02010609060101010101" pitchFamily="49" charset="-122"/>
              </a:rPr>
              <a:t>液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" panose="02010609060101010101" pitchFamily="49" charset="-122"/>
              </a:rPr>
              <a:t>I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" panose="02010609060101010101" pitchFamily="49" charset="-122"/>
              </a:rPr>
              <a:t>—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" panose="02010609060101010101" pitchFamily="49" charset="-122"/>
              </a:rPr>
              <a:t>液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" panose="02010609060101010101" pitchFamily="49" charset="-122"/>
              </a:rPr>
              <a:t>II</a:t>
            </a:r>
            <a:endParaRPr kumimoji="1" lang="en-US" altLang="zh-CN" sz="2800" b="1" dirty="0">
              <a:solidFill>
                <a:srgbClr val="000000"/>
              </a:solidFill>
              <a:latin typeface="Times New Roman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1639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303615"/>
              </p:ext>
            </p:extLst>
          </p:nvPr>
        </p:nvGraphicFramePr>
        <p:xfrm>
          <a:off x="2940399" y="2528005"/>
          <a:ext cx="3423718" cy="632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8" imgW="1295280" imgH="241200" progId="Equation.DSMT4">
                  <p:embed/>
                </p:oleObj>
              </mc:Choice>
              <mc:Fallback>
                <p:oleObj name="Equation" r:id="rId8" imgW="1295280" imgH="241200" progId="Equation.DSMT4">
                  <p:embed/>
                  <p:pic>
                    <p:nvPicPr>
                      <p:cNvPr id="1639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399" y="2528005"/>
                        <a:ext cx="3423718" cy="632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614153"/>
              </p:ext>
            </p:extLst>
          </p:nvPr>
        </p:nvGraphicFramePr>
        <p:xfrm>
          <a:off x="1295400" y="3946525"/>
          <a:ext cx="6727825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10" imgW="2400120" imgH="457200" progId="Equation.DSMT4">
                  <p:embed/>
                </p:oleObj>
              </mc:Choice>
              <mc:Fallback>
                <p:oleObj name="Equation" r:id="rId10" imgW="2400120" imgH="4572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946525"/>
                        <a:ext cx="6727825" cy="1282700"/>
                      </a:xfrm>
                      <a:prstGeom prst="rect">
                        <a:avLst/>
                      </a:prstGeom>
                      <a:solidFill>
                        <a:srgbClr val="B0FFF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303098"/>
              </p:ext>
            </p:extLst>
          </p:nvPr>
        </p:nvGraphicFramePr>
        <p:xfrm>
          <a:off x="4006850" y="5699125"/>
          <a:ext cx="465613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2" imgW="1955520" imgH="342720" progId="Equation.DSMT4">
                  <p:embed/>
                </p:oleObj>
              </mc:Choice>
              <mc:Fallback>
                <p:oleObj name="Equation" r:id="rId12" imgW="1955520" imgH="34272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850" y="5699125"/>
                        <a:ext cx="4656138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Text Box 2"/>
          <p:cNvSpPr txBox="1">
            <a:spLocks noChangeArrowheads="1"/>
          </p:cNvSpPr>
          <p:nvPr/>
        </p:nvSpPr>
        <p:spPr bwMode="auto">
          <a:xfrm>
            <a:off x="746125" y="655638"/>
            <a:ext cx="77549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铺展系数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(spreading coefficient)</a:t>
            </a:r>
            <a:endParaRPr kumimoji="1" lang="zh-CN" altLang="en-US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7411" name="Picture 3" descr="15-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466850"/>
            <a:ext cx="768191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315653"/>
              </p:ext>
            </p:extLst>
          </p:nvPr>
        </p:nvGraphicFramePr>
        <p:xfrm>
          <a:off x="923783" y="3526480"/>
          <a:ext cx="7698424" cy="656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3251160" imgH="279360" progId="Equation.DSMT4">
                  <p:embed/>
                </p:oleObj>
              </mc:Choice>
              <mc:Fallback>
                <p:oleObj name="Equation" r:id="rId4" imgW="3251160" imgH="279360" progId="Equation.DSMT4">
                  <p:embed/>
                  <p:pic>
                    <p:nvPicPr>
                      <p:cNvPr id="174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783" y="3526480"/>
                        <a:ext cx="7698424" cy="656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618075"/>
              </p:ext>
            </p:extLst>
          </p:nvPr>
        </p:nvGraphicFramePr>
        <p:xfrm>
          <a:off x="3091502" y="2755095"/>
          <a:ext cx="2513322" cy="565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1066680" imgH="241200" progId="Equation.DSMT4">
                  <p:embed/>
                </p:oleObj>
              </mc:Choice>
              <mc:Fallback>
                <p:oleObj name="Equation" r:id="rId6" imgW="1066680" imgH="241200" progId="Equation.DSMT4">
                  <p:embed/>
                  <p:pic>
                    <p:nvPicPr>
                      <p:cNvPr id="1741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1502" y="2755095"/>
                        <a:ext cx="2513322" cy="565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矩形 3"/>
          <p:cNvSpPr>
            <a:spLocks noChangeArrowheads="1"/>
          </p:cNvSpPr>
          <p:nvPr/>
        </p:nvSpPr>
        <p:spPr bwMode="auto">
          <a:xfrm>
            <a:off x="884062" y="4342695"/>
            <a:ext cx="783431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当可逆非体积功小于零时，表示这个等温等压过程可以用来对外做功，无需外界输入功也能进行，所以当 </a:t>
            </a:r>
            <a:r>
              <a:rPr kumimoji="1" lang="en-US" altLang="zh-CN" sz="2800" dirty="0">
                <a:solidFill>
                  <a:srgbClr val="000000"/>
                </a:solidFill>
                <a:latin typeface="Symbol" pitchFamily="18" charset="2"/>
                <a:ea typeface="华文楷体" pitchFamily="2" charset="-122"/>
                <a:cs typeface="Times New Roman" pitchFamily="18" charset="0"/>
              </a:rPr>
              <a:t>D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G</a:t>
            </a:r>
            <a:r>
              <a:rPr kumimoji="1" lang="en-US" altLang="zh-CN" sz="2800" i="1" baseline="-250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T, p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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或</a:t>
            </a:r>
            <a:r>
              <a:rPr kumimoji="1" lang="en-US" altLang="zh-CN" sz="2800" i="1" dirty="0">
                <a:solidFill>
                  <a:srgbClr val="000000"/>
                </a:solidFill>
                <a:latin typeface="Symbol" pitchFamily="18" charset="2"/>
                <a:ea typeface="华文楷体" pitchFamily="2" charset="-122"/>
                <a:cs typeface="Times New Roman" pitchFamily="18" charset="0"/>
                <a:sym typeface="Symbol" pitchFamily="18" charset="2"/>
              </a:rPr>
              <a:t> 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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时，液体自动在固体表面铺展。</a:t>
            </a:r>
            <a:endParaRPr lang="zh-CN" altLang="en-US" sz="2800" b="1" dirty="0"/>
          </a:p>
        </p:txBody>
      </p:sp>
    </p:spTree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4" descr="15-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800100"/>
            <a:ext cx="7872412" cy="241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4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981180"/>
              </p:ext>
            </p:extLst>
          </p:nvPr>
        </p:nvGraphicFramePr>
        <p:xfrm>
          <a:off x="746125" y="4246563"/>
          <a:ext cx="799147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3288960" imgH="241200" progId="Equation.DSMT4">
                  <p:embed/>
                </p:oleObj>
              </mc:Choice>
              <mc:Fallback>
                <p:oleObj name="Equation" r:id="rId4" imgW="3288960" imgH="241200" progId="Equation.DSMT4">
                  <p:embed/>
                  <p:pic>
                    <p:nvPicPr>
                      <p:cNvPr id="1843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4246563"/>
                        <a:ext cx="799147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19"/>
          <p:cNvSpPr>
            <a:spLocks noChangeArrowheads="1"/>
          </p:cNvSpPr>
          <p:nvPr/>
        </p:nvSpPr>
        <p:spPr bwMode="auto">
          <a:xfrm>
            <a:off x="285750" y="4908550"/>
            <a:ext cx="8591550" cy="14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33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1C1C1C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kumimoji="1" lang="zh-CN" altLang="en-US" sz="2400" b="1" dirty="0">
                <a:solidFill>
                  <a:srgbClr val="1C1C1C"/>
                </a:solidFill>
                <a:latin typeface="黑体" pitchFamily="2" charset="-122"/>
                <a:ea typeface="黑体" pitchFamily="2" charset="-122"/>
              </a:rPr>
              <a:t>在等温等压条件下，</a:t>
            </a:r>
            <a:r>
              <a:rPr kumimoji="1" lang="zh-CN" altLang="en-US" sz="24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单位面积的液面与固体表面黏附时</a:t>
            </a:r>
            <a:r>
              <a:rPr kumimoji="1"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对外</a:t>
            </a:r>
            <a:r>
              <a:rPr kumimoji="1" lang="zh-CN" altLang="en-US" sz="24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所作的最大功称为黏附功，</a:t>
            </a:r>
            <a:r>
              <a:rPr kumimoji="1" lang="zh-CN" altLang="en-US" sz="2400" b="1" dirty="0">
                <a:solidFill>
                  <a:srgbClr val="1C1C1C"/>
                </a:solidFill>
                <a:latin typeface="黑体" pitchFamily="2" charset="-122"/>
                <a:ea typeface="黑体" pitchFamily="2" charset="-122"/>
              </a:rPr>
              <a:t>它是液体能否润湿固体的一种量度。黏附功越大，液体越能润湿固体，液</a:t>
            </a:r>
            <a:r>
              <a:rPr kumimoji="1" lang="en-US" altLang="zh-CN" sz="2400" b="1" dirty="0">
                <a:solidFill>
                  <a:srgbClr val="1C1C1C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kumimoji="1" lang="zh-CN" altLang="en-US" sz="2400" b="1" dirty="0">
                <a:solidFill>
                  <a:srgbClr val="1C1C1C"/>
                </a:solidFill>
                <a:latin typeface="黑体" pitchFamily="2" charset="-122"/>
                <a:ea typeface="黑体" pitchFamily="2" charset="-122"/>
              </a:rPr>
              <a:t>固结合得越牢。</a:t>
            </a:r>
            <a:endParaRPr kumimoji="1" lang="zh-CN" altLang="en-US" sz="2400" b="1" i="1" dirty="0">
              <a:solidFill>
                <a:srgbClr val="CC0000"/>
              </a:solidFill>
              <a:latin typeface="Symbol" pitchFamily="18" charset="2"/>
              <a:ea typeface="黑体" pitchFamily="2" charset="-122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E31BCEE1-3FA1-4AB7-80E9-14DA53957C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053756"/>
              </p:ext>
            </p:extLst>
          </p:nvPr>
        </p:nvGraphicFramePr>
        <p:xfrm>
          <a:off x="1868488" y="3387725"/>
          <a:ext cx="596265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6" imgW="2108160" imgH="279360" progId="Equation.DSMT4">
                  <p:embed/>
                </p:oleObj>
              </mc:Choice>
              <mc:Fallback>
                <p:oleObj name="Equation" r:id="rId6" imgW="2108160" imgH="279360" progId="Equation.DSMT4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E31BCEE1-3FA1-4AB7-80E9-14DA53957C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3387725"/>
                        <a:ext cx="596265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15-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800100"/>
            <a:ext cx="7872412" cy="241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562575"/>
              </p:ext>
            </p:extLst>
          </p:nvPr>
        </p:nvGraphicFramePr>
        <p:xfrm>
          <a:off x="1868488" y="3387725"/>
          <a:ext cx="596265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2108160" imgH="279360" progId="Equation.DSMT4">
                  <p:embed/>
                </p:oleObj>
              </mc:Choice>
              <mc:Fallback>
                <p:oleObj name="Equation" r:id="rId4" imgW="2108160" imgH="279360" progId="Equation.DSMT4">
                  <p:embed/>
                  <p:pic>
                    <p:nvPicPr>
                      <p:cNvPr id="1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3387725"/>
                        <a:ext cx="596265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8"/>
          <p:cNvSpPr>
            <a:spLocks noChangeArrowheads="1"/>
          </p:cNvSpPr>
          <p:nvPr/>
        </p:nvSpPr>
        <p:spPr bwMode="auto">
          <a:xfrm>
            <a:off x="800100" y="4910138"/>
            <a:ext cx="7686675" cy="1496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33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1C1C1C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kumimoji="1" lang="zh-CN" altLang="en-US" sz="2400" b="1" dirty="0">
                <a:solidFill>
                  <a:srgbClr val="1C1C1C"/>
                </a:solidFill>
                <a:latin typeface="黑体" pitchFamily="2" charset="-122"/>
                <a:ea typeface="黑体" pitchFamily="2" charset="-122"/>
              </a:rPr>
              <a:t>等温等压条件下，</a:t>
            </a:r>
            <a:r>
              <a:rPr kumimoji="1" lang="zh-CN" altLang="en-US" sz="24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两个单位液面可逆聚合为液柱时</a:t>
            </a:r>
            <a:r>
              <a:rPr kumimoji="1"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对外</a:t>
            </a:r>
            <a:r>
              <a:rPr kumimoji="1" lang="zh-CN" altLang="en-US" sz="24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所作的最大功称为结合功，</a:t>
            </a:r>
            <a:r>
              <a:rPr kumimoji="1" lang="zh-CN" altLang="en-US" sz="2400" b="1" dirty="0">
                <a:solidFill>
                  <a:srgbClr val="1C1C1C"/>
                </a:solidFill>
                <a:latin typeface="黑体" pitchFamily="2" charset="-122"/>
                <a:ea typeface="黑体" pitchFamily="2" charset="-122"/>
              </a:rPr>
              <a:t>是液体本身结合牢固程度的一种量度。</a:t>
            </a:r>
            <a:r>
              <a:rPr kumimoji="1" lang="zh-CN" altLang="en-US" sz="2800" dirty="0">
                <a:solidFill>
                  <a:srgbClr val="1C1C1C"/>
                </a:solidFill>
                <a:latin typeface="黑体" pitchFamily="2" charset="-122"/>
                <a:ea typeface="黑体" pitchFamily="2" charset="-122"/>
              </a:rPr>
              <a:t>    </a:t>
            </a:r>
            <a:endParaRPr kumimoji="1" lang="zh-CN" altLang="en-US" sz="2800" i="1" dirty="0">
              <a:solidFill>
                <a:srgbClr val="CC0000"/>
              </a:solidFill>
              <a:latin typeface="Symbol" pitchFamily="18" charset="2"/>
              <a:ea typeface="黑体" pitchFamily="2" charset="-122"/>
            </a:endParaRPr>
          </a:p>
        </p:txBody>
      </p:sp>
      <p:graphicFrame>
        <p:nvGraphicFramePr>
          <p:cNvPr id="19461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461733"/>
              </p:ext>
            </p:extLst>
          </p:nvPr>
        </p:nvGraphicFramePr>
        <p:xfrm>
          <a:off x="2116782" y="4272825"/>
          <a:ext cx="5502751" cy="574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6" imgW="2298600" imgH="241200" progId="Equation.DSMT4">
                  <p:embed/>
                </p:oleObj>
              </mc:Choice>
              <mc:Fallback>
                <p:oleObj name="Equation" r:id="rId6" imgW="2298600" imgH="241200" progId="Equation.DSMT4">
                  <p:embed/>
                  <p:pic>
                    <p:nvPicPr>
                      <p:cNvPr id="19461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782" y="4272825"/>
                        <a:ext cx="5502751" cy="574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15-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800100"/>
            <a:ext cx="7872412" cy="241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408918"/>
              </p:ext>
            </p:extLst>
          </p:nvPr>
        </p:nvGraphicFramePr>
        <p:xfrm>
          <a:off x="1868488" y="3387725"/>
          <a:ext cx="596265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2108160" imgH="279360" progId="Equation.DSMT4">
                  <p:embed/>
                </p:oleObj>
              </mc:Choice>
              <mc:Fallback>
                <p:oleObj name="Equation" r:id="rId4" imgW="2108160" imgH="279360" progId="Equation.DSMT4">
                  <p:embed/>
                  <p:pic>
                    <p:nvPicPr>
                      <p:cNvPr id="20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3387725"/>
                        <a:ext cx="596265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410696"/>
              </p:ext>
            </p:extLst>
          </p:nvPr>
        </p:nvGraphicFramePr>
        <p:xfrm>
          <a:off x="1041400" y="4356100"/>
          <a:ext cx="37655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6" imgW="1549080" imgH="241200" progId="Equation.DSMT4">
                  <p:embed/>
                </p:oleObj>
              </mc:Choice>
              <mc:Fallback>
                <p:oleObj name="Equation" r:id="rId6" imgW="1549080" imgH="241200" progId="Equation.DSMT4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4356100"/>
                        <a:ext cx="376555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496081"/>
              </p:ext>
            </p:extLst>
          </p:nvPr>
        </p:nvGraphicFramePr>
        <p:xfrm>
          <a:off x="6229350" y="4413250"/>
          <a:ext cx="1728788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8" imgW="736560" imgH="241200" progId="Equation.DSMT4">
                  <p:embed/>
                </p:oleObj>
              </mc:Choice>
              <mc:Fallback>
                <p:oleObj name="Equation" r:id="rId8" imgW="736560" imgH="241200" progId="Equation.DSMT4">
                  <p:embed/>
                  <p:pic>
                    <p:nvPicPr>
                      <p:cNvPr id="204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0" y="4413250"/>
                        <a:ext cx="1728788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042070"/>
              </p:ext>
            </p:extLst>
          </p:nvPr>
        </p:nvGraphicFramePr>
        <p:xfrm>
          <a:off x="3528518" y="5376647"/>
          <a:ext cx="2132826" cy="662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10" imgW="736560" imgH="228600" progId="Equation.DSMT4">
                  <p:embed/>
                </p:oleObj>
              </mc:Choice>
              <mc:Fallback>
                <p:oleObj name="Equation" r:id="rId10" imgW="736560" imgH="228600" progId="Equation.DSMT4">
                  <p:embed/>
                  <p:pic>
                    <p:nvPicPr>
                      <p:cNvPr id="20486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8518" y="5376647"/>
                        <a:ext cx="2132826" cy="662419"/>
                      </a:xfrm>
                      <a:prstGeom prst="rect">
                        <a:avLst/>
                      </a:prstGeom>
                      <a:solidFill>
                        <a:srgbClr val="B0FFF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1536700"/>
            <a:ext cx="78676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289" name="Text Box 17"/>
          <p:cNvSpPr txBox="1">
            <a:spLocks noChangeArrowheads="1"/>
          </p:cNvSpPr>
          <p:nvPr/>
        </p:nvSpPr>
        <p:spPr bwMode="auto">
          <a:xfrm>
            <a:off x="669925" y="495300"/>
            <a:ext cx="8059738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接触角与杨氏方程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(contact angle and Young’s equation)</a:t>
            </a:r>
            <a:endParaRPr kumimoji="1" lang="zh-CN" altLang="en-US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150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967552"/>
              </p:ext>
            </p:extLst>
          </p:nvPr>
        </p:nvGraphicFramePr>
        <p:xfrm>
          <a:off x="1169988" y="3679825"/>
          <a:ext cx="37655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4" imgW="1549080" imgH="241200" progId="Equation.DSMT4">
                  <p:embed/>
                </p:oleObj>
              </mc:Choice>
              <mc:Fallback>
                <p:oleObj name="Equation" r:id="rId4" imgW="1549080" imgH="241200" progId="Equation.DSMT4">
                  <p:embed/>
                  <p:pic>
                    <p:nvPicPr>
                      <p:cNvPr id="21508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3679825"/>
                        <a:ext cx="376555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756780"/>
              </p:ext>
            </p:extLst>
          </p:nvPr>
        </p:nvGraphicFramePr>
        <p:xfrm>
          <a:off x="5626100" y="3448050"/>
          <a:ext cx="266065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6" imgW="1218960" imgH="469800" progId="Equation.DSMT4">
                  <p:embed/>
                </p:oleObj>
              </mc:Choice>
              <mc:Fallback>
                <p:oleObj name="Equation" r:id="rId6" imgW="1218960" imgH="469800" progId="Equation.DSMT4">
                  <p:embed/>
                  <p:pic>
                    <p:nvPicPr>
                      <p:cNvPr id="21509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3448050"/>
                        <a:ext cx="266065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929329"/>
              </p:ext>
            </p:extLst>
          </p:nvPr>
        </p:nvGraphicFramePr>
        <p:xfrm>
          <a:off x="1247948" y="4426659"/>
          <a:ext cx="53689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8" imgW="2387520" imgH="241200" progId="Equation.DSMT4">
                  <p:embed/>
                </p:oleObj>
              </mc:Choice>
              <mc:Fallback>
                <p:oleObj name="Equation" r:id="rId8" imgW="2387520" imgH="241200" progId="Equation.DSMT4">
                  <p:embed/>
                  <p:pic>
                    <p:nvPicPr>
                      <p:cNvPr id="2151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948" y="4426659"/>
                        <a:ext cx="536892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607894"/>
              </p:ext>
            </p:extLst>
          </p:nvPr>
        </p:nvGraphicFramePr>
        <p:xfrm>
          <a:off x="1974850" y="4974877"/>
          <a:ext cx="53149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10" imgW="2361960" imgH="215640" progId="Equation.DSMT4">
                  <p:embed/>
                </p:oleObj>
              </mc:Choice>
              <mc:Fallback>
                <p:oleObj name="Equation" r:id="rId10" imgW="2361960" imgH="215640" progId="Equation.DSMT4">
                  <p:embed/>
                  <p:pic>
                    <p:nvPicPr>
                      <p:cNvPr id="21511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4974877"/>
                        <a:ext cx="531495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对象 5"/>
          <p:cNvGraphicFramePr>
            <a:graphicFrameLocks noChangeAspect="1"/>
          </p:cNvGraphicFramePr>
          <p:nvPr/>
        </p:nvGraphicFramePr>
        <p:xfrm>
          <a:off x="6872288" y="1536700"/>
          <a:ext cx="97313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2" imgW="507780" imgH="177723" progId="Equation.DSMT4">
                  <p:embed/>
                </p:oleObj>
              </mc:Choice>
              <mc:Fallback>
                <p:oleObj name="Equation" r:id="rId12" imgW="507780" imgH="177723" progId="Equation.DSMT4">
                  <p:embed/>
                  <p:pic>
                    <p:nvPicPr>
                      <p:cNvPr id="21512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2288" y="1536700"/>
                        <a:ext cx="973137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379167"/>
              </p:ext>
            </p:extLst>
          </p:nvPr>
        </p:nvGraphicFramePr>
        <p:xfrm>
          <a:off x="1439861" y="5521683"/>
          <a:ext cx="55149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14" imgW="2450880" imgH="215640" progId="Equation.DSMT4">
                  <p:embed/>
                </p:oleObj>
              </mc:Choice>
              <mc:Fallback>
                <p:oleObj name="Equation" r:id="rId14" imgW="2450880" imgH="215640" progId="Equation.DSMT4">
                  <p:embed/>
                  <p:pic>
                    <p:nvPicPr>
                      <p:cNvPr id="21513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1" y="5521683"/>
                        <a:ext cx="551497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对象 2"/>
          <p:cNvGraphicFramePr>
            <a:graphicFrameLocks noChangeAspect="1"/>
          </p:cNvGraphicFramePr>
          <p:nvPr/>
        </p:nvGraphicFramePr>
        <p:xfrm>
          <a:off x="3297238" y="1536700"/>
          <a:ext cx="15271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16" imgW="799753" imgH="177723" progId="Equation.DSMT4">
                  <p:embed/>
                </p:oleObj>
              </mc:Choice>
              <mc:Fallback>
                <p:oleObj name="Equation" r:id="rId16" imgW="799753" imgH="177723" progId="Equation.DSMT4">
                  <p:embed/>
                  <p:pic>
                    <p:nvPicPr>
                      <p:cNvPr id="21514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1536700"/>
                        <a:ext cx="152717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">
            <a:extLst>
              <a:ext uri="{FF2B5EF4-FFF2-40B4-BE49-F238E27FC236}">
                <a16:creationId xmlns:a16="http://schemas.microsoft.com/office/drawing/2014/main" id="{496FD738-4584-47A0-ADE9-410D526A37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944421"/>
              </p:ext>
            </p:extLst>
          </p:nvPr>
        </p:nvGraphicFramePr>
        <p:xfrm>
          <a:off x="1027113" y="6036911"/>
          <a:ext cx="742473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18" imgW="3301920" imgH="241200" progId="Equation.DSMT4">
                  <p:embed/>
                </p:oleObj>
              </mc:Choice>
              <mc:Fallback>
                <p:oleObj name="Equation" r:id="rId18" imgW="3301920" imgH="241200" progId="Equation.DSMT4">
                  <p:embed/>
                  <p:pic>
                    <p:nvPicPr>
                      <p:cNvPr id="12" name="对象 1">
                        <a:extLst>
                          <a:ext uri="{FF2B5EF4-FFF2-40B4-BE49-F238E27FC236}">
                            <a16:creationId xmlns:a16="http://schemas.microsoft.com/office/drawing/2014/main" id="{496FD738-4584-47A0-ADE9-410D526A37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6036911"/>
                        <a:ext cx="7424737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3025</TotalTime>
  <Words>968</Words>
  <Application>Microsoft Office PowerPoint</Application>
  <PresentationFormat>全屏显示(4:3)</PresentationFormat>
  <Paragraphs>58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黑体</vt:lpstr>
      <vt:lpstr>华文楷体</vt:lpstr>
      <vt:lpstr>楷体</vt:lpstr>
      <vt:lpstr>宋体</vt:lpstr>
      <vt:lpstr>Arial</vt:lpstr>
      <vt:lpstr>Symbol</vt:lpstr>
      <vt:lpstr>Times New Roman</vt:lpstr>
      <vt:lpstr>Wingdings</vt:lpstr>
      <vt:lpstr>古瓶荷花</vt:lpstr>
      <vt:lpstr>位图图像</vt:lpstr>
      <vt:lpstr>MathType 6.0 Equation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华东理工大学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xueping</dc:creator>
  <cp:lastModifiedBy>CAI JUN</cp:lastModifiedBy>
  <cp:revision>248</cp:revision>
  <dcterms:created xsi:type="dcterms:W3CDTF">1999-10-07T02:58:10Z</dcterms:created>
  <dcterms:modified xsi:type="dcterms:W3CDTF">2020-07-10T03:10:15Z</dcterms:modified>
</cp:coreProperties>
</file>