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5"/>
  </p:notesMasterIdLst>
  <p:sldIdLst>
    <p:sldId id="430" r:id="rId2"/>
    <p:sldId id="393" r:id="rId3"/>
    <p:sldId id="465" r:id="rId4"/>
    <p:sldId id="395" r:id="rId5"/>
    <p:sldId id="429" r:id="rId6"/>
    <p:sldId id="455" r:id="rId7"/>
    <p:sldId id="456" r:id="rId8"/>
    <p:sldId id="457" r:id="rId9"/>
    <p:sldId id="458" r:id="rId10"/>
    <p:sldId id="459" r:id="rId11"/>
    <p:sldId id="447" r:id="rId12"/>
    <p:sldId id="460" r:id="rId13"/>
    <p:sldId id="461" r:id="rId14"/>
    <p:sldId id="448" r:id="rId15"/>
    <p:sldId id="449" r:id="rId16"/>
    <p:sldId id="450" r:id="rId17"/>
    <p:sldId id="451" r:id="rId18"/>
    <p:sldId id="452" r:id="rId19"/>
    <p:sldId id="453" r:id="rId20"/>
    <p:sldId id="462" r:id="rId21"/>
    <p:sldId id="463" r:id="rId22"/>
    <p:sldId id="464" r:id="rId23"/>
    <p:sldId id="427"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99107"/>
    <a:srgbClr val="FFFF99"/>
    <a:srgbClr val="0000FF"/>
    <a:srgbClr val="FF0000"/>
    <a:srgbClr val="969696"/>
    <a:srgbClr val="CCE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D2FFF4-6883-4FCF-9C57-070F7682C3D6}" v="177" dt="2020-07-08T03:19:42.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843" autoAdjust="0"/>
  </p:normalViewPr>
  <p:slideViewPr>
    <p:cSldViewPr snapToGrid="0">
      <p:cViewPr varScale="1">
        <p:scale>
          <a:sx n="89" d="100"/>
          <a:sy n="89" d="100"/>
        </p:scale>
        <p:origin x="10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 JUN" userId="08ce88e1165b00db" providerId="LiveId" clId="{49D2FFF4-6883-4FCF-9C57-070F7682C3D6}"/>
    <pc:docChg chg="undo custSel delSld modSld">
      <pc:chgData name="CAI JUN" userId="08ce88e1165b00db" providerId="LiveId" clId="{49D2FFF4-6883-4FCF-9C57-070F7682C3D6}" dt="2020-07-08T03:19:42.637" v="275"/>
      <pc:docMkLst>
        <pc:docMk/>
      </pc:docMkLst>
      <pc:sldChg chg="modSp mod">
        <pc:chgData name="CAI JUN" userId="08ce88e1165b00db" providerId="LiveId" clId="{49D2FFF4-6883-4FCF-9C57-070F7682C3D6}" dt="2020-07-08T03:19:42.637" v="275"/>
        <pc:sldMkLst>
          <pc:docMk/>
          <pc:sldMk cId="0" sldId="395"/>
        </pc:sldMkLst>
        <pc:spChg chg="mod">
          <ac:chgData name="CAI JUN" userId="08ce88e1165b00db" providerId="LiveId" clId="{49D2FFF4-6883-4FCF-9C57-070F7682C3D6}" dt="2020-07-08T03:19:25.069" v="270" actId="113"/>
          <ac:spMkLst>
            <pc:docMk/>
            <pc:sldMk cId="0" sldId="395"/>
            <ac:spMk id="6150" creationId="{00000000-0000-0000-0000-000000000000}"/>
          </ac:spMkLst>
        </pc:spChg>
        <pc:graphicFrameChg chg="mod">
          <ac:chgData name="CAI JUN" userId="08ce88e1165b00db" providerId="LiveId" clId="{49D2FFF4-6883-4FCF-9C57-070F7682C3D6}" dt="2020-07-08T03:19:31.853" v="273"/>
          <ac:graphicFrameMkLst>
            <pc:docMk/>
            <pc:sldMk cId="0" sldId="395"/>
            <ac:graphicFrameMk id="6147" creationId="{00000000-0000-0000-0000-000000000000}"/>
          </ac:graphicFrameMkLst>
        </pc:graphicFrameChg>
        <pc:graphicFrameChg chg="mod">
          <ac:chgData name="CAI JUN" userId="08ce88e1165b00db" providerId="LiveId" clId="{49D2FFF4-6883-4FCF-9C57-070F7682C3D6}" dt="2020-07-08T03:19:42.637" v="275"/>
          <ac:graphicFrameMkLst>
            <pc:docMk/>
            <pc:sldMk cId="0" sldId="395"/>
            <ac:graphicFrameMk id="6149" creationId="{00000000-0000-0000-0000-000000000000}"/>
          </ac:graphicFrameMkLst>
        </pc:graphicFrameChg>
      </pc:sldChg>
      <pc:sldChg chg="del">
        <pc:chgData name="CAI JUN" userId="08ce88e1165b00db" providerId="LiveId" clId="{49D2FFF4-6883-4FCF-9C57-070F7682C3D6}" dt="2020-07-08T03:02:13.542" v="1" actId="47"/>
        <pc:sldMkLst>
          <pc:docMk/>
          <pc:sldMk cId="0" sldId="424"/>
        </pc:sldMkLst>
      </pc:sldChg>
      <pc:sldChg chg="modSp mod">
        <pc:chgData name="CAI JUN" userId="08ce88e1165b00db" providerId="LiveId" clId="{49D2FFF4-6883-4FCF-9C57-070F7682C3D6}" dt="2020-07-08T03:19:15.384" v="269" actId="207"/>
        <pc:sldMkLst>
          <pc:docMk/>
          <pc:sldMk cId="0" sldId="429"/>
        </pc:sldMkLst>
        <pc:spChg chg="mod">
          <ac:chgData name="CAI JUN" userId="08ce88e1165b00db" providerId="LiveId" clId="{49D2FFF4-6883-4FCF-9C57-070F7682C3D6}" dt="2020-07-08T03:19:15.384" v="269" actId="207"/>
          <ac:spMkLst>
            <pc:docMk/>
            <pc:sldMk cId="0" sldId="429"/>
            <ac:spMk id="7170" creationId="{00000000-0000-0000-0000-000000000000}"/>
          </ac:spMkLst>
        </pc:spChg>
        <pc:graphicFrameChg chg="mod">
          <ac:chgData name="CAI JUN" userId="08ce88e1165b00db" providerId="LiveId" clId="{49D2FFF4-6883-4FCF-9C57-070F7682C3D6}" dt="2020-07-08T03:19:02.101" v="263"/>
          <ac:graphicFrameMkLst>
            <pc:docMk/>
            <pc:sldMk cId="0" sldId="429"/>
            <ac:graphicFrameMk id="2" creationId="{00000000-0000-0000-0000-000000000000}"/>
          </ac:graphicFrameMkLst>
        </pc:graphicFrameChg>
        <pc:graphicFrameChg chg="mod">
          <ac:chgData name="CAI JUN" userId="08ce88e1165b00db" providerId="LiveId" clId="{49D2FFF4-6883-4FCF-9C57-070F7682C3D6}" dt="2020-07-08T03:18:36.884" v="255"/>
          <ac:graphicFrameMkLst>
            <pc:docMk/>
            <pc:sldMk cId="0" sldId="429"/>
            <ac:graphicFrameMk id="3" creationId="{00000000-0000-0000-0000-000000000000}"/>
          </ac:graphicFrameMkLst>
        </pc:graphicFrameChg>
        <pc:graphicFrameChg chg="mod">
          <ac:chgData name="CAI JUN" userId="08ce88e1165b00db" providerId="LiveId" clId="{49D2FFF4-6883-4FCF-9C57-070F7682C3D6}" dt="2020-07-08T03:18:54.364" v="260"/>
          <ac:graphicFrameMkLst>
            <pc:docMk/>
            <pc:sldMk cId="0" sldId="429"/>
            <ac:graphicFrameMk id="8198" creationId="{00000000-0000-0000-0000-000000000000}"/>
          </ac:graphicFrameMkLst>
        </pc:graphicFrameChg>
        <pc:graphicFrameChg chg="mod">
          <ac:chgData name="CAI JUN" userId="08ce88e1165b00db" providerId="LiveId" clId="{49D2FFF4-6883-4FCF-9C57-070F7682C3D6}" dt="2020-07-08T03:18:45.622" v="258"/>
          <ac:graphicFrameMkLst>
            <pc:docMk/>
            <pc:sldMk cId="0" sldId="429"/>
            <ac:graphicFrameMk id="236553" creationId="{00000000-0000-0000-0000-000000000000}"/>
          </ac:graphicFrameMkLst>
        </pc:graphicFrameChg>
      </pc:sldChg>
      <pc:sldChg chg="del">
        <pc:chgData name="CAI JUN" userId="08ce88e1165b00db" providerId="LiveId" clId="{49D2FFF4-6883-4FCF-9C57-070F7682C3D6}" dt="2020-07-08T03:02:12.806" v="0" actId="47"/>
        <pc:sldMkLst>
          <pc:docMk/>
          <pc:sldMk cId="0" sldId="431"/>
        </pc:sldMkLst>
      </pc:sldChg>
      <pc:sldChg chg="modSp mod">
        <pc:chgData name="CAI JUN" userId="08ce88e1165b00db" providerId="LiveId" clId="{49D2FFF4-6883-4FCF-9C57-070F7682C3D6}" dt="2020-07-08T03:13:32.490" v="162" actId="207"/>
        <pc:sldMkLst>
          <pc:docMk/>
          <pc:sldMk cId="0" sldId="447"/>
        </pc:sldMkLst>
        <pc:spChg chg="mod">
          <ac:chgData name="CAI JUN" userId="08ce88e1165b00db" providerId="LiveId" clId="{49D2FFF4-6883-4FCF-9C57-070F7682C3D6}" dt="2020-07-08T03:13:32.490" v="162" actId="207"/>
          <ac:spMkLst>
            <pc:docMk/>
            <pc:sldMk cId="0" sldId="447"/>
            <ac:spMk id="14" creationId="{00000000-0000-0000-0000-000000000000}"/>
          </ac:spMkLst>
        </pc:spChg>
        <pc:spChg chg="mod">
          <ac:chgData name="CAI JUN" userId="08ce88e1165b00db" providerId="LiveId" clId="{49D2FFF4-6883-4FCF-9C57-070F7682C3D6}" dt="2020-07-08T03:13:28.263" v="160" actId="207"/>
          <ac:spMkLst>
            <pc:docMk/>
            <pc:sldMk cId="0" sldId="447"/>
            <ac:spMk id="16" creationId="{00000000-0000-0000-0000-000000000000}"/>
          </ac:spMkLst>
        </pc:spChg>
        <pc:graphicFrameChg chg="mod">
          <ac:chgData name="CAI JUN" userId="08ce88e1165b00db" providerId="LiveId" clId="{49D2FFF4-6883-4FCF-9C57-070F7682C3D6}" dt="2020-07-08T03:13:15.686" v="154"/>
          <ac:graphicFrameMkLst>
            <pc:docMk/>
            <pc:sldMk cId="0" sldId="447"/>
            <ac:graphicFrameMk id="13315" creationId="{00000000-0000-0000-0000-000000000000}"/>
          </ac:graphicFrameMkLst>
        </pc:graphicFrameChg>
        <pc:graphicFrameChg chg="mod">
          <ac:chgData name="CAI JUN" userId="08ce88e1165b00db" providerId="LiveId" clId="{49D2FFF4-6883-4FCF-9C57-070F7682C3D6}" dt="2020-07-08T03:13:23.982" v="158"/>
          <ac:graphicFrameMkLst>
            <pc:docMk/>
            <pc:sldMk cId="0" sldId="447"/>
            <ac:graphicFrameMk id="13317" creationId="{00000000-0000-0000-0000-000000000000}"/>
          </ac:graphicFrameMkLst>
        </pc:graphicFrameChg>
      </pc:sldChg>
      <pc:sldChg chg="modSp mod">
        <pc:chgData name="CAI JUN" userId="08ce88e1165b00db" providerId="LiveId" clId="{49D2FFF4-6883-4FCF-9C57-070F7682C3D6}" dt="2020-07-08T03:11:23.325" v="125"/>
        <pc:sldMkLst>
          <pc:docMk/>
          <pc:sldMk cId="0" sldId="448"/>
        </pc:sldMkLst>
        <pc:spChg chg="mod">
          <ac:chgData name="CAI JUN" userId="08ce88e1165b00db" providerId="LiveId" clId="{49D2FFF4-6883-4FCF-9C57-070F7682C3D6}" dt="2020-07-08T03:11:04.570" v="123" actId="207"/>
          <ac:spMkLst>
            <pc:docMk/>
            <pc:sldMk cId="0" sldId="448"/>
            <ac:spMk id="16387" creationId="{00000000-0000-0000-0000-000000000000}"/>
          </ac:spMkLst>
        </pc:spChg>
        <pc:spChg chg="mod">
          <ac:chgData name="CAI JUN" userId="08ce88e1165b00db" providerId="LiveId" clId="{49D2FFF4-6883-4FCF-9C57-070F7682C3D6}" dt="2020-07-08T03:10:41.655" v="117" actId="113"/>
          <ac:spMkLst>
            <pc:docMk/>
            <pc:sldMk cId="0" sldId="448"/>
            <ac:spMk id="16391" creationId="{00000000-0000-0000-0000-000000000000}"/>
          </ac:spMkLst>
        </pc:spChg>
        <pc:graphicFrameChg chg="mod">
          <ac:chgData name="CAI JUN" userId="08ce88e1165b00db" providerId="LiveId" clId="{49D2FFF4-6883-4FCF-9C57-070F7682C3D6}" dt="2020-07-08T03:10:59.374" v="121"/>
          <ac:graphicFrameMkLst>
            <pc:docMk/>
            <pc:sldMk cId="0" sldId="448"/>
            <ac:graphicFrameMk id="16386" creationId="{00000000-0000-0000-0000-000000000000}"/>
          </ac:graphicFrameMkLst>
        </pc:graphicFrameChg>
        <pc:graphicFrameChg chg="mod">
          <ac:chgData name="CAI JUN" userId="08ce88e1165b00db" providerId="LiveId" clId="{49D2FFF4-6883-4FCF-9C57-070F7682C3D6}" dt="2020-07-08T03:11:23.325" v="125"/>
          <ac:graphicFrameMkLst>
            <pc:docMk/>
            <pc:sldMk cId="0" sldId="448"/>
            <ac:graphicFrameMk id="16388" creationId="{00000000-0000-0000-0000-000000000000}"/>
          </ac:graphicFrameMkLst>
        </pc:graphicFrameChg>
        <pc:graphicFrameChg chg="mod">
          <ac:chgData name="CAI JUN" userId="08ce88e1165b00db" providerId="LiveId" clId="{49D2FFF4-6883-4FCF-9C57-070F7682C3D6}" dt="2020-07-08T03:10:50.379" v="119"/>
          <ac:graphicFrameMkLst>
            <pc:docMk/>
            <pc:sldMk cId="0" sldId="448"/>
            <ac:graphicFrameMk id="16392" creationId="{00000000-0000-0000-0000-000000000000}"/>
          </ac:graphicFrameMkLst>
        </pc:graphicFrameChg>
      </pc:sldChg>
      <pc:sldChg chg="modSp">
        <pc:chgData name="CAI JUN" userId="08ce88e1165b00db" providerId="LiveId" clId="{49D2FFF4-6883-4FCF-9C57-070F7682C3D6}" dt="2020-07-08T03:10:33.936" v="116"/>
        <pc:sldMkLst>
          <pc:docMk/>
          <pc:sldMk cId="0" sldId="449"/>
        </pc:sldMkLst>
        <pc:graphicFrameChg chg="mod">
          <ac:chgData name="CAI JUN" userId="08ce88e1165b00db" providerId="LiveId" clId="{49D2FFF4-6883-4FCF-9C57-070F7682C3D6}" dt="2020-07-08T03:10:33.936" v="116"/>
          <ac:graphicFrameMkLst>
            <pc:docMk/>
            <pc:sldMk cId="0" sldId="449"/>
            <ac:graphicFrameMk id="17411" creationId="{00000000-0000-0000-0000-000000000000}"/>
          </ac:graphicFrameMkLst>
        </pc:graphicFrameChg>
        <pc:graphicFrameChg chg="mod">
          <ac:chgData name="CAI JUN" userId="08ce88e1165b00db" providerId="LiveId" clId="{49D2FFF4-6883-4FCF-9C57-070F7682C3D6}" dt="2020-07-08T03:10:23.715" v="114"/>
          <ac:graphicFrameMkLst>
            <pc:docMk/>
            <pc:sldMk cId="0" sldId="449"/>
            <ac:graphicFrameMk id="17413" creationId="{00000000-0000-0000-0000-000000000000}"/>
          </ac:graphicFrameMkLst>
        </pc:graphicFrameChg>
        <pc:graphicFrameChg chg="mod">
          <ac:chgData name="CAI JUN" userId="08ce88e1165b00db" providerId="LiveId" clId="{49D2FFF4-6883-4FCF-9C57-070F7682C3D6}" dt="2020-07-08T03:10:15.992" v="112"/>
          <ac:graphicFrameMkLst>
            <pc:docMk/>
            <pc:sldMk cId="0" sldId="449"/>
            <ac:graphicFrameMk id="17415" creationId="{00000000-0000-0000-0000-000000000000}"/>
          </ac:graphicFrameMkLst>
        </pc:graphicFrameChg>
      </pc:sldChg>
      <pc:sldChg chg="modSp mod">
        <pc:chgData name="CAI JUN" userId="08ce88e1165b00db" providerId="LiveId" clId="{49D2FFF4-6883-4FCF-9C57-070F7682C3D6}" dt="2020-07-08T03:10:01.671" v="110"/>
        <pc:sldMkLst>
          <pc:docMk/>
          <pc:sldMk cId="0" sldId="450"/>
        </pc:sldMkLst>
        <pc:spChg chg="mod">
          <ac:chgData name="CAI JUN" userId="08ce88e1165b00db" providerId="LiveId" clId="{49D2FFF4-6883-4FCF-9C57-070F7682C3D6}" dt="2020-07-08T03:09:21.243" v="93" actId="207"/>
          <ac:spMkLst>
            <pc:docMk/>
            <pc:sldMk cId="0" sldId="450"/>
            <ac:spMk id="18437" creationId="{00000000-0000-0000-0000-000000000000}"/>
          </ac:spMkLst>
        </pc:spChg>
        <pc:spChg chg="mod">
          <ac:chgData name="CAI JUN" userId="08ce88e1165b00db" providerId="LiveId" clId="{49D2FFF4-6883-4FCF-9C57-070F7682C3D6}" dt="2020-07-08T03:09:53.731" v="107" actId="113"/>
          <ac:spMkLst>
            <pc:docMk/>
            <pc:sldMk cId="0" sldId="450"/>
            <ac:spMk id="18438" creationId="{00000000-0000-0000-0000-000000000000}"/>
          </ac:spMkLst>
        </pc:spChg>
        <pc:spChg chg="mod">
          <ac:chgData name="CAI JUN" userId="08ce88e1165b00db" providerId="LiveId" clId="{49D2FFF4-6883-4FCF-9C57-070F7682C3D6}" dt="2020-07-08T03:09:48.020" v="105" actId="207"/>
          <ac:spMkLst>
            <pc:docMk/>
            <pc:sldMk cId="0" sldId="450"/>
            <ac:spMk id="18446" creationId="{00000000-0000-0000-0000-000000000000}"/>
          </ac:spMkLst>
        </pc:spChg>
        <pc:grpChg chg="mod">
          <ac:chgData name="CAI JUN" userId="08ce88e1165b00db" providerId="LiveId" clId="{49D2FFF4-6883-4FCF-9C57-070F7682C3D6}" dt="2020-07-08T03:09:29.948" v="96"/>
          <ac:grpSpMkLst>
            <pc:docMk/>
            <pc:sldMk cId="0" sldId="450"/>
            <ac:grpSpMk id="18440" creationId="{00000000-0000-0000-0000-000000000000}"/>
          </ac:grpSpMkLst>
        </pc:grpChg>
        <pc:graphicFrameChg chg="mod">
          <ac:chgData name="CAI JUN" userId="08ce88e1165b00db" providerId="LiveId" clId="{49D2FFF4-6883-4FCF-9C57-070F7682C3D6}" dt="2020-07-08T03:09:06.695" v="89"/>
          <ac:graphicFrameMkLst>
            <pc:docMk/>
            <pc:sldMk cId="0" sldId="450"/>
            <ac:graphicFrameMk id="18434" creationId="{00000000-0000-0000-0000-000000000000}"/>
          </ac:graphicFrameMkLst>
        </pc:graphicFrameChg>
        <pc:graphicFrameChg chg="mod">
          <ac:chgData name="CAI JUN" userId="08ce88e1165b00db" providerId="LiveId" clId="{49D2FFF4-6883-4FCF-9C57-070F7682C3D6}" dt="2020-07-08T03:09:15.122" v="91"/>
          <ac:graphicFrameMkLst>
            <pc:docMk/>
            <pc:sldMk cId="0" sldId="450"/>
            <ac:graphicFrameMk id="18436" creationId="{00000000-0000-0000-0000-000000000000}"/>
          </ac:graphicFrameMkLst>
        </pc:graphicFrameChg>
        <pc:graphicFrameChg chg="mod">
          <ac:chgData name="CAI JUN" userId="08ce88e1165b00db" providerId="LiveId" clId="{49D2FFF4-6883-4FCF-9C57-070F7682C3D6}" dt="2020-07-08T03:10:01.671" v="110"/>
          <ac:graphicFrameMkLst>
            <pc:docMk/>
            <pc:sldMk cId="0" sldId="450"/>
            <ac:graphicFrameMk id="18439" creationId="{00000000-0000-0000-0000-000000000000}"/>
          </ac:graphicFrameMkLst>
        </pc:graphicFrameChg>
        <pc:graphicFrameChg chg="mod">
          <ac:chgData name="CAI JUN" userId="08ce88e1165b00db" providerId="LiveId" clId="{49D2FFF4-6883-4FCF-9C57-070F7682C3D6}" dt="2020-07-08T03:09:36.673" v="101" actId="1038"/>
          <ac:graphicFrameMkLst>
            <pc:docMk/>
            <pc:sldMk cId="0" sldId="450"/>
            <ac:graphicFrameMk id="18445" creationId="{00000000-0000-0000-0000-000000000000}"/>
          </ac:graphicFrameMkLst>
        </pc:graphicFrameChg>
      </pc:sldChg>
      <pc:sldChg chg="modSp">
        <pc:chgData name="CAI JUN" userId="08ce88e1165b00db" providerId="LiveId" clId="{49D2FFF4-6883-4FCF-9C57-070F7682C3D6}" dt="2020-07-08T03:08:54.812" v="87"/>
        <pc:sldMkLst>
          <pc:docMk/>
          <pc:sldMk cId="0" sldId="451"/>
        </pc:sldMkLst>
        <pc:graphicFrameChg chg="mod">
          <ac:chgData name="CAI JUN" userId="08ce88e1165b00db" providerId="LiveId" clId="{49D2FFF4-6883-4FCF-9C57-070F7682C3D6}" dt="2020-07-08T03:08:30.609" v="81"/>
          <ac:graphicFrameMkLst>
            <pc:docMk/>
            <pc:sldMk cId="0" sldId="451"/>
            <ac:graphicFrameMk id="19458" creationId="{00000000-0000-0000-0000-000000000000}"/>
          </ac:graphicFrameMkLst>
        </pc:graphicFrameChg>
        <pc:graphicFrameChg chg="mod">
          <ac:chgData name="CAI JUN" userId="08ce88e1165b00db" providerId="LiveId" clId="{49D2FFF4-6883-4FCF-9C57-070F7682C3D6}" dt="2020-07-08T03:08:37.618" v="83"/>
          <ac:graphicFrameMkLst>
            <pc:docMk/>
            <pc:sldMk cId="0" sldId="451"/>
            <ac:graphicFrameMk id="19459" creationId="{00000000-0000-0000-0000-000000000000}"/>
          </ac:graphicFrameMkLst>
        </pc:graphicFrameChg>
        <pc:graphicFrameChg chg="mod">
          <ac:chgData name="CAI JUN" userId="08ce88e1165b00db" providerId="LiveId" clId="{49D2FFF4-6883-4FCF-9C57-070F7682C3D6}" dt="2020-07-08T03:08:44.844" v="85"/>
          <ac:graphicFrameMkLst>
            <pc:docMk/>
            <pc:sldMk cId="0" sldId="451"/>
            <ac:graphicFrameMk id="19461" creationId="{00000000-0000-0000-0000-000000000000}"/>
          </ac:graphicFrameMkLst>
        </pc:graphicFrameChg>
        <pc:graphicFrameChg chg="mod">
          <ac:chgData name="CAI JUN" userId="08ce88e1165b00db" providerId="LiveId" clId="{49D2FFF4-6883-4FCF-9C57-070F7682C3D6}" dt="2020-07-08T03:08:54.812" v="87"/>
          <ac:graphicFrameMkLst>
            <pc:docMk/>
            <pc:sldMk cId="0" sldId="451"/>
            <ac:graphicFrameMk id="19462" creationId="{00000000-0000-0000-0000-000000000000}"/>
          </ac:graphicFrameMkLst>
        </pc:graphicFrameChg>
      </pc:sldChg>
      <pc:sldChg chg="modSp mod">
        <pc:chgData name="CAI JUN" userId="08ce88e1165b00db" providerId="LiveId" clId="{49D2FFF4-6883-4FCF-9C57-070F7682C3D6}" dt="2020-07-08T03:08:17.396" v="78" actId="207"/>
        <pc:sldMkLst>
          <pc:docMk/>
          <pc:sldMk cId="0" sldId="452"/>
        </pc:sldMkLst>
        <pc:spChg chg="mod">
          <ac:chgData name="CAI JUN" userId="08ce88e1165b00db" providerId="LiveId" clId="{49D2FFF4-6883-4FCF-9C57-070F7682C3D6}" dt="2020-07-08T03:08:17.396" v="78" actId="207"/>
          <ac:spMkLst>
            <pc:docMk/>
            <pc:sldMk cId="0" sldId="452"/>
            <ac:spMk id="20482" creationId="{00000000-0000-0000-0000-000000000000}"/>
          </ac:spMkLst>
        </pc:spChg>
        <pc:graphicFrameChg chg="mod">
          <ac:chgData name="CAI JUN" userId="08ce88e1165b00db" providerId="LiveId" clId="{49D2FFF4-6883-4FCF-9C57-070F7682C3D6}" dt="2020-07-08T03:07:34.102" v="61"/>
          <ac:graphicFrameMkLst>
            <pc:docMk/>
            <pc:sldMk cId="0" sldId="452"/>
            <ac:graphicFrameMk id="20483" creationId="{00000000-0000-0000-0000-000000000000}"/>
          </ac:graphicFrameMkLst>
        </pc:graphicFrameChg>
        <pc:graphicFrameChg chg="mod">
          <ac:chgData name="CAI JUN" userId="08ce88e1165b00db" providerId="LiveId" clId="{49D2FFF4-6883-4FCF-9C57-070F7682C3D6}" dt="2020-07-08T03:07:42.109" v="63"/>
          <ac:graphicFrameMkLst>
            <pc:docMk/>
            <pc:sldMk cId="0" sldId="452"/>
            <ac:graphicFrameMk id="20484" creationId="{00000000-0000-0000-0000-000000000000}"/>
          </ac:graphicFrameMkLst>
        </pc:graphicFrameChg>
        <pc:graphicFrameChg chg="mod">
          <ac:chgData name="CAI JUN" userId="08ce88e1165b00db" providerId="LiveId" clId="{49D2FFF4-6883-4FCF-9C57-070F7682C3D6}" dt="2020-07-08T03:07:50.223" v="65"/>
          <ac:graphicFrameMkLst>
            <pc:docMk/>
            <pc:sldMk cId="0" sldId="452"/>
            <ac:graphicFrameMk id="20485" creationId="{00000000-0000-0000-0000-000000000000}"/>
          </ac:graphicFrameMkLst>
        </pc:graphicFrameChg>
        <pc:graphicFrameChg chg="mod">
          <ac:chgData name="CAI JUN" userId="08ce88e1165b00db" providerId="LiveId" clId="{49D2FFF4-6883-4FCF-9C57-070F7682C3D6}" dt="2020-07-08T03:07:59.445" v="68"/>
          <ac:graphicFrameMkLst>
            <pc:docMk/>
            <pc:sldMk cId="0" sldId="452"/>
            <ac:graphicFrameMk id="20486" creationId="{00000000-0000-0000-0000-000000000000}"/>
          </ac:graphicFrameMkLst>
        </pc:graphicFrameChg>
      </pc:sldChg>
      <pc:sldChg chg="modSp mod">
        <pc:chgData name="CAI JUN" userId="08ce88e1165b00db" providerId="LiveId" clId="{49D2FFF4-6883-4FCF-9C57-070F7682C3D6}" dt="2020-07-08T03:07:19.595" v="59"/>
        <pc:sldMkLst>
          <pc:docMk/>
          <pc:sldMk cId="0" sldId="453"/>
        </pc:sldMkLst>
        <pc:spChg chg="mod">
          <ac:chgData name="CAI JUN" userId="08ce88e1165b00db" providerId="LiveId" clId="{49D2FFF4-6883-4FCF-9C57-070F7682C3D6}" dt="2020-07-08T03:06:55.115" v="55" actId="207"/>
          <ac:spMkLst>
            <pc:docMk/>
            <pc:sldMk cId="0" sldId="453"/>
            <ac:spMk id="21508" creationId="{00000000-0000-0000-0000-000000000000}"/>
          </ac:spMkLst>
        </pc:spChg>
        <pc:graphicFrameChg chg="mod">
          <ac:chgData name="CAI JUN" userId="08ce88e1165b00db" providerId="LiveId" clId="{49D2FFF4-6883-4FCF-9C57-070F7682C3D6}" dt="2020-07-08T03:06:48.641" v="52"/>
          <ac:graphicFrameMkLst>
            <pc:docMk/>
            <pc:sldMk cId="0" sldId="453"/>
            <ac:graphicFrameMk id="21506" creationId="{00000000-0000-0000-0000-000000000000}"/>
          </ac:graphicFrameMkLst>
        </pc:graphicFrameChg>
        <pc:graphicFrameChg chg="mod">
          <ac:chgData name="CAI JUN" userId="08ce88e1165b00db" providerId="LiveId" clId="{49D2FFF4-6883-4FCF-9C57-070F7682C3D6}" dt="2020-07-08T03:07:19.595" v="59"/>
          <ac:graphicFrameMkLst>
            <pc:docMk/>
            <pc:sldMk cId="0" sldId="453"/>
            <ac:graphicFrameMk id="21509" creationId="{00000000-0000-0000-0000-000000000000}"/>
          </ac:graphicFrameMkLst>
        </pc:graphicFrameChg>
      </pc:sldChg>
      <pc:sldChg chg="modSp mod">
        <pc:chgData name="CAI JUN" userId="08ce88e1165b00db" providerId="LiveId" clId="{49D2FFF4-6883-4FCF-9C57-070F7682C3D6}" dt="2020-07-08T03:18:15.947" v="253" actId="113"/>
        <pc:sldMkLst>
          <pc:docMk/>
          <pc:sldMk cId="0" sldId="455"/>
        </pc:sldMkLst>
        <pc:spChg chg="mod">
          <ac:chgData name="CAI JUN" userId="08ce88e1165b00db" providerId="LiveId" clId="{49D2FFF4-6883-4FCF-9C57-070F7682C3D6}" dt="2020-07-08T03:17:48.011" v="245" actId="207"/>
          <ac:spMkLst>
            <pc:docMk/>
            <pc:sldMk cId="0" sldId="455"/>
            <ac:spMk id="8194" creationId="{00000000-0000-0000-0000-000000000000}"/>
          </ac:spMkLst>
        </pc:spChg>
        <pc:spChg chg="mod">
          <ac:chgData name="CAI JUN" userId="08ce88e1165b00db" providerId="LiveId" clId="{49D2FFF4-6883-4FCF-9C57-070F7682C3D6}" dt="2020-07-08T03:18:15.947" v="253" actId="113"/>
          <ac:spMkLst>
            <pc:docMk/>
            <pc:sldMk cId="0" sldId="455"/>
            <ac:spMk id="8196" creationId="{00000000-0000-0000-0000-000000000000}"/>
          </ac:spMkLst>
        </pc:spChg>
        <pc:graphicFrameChg chg="mod">
          <ac:chgData name="CAI JUN" userId="08ce88e1165b00db" providerId="LiveId" clId="{49D2FFF4-6883-4FCF-9C57-070F7682C3D6}" dt="2020-07-08T03:17:38.021" v="239"/>
          <ac:graphicFrameMkLst>
            <pc:docMk/>
            <pc:sldMk cId="0" sldId="455"/>
            <ac:graphicFrameMk id="8195" creationId="{00000000-0000-0000-0000-000000000000}"/>
          </ac:graphicFrameMkLst>
        </pc:graphicFrameChg>
      </pc:sldChg>
      <pc:sldChg chg="modSp mod">
        <pc:chgData name="CAI JUN" userId="08ce88e1165b00db" providerId="LiveId" clId="{49D2FFF4-6883-4FCF-9C57-070F7682C3D6}" dt="2020-07-08T03:17:14.367" v="237"/>
        <pc:sldMkLst>
          <pc:docMk/>
          <pc:sldMk cId="0" sldId="456"/>
        </pc:sldMkLst>
        <pc:spChg chg="mod">
          <ac:chgData name="CAI JUN" userId="08ce88e1165b00db" providerId="LiveId" clId="{49D2FFF4-6883-4FCF-9C57-070F7682C3D6}" dt="2020-07-08T03:16:38.609" v="226" actId="207"/>
          <ac:spMkLst>
            <pc:docMk/>
            <pc:sldMk cId="0" sldId="456"/>
            <ac:spMk id="9218" creationId="{00000000-0000-0000-0000-000000000000}"/>
          </ac:spMkLst>
        </pc:spChg>
        <pc:spChg chg="mod">
          <ac:chgData name="CAI JUN" userId="08ce88e1165b00db" providerId="LiveId" clId="{49D2FFF4-6883-4FCF-9C57-070F7682C3D6}" dt="2020-07-08T03:17:03.487" v="235" actId="207"/>
          <ac:spMkLst>
            <pc:docMk/>
            <pc:sldMk cId="0" sldId="456"/>
            <ac:spMk id="9220" creationId="{00000000-0000-0000-0000-000000000000}"/>
          </ac:spMkLst>
        </pc:spChg>
        <pc:graphicFrameChg chg="mod">
          <ac:chgData name="CAI JUN" userId="08ce88e1165b00db" providerId="LiveId" clId="{49D2FFF4-6883-4FCF-9C57-070F7682C3D6}" dt="2020-07-08T03:16:46.152" v="229"/>
          <ac:graphicFrameMkLst>
            <pc:docMk/>
            <pc:sldMk cId="0" sldId="456"/>
            <ac:graphicFrameMk id="9219" creationId="{00000000-0000-0000-0000-000000000000}"/>
          </ac:graphicFrameMkLst>
        </pc:graphicFrameChg>
        <pc:graphicFrameChg chg="mod">
          <ac:chgData name="CAI JUN" userId="08ce88e1165b00db" providerId="LiveId" clId="{49D2FFF4-6883-4FCF-9C57-070F7682C3D6}" dt="2020-07-08T03:16:55.778" v="231"/>
          <ac:graphicFrameMkLst>
            <pc:docMk/>
            <pc:sldMk cId="0" sldId="456"/>
            <ac:graphicFrameMk id="9221" creationId="{00000000-0000-0000-0000-000000000000}"/>
          </ac:graphicFrameMkLst>
        </pc:graphicFrameChg>
        <pc:graphicFrameChg chg="mod">
          <ac:chgData name="CAI JUN" userId="08ce88e1165b00db" providerId="LiveId" clId="{49D2FFF4-6883-4FCF-9C57-070F7682C3D6}" dt="2020-07-08T03:17:14.367" v="237"/>
          <ac:graphicFrameMkLst>
            <pc:docMk/>
            <pc:sldMk cId="0" sldId="456"/>
            <ac:graphicFrameMk id="9222" creationId="{00000000-0000-0000-0000-000000000000}"/>
          </ac:graphicFrameMkLst>
        </pc:graphicFrameChg>
      </pc:sldChg>
      <pc:sldChg chg="modSp mod">
        <pc:chgData name="CAI JUN" userId="08ce88e1165b00db" providerId="LiveId" clId="{49D2FFF4-6883-4FCF-9C57-070F7682C3D6}" dt="2020-07-08T03:16:27.002" v="222" actId="207"/>
        <pc:sldMkLst>
          <pc:docMk/>
          <pc:sldMk cId="0" sldId="457"/>
        </pc:sldMkLst>
        <pc:spChg chg="mod">
          <ac:chgData name="CAI JUN" userId="08ce88e1165b00db" providerId="LiveId" clId="{49D2FFF4-6883-4FCF-9C57-070F7682C3D6}" dt="2020-07-08T03:16:22.976" v="220" actId="20577"/>
          <ac:spMkLst>
            <pc:docMk/>
            <pc:sldMk cId="0" sldId="457"/>
            <ac:spMk id="10244" creationId="{00000000-0000-0000-0000-000000000000}"/>
          </ac:spMkLst>
        </pc:spChg>
        <pc:spChg chg="mod">
          <ac:chgData name="CAI JUN" userId="08ce88e1165b00db" providerId="LiveId" clId="{49D2FFF4-6883-4FCF-9C57-070F7682C3D6}" dt="2020-07-08T03:16:27.002" v="222" actId="207"/>
          <ac:spMkLst>
            <pc:docMk/>
            <pc:sldMk cId="0" sldId="457"/>
            <ac:spMk id="10246" creationId="{00000000-0000-0000-0000-000000000000}"/>
          </ac:spMkLst>
        </pc:spChg>
        <pc:graphicFrameChg chg="mod">
          <ac:chgData name="CAI JUN" userId="08ce88e1165b00db" providerId="LiveId" clId="{49D2FFF4-6883-4FCF-9C57-070F7682C3D6}" dt="2020-07-08T03:15:56.498" v="216"/>
          <ac:graphicFrameMkLst>
            <pc:docMk/>
            <pc:sldMk cId="0" sldId="457"/>
            <ac:graphicFrameMk id="10243" creationId="{00000000-0000-0000-0000-000000000000}"/>
          </ac:graphicFrameMkLst>
        </pc:graphicFrameChg>
        <pc:graphicFrameChg chg="mod">
          <ac:chgData name="CAI JUN" userId="08ce88e1165b00db" providerId="LiveId" clId="{49D2FFF4-6883-4FCF-9C57-070F7682C3D6}" dt="2020-07-08T03:16:04.799" v="218"/>
          <ac:graphicFrameMkLst>
            <pc:docMk/>
            <pc:sldMk cId="0" sldId="457"/>
            <ac:graphicFrameMk id="10245" creationId="{00000000-0000-0000-0000-000000000000}"/>
          </ac:graphicFrameMkLst>
        </pc:graphicFrameChg>
        <pc:graphicFrameChg chg="mod">
          <ac:chgData name="CAI JUN" userId="08ce88e1165b00db" providerId="LiveId" clId="{49D2FFF4-6883-4FCF-9C57-070F7682C3D6}" dt="2020-07-08T03:15:48.632" v="214"/>
          <ac:graphicFrameMkLst>
            <pc:docMk/>
            <pc:sldMk cId="0" sldId="457"/>
            <ac:graphicFrameMk id="10248" creationId="{00000000-0000-0000-0000-000000000000}"/>
          </ac:graphicFrameMkLst>
        </pc:graphicFrameChg>
      </pc:sldChg>
      <pc:sldChg chg="modSp mod">
        <pc:chgData name="CAI JUN" userId="08ce88e1165b00db" providerId="LiveId" clId="{49D2FFF4-6883-4FCF-9C57-070F7682C3D6}" dt="2020-07-08T03:15:16.927" v="212"/>
        <pc:sldMkLst>
          <pc:docMk/>
          <pc:sldMk cId="0" sldId="458"/>
        </pc:sldMkLst>
        <pc:spChg chg="mod">
          <ac:chgData name="CAI JUN" userId="08ce88e1165b00db" providerId="LiveId" clId="{49D2FFF4-6883-4FCF-9C57-070F7682C3D6}" dt="2020-07-08T03:14:57.220" v="208" actId="207"/>
          <ac:spMkLst>
            <pc:docMk/>
            <pc:sldMk cId="0" sldId="458"/>
            <ac:spMk id="11266" creationId="{00000000-0000-0000-0000-000000000000}"/>
          </ac:spMkLst>
        </pc:spChg>
        <pc:graphicFrameChg chg="mod">
          <ac:chgData name="CAI JUN" userId="08ce88e1165b00db" providerId="LiveId" clId="{49D2FFF4-6883-4FCF-9C57-070F7682C3D6}" dt="2020-07-08T03:15:06.455" v="210"/>
          <ac:graphicFrameMkLst>
            <pc:docMk/>
            <pc:sldMk cId="0" sldId="458"/>
            <ac:graphicFrameMk id="11267" creationId="{00000000-0000-0000-0000-000000000000}"/>
          </ac:graphicFrameMkLst>
        </pc:graphicFrameChg>
        <pc:graphicFrameChg chg="mod">
          <ac:chgData name="CAI JUN" userId="08ce88e1165b00db" providerId="LiveId" clId="{49D2FFF4-6883-4FCF-9C57-070F7682C3D6}" dt="2020-07-08T03:15:16.927" v="212"/>
          <ac:graphicFrameMkLst>
            <pc:docMk/>
            <pc:sldMk cId="0" sldId="458"/>
            <ac:graphicFrameMk id="11269" creationId="{00000000-0000-0000-0000-000000000000}"/>
          </ac:graphicFrameMkLst>
        </pc:graphicFrameChg>
      </pc:sldChg>
      <pc:sldChg chg="modSp mod">
        <pc:chgData name="CAI JUN" userId="08ce88e1165b00db" providerId="LiveId" clId="{49D2FFF4-6883-4FCF-9C57-070F7682C3D6}" dt="2020-07-08T03:14:43.443" v="202" actId="207"/>
        <pc:sldMkLst>
          <pc:docMk/>
          <pc:sldMk cId="0" sldId="459"/>
        </pc:sldMkLst>
        <pc:spChg chg="mod">
          <ac:chgData name="CAI JUN" userId="08ce88e1165b00db" providerId="LiveId" clId="{49D2FFF4-6883-4FCF-9C57-070F7682C3D6}" dt="2020-07-08T03:14:25.154" v="194" actId="207"/>
          <ac:spMkLst>
            <pc:docMk/>
            <pc:sldMk cId="0" sldId="459"/>
            <ac:spMk id="12290" creationId="{00000000-0000-0000-0000-000000000000}"/>
          </ac:spMkLst>
        </pc:spChg>
        <pc:spChg chg="mod">
          <ac:chgData name="CAI JUN" userId="08ce88e1165b00db" providerId="LiveId" clId="{49D2FFF4-6883-4FCF-9C57-070F7682C3D6}" dt="2020-07-08T03:14:43.443" v="202" actId="207"/>
          <ac:spMkLst>
            <pc:docMk/>
            <pc:sldMk cId="0" sldId="459"/>
            <ac:spMk id="12292" creationId="{00000000-0000-0000-0000-000000000000}"/>
          </ac:spMkLst>
        </pc:spChg>
        <pc:graphicFrameChg chg="mod">
          <ac:chgData name="CAI JUN" userId="08ce88e1165b00db" providerId="LiveId" clId="{49D2FFF4-6883-4FCF-9C57-070F7682C3D6}" dt="2020-07-08T03:14:20.801" v="192" actId="1036"/>
          <ac:graphicFrameMkLst>
            <pc:docMk/>
            <pc:sldMk cId="0" sldId="459"/>
            <ac:graphicFrameMk id="12291" creationId="{00000000-0000-0000-0000-000000000000}"/>
          </ac:graphicFrameMkLst>
        </pc:graphicFrameChg>
        <pc:graphicFrameChg chg="mod">
          <ac:chgData name="CAI JUN" userId="08ce88e1165b00db" providerId="LiveId" clId="{49D2FFF4-6883-4FCF-9C57-070F7682C3D6}" dt="2020-07-08T03:14:08.661" v="179" actId="14100"/>
          <ac:graphicFrameMkLst>
            <pc:docMk/>
            <pc:sldMk cId="0" sldId="459"/>
            <ac:graphicFrameMk id="12294" creationId="{00000000-0000-0000-0000-000000000000}"/>
          </ac:graphicFrameMkLst>
        </pc:graphicFrameChg>
      </pc:sldChg>
      <pc:sldChg chg="modSp mod">
        <pc:chgData name="CAI JUN" userId="08ce88e1165b00db" providerId="LiveId" clId="{49D2FFF4-6883-4FCF-9C57-070F7682C3D6}" dt="2020-07-08T03:12:59.895" v="152" actId="113"/>
        <pc:sldMkLst>
          <pc:docMk/>
          <pc:sldMk cId="0" sldId="460"/>
        </pc:sldMkLst>
        <pc:spChg chg="mod">
          <ac:chgData name="CAI JUN" userId="08ce88e1165b00db" providerId="LiveId" clId="{49D2FFF4-6883-4FCF-9C57-070F7682C3D6}" dt="2020-07-08T03:12:26.646" v="140" actId="113"/>
          <ac:spMkLst>
            <pc:docMk/>
            <pc:sldMk cId="0" sldId="460"/>
            <ac:spMk id="14" creationId="{00000000-0000-0000-0000-000000000000}"/>
          </ac:spMkLst>
        </pc:spChg>
        <pc:spChg chg="mod">
          <ac:chgData name="CAI JUN" userId="08ce88e1165b00db" providerId="LiveId" clId="{49D2FFF4-6883-4FCF-9C57-070F7682C3D6}" dt="2020-07-08T03:12:42.739" v="148" actId="113"/>
          <ac:spMkLst>
            <pc:docMk/>
            <pc:sldMk cId="0" sldId="460"/>
            <ac:spMk id="14342" creationId="{00000000-0000-0000-0000-000000000000}"/>
          </ac:spMkLst>
        </pc:spChg>
        <pc:spChg chg="mod">
          <ac:chgData name="CAI JUN" userId="08ce88e1165b00db" providerId="LiveId" clId="{49D2FFF4-6883-4FCF-9C57-070F7682C3D6}" dt="2020-07-08T03:12:59.895" v="152" actId="113"/>
          <ac:spMkLst>
            <pc:docMk/>
            <pc:sldMk cId="0" sldId="460"/>
            <ac:spMk id="14345" creationId="{00000000-0000-0000-0000-000000000000}"/>
          </ac:spMkLst>
        </pc:spChg>
        <pc:spChg chg="mod">
          <ac:chgData name="CAI JUN" userId="08ce88e1165b00db" providerId="LiveId" clId="{49D2FFF4-6883-4FCF-9C57-070F7682C3D6}" dt="2020-07-08T03:12:59.895" v="152" actId="113"/>
          <ac:spMkLst>
            <pc:docMk/>
            <pc:sldMk cId="0" sldId="460"/>
            <ac:spMk id="14346" creationId="{00000000-0000-0000-0000-000000000000}"/>
          </ac:spMkLst>
        </pc:spChg>
        <pc:spChg chg="mod">
          <ac:chgData name="CAI JUN" userId="08ce88e1165b00db" providerId="LiveId" clId="{49D2FFF4-6883-4FCF-9C57-070F7682C3D6}" dt="2020-07-08T03:12:59.895" v="152" actId="113"/>
          <ac:spMkLst>
            <pc:docMk/>
            <pc:sldMk cId="0" sldId="460"/>
            <ac:spMk id="14350" creationId="{00000000-0000-0000-0000-000000000000}"/>
          </ac:spMkLst>
        </pc:spChg>
        <pc:spChg chg="mod">
          <ac:chgData name="CAI JUN" userId="08ce88e1165b00db" providerId="LiveId" clId="{49D2FFF4-6883-4FCF-9C57-070F7682C3D6}" dt="2020-07-08T03:12:59.895" v="152" actId="113"/>
          <ac:spMkLst>
            <pc:docMk/>
            <pc:sldMk cId="0" sldId="460"/>
            <ac:spMk id="14351" creationId="{00000000-0000-0000-0000-000000000000}"/>
          </ac:spMkLst>
        </pc:spChg>
        <pc:spChg chg="mod">
          <ac:chgData name="CAI JUN" userId="08ce88e1165b00db" providerId="LiveId" clId="{49D2FFF4-6883-4FCF-9C57-070F7682C3D6}" dt="2020-07-08T03:12:59.895" v="152" actId="113"/>
          <ac:spMkLst>
            <pc:docMk/>
            <pc:sldMk cId="0" sldId="460"/>
            <ac:spMk id="14353" creationId="{00000000-0000-0000-0000-000000000000}"/>
          </ac:spMkLst>
        </pc:spChg>
        <pc:graphicFrameChg chg="mod">
          <ac:chgData name="CAI JUN" userId="08ce88e1165b00db" providerId="LiveId" clId="{49D2FFF4-6883-4FCF-9C57-070F7682C3D6}" dt="2020-07-08T03:12:51.160" v="151"/>
          <ac:graphicFrameMkLst>
            <pc:docMk/>
            <pc:sldMk cId="0" sldId="460"/>
            <ac:graphicFrameMk id="14339" creationId="{00000000-0000-0000-0000-000000000000}"/>
          </ac:graphicFrameMkLst>
        </pc:graphicFrameChg>
      </pc:sldChg>
      <pc:sldChg chg="modSp mod">
        <pc:chgData name="CAI JUN" userId="08ce88e1165b00db" providerId="LiveId" clId="{49D2FFF4-6883-4FCF-9C57-070F7682C3D6}" dt="2020-07-08T03:12:17.947" v="139" actId="113"/>
        <pc:sldMkLst>
          <pc:docMk/>
          <pc:sldMk cId="0" sldId="461"/>
        </pc:sldMkLst>
        <pc:spChg chg="mod">
          <ac:chgData name="CAI JUN" userId="08ce88e1165b00db" providerId="LiveId" clId="{49D2FFF4-6883-4FCF-9C57-070F7682C3D6}" dt="2020-07-08T03:11:50.498" v="134" actId="113"/>
          <ac:spMkLst>
            <pc:docMk/>
            <pc:sldMk cId="0" sldId="461"/>
            <ac:spMk id="15364" creationId="{00000000-0000-0000-0000-000000000000}"/>
          </ac:spMkLst>
        </pc:spChg>
        <pc:spChg chg="mod">
          <ac:chgData name="CAI JUN" userId="08ce88e1165b00db" providerId="LiveId" clId="{49D2FFF4-6883-4FCF-9C57-070F7682C3D6}" dt="2020-07-08T03:11:47.730" v="133" actId="113"/>
          <ac:spMkLst>
            <pc:docMk/>
            <pc:sldMk cId="0" sldId="461"/>
            <ac:spMk id="15366" creationId="{00000000-0000-0000-0000-000000000000}"/>
          </ac:spMkLst>
        </pc:spChg>
        <pc:spChg chg="mod">
          <ac:chgData name="CAI JUN" userId="08ce88e1165b00db" providerId="LiveId" clId="{49D2FFF4-6883-4FCF-9C57-070F7682C3D6}" dt="2020-07-08T03:12:05.588" v="138" actId="113"/>
          <ac:spMkLst>
            <pc:docMk/>
            <pc:sldMk cId="0" sldId="461"/>
            <ac:spMk id="15368" creationId="{00000000-0000-0000-0000-000000000000}"/>
          </ac:spMkLst>
        </pc:spChg>
        <pc:spChg chg="mod">
          <ac:chgData name="CAI JUN" userId="08ce88e1165b00db" providerId="LiveId" clId="{49D2FFF4-6883-4FCF-9C57-070F7682C3D6}" dt="2020-07-08T03:11:53.903" v="135" actId="113"/>
          <ac:spMkLst>
            <pc:docMk/>
            <pc:sldMk cId="0" sldId="461"/>
            <ac:spMk id="15369" creationId="{00000000-0000-0000-0000-000000000000}"/>
          </ac:spMkLst>
        </pc:spChg>
        <pc:spChg chg="mod">
          <ac:chgData name="CAI JUN" userId="08ce88e1165b00db" providerId="LiveId" clId="{49D2FFF4-6883-4FCF-9C57-070F7682C3D6}" dt="2020-07-08T03:11:58.924" v="136" actId="113"/>
          <ac:spMkLst>
            <pc:docMk/>
            <pc:sldMk cId="0" sldId="461"/>
            <ac:spMk id="15373" creationId="{00000000-0000-0000-0000-000000000000}"/>
          </ac:spMkLst>
        </pc:spChg>
        <pc:spChg chg="mod">
          <ac:chgData name="CAI JUN" userId="08ce88e1165b00db" providerId="LiveId" clId="{49D2FFF4-6883-4FCF-9C57-070F7682C3D6}" dt="2020-07-08T03:12:02.123" v="137" actId="113"/>
          <ac:spMkLst>
            <pc:docMk/>
            <pc:sldMk cId="0" sldId="461"/>
            <ac:spMk id="15374" creationId="{00000000-0000-0000-0000-000000000000}"/>
          </ac:spMkLst>
        </pc:spChg>
        <pc:spChg chg="mod">
          <ac:chgData name="CAI JUN" userId="08ce88e1165b00db" providerId="LiveId" clId="{49D2FFF4-6883-4FCF-9C57-070F7682C3D6}" dt="2020-07-08T03:12:17.947" v="139" actId="113"/>
          <ac:spMkLst>
            <pc:docMk/>
            <pc:sldMk cId="0" sldId="461"/>
            <ac:spMk id="15376" creationId="{00000000-0000-0000-0000-000000000000}"/>
          </ac:spMkLst>
        </pc:spChg>
        <pc:graphicFrameChg chg="mod">
          <ac:chgData name="CAI JUN" userId="08ce88e1165b00db" providerId="LiveId" clId="{49D2FFF4-6883-4FCF-9C57-070F7682C3D6}" dt="2020-07-08T03:11:44.275" v="132" actId="14100"/>
          <ac:graphicFrameMkLst>
            <pc:docMk/>
            <pc:sldMk cId="0" sldId="461"/>
            <ac:graphicFrameMk id="15362" creationId="{00000000-0000-0000-0000-000000000000}"/>
          </ac:graphicFrameMkLst>
        </pc:graphicFrameChg>
      </pc:sldChg>
      <pc:sldChg chg="modSp mod">
        <pc:chgData name="CAI JUN" userId="08ce88e1165b00db" providerId="LiveId" clId="{49D2FFF4-6883-4FCF-9C57-070F7682C3D6}" dt="2020-07-08T03:06:34.915" v="50" actId="207"/>
        <pc:sldMkLst>
          <pc:docMk/>
          <pc:sldMk cId="0" sldId="462"/>
        </pc:sldMkLst>
        <pc:spChg chg="mod">
          <ac:chgData name="CAI JUN" userId="08ce88e1165b00db" providerId="LiveId" clId="{49D2FFF4-6883-4FCF-9C57-070F7682C3D6}" dt="2020-07-08T03:06:34.915" v="50" actId="207"/>
          <ac:spMkLst>
            <pc:docMk/>
            <pc:sldMk cId="0" sldId="462"/>
            <ac:spMk id="22535" creationId="{00000000-0000-0000-0000-000000000000}"/>
          </ac:spMkLst>
        </pc:spChg>
        <pc:spChg chg="mod">
          <ac:chgData name="CAI JUN" userId="08ce88e1165b00db" providerId="LiveId" clId="{49D2FFF4-6883-4FCF-9C57-070F7682C3D6}" dt="2020-07-08T03:06:29.098" v="48" actId="1037"/>
          <ac:spMkLst>
            <pc:docMk/>
            <pc:sldMk cId="0" sldId="462"/>
            <ac:spMk id="22537" creationId="{00000000-0000-0000-0000-000000000000}"/>
          </ac:spMkLst>
        </pc:spChg>
        <pc:grpChg chg="mod">
          <ac:chgData name="CAI JUN" userId="08ce88e1165b00db" providerId="LiveId" clId="{49D2FFF4-6883-4FCF-9C57-070F7682C3D6}" dt="2020-07-08T03:06:29.098" v="48" actId="1037"/>
          <ac:grpSpMkLst>
            <pc:docMk/>
            <pc:sldMk cId="0" sldId="462"/>
            <ac:grpSpMk id="22532" creationId="{00000000-0000-0000-0000-000000000000}"/>
          </ac:grpSpMkLst>
        </pc:grpChg>
        <pc:graphicFrameChg chg="mod">
          <ac:chgData name="CAI JUN" userId="08ce88e1165b00db" providerId="LiveId" clId="{49D2FFF4-6883-4FCF-9C57-070F7682C3D6}" dt="2020-07-08T03:06:09.435" v="28"/>
          <ac:graphicFrameMkLst>
            <pc:docMk/>
            <pc:sldMk cId="0" sldId="462"/>
            <ac:graphicFrameMk id="22533" creationId="{00000000-0000-0000-0000-000000000000}"/>
          </ac:graphicFrameMkLst>
        </pc:graphicFrameChg>
        <pc:graphicFrameChg chg="mod">
          <ac:chgData name="CAI JUN" userId="08ce88e1165b00db" providerId="LiveId" clId="{49D2FFF4-6883-4FCF-9C57-070F7682C3D6}" dt="2020-07-08T03:06:29.098" v="48" actId="1037"/>
          <ac:graphicFrameMkLst>
            <pc:docMk/>
            <pc:sldMk cId="0" sldId="462"/>
            <ac:graphicFrameMk id="22536" creationId="{00000000-0000-0000-0000-000000000000}"/>
          </ac:graphicFrameMkLst>
        </pc:graphicFrameChg>
      </pc:sldChg>
      <pc:sldChg chg="modSp">
        <pc:chgData name="CAI JUN" userId="08ce88e1165b00db" providerId="LiveId" clId="{49D2FFF4-6883-4FCF-9C57-070F7682C3D6}" dt="2020-07-08T03:05:42.916" v="26"/>
        <pc:sldMkLst>
          <pc:docMk/>
          <pc:sldMk cId="0" sldId="463"/>
        </pc:sldMkLst>
        <pc:graphicFrameChg chg="mod">
          <ac:chgData name="CAI JUN" userId="08ce88e1165b00db" providerId="LiveId" clId="{49D2FFF4-6883-4FCF-9C57-070F7682C3D6}" dt="2020-07-08T03:05:28.847" v="24"/>
          <ac:graphicFrameMkLst>
            <pc:docMk/>
            <pc:sldMk cId="0" sldId="463"/>
            <ac:graphicFrameMk id="23556" creationId="{00000000-0000-0000-0000-000000000000}"/>
          </ac:graphicFrameMkLst>
        </pc:graphicFrameChg>
        <pc:graphicFrameChg chg="mod">
          <ac:chgData name="CAI JUN" userId="08ce88e1165b00db" providerId="LiveId" clId="{49D2FFF4-6883-4FCF-9C57-070F7682C3D6}" dt="2020-07-08T03:05:42.916" v="26"/>
          <ac:graphicFrameMkLst>
            <pc:docMk/>
            <pc:sldMk cId="0" sldId="463"/>
            <ac:graphicFrameMk id="23559" creationId="{00000000-0000-0000-0000-000000000000}"/>
          </ac:graphicFrameMkLst>
        </pc:graphicFrameChg>
      </pc:sldChg>
      <pc:sldChg chg="modSp">
        <pc:chgData name="CAI JUN" userId="08ce88e1165b00db" providerId="LiveId" clId="{49D2FFF4-6883-4FCF-9C57-070F7682C3D6}" dt="2020-07-08T03:05:07.682" v="22"/>
        <pc:sldMkLst>
          <pc:docMk/>
          <pc:sldMk cId="0" sldId="464"/>
        </pc:sldMkLst>
        <pc:graphicFrameChg chg="mod">
          <ac:chgData name="CAI JUN" userId="08ce88e1165b00db" providerId="LiveId" clId="{49D2FFF4-6883-4FCF-9C57-070F7682C3D6}" dt="2020-07-08T03:05:07.682" v="22"/>
          <ac:graphicFrameMkLst>
            <pc:docMk/>
            <pc:sldMk cId="0" sldId="464"/>
            <ac:graphicFrameMk id="24579" creationId="{00000000-0000-0000-0000-000000000000}"/>
          </ac:graphicFrameMkLst>
        </pc:graphicFrameChg>
        <pc:graphicFrameChg chg="mod">
          <ac:chgData name="CAI JUN" userId="08ce88e1165b00db" providerId="LiveId" clId="{49D2FFF4-6883-4FCF-9C57-070F7682C3D6}" dt="2020-07-08T03:04:55.091" v="20"/>
          <ac:graphicFrameMkLst>
            <pc:docMk/>
            <pc:sldMk cId="0" sldId="464"/>
            <ac:graphicFrameMk id="24581" creationId="{00000000-0000-0000-0000-000000000000}"/>
          </ac:graphicFrameMkLst>
        </pc:graphicFrameChg>
      </pc:sldChg>
      <pc:sldChg chg="delSp modSp mod">
        <pc:chgData name="CAI JUN" userId="08ce88e1165b00db" providerId="LiveId" clId="{49D2FFF4-6883-4FCF-9C57-070F7682C3D6}" dt="2020-07-08T03:04:15.967" v="18" actId="207"/>
        <pc:sldMkLst>
          <pc:docMk/>
          <pc:sldMk cId="0" sldId="465"/>
        </pc:sldMkLst>
        <pc:spChg chg="mod">
          <ac:chgData name="CAI JUN" userId="08ce88e1165b00db" providerId="LiveId" clId="{49D2FFF4-6883-4FCF-9C57-070F7682C3D6}" dt="2020-07-08T03:04:15.967" v="18" actId="207"/>
          <ac:spMkLst>
            <pc:docMk/>
            <pc:sldMk cId="0" sldId="465"/>
            <ac:spMk id="5126" creationId="{00000000-0000-0000-0000-000000000000}"/>
          </ac:spMkLst>
        </pc:spChg>
        <pc:grpChg chg="del mod">
          <ac:chgData name="CAI JUN" userId="08ce88e1165b00db" providerId="LiveId" clId="{49D2FFF4-6883-4FCF-9C57-070F7682C3D6}" dt="2020-07-08T03:04:02.870" v="14" actId="478"/>
          <ac:grpSpMkLst>
            <pc:docMk/>
            <pc:sldMk cId="0" sldId="465"/>
            <ac:grpSpMk id="5130" creationId="{00000000-0000-0000-0000-000000000000}"/>
          </ac:grpSpMkLst>
        </pc:grpChg>
        <pc:graphicFrameChg chg="mod">
          <ac:chgData name="CAI JUN" userId="08ce88e1165b00db" providerId="LiveId" clId="{49D2FFF4-6883-4FCF-9C57-070F7682C3D6}" dt="2020-07-08T03:03:01.130" v="7" actId="1076"/>
          <ac:graphicFrameMkLst>
            <pc:docMk/>
            <pc:sldMk cId="0" sldId="465"/>
            <ac:graphicFrameMk id="5127" creationId="{00000000-0000-0000-0000-000000000000}"/>
          </ac:graphicFrameMkLst>
        </pc:graphicFrameChg>
        <pc:graphicFrameChg chg="del mod">
          <ac:chgData name="CAI JUN" userId="08ce88e1165b00db" providerId="LiveId" clId="{49D2FFF4-6883-4FCF-9C57-070F7682C3D6}" dt="2020-07-08T03:02:55.647" v="6" actId="478"/>
          <ac:graphicFrameMkLst>
            <pc:docMk/>
            <pc:sldMk cId="0" sldId="465"/>
            <ac:graphicFrameMk id="5128" creationId="{00000000-0000-0000-0000-000000000000}"/>
          </ac:graphicFrameMkLst>
        </pc:graphicFrameChg>
        <pc:graphicFrameChg chg="mod">
          <ac:chgData name="CAI JUN" userId="08ce88e1165b00db" providerId="LiveId" clId="{49D2FFF4-6883-4FCF-9C57-070F7682C3D6}" dt="2020-07-08T03:03:14.442" v="9"/>
          <ac:graphicFrameMkLst>
            <pc:docMk/>
            <pc:sldMk cId="0" sldId="465"/>
            <ac:graphicFrameMk id="5131" creationId="{00000000-0000-0000-0000-000000000000}"/>
          </ac:graphicFrameMkLst>
        </pc:graphicFrameChg>
        <pc:graphicFrameChg chg="mod topLvl">
          <ac:chgData name="CAI JUN" userId="08ce88e1165b00db" providerId="LiveId" clId="{49D2FFF4-6883-4FCF-9C57-070F7682C3D6}" dt="2020-07-08T03:04:02.870" v="14" actId="478"/>
          <ac:graphicFrameMkLst>
            <pc:docMk/>
            <pc:sldMk cId="0" sldId="465"/>
            <ac:graphicFrameMk id="5133" creationId="{00000000-0000-0000-0000-000000000000}"/>
          </ac:graphicFrameMkLst>
        </pc:graphicFrameChg>
        <pc:graphicFrameChg chg="del mod topLvl">
          <ac:chgData name="CAI JUN" userId="08ce88e1165b00db" providerId="LiveId" clId="{49D2FFF4-6883-4FCF-9C57-070F7682C3D6}" dt="2020-07-08T03:04:02.870" v="14" actId="478"/>
          <ac:graphicFrameMkLst>
            <pc:docMk/>
            <pc:sldMk cId="0" sldId="465"/>
            <ac:graphicFrameMk id="5134" creationId="{00000000-0000-0000-0000-000000000000}"/>
          </ac:graphicFrameMkLst>
        </pc:graphicFrame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D51C86FA-C1CD-4EF2-9D47-D39947AED6AD}" type="slidenum">
              <a:rPr lang="en-US" altLang="zh-CN"/>
              <a:pPr>
                <a:defRPr/>
              </a:pPr>
              <a:t>‹#›</a:t>
            </a:fld>
            <a:endParaRPr lang="en-US" altLang="zh-CN"/>
          </a:p>
        </p:txBody>
      </p:sp>
    </p:spTree>
    <p:extLst>
      <p:ext uri="{BB962C8B-B14F-4D97-AF65-F5344CB8AC3E}">
        <p14:creationId xmlns:p14="http://schemas.microsoft.com/office/powerpoint/2010/main" val="13153934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0578"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80579"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64E0EEA8-F738-4912-864F-754228DC7622}" type="slidenum">
              <a:rPr lang="en-US" altLang="zh-CN"/>
              <a:pPr>
                <a:defRPr/>
              </a:pPr>
              <a:t>‹#›</a:t>
            </a:fld>
            <a:endParaRPr lang="en-US" altLang="zh-CN"/>
          </a:p>
        </p:txBody>
      </p:sp>
    </p:spTree>
    <p:extLst>
      <p:ext uri="{BB962C8B-B14F-4D97-AF65-F5344CB8AC3E}">
        <p14:creationId xmlns:p14="http://schemas.microsoft.com/office/powerpoint/2010/main" val="4095034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1CCA4D1-1907-41BA-BE9A-CE44C3F6AA32}" type="slidenum">
              <a:rPr lang="en-US" altLang="zh-CN"/>
              <a:pPr>
                <a:defRPr/>
              </a:pPr>
              <a:t>‹#›</a:t>
            </a:fld>
            <a:endParaRPr lang="en-US" altLang="zh-CN"/>
          </a:p>
        </p:txBody>
      </p:sp>
    </p:spTree>
    <p:extLst>
      <p:ext uri="{BB962C8B-B14F-4D97-AF65-F5344CB8AC3E}">
        <p14:creationId xmlns:p14="http://schemas.microsoft.com/office/powerpoint/2010/main" val="1476574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538AD1-6C33-4F41-BAE9-AE50A195D210}" type="slidenum">
              <a:rPr lang="en-US" altLang="zh-CN"/>
              <a:pPr>
                <a:defRPr/>
              </a:pPr>
              <a:t>‹#›</a:t>
            </a:fld>
            <a:endParaRPr lang="en-US" altLang="zh-CN"/>
          </a:p>
        </p:txBody>
      </p:sp>
    </p:spTree>
    <p:extLst>
      <p:ext uri="{BB962C8B-B14F-4D97-AF65-F5344CB8AC3E}">
        <p14:creationId xmlns:p14="http://schemas.microsoft.com/office/powerpoint/2010/main" val="65042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B797A02-1869-4699-8426-9917E39A12FC}" type="slidenum">
              <a:rPr lang="en-US" altLang="zh-CN"/>
              <a:pPr>
                <a:defRPr/>
              </a:pPr>
              <a:t>‹#›</a:t>
            </a:fld>
            <a:endParaRPr lang="en-US" altLang="zh-CN"/>
          </a:p>
        </p:txBody>
      </p:sp>
    </p:spTree>
    <p:extLst>
      <p:ext uri="{BB962C8B-B14F-4D97-AF65-F5344CB8AC3E}">
        <p14:creationId xmlns:p14="http://schemas.microsoft.com/office/powerpoint/2010/main" val="311906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B015C97-7E70-4693-A273-108B74AEA9A2}" type="slidenum">
              <a:rPr lang="en-US" altLang="zh-CN"/>
              <a:pPr>
                <a:defRPr/>
              </a:pPr>
              <a:t>‹#›</a:t>
            </a:fld>
            <a:endParaRPr lang="en-US" altLang="zh-CN"/>
          </a:p>
        </p:txBody>
      </p:sp>
    </p:spTree>
    <p:extLst>
      <p:ext uri="{BB962C8B-B14F-4D97-AF65-F5344CB8AC3E}">
        <p14:creationId xmlns:p14="http://schemas.microsoft.com/office/powerpoint/2010/main" val="372986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46B9363-D001-4C68-8CEC-48FCE6E3B764}" type="slidenum">
              <a:rPr lang="en-US" altLang="zh-CN"/>
              <a:pPr>
                <a:defRPr/>
              </a:pPr>
              <a:t>‹#›</a:t>
            </a:fld>
            <a:endParaRPr lang="en-US" altLang="zh-CN"/>
          </a:p>
        </p:txBody>
      </p:sp>
    </p:spTree>
    <p:extLst>
      <p:ext uri="{BB962C8B-B14F-4D97-AF65-F5344CB8AC3E}">
        <p14:creationId xmlns:p14="http://schemas.microsoft.com/office/powerpoint/2010/main" val="310506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F14A7BC-0647-407E-95A4-CCB103B14D7A}" type="slidenum">
              <a:rPr lang="en-US" altLang="zh-CN"/>
              <a:pPr>
                <a:defRPr/>
              </a:pPr>
              <a:t>‹#›</a:t>
            </a:fld>
            <a:endParaRPr lang="en-US" altLang="zh-CN"/>
          </a:p>
        </p:txBody>
      </p:sp>
    </p:spTree>
    <p:extLst>
      <p:ext uri="{BB962C8B-B14F-4D97-AF65-F5344CB8AC3E}">
        <p14:creationId xmlns:p14="http://schemas.microsoft.com/office/powerpoint/2010/main" val="18324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A8A92F7-81E1-40A6-950D-1CFE176818D1}" type="slidenum">
              <a:rPr lang="en-US" altLang="zh-CN"/>
              <a:pPr>
                <a:defRPr/>
              </a:pPr>
              <a:t>‹#›</a:t>
            </a:fld>
            <a:endParaRPr lang="en-US" altLang="zh-CN"/>
          </a:p>
        </p:txBody>
      </p:sp>
    </p:spTree>
    <p:extLst>
      <p:ext uri="{BB962C8B-B14F-4D97-AF65-F5344CB8AC3E}">
        <p14:creationId xmlns:p14="http://schemas.microsoft.com/office/powerpoint/2010/main" val="1999021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F4484C7-C4CA-47D2-92A9-7584090E79FC}" type="slidenum">
              <a:rPr lang="en-US" altLang="zh-CN"/>
              <a:pPr>
                <a:defRPr/>
              </a:pPr>
              <a:t>‹#›</a:t>
            </a:fld>
            <a:endParaRPr lang="en-US" altLang="zh-CN"/>
          </a:p>
        </p:txBody>
      </p:sp>
    </p:spTree>
    <p:extLst>
      <p:ext uri="{BB962C8B-B14F-4D97-AF65-F5344CB8AC3E}">
        <p14:creationId xmlns:p14="http://schemas.microsoft.com/office/powerpoint/2010/main" val="67690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9B637B0-3ACB-41B5-A3E2-0A2648EC10C1}" type="slidenum">
              <a:rPr lang="en-US" altLang="zh-CN"/>
              <a:pPr>
                <a:defRPr/>
              </a:pPr>
              <a:t>‹#›</a:t>
            </a:fld>
            <a:endParaRPr lang="en-US" altLang="zh-CN"/>
          </a:p>
        </p:txBody>
      </p:sp>
    </p:spTree>
    <p:extLst>
      <p:ext uri="{BB962C8B-B14F-4D97-AF65-F5344CB8AC3E}">
        <p14:creationId xmlns:p14="http://schemas.microsoft.com/office/powerpoint/2010/main" val="212832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9BF9ECE-532D-411B-8EA0-B8CF58108100}" type="slidenum">
              <a:rPr lang="en-US" altLang="zh-CN"/>
              <a:pPr>
                <a:defRPr/>
              </a:pPr>
              <a:t>‹#›</a:t>
            </a:fld>
            <a:endParaRPr lang="en-US" altLang="zh-CN"/>
          </a:p>
        </p:txBody>
      </p:sp>
    </p:spTree>
    <p:extLst>
      <p:ext uri="{BB962C8B-B14F-4D97-AF65-F5344CB8AC3E}">
        <p14:creationId xmlns:p14="http://schemas.microsoft.com/office/powerpoint/2010/main" val="410301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9556"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279557"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279558"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B69CC3F6-E868-4598-9005-1EB6B7998A3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08"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22.bin"/><Relationship Id="rId4" Type="http://schemas.openxmlformats.org/officeDocument/2006/relationships/image" Target="../media/image2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9.wmf"/></Relationships>
</file>

<file path=ppt/slides/_rels/slide14.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1.wmf"/><Relationship Id="rId5" Type="http://schemas.openxmlformats.org/officeDocument/2006/relationships/oleObject" Target="../embeddings/oleObject26.bin"/><Relationship Id="rId4" Type="http://schemas.openxmlformats.org/officeDocument/2006/relationships/image" Target="../media/image30.wmf"/></Relationships>
</file>

<file path=ppt/slides/_rels/slide15.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4.wmf"/><Relationship Id="rId5" Type="http://schemas.openxmlformats.org/officeDocument/2006/relationships/oleObject" Target="../embeddings/oleObject29.bin"/><Relationship Id="rId4" Type="http://schemas.openxmlformats.org/officeDocument/2006/relationships/image" Target="../media/image33.wmf"/></Relationships>
</file>

<file path=ppt/slides/_rels/slide16.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7.wmf"/><Relationship Id="rId5" Type="http://schemas.openxmlformats.org/officeDocument/2006/relationships/oleObject" Target="../embeddings/oleObject32.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4.bin"/></Relationships>
</file>

<file path=ppt/slides/_rels/slide17.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1.wmf"/><Relationship Id="rId5" Type="http://schemas.openxmlformats.org/officeDocument/2006/relationships/oleObject" Target="../embeddings/oleObject36.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38.bin"/></Relationships>
</file>

<file path=ppt/slides/_rels/slide18.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5.wmf"/><Relationship Id="rId11" Type="http://schemas.openxmlformats.org/officeDocument/2006/relationships/image" Target="../media/image48.png"/><Relationship Id="rId5" Type="http://schemas.openxmlformats.org/officeDocument/2006/relationships/oleObject" Target="../embeddings/oleObject40.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2.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3.bin"/><Relationship Id="rId7"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0.wmf"/><Relationship Id="rId5" Type="http://schemas.openxmlformats.org/officeDocument/2006/relationships/oleObject" Target="../embeddings/oleObject44.bin"/><Relationship Id="rId4" Type="http://schemas.openxmlformats.org/officeDocument/2006/relationships/image" Target="../media/image49.wmf"/></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2.wmf"/><Relationship Id="rId5" Type="http://schemas.openxmlformats.org/officeDocument/2006/relationships/oleObject" Target="../embeddings/oleObject46.bin"/><Relationship Id="rId4" Type="http://schemas.openxmlformats.org/officeDocument/2006/relationships/image" Target="../media/image5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4.wmf"/><Relationship Id="rId5" Type="http://schemas.openxmlformats.org/officeDocument/2006/relationships/oleObject" Target="../embeddings/oleObject48.bin"/><Relationship Id="rId4" Type="http://schemas.openxmlformats.org/officeDocument/2006/relationships/image" Target="../media/image53.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6.wmf"/><Relationship Id="rId5" Type="http://schemas.openxmlformats.org/officeDocument/2006/relationships/oleObject" Target="../embeddings/oleObject50.bin"/><Relationship Id="rId4" Type="http://schemas.openxmlformats.org/officeDocument/2006/relationships/image" Target="../media/image55.wmf"/></Relationships>
</file>

<file path=ppt/slides/_rels/slide2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8.w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7.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5.bin"/><Relationship Id="rId4" Type="http://schemas.openxmlformats.org/officeDocument/2006/relationships/image" Target="../media/image1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18.bin"/><Relationship Id="rId4" Type="http://schemas.openxmlformats.org/officeDocument/2006/relationships/image" Target="../media/image2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4" name="Rectangle 4"/>
          <p:cNvSpPr>
            <a:spLocks noChangeArrowheads="1"/>
          </p:cNvSpPr>
          <p:nvPr/>
        </p:nvSpPr>
        <p:spPr bwMode="auto">
          <a:xfrm>
            <a:off x="1054100" y="1179513"/>
            <a:ext cx="71120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2286000" indent="-2286000" algn="ctr">
              <a:defRPr/>
            </a:pPr>
            <a:r>
              <a:rPr kumimoji="1" lang="en-US" altLang="zh-CN" sz="6000" b="1"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16-3 </a:t>
            </a:r>
            <a:r>
              <a:rPr kumimoji="1" lang="zh-CN" altLang="en-US" sz="6000" b="1"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电解质溶液活度的理论和半经验方法</a:t>
            </a:r>
            <a:endParaRPr kumimoji="1" lang="zh-CN" altLang="en-US" sz="2400" dirty="0">
              <a:latin typeface="楷体" panose="02010609060101010101" pitchFamily="49" charset="-122"/>
              <a:ea typeface="楷体" panose="02010609060101010101" pitchFamily="49" charset="-122"/>
            </a:endParaRPr>
          </a:p>
        </p:txBody>
      </p:sp>
      <p:sp>
        <p:nvSpPr>
          <p:cNvPr id="3075" name="TextBox 2"/>
          <p:cNvSpPr txBox="1">
            <a:spLocks noChangeArrowheads="1"/>
          </p:cNvSpPr>
          <p:nvPr/>
        </p:nvSpPr>
        <p:spPr bwMode="auto">
          <a:xfrm>
            <a:off x="1157288" y="4500563"/>
            <a:ext cx="730091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b="1" dirty="0">
                <a:solidFill>
                  <a:srgbClr val="FF0000"/>
                </a:solidFill>
                <a:latin typeface="Times New Roman" pitchFamily="18" charset="0"/>
              </a:rPr>
              <a:t>Theories and Semi-Empirical Methods for Activities of Electrolyte Solutions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457200" y="681038"/>
            <a:ext cx="8443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latin typeface="Times New Roman" pitchFamily="18" charset="0"/>
              </a:rPr>
              <a:t>体系中</a:t>
            </a:r>
            <a:r>
              <a:rPr lang="en-US" altLang="zh-CN" sz="2800" i="1" dirty="0">
                <a:solidFill>
                  <a:srgbClr val="000000"/>
                </a:solidFill>
                <a:latin typeface="Times New Roman" pitchFamily="18" charset="0"/>
              </a:rPr>
              <a:t>N</a:t>
            </a:r>
            <a:r>
              <a:rPr lang="zh-CN" altLang="en-US" sz="2800" b="1" dirty="0">
                <a:latin typeface="Times New Roman" pitchFamily="18" charset="0"/>
              </a:rPr>
              <a:t>个点电荷的总静电能为：</a:t>
            </a:r>
          </a:p>
        </p:txBody>
      </p:sp>
      <p:graphicFrame>
        <p:nvGraphicFramePr>
          <p:cNvPr id="12291" name="对象 2"/>
          <p:cNvGraphicFramePr>
            <a:graphicFrameLocks noChangeAspect="1"/>
          </p:cNvGraphicFramePr>
          <p:nvPr>
            <p:extLst>
              <p:ext uri="{D42A27DB-BD31-4B8C-83A1-F6EECF244321}">
                <p14:modId xmlns:p14="http://schemas.microsoft.com/office/powerpoint/2010/main" val="527481784"/>
              </p:ext>
            </p:extLst>
          </p:nvPr>
        </p:nvGraphicFramePr>
        <p:xfrm>
          <a:off x="581065" y="1167597"/>
          <a:ext cx="8268701" cy="1710096"/>
        </p:xfrm>
        <a:graphic>
          <a:graphicData uri="http://schemas.openxmlformats.org/presentationml/2006/ole">
            <mc:AlternateContent xmlns:mc="http://schemas.openxmlformats.org/markup-compatibility/2006">
              <mc:Choice xmlns:v="urn:schemas-microsoft-com:vml" Requires="v">
                <p:oleObj spid="_x0000_s8194" name="Equation" r:id="rId3" imgW="3809880" imgH="787320" progId="Equation.DSMT4">
                  <p:embed/>
                </p:oleObj>
              </mc:Choice>
              <mc:Fallback>
                <p:oleObj name="Equation" r:id="rId3" imgW="3809880" imgH="787320" progId="Equation.DSMT4">
                  <p:embed/>
                  <p:pic>
                    <p:nvPicPr>
                      <p:cNvPr id="12291" name="对象 2"/>
                      <p:cNvPicPr>
                        <a:picLocks noChangeAspect="1" noChangeArrowheads="1"/>
                      </p:cNvPicPr>
                      <p:nvPr/>
                    </p:nvPicPr>
                    <p:blipFill>
                      <a:blip r:embed="rId4"/>
                      <a:srcRect/>
                      <a:stretch>
                        <a:fillRect/>
                      </a:stretch>
                    </p:blipFill>
                    <p:spPr bwMode="auto">
                      <a:xfrm>
                        <a:off x="581065" y="1167597"/>
                        <a:ext cx="8268701" cy="171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2" name="TextBox 3"/>
          <p:cNvSpPr txBox="1">
            <a:spLocks noChangeArrowheads="1"/>
          </p:cNvSpPr>
          <p:nvPr/>
        </p:nvSpPr>
        <p:spPr bwMode="auto">
          <a:xfrm>
            <a:off x="457200" y="3000375"/>
            <a:ext cx="84439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latin typeface="Times New Roman" pitchFamily="18" charset="0"/>
                <a:cs typeface="Times New Roman" pitchFamily="18" charset="0"/>
              </a:rPr>
              <a:t>乘以</a:t>
            </a:r>
            <a:r>
              <a:rPr lang="en-US" altLang="zh-CN" sz="2800" dirty="0">
                <a:solidFill>
                  <a:srgbClr val="000000"/>
                </a:solidFill>
                <a:latin typeface="Times New Roman" pitchFamily="18" charset="0"/>
                <a:cs typeface="Times New Roman" pitchFamily="18" charset="0"/>
              </a:rPr>
              <a:t>1/2</a:t>
            </a:r>
            <a:r>
              <a:rPr lang="zh-CN" altLang="en-US" sz="2800" b="1" dirty="0">
                <a:latin typeface="Times New Roman" pitchFamily="18" charset="0"/>
                <a:cs typeface="Times New Roman" pitchFamily="18" charset="0"/>
              </a:rPr>
              <a:t>是因为计算电荷</a:t>
            </a:r>
            <a:r>
              <a:rPr lang="en-US" altLang="zh-CN" sz="2800" i="1" dirty="0" err="1">
                <a:solidFill>
                  <a:srgbClr val="000000"/>
                </a:solidFill>
                <a:latin typeface="Times New Roman" pitchFamily="18" charset="0"/>
                <a:cs typeface="Times New Roman" pitchFamily="18" charset="0"/>
              </a:rPr>
              <a:t>i</a:t>
            </a:r>
            <a:r>
              <a:rPr lang="zh-CN" altLang="en-US" sz="2800" b="1" dirty="0">
                <a:latin typeface="Times New Roman" pitchFamily="18" charset="0"/>
                <a:cs typeface="Times New Roman" pitchFamily="18" charset="0"/>
              </a:rPr>
              <a:t>的能量时，计入了它与电荷</a:t>
            </a:r>
            <a:r>
              <a:rPr lang="en-US" altLang="zh-CN" sz="2800" i="1" dirty="0">
                <a:solidFill>
                  <a:srgbClr val="000000"/>
                </a:solidFill>
                <a:latin typeface="Times New Roman" pitchFamily="18" charset="0"/>
                <a:cs typeface="Times New Roman" pitchFamily="18" charset="0"/>
              </a:rPr>
              <a:t>j</a:t>
            </a:r>
            <a:r>
              <a:rPr lang="zh-CN" altLang="en-US" sz="2800" b="1" dirty="0">
                <a:latin typeface="Times New Roman" pitchFamily="18" charset="0"/>
                <a:cs typeface="Times New Roman" pitchFamily="18" charset="0"/>
              </a:rPr>
              <a:t>的作用，但计算电荷</a:t>
            </a:r>
            <a:r>
              <a:rPr lang="en-US" altLang="zh-CN" sz="2800" i="1" dirty="0">
                <a:solidFill>
                  <a:srgbClr val="000000"/>
                </a:solidFill>
                <a:latin typeface="Times New Roman" pitchFamily="18" charset="0"/>
                <a:cs typeface="Times New Roman" pitchFamily="18" charset="0"/>
              </a:rPr>
              <a:t>j</a:t>
            </a:r>
            <a:r>
              <a:rPr lang="zh-CN" altLang="en-US" sz="2800" b="1" dirty="0">
                <a:latin typeface="Times New Roman" pitchFamily="18" charset="0"/>
                <a:cs typeface="Times New Roman" pitchFamily="18" charset="0"/>
              </a:rPr>
              <a:t>的能量时，又计入了它与电荷</a:t>
            </a:r>
            <a:r>
              <a:rPr lang="en-US" altLang="zh-CN" sz="2800" i="1" dirty="0" err="1">
                <a:solidFill>
                  <a:srgbClr val="000000"/>
                </a:solidFill>
                <a:latin typeface="Times New Roman" pitchFamily="18" charset="0"/>
                <a:cs typeface="Times New Roman" pitchFamily="18" charset="0"/>
              </a:rPr>
              <a:t>i</a:t>
            </a:r>
            <a:r>
              <a:rPr lang="zh-CN" altLang="en-US" sz="2800" b="1" dirty="0">
                <a:latin typeface="Times New Roman" pitchFamily="18" charset="0"/>
                <a:cs typeface="Times New Roman" pitchFamily="18" charset="0"/>
              </a:rPr>
              <a:t>的作用。</a:t>
            </a:r>
          </a:p>
        </p:txBody>
      </p:sp>
      <p:sp>
        <p:nvSpPr>
          <p:cNvPr id="12293" name="TextBox 4"/>
          <p:cNvSpPr txBox="1">
            <a:spLocks noChangeArrowheads="1"/>
          </p:cNvSpPr>
          <p:nvPr/>
        </p:nvSpPr>
        <p:spPr bwMode="auto">
          <a:xfrm>
            <a:off x="457200" y="4621213"/>
            <a:ext cx="8443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a:latin typeface="Times New Roman" pitchFamily="18" charset="0"/>
              </a:rPr>
              <a:t>如果体系中的电荷可以看作是连续分布的：</a:t>
            </a:r>
          </a:p>
        </p:txBody>
      </p:sp>
      <p:graphicFrame>
        <p:nvGraphicFramePr>
          <p:cNvPr id="12294" name="对象 5"/>
          <p:cNvGraphicFramePr>
            <a:graphicFrameLocks noChangeAspect="1"/>
          </p:cNvGraphicFramePr>
          <p:nvPr>
            <p:extLst>
              <p:ext uri="{D42A27DB-BD31-4B8C-83A1-F6EECF244321}">
                <p14:modId xmlns:p14="http://schemas.microsoft.com/office/powerpoint/2010/main" val="1306496895"/>
              </p:ext>
            </p:extLst>
          </p:nvPr>
        </p:nvGraphicFramePr>
        <p:xfrm>
          <a:off x="2008724" y="5294829"/>
          <a:ext cx="5017015" cy="987270"/>
        </p:xfrm>
        <a:graphic>
          <a:graphicData uri="http://schemas.openxmlformats.org/presentationml/2006/ole">
            <mc:AlternateContent xmlns:mc="http://schemas.openxmlformats.org/markup-compatibility/2006">
              <mc:Choice xmlns:v="urn:schemas-microsoft-com:vml" Requires="v">
                <p:oleObj spid="_x0000_s8195" name="Equation" r:id="rId5" imgW="2260440" imgH="444240" progId="Equation.DSMT4">
                  <p:embed/>
                </p:oleObj>
              </mc:Choice>
              <mc:Fallback>
                <p:oleObj name="Equation" r:id="rId5" imgW="2260440" imgH="444240" progId="Equation.DSMT4">
                  <p:embed/>
                  <p:pic>
                    <p:nvPicPr>
                      <p:cNvPr id="12294" name="对象 5"/>
                      <p:cNvPicPr>
                        <a:picLocks noChangeAspect="1" noChangeArrowheads="1"/>
                      </p:cNvPicPr>
                      <p:nvPr/>
                    </p:nvPicPr>
                    <p:blipFill>
                      <a:blip r:embed="rId6"/>
                      <a:srcRect/>
                      <a:stretch>
                        <a:fillRect/>
                      </a:stretch>
                    </p:blipFill>
                    <p:spPr bwMode="auto">
                      <a:xfrm>
                        <a:off x="2008724" y="5294829"/>
                        <a:ext cx="5017015" cy="987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5" name="TextBox 6"/>
          <p:cNvSpPr txBox="1">
            <a:spLocks noChangeArrowheads="1"/>
          </p:cNvSpPr>
          <p:nvPr/>
        </p:nvSpPr>
        <p:spPr bwMode="auto">
          <a:xfrm>
            <a:off x="568325" y="71438"/>
            <a:ext cx="616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zh-CN" altLang="en-US" sz="2400" b="1" dirty="0">
                <a:solidFill>
                  <a:srgbClr val="FF0000"/>
                </a:solidFill>
              </a:rPr>
              <a:t>了解一下：德拜</a:t>
            </a:r>
            <a:r>
              <a:rPr lang="en-US" altLang="zh-CN" sz="2400" b="1" dirty="0">
                <a:solidFill>
                  <a:srgbClr val="FF0000"/>
                </a:solidFill>
                <a:latin typeface="+mn-ea"/>
              </a:rPr>
              <a:t>-</a:t>
            </a:r>
            <a:r>
              <a:rPr lang="zh-CN" altLang="en-US" sz="2400" b="1" dirty="0">
                <a:solidFill>
                  <a:srgbClr val="FF0000"/>
                </a:solidFill>
              </a:rPr>
              <a:t>休克尔活度因子方程的推导</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5"/>
          <p:cNvSpPr txBox="1">
            <a:spLocks noChangeArrowheads="1"/>
          </p:cNvSpPr>
          <p:nvPr/>
        </p:nvSpPr>
        <p:spPr bwMode="auto">
          <a:xfrm>
            <a:off x="769938" y="1346200"/>
            <a:ext cx="79883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kumimoji="1" lang="zh-CN" altLang="en-US" sz="2800" b="1" dirty="0">
                <a:latin typeface="+mn-ea"/>
                <a:ea typeface="+mn-ea"/>
              </a:rPr>
              <a:t>如果独立子系统处于一个外场之中，比如重力场，那么独立子的浓度不是常数，而是一个分布，称为玻</a:t>
            </a:r>
            <a:r>
              <a:rPr lang="zh-CN" altLang="en-US" sz="2800" b="1" dirty="0">
                <a:solidFill>
                  <a:srgbClr val="0033CC"/>
                </a:solidFill>
                <a:latin typeface="Times New Roman" pitchFamily="18" charset="0"/>
                <a:cs typeface="Times New Roman" pitchFamily="18" charset="0"/>
              </a:rPr>
              <a:t>尔</a:t>
            </a:r>
            <a:r>
              <a:rPr kumimoji="1" lang="zh-CN" altLang="en-US" sz="2800" b="1" dirty="0">
                <a:latin typeface="+mn-ea"/>
                <a:ea typeface="+mn-ea"/>
              </a:rPr>
              <a:t>兹曼分布，记每个粒子所具有的势能为</a:t>
            </a:r>
            <a:r>
              <a:rPr kumimoji="1" lang="en-US" altLang="zh-CN" sz="2800" i="1" dirty="0">
                <a:solidFill>
                  <a:srgbClr val="000000"/>
                </a:solidFill>
                <a:latin typeface="Times New Roman" pitchFamily="18" charset="0"/>
                <a:ea typeface="+mn-ea"/>
                <a:cs typeface="Times New Roman" pitchFamily="18" charset="0"/>
              </a:rPr>
              <a:t>u</a:t>
            </a:r>
            <a:r>
              <a:rPr kumimoji="1" lang="zh-CN" altLang="en-US" sz="2800" b="1" dirty="0">
                <a:latin typeface="+mn-ea"/>
                <a:ea typeface="+mn-ea"/>
              </a:rPr>
              <a:t>，则浓度分布可以表示为：</a:t>
            </a:r>
            <a:endParaRPr lang="zh-CN" altLang="en-US" sz="2800" b="1" dirty="0"/>
          </a:p>
        </p:txBody>
      </p:sp>
      <p:graphicFrame>
        <p:nvGraphicFramePr>
          <p:cNvPr id="13315" name="对象 2"/>
          <p:cNvGraphicFramePr>
            <a:graphicFrameLocks noChangeAspect="1"/>
          </p:cNvGraphicFramePr>
          <p:nvPr>
            <p:extLst>
              <p:ext uri="{D42A27DB-BD31-4B8C-83A1-F6EECF244321}">
                <p14:modId xmlns:p14="http://schemas.microsoft.com/office/powerpoint/2010/main" val="3794658897"/>
              </p:ext>
            </p:extLst>
          </p:nvPr>
        </p:nvGraphicFramePr>
        <p:xfrm>
          <a:off x="2289175" y="3300413"/>
          <a:ext cx="4600575" cy="504825"/>
        </p:xfrm>
        <a:graphic>
          <a:graphicData uri="http://schemas.openxmlformats.org/presentationml/2006/ole">
            <mc:AlternateContent xmlns:mc="http://schemas.openxmlformats.org/markup-compatibility/2006">
              <mc:Choice xmlns:v="urn:schemas-microsoft-com:vml" Requires="v">
                <p:oleObj spid="_x0000_s9218" name="Equation" r:id="rId3" imgW="2082600" imgH="228600" progId="Equation.DSMT4">
                  <p:embed/>
                </p:oleObj>
              </mc:Choice>
              <mc:Fallback>
                <p:oleObj name="Equation" r:id="rId3" imgW="2082600" imgH="228600" progId="Equation.DSMT4">
                  <p:embed/>
                  <p:pic>
                    <p:nvPicPr>
                      <p:cNvPr id="13315" name="对象 2"/>
                      <p:cNvPicPr>
                        <a:picLocks noChangeAspect="1" noChangeArrowheads="1"/>
                      </p:cNvPicPr>
                      <p:nvPr/>
                    </p:nvPicPr>
                    <p:blipFill>
                      <a:blip r:embed="rId4"/>
                      <a:srcRect/>
                      <a:stretch>
                        <a:fillRect/>
                      </a:stretch>
                    </p:blipFill>
                    <p:spPr bwMode="auto">
                      <a:xfrm>
                        <a:off x="2289175" y="3300413"/>
                        <a:ext cx="4600575" cy="5048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5"/>
          <p:cNvSpPr txBox="1">
            <a:spLocks noChangeArrowheads="1"/>
          </p:cNvSpPr>
          <p:nvPr/>
        </p:nvSpPr>
        <p:spPr bwMode="auto">
          <a:xfrm>
            <a:off x="812800" y="3905250"/>
            <a:ext cx="79454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kumimoji="1" lang="zh-CN" altLang="en-US" sz="2800" b="1" dirty="0">
                <a:latin typeface="+mn-ea"/>
                <a:ea typeface="+mn-ea"/>
              </a:rPr>
              <a:t>例如不考虑温度变化时，重力场中的理想气体的数密度（单位体积中的分子数，</a:t>
            </a:r>
            <a:r>
              <a:rPr kumimoji="1" lang="en-US" altLang="zh-CN" sz="2800" i="1" dirty="0">
                <a:solidFill>
                  <a:srgbClr val="000000"/>
                </a:solidFill>
                <a:latin typeface="Symbol" pitchFamily="18" charset="2"/>
                <a:ea typeface="+mn-ea"/>
                <a:cs typeface="Times New Roman" pitchFamily="18" charset="0"/>
              </a:rPr>
              <a:t>r </a:t>
            </a:r>
            <a:r>
              <a:rPr kumimoji="1" lang="en-US" altLang="zh-CN" sz="2800" dirty="0">
                <a:solidFill>
                  <a:srgbClr val="000000"/>
                </a:solidFill>
                <a:latin typeface="Times New Roman" pitchFamily="18" charset="0"/>
                <a:ea typeface="+mn-ea"/>
                <a:cs typeface="Times New Roman" pitchFamily="18" charset="0"/>
              </a:rPr>
              <a:t>=</a:t>
            </a:r>
            <a:r>
              <a:rPr kumimoji="1" lang="en-US" altLang="zh-CN" sz="2800" i="1" dirty="0">
                <a:solidFill>
                  <a:srgbClr val="000000"/>
                </a:solidFill>
                <a:latin typeface="Times New Roman" pitchFamily="18" charset="0"/>
                <a:ea typeface="+mn-ea"/>
                <a:cs typeface="Times New Roman" pitchFamily="18" charset="0"/>
              </a:rPr>
              <a:t>N</a:t>
            </a:r>
            <a:r>
              <a:rPr kumimoji="1" lang="en-US" altLang="zh-CN" sz="2800" dirty="0">
                <a:solidFill>
                  <a:srgbClr val="000000"/>
                </a:solidFill>
                <a:latin typeface="Times New Roman" pitchFamily="18" charset="0"/>
                <a:ea typeface="+mn-ea"/>
                <a:cs typeface="Times New Roman" pitchFamily="18" charset="0"/>
              </a:rPr>
              <a:t>/</a:t>
            </a:r>
            <a:r>
              <a:rPr kumimoji="1" lang="en-US" altLang="zh-CN" sz="2800" i="1" dirty="0">
                <a:solidFill>
                  <a:srgbClr val="000000"/>
                </a:solidFill>
                <a:latin typeface="Times New Roman" pitchFamily="18" charset="0"/>
                <a:ea typeface="+mn-ea"/>
                <a:cs typeface="Times New Roman" pitchFamily="18" charset="0"/>
              </a:rPr>
              <a:t>V</a:t>
            </a:r>
            <a:r>
              <a:rPr kumimoji="1" lang="zh-CN" altLang="en-US" sz="2800" b="1" dirty="0">
                <a:latin typeface="+mn-ea"/>
                <a:ea typeface="+mn-ea"/>
              </a:rPr>
              <a:t>）分布：</a:t>
            </a:r>
            <a:endParaRPr lang="zh-CN" altLang="en-US" sz="2800" b="1" dirty="0"/>
          </a:p>
        </p:txBody>
      </p:sp>
      <p:graphicFrame>
        <p:nvGraphicFramePr>
          <p:cNvPr id="13317" name="对象 3"/>
          <p:cNvGraphicFramePr>
            <a:graphicFrameLocks noChangeAspect="1"/>
          </p:cNvGraphicFramePr>
          <p:nvPr>
            <p:extLst>
              <p:ext uri="{D42A27DB-BD31-4B8C-83A1-F6EECF244321}">
                <p14:modId xmlns:p14="http://schemas.microsoft.com/office/powerpoint/2010/main" val="511381938"/>
              </p:ext>
            </p:extLst>
          </p:nvPr>
        </p:nvGraphicFramePr>
        <p:xfrm>
          <a:off x="1652588" y="4981575"/>
          <a:ext cx="6224587" cy="1457325"/>
        </p:xfrm>
        <a:graphic>
          <a:graphicData uri="http://schemas.openxmlformats.org/presentationml/2006/ole">
            <mc:AlternateContent xmlns:mc="http://schemas.openxmlformats.org/markup-compatibility/2006">
              <mc:Choice xmlns:v="urn:schemas-microsoft-com:vml" Requires="v">
                <p:oleObj spid="_x0000_s9219" name="Equation" r:id="rId5" imgW="2819160" imgH="660240" progId="Equation.DSMT4">
                  <p:embed/>
                </p:oleObj>
              </mc:Choice>
              <mc:Fallback>
                <p:oleObj name="Equation" r:id="rId5" imgW="2819160" imgH="660240" progId="Equation.DSMT4">
                  <p:embed/>
                  <p:pic>
                    <p:nvPicPr>
                      <p:cNvPr id="13317" name="对象 3"/>
                      <p:cNvPicPr>
                        <a:picLocks noChangeAspect="1" noChangeArrowheads="1"/>
                      </p:cNvPicPr>
                      <p:nvPr/>
                    </p:nvPicPr>
                    <p:blipFill>
                      <a:blip r:embed="rId6"/>
                      <a:srcRect/>
                      <a:stretch>
                        <a:fillRect/>
                      </a:stretch>
                    </p:blipFill>
                    <p:spPr bwMode="auto">
                      <a:xfrm>
                        <a:off x="1652588" y="4981575"/>
                        <a:ext cx="6224587"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0" name="TextBox 1"/>
          <p:cNvSpPr txBox="1">
            <a:spLocks noChangeArrowheads="1"/>
          </p:cNvSpPr>
          <p:nvPr/>
        </p:nvSpPr>
        <p:spPr bwMode="auto">
          <a:xfrm>
            <a:off x="568325" y="71438"/>
            <a:ext cx="616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zh-CN" altLang="en-US" sz="2400" b="1" dirty="0">
                <a:solidFill>
                  <a:srgbClr val="FF0000"/>
                </a:solidFill>
              </a:rPr>
              <a:t>了解一下：德拜</a:t>
            </a:r>
            <a:r>
              <a:rPr lang="en-US" altLang="zh-CN" sz="2400" b="1" dirty="0">
                <a:solidFill>
                  <a:srgbClr val="FF0000"/>
                </a:solidFill>
                <a:latin typeface="+mn-ea"/>
              </a:rPr>
              <a:t>-</a:t>
            </a:r>
            <a:r>
              <a:rPr lang="zh-CN" altLang="en-US" sz="2400" b="1" dirty="0">
                <a:solidFill>
                  <a:srgbClr val="FF0000"/>
                </a:solidFill>
              </a:rPr>
              <a:t>休克尔活度因子方程的推导</a:t>
            </a:r>
          </a:p>
        </p:txBody>
      </p:sp>
      <p:sp>
        <p:nvSpPr>
          <p:cNvPr id="9" name="TextBox 8"/>
          <p:cNvSpPr txBox="1"/>
          <p:nvPr/>
        </p:nvSpPr>
        <p:spPr>
          <a:xfrm>
            <a:off x="542925" y="719138"/>
            <a:ext cx="3913188" cy="523875"/>
          </a:xfrm>
          <a:prstGeom prst="rect">
            <a:avLst/>
          </a:prstGeom>
          <a:noFill/>
        </p:spPr>
        <p:txBody>
          <a:bodyPr>
            <a:spAutoFit/>
          </a:bodyPr>
          <a:lstStyle/>
          <a:p>
            <a:pPr>
              <a:defRPr/>
            </a:pPr>
            <a:r>
              <a:rPr lang="en-US" altLang="zh-CN" sz="2800" b="1" dirty="0">
                <a:effectLst>
                  <a:outerShdw blurRad="38100" dist="38100" dir="2700000" algn="tl">
                    <a:srgbClr val="000000">
                      <a:alpha val="43137"/>
                    </a:srgbClr>
                  </a:outerShdw>
                </a:effectLst>
                <a:latin typeface="Times New Roman" pitchFamily="18" charset="0"/>
                <a:ea typeface="宋体" charset="-122"/>
                <a:cs typeface="Times New Roman" pitchFamily="18" charset="0"/>
              </a:rPr>
              <a:t>3 </a:t>
            </a:r>
            <a:r>
              <a:rPr lang="zh-CN" altLang="en-US" sz="2800" b="1" dirty="0">
                <a:effectLst>
                  <a:outerShdw blurRad="38100" dist="38100" dir="2700000" algn="tl">
                    <a:srgbClr val="000000">
                      <a:alpha val="43137"/>
                    </a:srgbClr>
                  </a:outerShdw>
                </a:effectLst>
                <a:latin typeface="Times New Roman" pitchFamily="18" charset="0"/>
                <a:ea typeface="宋体" charset="-122"/>
                <a:cs typeface="Times New Roman" pitchFamily="18" charset="0"/>
              </a:rPr>
              <a:t>玻</a:t>
            </a:r>
            <a:r>
              <a:rPr lang="zh-CN" altLang="en-US" sz="2800" b="1" dirty="0">
                <a:solidFill>
                  <a:srgbClr val="0033CC"/>
                </a:solidFill>
                <a:effectLst>
                  <a:outerShdw blurRad="38100" dist="38100" dir="2700000" algn="tl">
                    <a:srgbClr val="000000">
                      <a:alpha val="43137"/>
                    </a:srgbClr>
                  </a:outerShdw>
                </a:effectLst>
                <a:latin typeface="Times New Roman" pitchFamily="18" charset="0"/>
                <a:cs typeface="Times New Roman" pitchFamily="18" charset="0"/>
              </a:rPr>
              <a:t>尔</a:t>
            </a:r>
            <a:r>
              <a:rPr lang="zh-CN" altLang="en-US" sz="2800" b="1" dirty="0">
                <a:effectLst>
                  <a:outerShdw blurRad="38100" dist="38100" dir="2700000" algn="tl">
                    <a:srgbClr val="000000">
                      <a:alpha val="43137"/>
                    </a:srgbClr>
                  </a:outerShdw>
                </a:effectLst>
                <a:latin typeface="Times New Roman" pitchFamily="18" charset="0"/>
                <a:ea typeface="宋体" charset="-122"/>
                <a:cs typeface="Times New Roman" pitchFamily="18" charset="0"/>
              </a:rPr>
              <a:t>兹曼分布</a:t>
            </a:r>
          </a:p>
        </p:txBody>
      </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5"/>
          <p:cNvSpPr txBox="1">
            <a:spLocks noChangeArrowheads="1"/>
          </p:cNvSpPr>
          <p:nvPr/>
        </p:nvSpPr>
        <p:spPr bwMode="auto">
          <a:xfrm>
            <a:off x="620713" y="1104900"/>
            <a:ext cx="79883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kumimoji="1" lang="zh-CN" altLang="en-US" sz="2800" b="1" dirty="0">
                <a:latin typeface="+mn-ea"/>
                <a:ea typeface="+mn-ea"/>
              </a:rPr>
              <a:t>以万有引力为例：均匀球壳内部的引力势能等于常数。引力常数</a:t>
            </a:r>
            <a:r>
              <a:rPr kumimoji="1" lang="en-US" altLang="zh-CN" sz="2800" i="1" dirty="0">
                <a:solidFill>
                  <a:srgbClr val="000000"/>
                </a:solidFill>
                <a:latin typeface="Times New Roman" panose="02020603050405020304" pitchFamily="18" charset="0"/>
                <a:ea typeface="+mn-ea"/>
                <a:cs typeface="Times New Roman" panose="02020603050405020304" pitchFamily="18" charset="0"/>
              </a:rPr>
              <a:t>G </a:t>
            </a:r>
            <a:r>
              <a:rPr kumimoji="1" lang="en-US" altLang="zh-CN" sz="2800" dirty="0">
                <a:solidFill>
                  <a:srgbClr val="000000"/>
                </a:solidFill>
                <a:latin typeface="Times New Roman" panose="02020603050405020304" pitchFamily="18" charset="0"/>
                <a:ea typeface="+mn-ea"/>
                <a:cs typeface="Times New Roman" panose="02020603050405020304" pitchFamily="18" charset="0"/>
                <a:sym typeface="Symbol"/>
              </a:rPr>
              <a:t> 6.67×10</a:t>
            </a:r>
            <a:r>
              <a:rPr kumimoji="1" lang="en-US" altLang="zh-CN" sz="2800" baseline="30000" dirty="0">
                <a:solidFill>
                  <a:srgbClr val="000000"/>
                </a:solidFill>
                <a:latin typeface="Times New Roman" panose="02020603050405020304" pitchFamily="18" charset="0"/>
                <a:ea typeface="+mn-ea"/>
                <a:cs typeface="Times New Roman" panose="02020603050405020304" pitchFamily="18" charset="0"/>
                <a:sym typeface="Symbol"/>
              </a:rPr>
              <a:t>–11</a:t>
            </a:r>
            <a:r>
              <a:rPr kumimoji="1" lang="en-US" altLang="zh-CN" sz="2800" dirty="0">
                <a:solidFill>
                  <a:srgbClr val="000000"/>
                </a:solidFill>
                <a:latin typeface="Times New Roman" panose="02020603050405020304" pitchFamily="18" charset="0"/>
                <a:ea typeface="+mn-ea"/>
                <a:cs typeface="Times New Roman" panose="02020603050405020304" pitchFamily="18" charset="0"/>
                <a:sym typeface="Symbol"/>
              </a:rPr>
              <a:t>m</a:t>
            </a:r>
            <a:r>
              <a:rPr kumimoji="1" lang="en-US" altLang="zh-CN" sz="2800" baseline="30000" dirty="0">
                <a:solidFill>
                  <a:srgbClr val="000000"/>
                </a:solidFill>
                <a:latin typeface="Times New Roman" panose="02020603050405020304" pitchFamily="18" charset="0"/>
                <a:cs typeface="Times New Roman" panose="02020603050405020304" pitchFamily="18" charset="0"/>
                <a:sym typeface="Symbol"/>
              </a:rPr>
              <a:t>3</a:t>
            </a:r>
            <a:r>
              <a:rPr kumimoji="1" lang="en-US" altLang="zh-CN" sz="2800" dirty="0">
                <a:solidFill>
                  <a:srgbClr val="000000"/>
                </a:solidFill>
                <a:latin typeface="Times New Roman"/>
                <a:ea typeface="+mn-ea"/>
                <a:cs typeface="Times New Roman"/>
                <a:sym typeface="Symbol"/>
              </a:rPr>
              <a:t>·kg</a:t>
            </a:r>
            <a:r>
              <a:rPr kumimoji="1" lang="en-US" altLang="zh-CN" sz="2800" baseline="30000" dirty="0">
                <a:solidFill>
                  <a:srgbClr val="000000"/>
                </a:solidFill>
                <a:latin typeface="Times New Roman" panose="02020603050405020304" pitchFamily="18" charset="0"/>
                <a:cs typeface="Times New Roman" panose="02020603050405020304" pitchFamily="18" charset="0"/>
                <a:sym typeface="Symbol"/>
              </a:rPr>
              <a:t>–</a:t>
            </a:r>
            <a:r>
              <a:rPr kumimoji="1" lang="en-US" altLang="zh-CN" sz="2800" baseline="30000" dirty="0">
                <a:solidFill>
                  <a:srgbClr val="000000"/>
                </a:solidFill>
                <a:latin typeface="Times New Roman" panose="02020603050405020304" pitchFamily="18" charset="0"/>
                <a:ea typeface="+mn-ea"/>
                <a:cs typeface="Times New Roman" panose="02020603050405020304" pitchFamily="18" charset="0"/>
                <a:sym typeface="Symbol"/>
              </a:rPr>
              <a:t>1</a:t>
            </a:r>
            <a:r>
              <a:rPr kumimoji="1" lang="en-US" altLang="zh-CN" sz="2800" dirty="0">
                <a:solidFill>
                  <a:srgbClr val="000000"/>
                </a:solidFill>
                <a:latin typeface="Times New Roman"/>
                <a:cs typeface="Times New Roman"/>
                <a:sym typeface="Symbol"/>
              </a:rPr>
              <a:t>·s</a:t>
            </a:r>
            <a:r>
              <a:rPr kumimoji="1" lang="en-US" altLang="zh-CN" sz="2800" baseline="30000" dirty="0">
                <a:solidFill>
                  <a:srgbClr val="000000"/>
                </a:solidFill>
                <a:latin typeface="Times New Roman" panose="02020603050405020304" pitchFamily="18" charset="0"/>
                <a:ea typeface="+mn-ea"/>
                <a:cs typeface="Times New Roman" panose="02020603050405020304" pitchFamily="18" charset="0"/>
                <a:sym typeface="Symbol"/>
              </a:rPr>
              <a:t>–2</a:t>
            </a:r>
            <a:r>
              <a:rPr kumimoji="1" lang="zh-CN" altLang="en-US" sz="2800" b="1" dirty="0">
                <a:latin typeface="Times New Roman" panose="02020603050405020304" pitchFamily="18" charset="0"/>
                <a:ea typeface="+mn-ea"/>
                <a:cs typeface="Times New Roman" panose="02020603050405020304" pitchFamily="18" charset="0"/>
                <a:sym typeface="Symbol"/>
              </a:rPr>
              <a:t>。</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14339" name="对象 3"/>
          <p:cNvGraphicFramePr>
            <a:graphicFrameLocks noChangeAspect="1"/>
          </p:cNvGraphicFramePr>
          <p:nvPr>
            <p:extLst>
              <p:ext uri="{D42A27DB-BD31-4B8C-83A1-F6EECF244321}">
                <p14:modId xmlns:p14="http://schemas.microsoft.com/office/powerpoint/2010/main" val="2693410285"/>
              </p:ext>
            </p:extLst>
          </p:nvPr>
        </p:nvGraphicFramePr>
        <p:xfrm>
          <a:off x="2033588" y="5164138"/>
          <a:ext cx="809625" cy="962025"/>
        </p:xfrm>
        <a:graphic>
          <a:graphicData uri="http://schemas.openxmlformats.org/presentationml/2006/ole">
            <mc:AlternateContent xmlns:mc="http://schemas.openxmlformats.org/markup-compatibility/2006">
              <mc:Choice xmlns:v="urn:schemas-microsoft-com:vml" Requires="v">
                <p:oleObj spid="_x0000_s10242" name="Equation" r:id="rId3" imgW="330120" imgH="393480" progId="Equation.DSMT4">
                  <p:embed/>
                </p:oleObj>
              </mc:Choice>
              <mc:Fallback>
                <p:oleObj name="Equation" r:id="rId3" imgW="330120" imgH="393480" progId="Equation.DSMT4">
                  <p:embed/>
                  <p:pic>
                    <p:nvPicPr>
                      <p:cNvPr id="14339" name="对象 3"/>
                      <p:cNvPicPr>
                        <a:picLocks noChangeAspect="1" noChangeArrowheads="1"/>
                      </p:cNvPicPr>
                      <p:nvPr/>
                    </p:nvPicPr>
                    <p:blipFill>
                      <a:blip r:embed="rId4"/>
                      <a:srcRect/>
                      <a:stretch>
                        <a:fillRect/>
                      </a:stretch>
                    </p:blipFill>
                    <p:spPr bwMode="auto">
                      <a:xfrm>
                        <a:off x="2033588" y="5164138"/>
                        <a:ext cx="8096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0" name="TextBox 1"/>
          <p:cNvSpPr txBox="1">
            <a:spLocks noChangeArrowheads="1"/>
          </p:cNvSpPr>
          <p:nvPr/>
        </p:nvSpPr>
        <p:spPr bwMode="auto">
          <a:xfrm>
            <a:off x="568325" y="71438"/>
            <a:ext cx="616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zh-CN" altLang="en-US" sz="2400" b="1" dirty="0">
                <a:solidFill>
                  <a:srgbClr val="FF0000"/>
                </a:solidFill>
              </a:rPr>
              <a:t>了解一下：德拜</a:t>
            </a:r>
            <a:r>
              <a:rPr lang="en-US" altLang="zh-CN" sz="2400" b="1" dirty="0">
                <a:solidFill>
                  <a:srgbClr val="FF0000"/>
                </a:solidFill>
                <a:latin typeface="+mn-ea"/>
              </a:rPr>
              <a:t>-</a:t>
            </a:r>
            <a:r>
              <a:rPr lang="zh-CN" altLang="en-US" sz="2400" b="1" dirty="0">
                <a:solidFill>
                  <a:srgbClr val="FF0000"/>
                </a:solidFill>
              </a:rPr>
              <a:t>休克尔活度因子方程的推导</a:t>
            </a:r>
          </a:p>
        </p:txBody>
      </p:sp>
      <p:sp>
        <p:nvSpPr>
          <p:cNvPr id="9" name="TextBox 8"/>
          <p:cNvSpPr txBox="1"/>
          <p:nvPr/>
        </p:nvSpPr>
        <p:spPr>
          <a:xfrm>
            <a:off x="584200" y="569913"/>
            <a:ext cx="8102600" cy="522287"/>
          </a:xfrm>
          <a:prstGeom prst="rect">
            <a:avLst/>
          </a:prstGeom>
          <a:noFill/>
        </p:spPr>
        <p:txBody>
          <a:bodyPr>
            <a:spAutoFit/>
          </a:bodyPr>
          <a:lstStyle/>
          <a:p>
            <a:pPr>
              <a:defRPr/>
            </a:pPr>
            <a:r>
              <a:rPr lang="en-US" altLang="zh-CN" sz="2800" b="1" dirty="0">
                <a:effectLst>
                  <a:outerShdw blurRad="38100" dist="38100" dir="2700000" algn="tl">
                    <a:srgbClr val="000000">
                      <a:alpha val="43137"/>
                    </a:srgbClr>
                  </a:outerShdw>
                </a:effectLst>
                <a:latin typeface="Times New Roman" pitchFamily="18" charset="0"/>
                <a:ea typeface="宋体" charset="-122"/>
                <a:cs typeface="Times New Roman" pitchFamily="18" charset="0"/>
              </a:rPr>
              <a:t>4 </a:t>
            </a:r>
            <a:r>
              <a:rPr lang="zh-CN" altLang="en-US" sz="2800" b="1" dirty="0">
                <a:effectLst>
                  <a:outerShdw blurRad="38100" dist="38100" dir="2700000" algn="tl">
                    <a:srgbClr val="000000">
                      <a:alpha val="43137"/>
                    </a:srgbClr>
                  </a:outerShdw>
                </a:effectLst>
                <a:latin typeface="Times New Roman" pitchFamily="18" charset="0"/>
                <a:ea typeface="宋体" charset="-122"/>
                <a:cs typeface="Times New Roman" pitchFamily="18" charset="0"/>
              </a:rPr>
              <a:t>平方反比力场的球壳定理</a:t>
            </a:r>
            <a:r>
              <a:rPr lang="en-US" altLang="zh-CN" sz="2800" b="1" dirty="0">
                <a:effectLst>
                  <a:outerShdw blurRad="38100" dist="38100" dir="2700000" algn="tl">
                    <a:srgbClr val="000000">
                      <a:alpha val="43137"/>
                    </a:srgbClr>
                  </a:outerShdw>
                </a:effectLst>
                <a:latin typeface="Times New Roman" pitchFamily="18" charset="0"/>
                <a:ea typeface="宋体" charset="-122"/>
                <a:cs typeface="Times New Roman" pitchFamily="18" charset="0"/>
              </a:rPr>
              <a:t>(shell theorem)</a:t>
            </a:r>
            <a:endParaRPr lang="zh-CN" altLang="en-US" sz="2800" b="1" dirty="0">
              <a:effectLst>
                <a:outerShdw blurRad="38100" dist="38100" dir="2700000" algn="tl">
                  <a:srgbClr val="000000">
                    <a:alpha val="43137"/>
                  </a:srgbClr>
                </a:outerShdw>
              </a:effectLst>
              <a:latin typeface="Times New Roman" pitchFamily="18" charset="0"/>
              <a:ea typeface="宋体" charset="-122"/>
              <a:cs typeface="Times New Roman" pitchFamily="18" charset="0"/>
            </a:endParaRPr>
          </a:p>
        </p:txBody>
      </p:sp>
      <p:sp>
        <p:nvSpPr>
          <p:cNvPr id="14342" name="TextBox 1"/>
          <p:cNvSpPr txBox="1">
            <a:spLocks noChangeArrowheads="1"/>
          </p:cNvSpPr>
          <p:nvPr/>
        </p:nvSpPr>
        <p:spPr bwMode="auto">
          <a:xfrm>
            <a:off x="612775" y="2039938"/>
            <a:ext cx="4459288"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t>证明：设球壳半径为</a:t>
            </a:r>
            <a:r>
              <a:rPr lang="en-US" altLang="zh-CN" sz="2800" i="1" dirty="0">
                <a:solidFill>
                  <a:srgbClr val="000000"/>
                </a:solidFill>
                <a:latin typeface="Times New Roman" pitchFamily="18" charset="0"/>
                <a:cs typeface="Times New Roman" pitchFamily="18" charset="0"/>
              </a:rPr>
              <a:t>R</a:t>
            </a:r>
            <a:r>
              <a:rPr lang="zh-CN" altLang="en-US" sz="2800" b="1" dirty="0"/>
              <a:t>，厚度为</a:t>
            </a:r>
            <a:r>
              <a:rPr lang="en-US" altLang="zh-CN" sz="2800" dirty="0" err="1">
                <a:solidFill>
                  <a:srgbClr val="000000"/>
                </a:solidFill>
                <a:latin typeface="Times New Roman" pitchFamily="18" charset="0"/>
                <a:cs typeface="Times New Roman" pitchFamily="18" charset="0"/>
              </a:rPr>
              <a:t>d</a:t>
            </a:r>
            <a:r>
              <a:rPr lang="en-US" altLang="zh-CN" sz="2800" i="1" dirty="0" err="1">
                <a:solidFill>
                  <a:srgbClr val="000000"/>
                </a:solidFill>
                <a:latin typeface="Times New Roman" pitchFamily="18" charset="0"/>
                <a:cs typeface="Times New Roman" pitchFamily="18" charset="0"/>
              </a:rPr>
              <a:t>R</a:t>
            </a:r>
            <a:r>
              <a:rPr lang="zh-CN" altLang="en-US" sz="2800" b="1" dirty="0"/>
              <a:t>，面密度为</a:t>
            </a:r>
            <a:r>
              <a:rPr lang="en-US" altLang="zh-CN" sz="2800" i="1" dirty="0">
                <a:solidFill>
                  <a:srgbClr val="000000"/>
                </a:solidFill>
                <a:latin typeface="Symbol" pitchFamily="18" charset="2"/>
              </a:rPr>
              <a:t>h</a:t>
            </a:r>
            <a:r>
              <a:rPr lang="zh-CN" altLang="en-US" sz="2800" b="1" dirty="0">
                <a:latin typeface="Symbol" pitchFamily="18" charset="2"/>
              </a:rPr>
              <a:t>，</a:t>
            </a:r>
            <a:r>
              <a:rPr lang="zh-CN" altLang="en-US" sz="2800" b="1" dirty="0"/>
              <a:t>取球壳内任一点，并以其与圆心的连线作为</a:t>
            </a:r>
            <a:r>
              <a:rPr lang="en-US" altLang="zh-CN" sz="2800" i="1" dirty="0">
                <a:solidFill>
                  <a:srgbClr val="000000"/>
                </a:solidFill>
                <a:latin typeface="Times New Roman" pitchFamily="18" charset="0"/>
                <a:cs typeface="Times New Roman" pitchFamily="18" charset="0"/>
              </a:rPr>
              <a:t>z</a:t>
            </a:r>
            <a:r>
              <a:rPr lang="zh-CN" altLang="en-US" sz="2800" b="1" dirty="0"/>
              <a:t>轴，其</a:t>
            </a:r>
            <a:r>
              <a:rPr lang="en-US" altLang="zh-CN" sz="2800" i="1" dirty="0">
                <a:solidFill>
                  <a:srgbClr val="000000"/>
                </a:solidFill>
                <a:latin typeface="Times New Roman" pitchFamily="18" charset="0"/>
                <a:cs typeface="Times New Roman" pitchFamily="18" charset="0"/>
              </a:rPr>
              <a:t>z</a:t>
            </a:r>
            <a:r>
              <a:rPr lang="zh-CN" altLang="en-US" sz="2800" b="1" dirty="0"/>
              <a:t>轴坐标为</a:t>
            </a:r>
            <a:r>
              <a:rPr lang="en-US" altLang="zh-CN" sz="2800" i="1" dirty="0">
                <a:solidFill>
                  <a:srgbClr val="000000"/>
                </a:solidFill>
                <a:latin typeface="Times New Roman" pitchFamily="18" charset="0"/>
                <a:cs typeface="Times New Roman" pitchFamily="18" charset="0"/>
              </a:rPr>
              <a:t>a</a:t>
            </a:r>
            <a:r>
              <a:rPr lang="zh-CN" altLang="en-US" sz="2800" b="1" dirty="0">
                <a:latin typeface="Times New Roman" pitchFamily="18" charset="0"/>
                <a:cs typeface="Times New Roman" pitchFamily="18" charset="0"/>
              </a:rPr>
              <a:t>。由万有引力定律知重量为</a:t>
            </a:r>
            <a:r>
              <a:rPr lang="en-US" altLang="zh-CN" sz="2800" i="1" dirty="0">
                <a:solidFill>
                  <a:srgbClr val="000000"/>
                </a:solidFill>
                <a:latin typeface="Times New Roman" pitchFamily="18" charset="0"/>
                <a:cs typeface="Times New Roman" pitchFamily="18" charset="0"/>
              </a:rPr>
              <a:t>M</a:t>
            </a:r>
            <a:r>
              <a:rPr lang="zh-CN" altLang="en-US" sz="2800" b="1" dirty="0">
                <a:latin typeface="Times New Roman" pitchFamily="18" charset="0"/>
                <a:cs typeface="Times New Roman" pitchFamily="18" charset="0"/>
              </a:rPr>
              <a:t>的物体在距离其为</a:t>
            </a:r>
            <a:r>
              <a:rPr lang="en-US" altLang="zh-CN" sz="2800" i="1" dirty="0">
                <a:solidFill>
                  <a:srgbClr val="000000"/>
                </a:solidFill>
                <a:latin typeface="Times New Roman" pitchFamily="18" charset="0"/>
                <a:cs typeface="Times New Roman" pitchFamily="18" charset="0"/>
              </a:rPr>
              <a:t>r</a:t>
            </a:r>
            <a:r>
              <a:rPr lang="zh-CN" altLang="en-US" sz="2800" b="1" dirty="0">
                <a:latin typeface="Times New Roman" pitchFamily="18" charset="0"/>
                <a:cs typeface="Times New Roman" pitchFamily="18" charset="0"/>
              </a:rPr>
              <a:t>的地点产生的重力势场为</a:t>
            </a:r>
            <a:endParaRPr lang="en-US" altLang="zh-CN" sz="2800" b="1" dirty="0">
              <a:latin typeface="Times New Roman" pitchFamily="18" charset="0"/>
              <a:cs typeface="Times New Roman" pitchFamily="18" charset="0"/>
            </a:endParaRPr>
          </a:p>
        </p:txBody>
      </p:sp>
      <p:grpSp>
        <p:nvGrpSpPr>
          <p:cNvPr id="14343" name="组合 53"/>
          <p:cNvGrpSpPr>
            <a:grpSpLocks/>
          </p:cNvGrpSpPr>
          <p:nvPr/>
        </p:nvGrpSpPr>
        <p:grpSpPr bwMode="auto">
          <a:xfrm>
            <a:off x="5072063" y="2427288"/>
            <a:ext cx="3856037" cy="4054475"/>
            <a:chOff x="5071533" y="2427315"/>
            <a:chExt cx="3856341" cy="4054094"/>
          </a:xfrm>
        </p:grpSpPr>
        <p:grpSp>
          <p:nvGrpSpPr>
            <p:cNvPr id="14344" name="组合 42"/>
            <p:cNvGrpSpPr>
              <a:grpSpLocks/>
            </p:cNvGrpSpPr>
            <p:nvPr/>
          </p:nvGrpSpPr>
          <p:grpSpPr bwMode="auto">
            <a:xfrm>
              <a:off x="5071533" y="2427315"/>
              <a:ext cx="3856341" cy="4054094"/>
              <a:chOff x="6514221" y="3702877"/>
              <a:chExt cx="2413653" cy="2495891"/>
            </a:xfrm>
          </p:grpSpPr>
          <p:grpSp>
            <p:nvGrpSpPr>
              <p:cNvPr id="14348" name="组合 23"/>
              <p:cNvGrpSpPr>
                <a:grpSpLocks/>
              </p:cNvGrpSpPr>
              <p:nvPr/>
            </p:nvGrpSpPr>
            <p:grpSpPr bwMode="auto">
              <a:xfrm>
                <a:off x="6514221" y="3702877"/>
                <a:ext cx="2413653" cy="2495891"/>
                <a:chOff x="6268415" y="3875387"/>
                <a:chExt cx="1757231" cy="1715320"/>
              </a:xfrm>
            </p:grpSpPr>
            <p:grpSp>
              <p:nvGrpSpPr>
                <p:cNvPr id="14355" name="组合 12"/>
                <p:cNvGrpSpPr>
                  <a:grpSpLocks/>
                </p:cNvGrpSpPr>
                <p:nvPr/>
              </p:nvGrpSpPr>
              <p:grpSpPr bwMode="auto">
                <a:xfrm>
                  <a:off x="6268415" y="3875387"/>
                  <a:ext cx="1757231" cy="1715320"/>
                  <a:chOff x="6542114" y="3759239"/>
                  <a:chExt cx="1348785" cy="1402967"/>
                </a:xfrm>
              </p:grpSpPr>
              <p:cxnSp>
                <p:nvCxnSpPr>
                  <p:cNvPr id="14357" name="直接箭头连接符 3"/>
                  <p:cNvCxnSpPr>
                    <a:cxnSpLocks noChangeShapeType="1"/>
                  </p:cNvCxnSpPr>
                  <p:nvPr/>
                </p:nvCxnSpPr>
                <p:spPr bwMode="auto">
                  <a:xfrm flipV="1">
                    <a:off x="7140633" y="3759239"/>
                    <a:ext cx="0" cy="779510"/>
                  </a:xfrm>
                  <a:prstGeom prst="straightConnector1">
                    <a:avLst/>
                  </a:prstGeom>
                  <a:noFill/>
                  <a:ln w="28575"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8" name="直接箭头连接符 5"/>
                  <p:cNvCxnSpPr>
                    <a:cxnSpLocks noChangeShapeType="1"/>
                  </p:cNvCxnSpPr>
                  <p:nvPr/>
                </p:nvCxnSpPr>
                <p:spPr bwMode="auto">
                  <a:xfrm>
                    <a:off x="7140633" y="4538749"/>
                    <a:ext cx="750266" cy="0"/>
                  </a:xfrm>
                  <a:prstGeom prst="straightConnector1">
                    <a:avLst/>
                  </a:prstGeom>
                  <a:noFill/>
                  <a:ln w="28575"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9" name="直接箭头连接符 7"/>
                  <p:cNvCxnSpPr>
                    <a:cxnSpLocks noChangeShapeType="1"/>
                  </p:cNvCxnSpPr>
                  <p:nvPr/>
                </p:nvCxnSpPr>
                <p:spPr bwMode="auto">
                  <a:xfrm flipH="1">
                    <a:off x="6662870" y="4538749"/>
                    <a:ext cx="477763" cy="623457"/>
                  </a:xfrm>
                  <a:prstGeom prst="straightConnector1">
                    <a:avLst/>
                  </a:prstGeom>
                  <a:noFill/>
                  <a:ln w="28575"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60" name="椭圆 9"/>
                  <p:cNvSpPr>
                    <a:spLocks noChangeArrowheads="1"/>
                  </p:cNvSpPr>
                  <p:nvPr/>
                </p:nvSpPr>
                <p:spPr bwMode="auto">
                  <a:xfrm>
                    <a:off x="6542114" y="3906984"/>
                    <a:ext cx="1221971" cy="1255222"/>
                  </a:xfrm>
                  <a:prstGeom prst="ellipse">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grpSp>
            <p:sp>
              <p:nvSpPr>
                <p:cNvPr id="14356" name="椭圆 20"/>
                <p:cNvSpPr>
                  <a:spLocks noChangeArrowheads="1"/>
                </p:cNvSpPr>
                <p:nvPr/>
              </p:nvSpPr>
              <p:spPr bwMode="auto">
                <a:xfrm>
                  <a:off x="6590978" y="4103374"/>
                  <a:ext cx="940352" cy="249382"/>
                </a:xfrm>
                <a:prstGeom prst="ellipse">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grpSp>
          <p:cxnSp>
            <p:nvCxnSpPr>
              <p:cNvPr id="14349" name="直接连接符 25"/>
              <p:cNvCxnSpPr>
                <a:cxnSpLocks noChangeShapeType="1"/>
                <a:endCxn id="14356" idx="3"/>
              </p:cNvCxnSpPr>
              <p:nvPr/>
            </p:nvCxnSpPr>
            <p:spPr bwMode="auto">
              <a:xfrm flipH="1" flipV="1">
                <a:off x="7146432" y="4344337"/>
                <a:ext cx="438838" cy="241416"/>
              </a:xfrm>
              <a:prstGeom prst="line">
                <a:avLst/>
              </a:prstGeom>
              <a:noFill/>
              <a:ln w="38100" algn="ctr">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50" name="TextBox 26"/>
              <p:cNvSpPr txBox="1">
                <a:spLocks noChangeArrowheads="1"/>
              </p:cNvSpPr>
              <p:nvPr/>
            </p:nvSpPr>
            <p:spPr bwMode="auto">
              <a:xfrm>
                <a:off x="7300537" y="4420362"/>
                <a:ext cx="238420" cy="24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000" i="1">
                    <a:solidFill>
                      <a:srgbClr val="000000"/>
                    </a:solidFill>
                    <a:latin typeface="Times New Roman" pitchFamily="18" charset="0"/>
                    <a:cs typeface="Times New Roman" pitchFamily="18" charset="0"/>
                  </a:rPr>
                  <a:t>r</a:t>
                </a:r>
                <a:endParaRPr lang="zh-CN" altLang="en-US" sz="2000" i="1">
                  <a:solidFill>
                    <a:srgbClr val="000000"/>
                  </a:solidFill>
                  <a:latin typeface="Times New Roman" pitchFamily="18" charset="0"/>
                  <a:cs typeface="Times New Roman" pitchFamily="18" charset="0"/>
                </a:endParaRPr>
              </a:p>
            </p:txBody>
          </p:sp>
          <p:sp>
            <p:nvSpPr>
              <p:cNvPr id="14351" name="TextBox 33"/>
              <p:cNvSpPr txBox="1">
                <a:spLocks noChangeArrowheads="1"/>
              </p:cNvSpPr>
              <p:nvPr/>
            </p:nvSpPr>
            <p:spPr bwMode="auto">
              <a:xfrm>
                <a:off x="7554855" y="4471345"/>
                <a:ext cx="289471" cy="24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000" i="1">
                    <a:solidFill>
                      <a:srgbClr val="000000"/>
                    </a:solidFill>
                    <a:latin typeface="Times New Roman" pitchFamily="18" charset="0"/>
                    <a:cs typeface="Times New Roman" pitchFamily="18" charset="0"/>
                  </a:rPr>
                  <a:t>a</a:t>
                </a:r>
                <a:endParaRPr lang="zh-CN" altLang="en-US" sz="2000" i="1">
                  <a:solidFill>
                    <a:srgbClr val="000000"/>
                  </a:solidFill>
                  <a:latin typeface="Times New Roman" pitchFamily="18" charset="0"/>
                  <a:cs typeface="Times New Roman" pitchFamily="18" charset="0"/>
                </a:endParaRPr>
              </a:p>
            </p:txBody>
          </p:sp>
          <p:cxnSp>
            <p:nvCxnSpPr>
              <p:cNvPr id="14352" name="直接连接符 38"/>
              <p:cNvCxnSpPr>
                <a:cxnSpLocks noChangeShapeType="1"/>
                <a:endCxn id="14356" idx="3"/>
              </p:cNvCxnSpPr>
              <p:nvPr/>
            </p:nvCxnSpPr>
            <p:spPr bwMode="auto">
              <a:xfrm flipH="1" flipV="1">
                <a:off x="7146432" y="4344337"/>
                <a:ext cx="438838" cy="753996"/>
              </a:xfrm>
              <a:prstGeom prst="line">
                <a:avLst/>
              </a:prstGeom>
              <a:noFill/>
              <a:ln w="9525" algn="ctr">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53" name="TextBox 43"/>
              <p:cNvSpPr txBox="1">
                <a:spLocks noChangeArrowheads="1"/>
              </p:cNvSpPr>
              <p:nvPr/>
            </p:nvSpPr>
            <p:spPr bwMode="auto">
              <a:xfrm>
                <a:off x="7411115" y="4748188"/>
                <a:ext cx="253631" cy="24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000" i="1">
                    <a:solidFill>
                      <a:srgbClr val="000000"/>
                    </a:solidFill>
                    <a:latin typeface="Symbol" pitchFamily="18" charset="2"/>
                    <a:cs typeface="Times New Roman" pitchFamily="18" charset="0"/>
                  </a:rPr>
                  <a:t>q</a:t>
                </a:r>
                <a:endParaRPr lang="zh-CN" altLang="en-US" sz="2000" i="1">
                  <a:solidFill>
                    <a:srgbClr val="000000"/>
                  </a:solidFill>
                  <a:latin typeface="Times New Roman" pitchFamily="18" charset="0"/>
                  <a:cs typeface="Times New Roman" pitchFamily="18" charset="0"/>
                </a:endParaRPr>
              </a:p>
            </p:txBody>
          </p:sp>
          <p:cxnSp>
            <p:nvCxnSpPr>
              <p:cNvPr id="14354" name="直接连接符 40"/>
              <p:cNvCxnSpPr>
                <a:cxnSpLocks noChangeShapeType="1"/>
              </p:cNvCxnSpPr>
              <p:nvPr/>
            </p:nvCxnSpPr>
            <p:spPr bwMode="auto">
              <a:xfrm flipH="1">
                <a:off x="7154900" y="4216045"/>
                <a:ext cx="430370" cy="121785"/>
              </a:xfrm>
              <a:prstGeom prst="line">
                <a:avLst/>
              </a:prstGeom>
              <a:noFill/>
              <a:ln w="9525" algn="ctr">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45" name="TextBox 50"/>
            <p:cNvSpPr txBox="1">
              <a:spLocks noChangeArrowheads="1"/>
            </p:cNvSpPr>
            <p:nvPr/>
          </p:nvSpPr>
          <p:spPr bwMode="auto">
            <a:xfrm>
              <a:off x="6167700" y="3978416"/>
              <a:ext cx="462494" cy="40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000" i="1">
                  <a:solidFill>
                    <a:srgbClr val="000000"/>
                  </a:solidFill>
                  <a:latin typeface="Times New Roman" pitchFamily="18" charset="0"/>
                  <a:cs typeface="Times New Roman" pitchFamily="18" charset="0"/>
                </a:rPr>
                <a:t>R</a:t>
              </a:r>
              <a:endParaRPr lang="zh-CN" altLang="en-US" sz="2000" i="1">
                <a:solidFill>
                  <a:srgbClr val="000000"/>
                </a:solidFill>
                <a:latin typeface="Times New Roman" pitchFamily="18" charset="0"/>
                <a:cs typeface="Times New Roman" pitchFamily="18" charset="0"/>
              </a:endParaRPr>
            </a:p>
          </p:txBody>
        </p:sp>
        <p:sp>
          <p:nvSpPr>
            <p:cNvPr id="14346" name="TextBox 51"/>
            <p:cNvSpPr txBox="1">
              <a:spLocks noChangeArrowheads="1"/>
            </p:cNvSpPr>
            <p:nvPr/>
          </p:nvSpPr>
          <p:spPr bwMode="auto">
            <a:xfrm>
              <a:off x="6007783" y="2984196"/>
              <a:ext cx="1010096" cy="40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000" i="1" dirty="0" err="1">
                  <a:solidFill>
                    <a:srgbClr val="000000"/>
                  </a:solidFill>
                  <a:latin typeface="Times New Roman" pitchFamily="18" charset="0"/>
                  <a:cs typeface="Times New Roman" pitchFamily="18" charset="0"/>
                </a:rPr>
                <a:t>R</a:t>
              </a:r>
              <a:r>
                <a:rPr lang="en-US" altLang="zh-CN" sz="2000" dirty="0" err="1">
                  <a:solidFill>
                    <a:srgbClr val="000000"/>
                  </a:solidFill>
                  <a:latin typeface="Times New Roman" pitchFamily="18" charset="0"/>
                  <a:cs typeface="Times New Roman" pitchFamily="18" charset="0"/>
                </a:rPr>
                <a:t>sin</a:t>
              </a:r>
              <a:r>
                <a:rPr lang="en-US" altLang="zh-CN" sz="2000" i="1" dirty="0" err="1">
                  <a:solidFill>
                    <a:srgbClr val="000000"/>
                  </a:solidFill>
                  <a:latin typeface="Symbol" pitchFamily="18" charset="2"/>
                  <a:cs typeface="Times New Roman" pitchFamily="18" charset="0"/>
                </a:rPr>
                <a:t>q</a:t>
              </a:r>
              <a:endParaRPr lang="zh-CN" altLang="en-US" sz="2000" i="1" dirty="0">
                <a:solidFill>
                  <a:srgbClr val="000000"/>
                </a:solidFill>
                <a:latin typeface="Times New Roman" pitchFamily="18" charset="0"/>
                <a:cs typeface="Times New Roman" pitchFamily="18" charset="0"/>
              </a:endParaRPr>
            </a:p>
          </p:txBody>
        </p:sp>
        <p:cxnSp>
          <p:nvCxnSpPr>
            <p:cNvPr id="14347" name="直接连接符 47"/>
            <p:cNvCxnSpPr>
              <a:cxnSpLocks noChangeShapeType="1"/>
              <a:stCxn id="14353" idx="2"/>
              <a:endCxn id="14353" idx="2"/>
            </p:cNvCxnSpPr>
            <p:nvPr/>
          </p:nvCxnSpPr>
          <p:spPr bwMode="auto">
            <a:xfrm>
              <a:off x="6707134" y="4525293"/>
              <a:ext cx="0"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对象 3"/>
          <p:cNvGraphicFramePr>
            <a:graphicFrameLocks noChangeAspect="1"/>
          </p:cNvGraphicFramePr>
          <p:nvPr>
            <p:extLst>
              <p:ext uri="{D42A27DB-BD31-4B8C-83A1-F6EECF244321}">
                <p14:modId xmlns:p14="http://schemas.microsoft.com/office/powerpoint/2010/main" val="1558767547"/>
              </p:ext>
            </p:extLst>
          </p:nvPr>
        </p:nvGraphicFramePr>
        <p:xfrm>
          <a:off x="700380" y="1179684"/>
          <a:ext cx="6660566" cy="3525494"/>
        </p:xfrm>
        <a:graphic>
          <a:graphicData uri="http://schemas.openxmlformats.org/presentationml/2006/ole">
            <mc:AlternateContent xmlns:mc="http://schemas.openxmlformats.org/markup-compatibility/2006">
              <mc:Choice xmlns:v="urn:schemas-microsoft-com:vml" Requires="v">
                <p:oleObj spid="_x0000_s11266" name="Equation" r:id="rId3" imgW="3136680" imgH="1663560" progId="Equation.DSMT4">
                  <p:embed/>
                </p:oleObj>
              </mc:Choice>
              <mc:Fallback>
                <p:oleObj name="Equation" r:id="rId3" imgW="3136680" imgH="1663560" progId="Equation.DSMT4">
                  <p:embed/>
                  <p:pic>
                    <p:nvPicPr>
                      <p:cNvPr id="15362" name="对象 3"/>
                      <p:cNvPicPr>
                        <a:picLocks noChangeAspect="1" noChangeArrowheads="1"/>
                      </p:cNvPicPr>
                      <p:nvPr/>
                    </p:nvPicPr>
                    <p:blipFill>
                      <a:blip r:embed="rId4"/>
                      <a:srcRect/>
                      <a:stretch>
                        <a:fillRect/>
                      </a:stretch>
                    </p:blipFill>
                    <p:spPr bwMode="auto">
                      <a:xfrm>
                        <a:off x="700380" y="1179684"/>
                        <a:ext cx="6660566" cy="352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0" name="TextBox 1"/>
          <p:cNvSpPr txBox="1">
            <a:spLocks noChangeArrowheads="1"/>
          </p:cNvSpPr>
          <p:nvPr/>
        </p:nvSpPr>
        <p:spPr bwMode="auto">
          <a:xfrm>
            <a:off x="568325" y="71438"/>
            <a:ext cx="616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zh-CN" altLang="en-US" sz="2400" b="1" dirty="0">
                <a:solidFill>
                  <a:srgbClr val="FF0000"/>
                </a:solidFill>
              </a:rPr>
              <a:t>了解一下：德拜</a:t>
            </a:r>
            <a:r>
              <a:rPr lang="en-US" altLang="zh-CN" sz="2400" b="1" dirty="0">
                <a:solidFill>
                  <a:srgbClr val="FF0000"/>
                </a:solidFill>
                <a:latin typeface="+mn-ea"/>
              </a:rPr>
              <a:t>-</a:t>
            </a:r>
            <a:r>
              <a:rPr lang="zh-CN" altLang="en-US" sz="2400" b="1" dirty="0">
                <a:solidFill>
                  <a:srgbClr val="FF0000"/>
                </a:solidFill>
              </a:rPr>
              <a:t>休克尔活度因子方程的推导</a:t>
            </a:r>
          </a:p>
        </p:txBody>
      </p:sp>
      <p:sp>
        <p:nvSpPr>
          <p:cNvPr id="15364" name="TextBox 47"/>
          <p:cNvSpPr txBox="1">
            <a:spLocks noChangeArrowheads="1"/>
          </p:cNvSpPr>
          <p:nvPr/>
        </p:nvSpPr>
        <p:spPr bwMode="auto">
          <a:xfrm>
            <a:off x="612775" y="4745038"/>
            <a:ext cx="44592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latin typeface="Times New Roman" pitchFamily="18" charset="0"/>
                <a:cs typeface="Times New Roman" pitchFamily="18" charset="0"/>
              </a:rPr>
              <a:t>重力势场的表达式不含</a:t>
            </a:r>
            <a:r>
              <a:rPr lang="en-US" altLang="zh-CN" sz="2800" i="1" dirty="0">
                <a:solidFill>
                  <a:srgbClr val="000000"/>
                </a:solidFill>
                <a:latin typeface="Times New Roman" pitchFamily="18" charset="0"/>
                <a:cs typeface="Times New Roman" pitchFamily="18" charset="0"/>
              </a:rPr>
              <a:t>a</a:t>
            </a:r>
            <a:r>
              <a:rPr lang="zh-CN" altLang="en-US" sz="2800" b="1" dirty="0">
                <a:latin typeface="Times New Roman" pitchFamily="18" charset="0"/>
                <a:cs typeface="Times New Roman" pitchFamily="18" charset="0"/>
              </a:rPr>
              <a:t>，即球壳内的重力势能与观察点位置无关，是常数。证毕。</a:t>
            </a:r>
            <a:endParaRPr lang="zh-CN" altLang="en-US" sz="2800" b="1" dirty="0"/>
          </a:p>
        </p:txBody>
      </p:sp>
      <p:grpSp>
        <p:nvGrpSpPr>
          <p:cNvPr id="15365" name="组合 53"/>
          <p:cNvGrpSpPr>
            <a:grpSpLocks/>
          </p:cNvGrpSpPr>
          <p:nvPr/>
        </p:nvGrpSpPr>
        <p:grpSpPr bwMode="auto">
          <a:xfrm>
            <a:off x="5072063" y="2427288"/>
            <a:ext cx="3856037" cy="4054475"/>
            <a:chOff x="5071533" y="2427315"/>
            <a:chExt cx="3856341" cy="4054094"/>
          </a:xfrm>
        </p:grpSpPr>
        <p:grpSp>
          <p:nvGrpSpPr>
            <p:cNvPr id="15367" name="组合 42"/>
            <p:cNvGrpSpPr>
              <a:grpSpLocks/>
            </p:cNvGrpSpPr>
            <p:nvPr/>
          </p:nvGrpSpPr>
          <p:grpSpPr bwMode="auto">
            <a:xfrm>
              <a:off x="5071533" y="2427315"/>
              <a:ext cx="3856341" cy="4054094"/>
              <a:chOff x="6514221" y="3702877"/>
              <a:chExt cx="2413653" cy="2495891"/>
            </a:xfrm>
          </p:grpSpPr>
          <p:grpSp>
            <p:nvGrpSpPr>
              <p:cNvPr id="15371" name="组合 23"/>
              <p:cNvGrpSpPr>
                <a:grpSpLocks/>
              </p:cNvGrpSpPr>
              <p:nvPr/>
            </p:nvGrpSpPr>
            <p:grpSpPr bwMode="auto">
              <a:xfrm>
                <a:off x="6514221" y="3702877"/>
                <a:ext cx="2413653" cy="2495891"/>
                <a:chOff x="6268415" y="3875387"/>
                <a:chExt cx="1757231" cy="1715320"/>
              </a:xfrm>
            </p:grpSpPr>
            <p:grpSp>
              <p:nvGrpSpPr>
                <p:cNvPr id="15378" name="组合 12"/>
                <p:cNvGrpSpPr>
                  <a:grpSpLocks/>
                </p:cNvGrpSpPr>
                <p:nvPr/>
              </p:nvGrpSpPr>
              <p:grpSpPr bwMode="auto">
                <a:xfrm>
                  <a:off x="6268415" y="3875387"/>
                  <a:ext cx="1757231" cy="1715320"/>
                  <a:chOff x="6542114" y="3759239"/>
                  <a:chExt cx="1348785" cy="1402967"/>
                </a:xfrm>
              </p:grpSpPr>
              <p:cxnSp>
                <p:nvCxnSpPr>
                  <p:cNvPr id="15380" name="直接箭头连接符 3"/>
                  <p:cNvCxnSpPr>
                    <a:cxnSpLocks noChangeShapeType="1"/>
                  </p:cNvCxnSpPr>
                  <p:nvPr/>
                </p:nvCxnSpPr>
                <p:spPr bwMode="auto">
                  <a:xfrm flipV="1">
                    <a:off x="7140633" y="3759239"/>
                    <a:ext cx="0" cy="779510"/>
                  </a:xfrm>
                  <a:prstGeom prst="straightConnector1">
                    <a:avLst/>
                  </a:prstGeom>
                  <a:noFill/>
                  <a:ln w="28575"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1" name="直接箭头连接符 5"/>
                  <p:cNvCxnSpPr>
                    <a:cxnSpLocks noChangeShapeType="1"/>
                  </p:cNvCxnSpPr>
                  <p:nvPr/>
                </p:nvCxnSpPr>
                <p:spPr bwMode="auto">
                  <a:xfrm>
                    <a:off x="7140633" y="4538749"/>
                    <a:ext cx="750266" cy="0"/>
                  </a:xfrm>
                  <a:prstGeom prst="straightConnector1">
                    <a:avLst/>
                  </a:prstGeom>
                  <a:noFill/>
                  <a:ln w="28575"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2" name="直接箭头连接符 7"/>
                  <p:cNvCxnSpPr>
                    <a:cxnSpLocks noChangeShapeType="1"/>
                  </p:cNvCxnSpPr>
                  <p:nvPr/>
                </p:nvCxnSpPr>
                <p:spPr bwMode="auto">
                  <a:xfrm flipH="1">
                    <a:off x="6662870" y="4538749"/>
                    <a:ext cx="477763" cy="623457"/>
                  </a:xfrm>
                  <a:prstGeom prst="straightConnector1">
                    <a:avLst/>
                  </a:prstGeom>
                  <a:noFill/>
                  <a:ln w="28575"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83" name="椭圆 9"/>
                  <p:cNvSpPr>
                    <a:spLocks noChangeArrowheads="1"/>
                  </p:cNvSpPr>
                  <p:nvPr/>
                </p:nvSpPr>
                <p:spPr bwMode="auto">
                  <a:xfrm>
                    <a:off x="6542114" y="3906984"/>
                    <a:ext cx="1221971" cy="1255222"/>
                  </a:xfrm>
                  <a:prstGeom prst="ellipse">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grpSp>
            <p:sp>
              <p:nvSpPr>
                <p:cNvPr id="15379" name="椭圆 20"/>
                <p:cNvSpPr>
                  <a:spLocks noChangeArrowheads="1"/>
                </p:cNvSpPr>
                <p:nvPr/>
              </p:nvSpPr>
              <p:spPr bwMode="auto">
                <a:xfrm>
                  <a:off x="6590978" y="4103374"/>
                  <a:ext cx="940352" cy="249382"/>
                </a:xfrm>
                <a:prstGeom prst="ellipse">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grpSp>
          <p:cxnSp>
            <p:nvCxnSpPr>
              <p:cNvPr id="15372" name="直接连接符 25"/>
              <p:cNvCxnSpPr>
                <a:cxnSpLocks noChangeShapeType="1"/>
                <a:endCxn id="15379" idx="3"/>
              </p:cNvCxnSpPr>
              <p:nvPr/>
            </p:nvCxnSpPr>
            <p:spPr bwMode="auto">
              <a:xfrm flipH="1" flipV="1">
                <a:off x="7146432" y="4344337"/>
                <a:ext cx="438838" cy="241416"/>
              </a:xfrm>
              <a:prstGeom prst="line">
                <a:avLst/>
              </a:prstGeom>
              <a:noFill/>
              <a:ln w="38100" algn="ctr">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73" name="TextBox 26"/>
              <p:cNvSpPr txBox="1">
                <a:spLocks noChangeArrowheads="1"/>
              </p:cNvSpPr>
              <p:nvPr/>
            </p:nvSpPr>
            <p:spPr bwMode="auto">
              <a:xfrm>
                <a:off x="7300537" y="4420362"/>
                <a:ext cx="238420" cy="24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000" i="1" dirty="0">
                    <a:solidFill>
                      <a:srgbClr val="000000"/>
                    </a:solidFill>
                    <a:latin typeface="Times New Roman" pitchFamily="18" charset="0"/>
                    <a:cs typeface="Times New Roman" pitchFamily="18" charset="0"/>
                  </a:rPr>
                  <a:t>r</a:t>
                </a:r>
                <a:endParaRPr lang="zh-CN" altLang="en-US" sz="2000" i="1" dirty="0">
                  <a:solidFill>
                    <a:srgbClr val="000000"/>
                  </a:solidFill>
                  <a:latin typeface="Times New Roman" pitchFamily="18" charset="0"/>
                  <a:cs typeface="Times New Roman" pitchFamily="18" charset="0"/>
                </a:endParaRPr>
              </a:p>
            </p:txBody>
          </p:sp>
          <p:sp>
            <p:nvSpPr>
              <p:cNvPr id="15374" name="TextBox 33"/>
              <p:cNvSpPr txBox="1">
                <a:spLocks noChangeArrowheads="1"/>
              </p:cNvSpPr>
              <p:nvPr/>
            </p:nvSpPr>
            <p:spPr bwMode="auto">
              <a:xfrm>
                <a:off x="7554855" y="4471345"/>
                <a:ext cx="289471" cy="24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000" i="1">
                    <a:solidFill>
                      <a:srgbClr val="000000"/>
                    </a:solidFill>
                    <a:latin typeface="Times New Roman" pitchFamily="18" charset="0"/>
                    <a:cs typeface="Times New Roman" pitchFamily="18" charset="0"/>
                  </a:rPr>
                  <a:t>a</a:t>
                </a:r>
                <a:endParaRPr lang="zh-CN" altLang="en-US" sz="2000" i="1">
                  <a:solidFill>
                    <a:srgbClr val="000000"/>
                  </a:solidFill>
                  <a:latin typeface="Times New Roman" pitchFamily="18" charset="0"/>
                  <a:cs typeface="Times New Roman" pitchFamily="18" charset="0"/>
                </a:endParaRPr>
              </a:p>
            </p:txBody>
          </p:sp>
          <p:cxnSp>
            <p:nvCxnSpPr>
              <p:cNvPr id="15375" name="直接连接符 38"/>
              <p:cNvCxnSpPr>
                <a:cxnSpLocks noChangeShapeType="1"/>
                <a:endCxn id="15379" idx="3"/>
              </p:cNvCxnSpPr>
              <p:nvPr/>
            </p:nvCxnSpPr>
            <p:spPr bwMode="auto">
              <a:xfrm flipH="1" flipV="1">
                <a:off x="7146432" y="4344337"/>
                <a:ext cx="438838" cy="753996"/>
              </a:xfrm>
              <a:prstGeom prst="line">
                <a:avLst/>
              </a:prstGeom>
              <a:noFill/>
              <a:ln w="9525" algn="ctr">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76" name="TextBox 43"/>
              <p:cNvSpPr txBox="1">
                <a:spLocks noChangeArrowheads="1"/>
              </p:cNvSpPr>
              <p:nvPr/>
            </p:nvSpPr>
            <p:spPr bwMode="auto">
              <a:xfrm>
                <a:off x="7411115" y="4748188"/>
                <a:ext cx="253631" cy="24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000" i="1" dirty="0">
                    <a:solidFill>
                      <a:srgbClr val="000000"/>
                    </a:solidFill>
                    <a:latin typeface="Symbol" pitchFamily="18" charset="2"/>
                    <a:cs typeface="Times New Roman" pitchFamily="18" charset="0"/>
                  </a:rPr>
                  <a:t>q</a:t>
                </a:r>
                <a:endParaRPr lang="zh-CN" altLang="en-US" sz="2000" i="1" dirty="0">
                  <a:solidFill>
                    <a:srgbClr val="000000"/>
                  </a:solidFill>
                  <a:latin typeface="Times New Roman" pitchFamily="18" charset="0"/>
                  <a:cs typeface="Times New Roman" pitchFamily="18" charset="0"/>
                </a:endParaRPr>
              </a:p>
            </p:txBody>
          </p:sp>
          <p:cxnSp>
            <p:nvCxnSpPr>
              <p:cNvPr id="15377" name="直接连接符 40"/>
              <p:cNvCxnSpPr>
                <a:cxnSpLocks noChangeShapeType="1"/>
              </p:cNvCxnSpPr>
              <p:nvPr/>
            </p:nvCxnSpPr>
            <p:spPr bwMode="auto">
              <a:xfrm flipH="1">
                <a:off x="7154900" y="4216045"/>
                <a:ext cx="430370" cy="121785"/>
              </a:xfrm>
              <a:prstGeom prst="line">
                <a:avLst/>
              </a:prstGeom>
              <a:noFill/>
              <a:ln w="9525" algn="ctr">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368" name="TextBox 50"/>
            <p:cNvSpPr txBox="1">
              <a:spLocks noChangeArrowheads="1"/>
            </p:cNvSpPr>
            <p:nvPr/>
          </p:nvSpPr>
          <p:spPr bwMode="auto">
            <a:xfrm>
              <a:off x="6167700" y="3978416"/>
              <a:ext cx="462494" cy="40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000" i="1" dirty="0">
                  <a:solidFill>
                    <a:srgbClr val="000000"/>
                  </a:solidFill>
                  <a:latin typeface="Times New Roman" pitchFamily="18" charset="0"/>
                  <a:cs typeface="Times New Roman" pitchFamily="18" charset="0"/>
                </a:rPr>
                <a:t>R</a:t>
              </a:r>
              <a:endParaRPr lang="zh-CN" altLang="en-US" sz="2000" i="1" dirty="0">
                <a:solidFill>
                  <a:srgbClr val="000000"/>
                </a:solidFill>
                <a:latin typeface="Times New Roman" pitchFamily="18" charset="0"/>
                <a:cs typeface="Times New Roman" pitchFamily="18" charset="0"/>
              </a:endParaRPr>
            </a:p>
          </p:txBody>
        </p:sp>
        <p:sp>
          <p:nvSpPr>
            <p:cNvPr id="15369" name="TextBox 51"/>
            <p:cNvSpPr txBox="1">
              <a:spLocks noChangeArrowheads="1"/>
            </p:cNvSpPr>
            <p:nvPr/>
          </p:nvSpPr>
          <p:spPr bwMode="auto">
            <a:xfrm>
              <a:off x="6007783" y="2984196"/>
              <a:ext cx="1010096" cy="40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000" i="1" dirty="0" err="1">
                  <a:solidFill>
                    <a:srgbClr val="000000"/>
                  </a:solidFill>
                  <a:latin typeface="Times New Roman" pitchFamily="18" charset="0"/>
                  <a:cs typeface="Times New Roman" pitchFamily="18" charset="0"/>
                </a:rPr>
                <a:t>R</a:t>
              </a:r>
              <a:r>
                <a:rPr lang="en-US" altLang="zh-CN" sz="2000" dirty="0" err="1">
                  <a:solidFill>
                    <a:srgbClr val="000000"/>
                  </a:solidFill>
                  <a:latin typeface="Times New Roman" pitchFamily="18" charset="0"/>
                  <a:cs typeface="Times New Roman" pitchFamily="18" charset="0"/>
                </a:rPr>
                <a:t>sin</a:t>
              </a:r>
              <a:r>
                <a:rPr lang="en-US" altLang="zh-CN" sz="2000" i="1" dirty="0" err="1">
                  <a:solidFill>
                    <a:srgbClr val="000000"/>
                  </a:solidFill>
                  <a:latin typeface="Symbol" pitchFamily="18" charset="2"/>
                  <a:cs typeface="Times New Roman" pitchFamily="18" charset="0"/>
                </a:rPr>
                <a:t>q</a:t>
              </a:r>
              <a:endParaRPr lang="zh-CN" altLang="en-US" sz="2000" i="1" dirty="0">
                <a:solidFill>
                  <a:srgbClr val="000000"/>
                </a:solidFill>
                <a:latin typeface="Times New Roman" pitchFamily="18" charset="0"/>
                <a:cs typeface="Times New Roman" pitchFamily="18" charset="0"/>
              </a:endParaRPr>
            </a:p>
          </p:txBody>
        </p:sp>
        <p:cxnSp>
          <p:nvCxnSpPr>
            <p:cNvPr id="15370" name="直接连接符 47"/>
            <p:cNvCxnSpPr>
              <a:cxnSpLocks noChangeShapeType="1"/>
              <a:stCxn id="15376" idx="2"/>
              <a:endCxn id="15376" idx="2"/>
            </p:cNvCxnSpPr>
            <p:nvPr/>
          </p:nvCxnSpPr>
          <p:spPr bwMode="auto">
            <a:xfrm>
              <a:off x="6707134" y="4525293"/>
              <a:ext cx="0"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366" name="矩形 2"/>
          <p:cNvSpPr>
            <a:spLocks noChangeArrowheads="1"/>
          </p:cNvSpPr>
          <p:nvPr/>
        </p:nvSpPr>
        <p:spPr bwMode="auto">
          <a:xfrm>
            <a:off x="571500" y="717550"/>
            <a:ext cx="6170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latin typeface="Times New Roman" pitchFamily="18" charset="0"/>
                <a:cs typeface="Times New Roman" pitchFamily="18" charset="0"/>
              </a:rPr>
              <a:t>则球壳在</a:t>
            </a:r>
            <a:r>
              <a:rPr lang="en-US" altLang="zh-CN" sz="2800" i="1" dirty="0">
                <a:solidFill>
                  <a:srgbClr val="000000"/>
                </a:solidFill>
                <a:latin typeface="Times New Roman" pitchFamily="18" charset="0"/>
                <a:cs typeface="Times New Roman" pitchFamily="18" charset="0"/>
              </a:rPr>
              <a:t>a</a:t>
            </a:r>
            <a:r>
              <a:rPr lang="zh-CN" altLang="en-US" sz="2800" b="1" dirty="0">
                <a:latin typeface="Times New Roman" pitchFamily="18" charset="0"/>
                <a:cs typeface="Times New Roman" pitchFamily="18" charset="0"/>
              </a:rPr>
              <a:t>点产生的重力势场为：</a:t>
            </a:r>
            <a:endParaRPr lang="zh-CN" altLang="en-US" sz="2800" b="1" dirty="0"/>
          </a:p>
        </p:txBody>
      </p:sp>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对象 1"/>
          <p:cNvGraphicFramePr>
            <a:graphicFrameLocks noChangeAspect="1"/>
          </p:cNvGraphicFramePr>
          <p:nvPr>
            <p:extLst>
              <p:ext uri="{D42A27DB-BD31-4B8C-83A1-F6EECF244321}">
                <p14:modId xmlns:p14="http://schemas.microsoft.com/office/powerpoint/2010/main" val="2126719900"/>
              </p:ext>
            </p:extLst>
          </p:nvPr>
        </p:nvGraphicFramePr>
        <p:xfrm>
          <a:off x="977900" y="4070350"/>
          <a:ext cx="3575050" cy="920750"/>
        </p:xfrm>
        <a:graphic>
          <a:graphicData uri="http://schemas.openxmlformats.org/presentationml/2006/ole">
            <mc:AlternateContent xmlns:mc="http://schemas.openxmlformats.org/markup-compatibility/2006">
              <mc:Choice xmlns:v="urn:schemas-microsoft-com:vml" Requires="v">
                <p:oleObj spid="_x0000_s12290" name="Equation" r:id="rId3" imgW="1676160" imgH="431640" progId="Equation.DSMT4">
                  <p:embed/>
                </p:oleObj>
              </mc:Choice>
              <mc:Fallback>
                <p:oleObj name="Equation" r:id="rId3" imgW="1676160" imgH="431640" progId="Equation.DSMT4">
                  <p:embed/>
                  <p:pic>
                    <p:nvPicPr>
                      <p:cNvPr id="16386" name="对象 1"/>
                      <p:cNvPicPr>
                        <a:picLocks noChangeAspect="1" noChangeArrowheads="1"/>
                      </p:cNvPicPr>
                      <p:nvPr/>
                    </p:nvPicPr>
                    <p:blipFill>
                      <a:blip r:embed="rId4"/>
                      <a:srcRect/>
                      <a:stretch>
                        <a:fillRect/>
                      </a:stretch>
                    </p:blipFill>
                    <p:spPr bwMode="auto">
                      <a:xfrm>
                        <a:off x="977900" y="4070350"/>
                        <a:ext cx="357505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7" name="TextBox 1"/>
          <p:cNvSpPr txBox="1">
            <a:spLocks noChangeArrowheads="1"/>
          </p:cNvSpPr>
          <p:nvPr/>
        </p:nvSpPr>
        <p:spPr bwMode="auto">
          <a:xfrm>
            <a:off x="4900613" y="4184650"/>
            <a:ext cx="38147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i="1" dirty="0">
                <a:solidFill>
                  <a:srgbClr val="000000"/>
                </a:solidFill>
                <a:latin typeface="Times New Roman" pitchFamily="18" charset="0"/>
                <a:cs typeface="Times New Roman" pitchFamily="18" charset="0"/>
              </a:rPr>
              <a:t>C</a:t>
            </a:r>
            <a:r>
              <a:rPr lang="zh-CN" altLang="en-US" sz="2400" b="1" dirty="0"/>
              <a:t>：单位体积中离子个数，又称为离子的数密度。</a:t>
            </a:r>
          </a:p>
        </p:txBody>
      </p:sp>
      <p:graphicFrame>
        <p:nvGraphicFramePr>
          <p:cNvPr id="16388" name="对象 2"/>
          <p:cNvGraphicFramePr>
            <a:graphicFrameLocks noChangeAspect="1"/>
          </p:cNvGraphicFramePr>
          <p:nvPr>
            <p:extLst>
              <p:ext uri="{D42A27DB-BD31-4B8C-83A1-F6EECF244321}">
                <p14:modId xmlns:p14="http://schemas.microsoft.com/office/powerpoint/2010/main" val="2458834818"/>
              </p:ext>
            </p:extLst>
          </p:nvPr>
        </p:nvGraphicFramePr>
        <p:xfrm>
          <a:off x="1652588" y="5565775"/>
          <a:ext cx="5983287" cy="920750"/>
        </p:xfrm>
        <a:graphic>
          <a:graphicData uri="http://schemas.openxmlformats.org/presentationml/2006/ole">
            <mc:AlternateContent xmlns:mc="http://schemas.openxmlformats.org/markup-compatibility/2006">
              <mc:Choice xmlns:v="urn:schemas-microsoft-com:vml" Requires="v">
                <p:oleObj spid="_x0000_s12291" name="Equation" r:id="rId5" imgW="2806560" imgH="431640" progId="Equation.DSMT4">
                  <p:embed/>
                </p:oleObj>
              </mc:Choice>
              <mc:Fallback>
                <p:oleObj name="Equation" r:id="rId5" imgW="2806560" imgH="431640" progId="Equation.DSMT4">
                  <p:embed/>
                  <p:pic>
                    <p:nvPicPr>
                      <p:cNvPr id="16388" name="对象 2"/>
                      <p:cNvPicPr>
                        <a:picLocks noChangeAspect="1" noChangeArrowheads="1"/>
                      </p:cNvPicPr>
                      <p:nvPr/>
                    </p:nvPicPr>
                    <p:blipFill>
                      <a:blip r:embed="rId6"/>
                      <a:srcRect/>
                      <a:stretch>
                        <a:fillRect/>
                      </a:stretch>
                    </p:blipFill>
                    <p:spPr bwMode="auto">
                      <a:xfrm>
                        <a:off x="1652588" y="5565775"/>
                        <a:ext cx="59832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9" name="TextBox 3"/>
          <p:cNvSpPr txBox="1">
            <a:spLocks noChangeArrowheads="1"/>
          </p:cNvSpPr>
          <p:nvPr/>
        </p:nvSpPr>
        <p:spPr bwMode="auto">
          <a:xfrm>
            <a:off x="628650" y="5029200"/>
            <a:ext cx="7743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a:t>则电荷密度（单位体积中电荷量）为：</a:t>
            </a:r>
          </a:p>
        </p:txBody>
      </p:sp>
      <p:sp>
        <p:nvSpPr>
          <p:cNvPr id="16390" name="TextBox 2"/>
          <p:cNvSpPr txBox="1">
            <a:spLocks noChangeArrowheads="1"/>
          </p:cNvSpPr>
          <p:nvPr/>
        </p:nvSpPr>
        <p:spPr bwMode="auto">
          <a:xfrm>
            <a:off x="628650" y="3101975"/>
            <a:ext cx="82867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a:solidFill>
                  <a:srgbClr val="0033CC"/>
                </a:solidFill>
                <a:latin typeface="Times New Roman" pitchFamily="18" charset="0"/>
                <a:cs typeface="Times New Roman" pitchFamily="18" charset="0"/>
              </a:rPr>
              <a:t>假设第</a:t>
            </a:r>
            <a:r>
              <a:rPr lang="en-US" altLang="zh-CN" sz="2800" b="1" i="1">
                <a:solidFill>
                  <a:srgbClr val="0033CC"/>
                </a:solidFill>
                <a:latin typeface="Times New Roman" pitchFamily="18" charset="0"/>
                <a:cs typeface="Times New Roman" pitchFamily="18" charset="0"/>
              </a:rPr>
              <a:t>i</a:t>
            </a:r>
            <a:r>
              <a:rPr lang="zh-CN" altLang="en-US" sz="2800" b="1">
                <a:solidFill>
                  <a:srgbClr val="0033CC"/>
                </a:solidFill>
                <a:latin typeface="Times New Roman" pitchFamily="18" charset="0"/>
                <a:cs typeface="Times New Roman" pitchFamily="18" charset="0"/>
              </a:rPr>
              <a:t>种离子在中心离子周围的分布还满足玻尔兹曼分布：</a:t>
            </a:r>
            <a:endParaRPr lang="zh-CN" altLang="en-US" sz="2800" b="1">
              <a:latin typeface="Symbol" pitchFamily="18" charset="2"/>
            </a:endParaRPr>
          </a:p>
        </p:txBody>
      </p:sp>
      <p:sp>
        <p:nvSpPr>
          <p:cNvPr id="16391" name="TextBox 2"/>
          <p:cNvSpPr txBox="1">
            <a:spLocks noChangeArrowheads="1"/>
          </p:cNvSpPr>
          <p:nvPr/>
        </p:nvSpPr>
        <p:spPr bwMode="auto">
          <a:xfrm>
            <a:off x="627063" y="1223963"/>
            <a:ext cx="81819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t>任取一个离子，以它为中心建立坐标系，记电势为</a:t>
            </a:r>
            <a:r>
              <a:rPr lang="en-US" altLang="zh-CN" sz="2800" i="1" dirty="0">
                <a:solidFill>
                  <a:srgbClr val="000000"/>
                </a:solidFill>
                <a:latin typeface="Symbol" pitchFamily="18" charset="2"/>
              </a:rPr>
              <a:t>y </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x, y, z</a:t>
            </a:r>
            <a:r>
              <a:rPr lang="en-US" altLang="zh-CN" sz="2800" dirty="0">
                <a:solidFill>
                  <a:srgbClr val="000000"/>
                </a:solidFill>
                <a:latin typeface="Times New Roman" pitchFamily="18" charset="0"/>
                <a:cs typeface="Times New Roman" pitchFamily="18" charset="0"/>
              </a:rPr>
              <a:t>)</a:t>
            </a:r>
            <a:r>
              <a:rPr lang="zh-CN" altLang="en-US" sz="2800" b="1" dirty="0">
                <a:latin typeface="Symbol" pitchFamily="18" charset="2"/>
              </a:rPr>
              <a:t>，统计平均下中心离子周围电荷分布是球对称的，则电势仅依赖观察点到中心离子距离：</a:t>
            </a:r>
          </a:p>
        </p:txBody>
      </p:sp>
      <p:graphicFrame>
        <p:nvGraphicFramePr>
          <p:cNvPr id="16392" name="对象 4"/>
          <p:cNvGraphicFramePr>
            <a:graphicFrameLocks noChangeAspect="1"/>
          </p:cNvGraphicFramePr>
          <p:nvPr>
            <p:extLst>
              <p:ext uri="{D42A27DB-BD31-4B8C-83A1-F6EECF244321}">
                <p14:modId xmlns:p14="http://schemas.microsoft.com/office/powerpoint/2010/main" val="486289808"/>
              </p:ext>
            </p:extLst>
          </p:nvPr>
        </p:nvGraphicFramePr>
        <p:xfrm>
          <a:off x="3521075" y="2574925"/>
          <a:ext cx="2247900" cy="433388"/>
        </p:xfrm>
        <a:graphic>
          <a:graphicData uri="http://schemas.openxmlformats.org/presentationml/2006/ole">
            <mc:AlternateContent xmlns:mc="http://schemas.openxmlformats.org/markup-compatibility/2006">
              <mc:Choice xmlns:v="urn:schemas-microsoft-com:vml" Requires="v">
                <p:oleObj spid="_x0000_s12292" name="Equation" r:id="rId7" imgW="1054080" imgH="203040" progId="Equation.DSMT4">
                  <p:embed/>
                </p:oleObj>
              </mc:Choice>
              <mc:Fallback>
                <p:oleObj name="Equation" r:id="rId7" imgW="1054080" imgH="203040" progId="Equation.DSMT4">
                  <p:embed/>
                  <p:pic>
                    <p:nvPicPr>
                      <p:cNvPr id="16392" name="对象 4"/>
                      <p:cNvPicPr>
                        <a:picLocks noChangeAspect="1" noChangeArrowheads="1"/>
                      </p:cNvPicPr>
                      <p:nvPr/>
                    </p:nvPicPr>
                    <p:blipFill>
                      <a:blip r:embed="rId8"/>
                      <a:srcRect/>
                      <a:stretch>
                        <a:fillRect/>
                      </a:stretch>
                    </p:blipFill>
                    <p:spPr bwMode="auto">
                      <a:xfrm>
                        <a:off x="3521075" y="2574925"/>
                        <a:ext cx="22479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5" name="TextBox 9"/>
          <p:cNvSpPr txBox="1">
            <a:spLocks noChangeArrowheads="1"/>
          </p:cNvSpPr>
          <p:nvPr/>
        </p:nvSpPr>
        <p:spPr bwMode="auto">
          <a:xfrm>
            <a:off x="568325" y="71438"/>
            <a:ext cx="616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zh-CN" altLang="en-US" sz="2400" b="1" dirty="0">
                <a:solidFill>
                  <a:srgbClr val="FF0000"/>
                </a:solidFill>
              </a:rPr>
              <a:t>了解一下：德拜</a:t>
            </a:r>
            <a:r>
              <a:rPr lang="en-US" altLang="zh-CN" sz="2400" b="1" dirty="0">
                <a:solidFill>
                  <a:srgbClr val="FF0000"/>
                </a:solidFill>
                <a:latin typeface="+mn-ea"/>
              </a:rPr>
              <a:t>-</a:t>
            </a:r>
            <a:r>
              <a:rPr lang="zh-CN" altLang="en-US" sz="2400" b="1" dirty="0">
                <a:solidFill>
                  <a:srgbClr val="FF0000"/>
                </a:solidFill>
              </a:rPr>
              <a:t>休克尔活度因子方程的推导</a:t>
            </a:r>
          </a:p>
        </p:txBody>
      </p:sp>
      <p:sp>
        <p:nvSpPr>
          <p:cNvPr id="10" name="TextBox 9"/>
          <p:cNvSpPr txBox="1"/>
          <p:nvPr/>
        </p:nvSpPr>
        <p:spPr>
          <a:xfrm>
            <a:off x="601663" y="619125"/>
            <a:ext cx="8101012" cy="523875"/>
          </a:xfrm>
          <a:prstGeom prst="rect">
            <a:avLst/>
          </a:prstGeom>
          <a:noFill/>
        </p:spPr>
        <p:txBody>
          <a:bodyPr>
            <a:spAutoFit/>
          </a:bodyPr>
          <a:lstStyle/>
          <a:p>
            <a:pPr>
              <a:defRPr/>
            </a:pPr>
            <a:r>
              <a:rPr lang="en-US" altLang="zh-CN" sz="2800" b="1" dirty="0">
                <a:effectLst>
                  <a:outerShdw blurRad="38100" dist="38100" dir="2700000" algn="tl">
                    <a:srgbClr val="000000">
                      <a:alpha val="43137"/>
                    </a:srgbClr>
                  </a:outerShdw>
                </a:effectLst>
                <a:latin typeface="Times New Roman" pitchFamily="18" charset="0"/>
                <a:ea typeface="宋体" charset="-122"/>
                <a:cs typeface="Times New Roman" pitchFamily="18" charset="0"/>
              </a:rPr>
              <a:t>5 </a:t>
            </a:r>
            <a:r>
              <a:rPr lang="zh-CN" altLang="en-US" sz="2800" b="1" dirty="0">
                <a:effectLst>
                  <a:outerShdw blurRad="38100" dist="38100" dir="2700000" algn="tl">
                    <a:srgbClr val="000000">
                      <a:alpha val="43137"/>
                    </a:srgbClr>
                  </a:outerShdw>
                </a:effectLst>
                <a:latin typeface="Times New Roman" pitchFamily="18" charset="0"/>
                <a:ea typeface="宋体" charset="-122"/>
                <a:cs typeface="Times New Roman" pitchFamily="18" charset="0"/>
              </a:rPr>
              <a:t>德拜</a:t>
            </a:r>
            <a:r>
              <a:rPr lang="en-US" altLang="zh-CN" sz="2800" b="1" dirty="0">
                <a:effectLst>
                  <a:outerShdw blurRad="38100" dist="38100" dir="2700000" algn="tl">
                    <a:srgbClr val="000000">
                      <a:alpha val="43137"/>
                    </a:srgbClr>
                  </a:outerShdw>
                </a:effectLst>
                <a:latin typeface="+mn-ea"/>
                <a:ea typeface="+mn-ea"/>
                <a:cs typeface="Times New Roman" pitchFamily="18" charset="0"/>
              </a:rPr>
              <a:t>-</a:t>
            </a:r>
            <a:r>
              <a:rPr lang="zh-CN" altLang="en-US" sz="2800" b="1" dirty="0">
                <a:effectLst>
                  <a:outerShdw blurRad="38100" dist="38100" dir="2700000" algn="tl">
                    <a:srgbClr val="000000">
                      <a:alpha val="43137"/>
                    </a:srgbClr>
                  </a:outerShdw>
                </a:effectLst>
                <a:latin typeface="+mn-ea"/>
                <a:ea typeface="+mn-ea"/>
                <a:cs typeface="Times New Roman" pitchFamily="18" charset="0"/>
              </a:rPr>
              <a:t>休克尔离子互吸理论</a:t>
            </a:r>
            <a:endParaRPr lang="zh-CN" altLang="en-US" sz="2800" b="1" dirty="0">
              <a:effectLst>
                <a:outerShdw blurRad="38100" dist="38100" dir="2700000" algn="tl">
                  <a:srgbClr val="000000">
                    <a:alpha val="43137"/>
                  </a:srgbClr>
                </a:outerShdw>
              </a:effectLst>
              <a:latin typeface="Times New Roman" pitchFamily="18" charset="0"/>
              <a:ea typeface="宋体" charset="-122"/>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58"/>
          <p:cNvSpPr txBox="1">
            <a:spLocks noChangeArrowheads="1"/>
          </p:cNvSpPr>
          <p:nvPr/>
        </p:nvSpPr>
        <p:spPr bwMode="auto">
          <a:xfrm>
            <a:off x="565150" y="563563"/>
            <a:ext cx="8118475"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defRPr/>
            </a:pPr>
            <a:r>
              <a:rPr kumimoji="1" lang="zh-CN" altLang="en-US" sz="2800" b="1" dirty="0">
                <a:latin typeface="+mn-ea"/>
                <a:ea typeface="+mn-ea"/>
              </a:rPr>
              <a:t>按静电学原理，电荷密度与电势间应遵守泊松方程</a:t>
            </a:r>
            <a:endParaRPr kumimoji="1" lang="zh-CN" altLang="en-US" sz="2400" dirty="0">
              <a:latin typeface="+mn-ea"/>
              <a:ea typeface="+mn-ea"/>
            </a:endParaRPr>
          </a:p>
        </p:txBody>
      </p:sp>
      <p:graphicFrame>
        <p:nvGraphicFramePr>
          <p:cNvPr id="17411" name="对象 1"/>
          <p:cNvGraphicFramePr>
            <a:graphicFrameLocks noChangeAspect="1"/>
          </p:cNvGraphicFramePr>
          <p:nvPr>
            <p:extLst>
              <p:ext uri="{D42A27DB-BD31-4B8C-83A1-F6EECF244321}">
                <p14:modId xmlns:p14="http://schemas.microsoft.com/office/powerpoint/2010/main" val="1996327665"/>
              </p:ext>
            </p:extLst>
          </p:nvPr>
        </p:nvGraphicFramePr>
        <p:xfrm>
          <a:off x="2184400" y="1133475"/>
          <a:ext cx="4306888" cy="1854200"/>
        </p:xfrm>
        <a:graphic>
          <a:graphicData uri="http://schemas.openxmlformats.org/presentationml/2006/ole">
            <mc:AlternateContent xmlns:mc="http://schemas.openxmlformats.org/markup-compatibility/2006">
              <mc:Choice xmlns:v="urn:schemas-microsoft-com:vml" Requires="v">
                <p:oleObj spid="_x0000_s13314" name="Equation" r:id="rId3" imgW="2006280" imgH="863280" progId="Equation.DSMT4">
                  <p:embed/>
                </p:oleObj>
              </mc:Choice>
              <mc:Fallback>
                <p:oleObj name="Equation" r:id="rId3" imgW="2006280" imgH="863280" progId="Equation.DSMT4">
                  <p:embed/>
                  <p:pic>
                    <p:nvPicPr>
                      <p:cNvPr id="17411" name="对象 1"/>
                      <p:cNvPicPr>
                        <a:picLocks noChangeAspect="1" noChangeArrowheads="1"/>
                      </p:cNvPicPr>
                      <p:nvPr/>
                    </p:nvPicPr>
                    <p:blipFill>
                      <a:blip r:embed="rId4"/>
                      <a:srcRect/>
                      <a:stretch>
                        <a:fillRect/>
                      </a:stretch>
                    </p:blipFill>
                    <p:spPr bwMode="auto">
                      <a:xfrm>
                        <a:off x="2184400" y="1133475"/>
                        <a:ext cx="4306888"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2" name="TextBox 2"/>
          <p:cNvSpPr txBox="1">
            <a:spLocks noChangeArrowheads="1"/>
          </p:cNvSpPr>
          <p:nvPr/>
        </p:nvSpPr>
        <p:spPr bwMode="auto">
          <a:xfrm>
            <a:off x="568325" y="3000375"/>
            <a:ext cx="7804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a:t>代入玻尔兹曼分布：</a:t>
            </a:r>
          </a:p>
        </p:txBody>
      </p:sp>
      <p:graphicFrame>
        <p:nvGraphicFramePr>
          <p:cNvPr id="17413" name="对象 3"/>
          <p:cNvGraphicFramePr>
            <a:graphicFrameLocks noChangeAspect="1"/>
          </p:cNvGraphicFramePr>
          <p:nvPr>
            <p:extLst>
              <p:ext uri="{D42A27DB-BD31-4B8C-83A1-F6EECF244321}">
                <p14:modId xmlns:p14="http://schemas.microsoft.com/office/powerpoint/2010/main" val="4153847626"/>
              </p:ext>
            </p:extLst>
          </p:nvPr>
        </p:nvGraphicFramePr>
        <p:xfrm>
          <a:off x="1893888" y="3552825"/>
          <a:ext cx="4989512" cy="954088"/>
        </p:xfrm>
        <a:graphic>
          <a:graphicData uri="http://schemas.openxmlformats.org/presentationml/2006/ole">
            <mc:AlternateContent xmlns:mc="http://schemas.openxmlformats.org/markup-compatibility/2006">
              <mc:Choice xmlns:v="urn:schemas-microsoft-com:vml" Requires="v">
                <p:oleObj spid="_x0000_s13315" name="Equation" r:id="rId5" imgW="2323800" imgH="444240" progId="Equation.DSMT4">
                  <p:embed/>
                </p:oleObj>
              </mc:Choice>
              <mc:Fallback>
                <p:oleObj name="Equation" r:id="rId5" imgW="2323800" imgH="444240" progId="Equation.DSMT4">
                  <p:embed/>
                  <p:pic>
                    <p:nvPicPr>
                      <p:cNvPr id="17413" name="对象 3"/>
                      <p:cNvPicPr>
                        <a:picLocks noChangeAspect="1" noChangeArrowheads="1"/>
                      </p:cNvPicPr>
                      <p:nvPr/>
                    </p:nvPicPr>
                    <p:blipFill>
                      <a:blip r:embed="rId6"/>
                      <a:srcRect/>
                      <a:stretch>
                        <a:fillRect/>
                      </a:stretch>
                    </p:blipFill>
                    <p:spPr bwMode="auto">
                      <a:xfrm>
                        <a:off x="1893888" y="3552825"/>
                        <a:ext cx="498951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4" name="TextBox 5"/>
          <p:cNvSpPr txBox="1">
            <a:spLocks noChangeArrowheads="1"/>
          </p:cNvSpPr>
          <p:nvPr/>
        </p:nvSpPr>
        <p:spPr bwMode="auto">
          <a:xfrm>
            <a:off x="568325" y="4572000"/>
            <a:ext cx="81153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a:t>上式无法严格求解，再引入近似：设电势很小，则可将指数函数作泰勒展开，并只保留到一次项</a:t>
            </a:r>
          </a:p>
        </p:txBody>
      </p:sp>
      <p:graphicFrame>
        <p:nvGraphicFramePr>
          <p:cNvPr id="17415" name="对象 6"/>
          <p:cNvGraphicFramePr>
            <a:graphicFrameLocks noChangeAspect="1"/>
          </p:cNvGraphicFramePr>
          <p:nvPr>
            <p:extLst>
              <p:ext uri="{D42A27DB-BD31-4B8C-83A1-F6EECF244321}">
                <p14:modId xmlns:p14="http://schemas.microsoft.com/office/powerpoint/2010/main" val="1289573901"/>
              </p:ext>
            </p:extLst>
          </p:nvPr>
        </p:nvGraphicFramePr>
        <p:xfrm>
          <a:off x="2105025" y="5526088"/>
          <a:ext cx="4664075" cy="954087"/>
        </p:xfrm>
        <a:graphic>
          <a:graphicData uri="http://schemas.openxmlformats.org/presentationml/2006/ole">
            <mc:AlternateContent xmlns:mc="http://schemas.openxmlformats.org/markup-compatibility/2006">
              <mc:Choice xmlns:v="urn:schemas-microsoft-com:vml" Requires="v">
                <p:oleObj spid="_x0000_s13316" name="Equation" r:id="rId7" imgW="2171520" imgH="444240" progId="Equation.DSMT4">
                  <p:embed/>
                </p:oleObj>
              </mc:Choice>
              <mc:Fallback>
                <p:oleObj name="Equation" r:id="rId7" imgW="2171520" imgH="444240" progId="Equation.DSMT4">
                  <p:embed/>
                  <p:pic>
                    <p:nvPicPr>
                      <p:cNvPr id="17415" name="对象 6"/>
                      <p:cNvPicPr>
                        <a:picLocks noChangeAspect="1" noChangeArrowheads="1"/>
                      </p:cNvPicPr>
                      <p:nvPr/>
                    </p:nvPicPr>
                    <p:blipFill>
                      <a:blip r:embed="rId8"/>
                      <a:srcRect/>
                      <a:stretch>
                        <a:fillRect/>
                      </a:stretch>
                    </p:blipFill>
                    <p:spPr bwMode="auto">
                      <a:xfrm>
                        <a:off x="2105025" y="5526088"/>
                        <a:ext cx="46640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8" name="TextBox 7"/>
          <p:cNvSpPr txBox="1">
            <a:spLocks noChangeArrowheads="1"/>
          </p:cNvSpPr>
          <p:nvPr/>
        </p:nvSpPr>
        <p:spPr bwMode="auto">
          <a:xfrm>
            <a:off x="568325" y="71438"/>
            <a:ext cx="616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zh-CN" altLang="en-US" sz="2400" b="1" dirty="0">
                <a:solidFill>
                  <a:srgbClr val="FF0000"/>
                </a:solidFill>
              </a:rPr>
              <a:t>了解一下：德拜</a:t>
            </a:r>
            <a:r>
              <a:rPr lang="en-US" altLang="zh-CN" sz="2400" b="1" dirty="0">
                <a:solidFill>
                  <a:srgbClr val="FF0000"/>
                </a:solidFill>
                <a:latin typeface="+mn-ea"/>
              </a:rPr>
              <a:t>-</a:t>
            </a:r>
            <a:r>
              <a:rPr lang="zh-CN" altLang="en-US" sz="2400" b="1" dirty="0">
                <a:solidFill>
                  <a:srgbClr val="FF0000"/>
                </a:solidFill>
              </a:rPr>
              <a:t>休克尔活度因子方程的推导</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对象 1"/>
          <p:cNvGraphicFramePr>
            <a:graphicFrameLocks noChangeAspect="1"/>
          </p:cNvGraphicFramePr>
          <p:nvPr>
            <p:extLst>
              <p:ext uri="{D42A27DB-BD31-4B8C-83A1-F6EECF244321}">
                <p14:modId xmlns:p14="http://schemas.microsoft.com/office/powerpoint/2010/main" val="500718765"/>
              </p:ext>
            </p:extLst>
          </p:nvPr>
        </p:nvGraphicFramePr>
        <p:xfrm>
          <a:off x="1514475" y="596900"/>
          <a:ext cx="5643563" cy="954088"/>
        </p:xfrm>
        <a:graphic>
          <a:graphicData uri="http://schemas.openxmlformats.org/presentationml/2006/ole">
            <mc:AlternateContent xmlns:mc="http://schemas.openxmlformats.org/markup-compatibility/2006">
              <mc:Choice xmlns:v="urn:schemas-microsoft-com:vml" Requires="v">
                <p:oleObj spid="_x0000_s14338" name="Equation" r:id="rId3" imgW="2628720" imgH="444240" progId="Equation.DSMT4">
                  <p:embed/>
                </p:oleObj>
              </mc:Choice>
              <mc:Fallback>
                <p:oleObj name="Equation" r:id="rId3" imgW="2628720" imgH="444240" progId="Equation.DSMT4">
                  <p:embed/>
                  <p:pic>
                    <p:nvPicPr>
                      <p:cNvPr id="18434" name="对象 1"/>
                      <p:cNvPicPr>
                        <a:picLocks noChangeAspect="1" noChangeArrowheads="1"/>
                      </p:cNvPicPr>
                      <p:nvPr/>
                    </p:nvPicPr>
                    <p:blipFill>
                      <a:blip r:embed="rId4"/>
                      <a:srcRect/>
                      <a:stretch>
                        <a:fillRect/>
                      </a:stretch>
                    </p:blipFill>
                    <p:spPr bwMode="auto">
                      <a:xfrm>
                        <a:off x="1514475" y="596900"/>
                        <a:ext cx="56435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5" name="TextBox 2"/>
          <p:cNvSpPr txBox="1">
            <a:spLocks noChangeArrowheads="1"/>
          </p:cNvSpPr>
          <p:nvPr/>
        </p:nvSpPr>
        <p:spPr bwMode="auto">
          <a:xfrm>
            <a:off x="568325" y="1600200"/>
            <a:ext cx="81756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a:t>溶液电中性，右边第一项为零，而右边第二项可以用离子强度表示</a:t>
            </a:r>
          </a:p>
        </p:txBody>
      </p:sp>
      <p:graphicFrame>
        <p:nvGraphicFramePr>
          <p:cNvPr id="18436" name="对象 4"/>
          <p:cNvGraphicFramePr>
            <a:graphicFrameLocks noChangeAspect="1"/>
          </p:cNvGraphicFramePr>
          <p:nvPr>
            <p:extLst>
              <p:ext uri="{D42A27DB-BD31-4B8C-83A1-F6EECF244321}">
                <p14:modId xmlns:p14="http://schemas.microsoft.com/office/powerpoint/2010/main" val="1389817976"/>
              </p:ext>
            </p:extLst>
          </p:nvPr>
        </p:nvGraphicFramePr>
        <p:xfrm>
          <a:off x="1666875" y="2616200"/>
          <a:ext cx="2262188" cy="736600"/>
        </p:xfrm>
        <a:graphic>
          <a:graphicData uri="http://schemas.openxmlformats.org/presentationml/2006/ole">
            <mc:AlternateContent xmlns:mc="http://schemas.openxmlformats.org/markup-compatibility/2006">
              <mc:Choice xmlns:v="urn:schemas-microsoft-com:vml" Requires="v">
                <p:oleObj spid="_x0000_s14339" name="Equation" r:id="rId5" imgW="1054080" imgH="342720" progId="Equation.DSMT4">
                  <p:embed/>
                </p:oleObj>
              </mc:Choice>
              <mc:Fallback>
                <p:oleObj name="Equation" r:id="rId5" imgW="1054080" imgH="342720" progId="Equation.DSMT4">
                  <p:embed/>
                  <p:pic>
                    <p:nvPicPr>
                      <p:cNvPr id="18436" name="对象 4"/>
                      <p:cNvPicPr>
                        <a:picLocks noChangeAspect="1" noChangeArrowheads="1"/>
                      </p:cNvPicPr>
                      <p:nvPr/>
                    </p:nvPicPr>
                    <p:blipFill>
                      <a:blip r:embed="rId6"/>
                      <a:srcRect/>
                      <a:stretch>
                        <a:fillRect/>
                      </a:stretch>
                    </p:blipFill>
                    <p:spPr bwMode="auto">
                      <a:xfrm>
                        <a:off x="1666875" y="2616200"/>
                        <a:ext cx="2262188"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7" name="TextBox 7"/>
          <p:cNvSpPr txBox="1">
            <a:spLocks noChangeArrowheads="1"/>
          </p:cNvSpPr>
          <p:nvPr/>
        </p:nvSpPr>
        <p:spPr bwMode="auto">
          <a:xfrm>
            <a:off x="4324350" y="2616200"/>
            <a:ext cx="4419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i="1" dirty="0">
                <a:solidFill>
                  <a:srgbClr val="000000"/>
                </a:solidFill>
                <a:latin typeface="Times New Roman" pitchFamily="18" charset="0"/>
                <a:cs typeface="Times New Roman" pitchFamily="18" charset="0"/>
              </a:rPr>
              <a:t>I</a:t>
            </a:r>
            <a:r>
              <a:rPr lang="zh-CN" altLang="en-US" sz="2800" b="1" dirty="0"/>
              <a:t>以质量摩尔浓度为单位</a:t>
            </a:r>
          </a:p>
        </p:txBody>
      </p:sp>
      <p:sp>
        <p:nvSpPr>
          <p:cNvPr id="18438" name="TextBox 8"/>
          <p:cNvSpPr txBox="1">
            <a:spLocks noChangeArrowheads="1"/>
          </p:cNvSpPr>
          <p:nvPr/>
        </p:nvSpPr>
        <p:spPr bwMode="auto">
          <a:xfrm>
            <a:off x="568325" y="5157788"/>
            <a:ext cx="8175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latin typeface="Times New Roman" pitchFamily="18" charset="0"/>
                <a:cs typeface="Times New Roman" pitchFamily="18" charset="0"/>
              </a:rPr>
              <a:t>当</a:t>
            </a:r>
            <a:r>
              <a:rPr lang="en-US" altLang="zh-CN" sz="2800" i="1" dirty="0">
                <a:solidFill>
                  <a:srgbClr val="000000"/>
                </a:solidFill>
                <a:latin typeface="Times New Roman" pitchFamily="18" charset="0"/>
                <a:cs typeface="Times New Roman" pitchFamily="18" charset="0"/>
              </a:rPr>
              <a:t>r</a:t>
            </a:r>
            <a:r>
              <a:rPr lang="en-US" altLang="zh-CN" sz="2800" dirty="0">
                <a:solidFill>
                  <a:srgbClr val="000000"/>
                </a:solidFill>
                <a:latin typeface="Times New Roman" pitchFamily="18" charset="0"/>
                <a:cs typeface="Times New Roman" pitchFamily="18" charset="0"/>
                <a:sym typeface="Symbol" pitchFamily="18" charset="2"/>
              </a:rPr>
              <a:t></a:t>
            </a:r>
            <a:r>
              <a:rPr lang="zh-CN" altLang="en-US" sz="2800" b="1" dirty="0">
                <a:latin typeface="Times New Roman" pitchFamily="18" charset="0"/>
                <a:cs typeface="Times New Roman" pitchFamily="18" charset="0"/>
              </a:rPr>
              <a:t>时，电势仍应为有限值，则</a:t>
            </a:r>
            <a:r>
              <a:rPr lang="en-US" altLang="zh-CN" sz="2800" i="1" dirty="0">
                <a:solidFill>
                  <a:srgbClr val="000000"/>
                </a:solidFill>
                <a:latin typeface="Times New Roman" pitchFamily="18" charset="0"/>
                <a:cs typeface="Times New Roman" pitchFamily="18" charset="0"/>
              </a:rPr>
              <a:t>c</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=0</a:t>
            </a:r>
            <a:endParaRPr lang="zh-CN" altLang="en-US" sz="2800" dirty="0">
              <a:solidFill>
                <a:srgbClr val="000000"/>
              </a:solidFill>
              <a:latin typeface="Times New Roman" pitchFamily="18" charset="0"/>
              <a:cs typeface="Times New Roman" pitchFamily="18" charset="0"/>
            </a:endParaRPr>
          </a:p>
        </p:txBody>
      </p:sp>
      <p:graphicFrame>
        <p:nvGraphicFramePr>
          <p:cNvPr id="18439" name="对象 9"/>
          <p:cNvGraphicFramePr>
            <a:graphicFrameLocks noChangeAspect="1"/>
          </p:cNvGraphicFramePr>
          <p:nvPr>
            <p:extLst>
              <p:ext uri="{D42A27DB-BD31-4B8C-83A1-F6EECF244321}">
                <p14:modId xmlns:p14="http://schemas.microsoft.com/office/powerpoint/2010/main" val="3723521964"/>
              </p:ext>
            </p:extLst>
          </p:nvPr>
        </p:nvGraphicFramePr>
        <p:xfrm>
          <a:off x="3014663" y="5694363"/>
          <a:ext cx="2617787" cy="855662"/>
        </p:xfrm>
        <a:graphic>
          <a:graphicData uri="http://schemas.openxmlformats.org/presentationml/2006/ole">
            <mc:AlternateContent xmlns:mc="http://schemas.openxmlformats.org/markup-compatibility/2006">
              <mc:Choice xmlns:v="urn:schemas-microsoft-com:vml" Requires="v">
                <p:oleObj spid="_x0000_s14340" name="Equation" r:id="rId7" imgW="1218960" imgH="393480" progId="Equation.DSMT4">
                  <p:embed/>
                </p:oleObj>
              </mc:Choice>
              <mc:Fallback>
                <p:oleObj name="Equation" r:id="rId7" imgW="1218960" imgH="393480" progId="Equation.DSMT4">
                  <p:embed/>
                  <p:pic>
                    <p:nvPicPr>
                      <p:cNvPr id="18439" name="对象 9"/>
                      <p:cNvPicPr>
                        <a:picLocks noChangeAspect="1" noChangeArrowheads="1"/>
                      </p:cNvPicPr>
                      <p:nvPr/>
                    </p:nvPicPr>
                    <p:blipFill>
                      <a:blip r:embed="rId8"/>
                      <a:srcRect/>
                      <a:stretch>
                        <a:fillRect/>
                      </a:stretch>
                    </p:blipFill>
                    <p:spPr bwMode="auto">
                      <a:xfrm>
                        <a:off x="3014663" y="5694363"/>
                        <a:ext cx="2617787"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440" name="组合 12"/>
          <p:cNvGrpSpPr>
            <a:grpSpLocks/>
          </p:cNvGrpSpPr>
          <p:nvPr/>
        </p:nvGrpSpPr>
        <p:grpSpPr bwMode="auto">
          <a:xfrm>
            <a:off x="1055225" y="3278970"/>
            <a:ext cx="7512437" cy="1854223"/>
            <a:chOff x="1070313" y="3454377"/>
            <a:chExt cx="7512438" cy="1854224"/>
          </a:xfrm>
        </p:grpSpPr>
        <p:graphicFrame>
          <p:nvGraphicFramePr>
            <p:cNvPr id="18445" name="对象 6"/>
            <p:cNvGraphicFramePr>
              <a:graphicFrameLocks noChangeAspect="1"/>
            </p:cNvGraphicFramePr>
            <p:nvPr>
              <p:extLst>
                <p:ext uri="{D42A27DB-BD31-4B8C-83A1-F6EECF244321}">
                  <p14:modId xmlns:p14="http://schemas.microsoft.com/office/powerpoint/2010/main" val="2375903439"/>
                </p:ext>
              </p:extLst>
            </p:nvPr>
          </p:nvGraphicFramePr>
          <p:xfrm>
            <a:off x="1070313" y="3454377"/>
            <a:ext cx="7512438" cy="1854224"/>
          </p:xfrm>
          <a:graphic>
            <a:graphicData uri="http://schemas.openxmlformats.org/presentationml/2006/ole">
              <mc:AlternateContent xmlns:mc="http://schemas.openxmlformats.org/markup-compatibility/2006">
                <mc:Choice xmlns:v="urn:schemas-microsoft-com:vml" Requires="v">
                  <p:oleObj spid="_x0000_s14341" name="Equation" r:id="rId9" imgW="3429000" imgH="838080" progId="Equation.DSMT4">
                    <p:embed/>
                  </p:oleObj>
                </mc:Choice>
                <mc:Fallback>
                  <p:oleObj name="Equation" r:id="rId9" imgW="3429000" imgH="838080" progId="Equation.DSMT4">
                    <p:embed/>
                    <p:pic>
                      <p:nvPicPr>
                        <p:cNvPr id="18445" name="对象 6"/>
                        <p:cNvPicPr>
                          <a:picLocks noChangeAspect="1" noChangeArrowheads="1"/>
                        </p:cNvPicPr>
                        <p:nvPr/>
                      </p:nvPicPr>
                      <p:blipFill>
                        <a:blip r:embed="rId10"/>
                        <a:srcRect/>
                        <a:stretch>
                          <a:fillRect/>
                        </a:stretch>
                      </p:blipFill>
                      <p:spPr bwMode="auto">
                        <a:xfrm>
                          <a:off x="1070313" y="3454377"/>
                          <a:ext cx="7512438" cy="1854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6" name="TextBox 10"/>
            <p:cNvSpPr txBox="1">
              <a:spLocks noChangeArrowheads="1"/>
            </p:cNvSpPr>
            <p:nvPr/>
          </p:nvSpPr>
          <p:spPr bwMode="auto">
            <a:xfrm>
              <a:off x="6072196" y="4534356"/>
              <a:ext cx="2486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i="1" dirty="0">
                  <a:solidFill>
                    <a:srgbClr val="000000"/>
                  </a:solidFill>
                  <a:latin typeface="Times New Roman" pitchFamily="18" charset="0"/>
                  <a:cs typeface="Times New Roman" pitchFamily="18" charset="0"/>
                </a:rPr>
                <a:t>c</a:t>
              </a:r>
              <a:r>
                <a:rPr lang="en-US" altLang="zh-CN" sz="2800" baseline="-25000" dirty="0">
                  <a:solidFill>
                    <a:srgbClr val="000000"/>
                  </a:solidFill>
                  <a:latin typeface="Times New Roman" pitchFamily="18" charset="0"/>
                  <a:cs typeface="Times New Roman" pitchFamily="18" charset="0"/>
                </a:rPr>
                <a:t>1</a:t>
              </a:r>
              <a:r>
                <a:rPr lang="zh-CN" altLang="en-US" sz="2800" b="1" dirty="0">
                  <a:latin typeface="Times New Roman" pitchFamily="18" charset="0"/>
                  <a:cs typeface="Times New Roman" pitchFamily="18" charset="0"/>
                </a:rPr>
                <a:t>，</a:t>
              </a:r>
              <a:r>
                <a:rPr lang="en-US" altLang="zh-CN" sz="2800" i="1" dirty="0">
                  <a:solidFill>
                    <a:srgbClr val="000000"/>
                  </a:solidFill>
                  <a:latin typeface="Times New Roman" pitchFamily="18" charset="0"/>
                </a:rPr>
                <a:t>c</a:t>
              </a:r>
              <a:r>
                <a:rPr lang="en-US" altLang="zh-CN" sz="2800" baseline="-25000" dirty="0">
                  <a:solidFill>
                    <a:srgbClr val="000000"/>
                  </a:solidFill>
                  <a:latin typeface="Times New Roman" pitchFamily="18" charset="0"/>
                </a:rPr>
                <a:t>2</a:t>
              </a:r>
              <a:r>
                <a:rPr lang="zh-CN" altLang="en-US" sz="2800" b="1" dirty="0">
                  <a:latin typeface="Times New Roman" pitchFamily="18" charset="0"/>
                  <a:cs typeface="Times New Roman" pitchFamily="18" charset="0"/>
                </a:rPr>
                <a:t>为常数</a:t>
              </a:r>
            </a:p>
          </p:txBody>
        </p:sp>
      </p:grpSp>
      <p:sp>
        <p:nvSpPr>
          <p:cNvPr id="16393" name="TextBox 10"/>
          <p:cNvSpPr txBox="1">
            <a:spLocks noChangeArrowheads="1"/>
          </p:cNvSpPr>
          <p:nvPr/>
        </p:nvSpPr>
        <p:spPr bwMode="auto">
          <a:xfrm>
            <a:off x="568325" y="71438"/>
            <a:ext cx="616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zh-CN" altLang="en-US" sz="2400" b="1" dirty="0">
                <a:solidFill>
                  <a:srgbClr val="FF0000"/>
                </a:solidFill>
              </a:rPr>
              <a:t>了解一下：德拜</a:t>
            </a:r>
            <a:r>
              <a:rPr lang="en-US" altLang="zh-CN" sz="2400" b="1" dirty="0">
                <a:solidFill>
                  <a:srgbClr val="FF0000"/>
                </a:solidFill>
                <a:latin typeface="+mn-ea"/>
              </a:rPr>
              <a:t>-</a:t>
            </a:r>
            <a:r>
              <a:rPr lang="zh-CN" altLang="en-US" sz="2400" b="1" dirty="0">
                <a:solidFill>
                  <a:srgbClr val="FF0000"/>
                </a:solidFill>
              </a:rPr>
              <a:t>休克尔活度因子方程的推导</a:t>
            </a:r>
          </a:p>
        </p:txBody>
      </p:sp>
      <p:grpSp>
        <p:nvGrpSpPr>
          <p:cNvPr id="18442" name="组合 3"/>
          <p:cNvGrpSpPr>
            <a:grpSpLocks/>
          </p:cNvGrpSpPr>
          <p:nvPr/>
        </p:nvGrpSpPr>
        <p:grpSpPr bwMode="auto">
          <a:xfrm>
            <a:off x="3065463" y="2973388"/>
            <a:ext cx="2238375" cy="1200150"/>
            <a:chOff x="3065929" y="2974164"/>
            <a:chExt cx="2237551" cy="1199803"/>
          </a:xfrm>
        </p:grpSpPr>
        <p:sp>
          <p:nvSpPr>
            <p:cNvPr id="18443" name="圆角矩形 1"/>
            <p:cNvSpPr>
              <a:spLocks noChangeArrowheads="1"/>
            </p:cNvSpPr>
            <p:nvPr/>
          </p:nvSpPr>
          <p:spPr bwMode="auto">
            <a:xfrm>
              <a:off x="3065929" y="3291840"/>
              <a:ext cx="1118796" cy="882127"/>
            </a:xfrm>
            <a:prstGeom prst="roundRect">
              <a:avLst>
                <a:gd name="adj" fmla="val 16667"/>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sp>
          <p:nvSpPr>
            <p:cNvPr id="18444" name="TextBox 13"/>
            <p:cNvSpPr txBox="1">
              <a:spLocks noChangeArrowheads="1"/>
            </p:cNvSpPr>
            <p:nvPr/>
          </p:nvSpPr>
          <p:spPr bwMode="auto">
            <a:xfrm>
              <a:off x="4023188" y="2974164"/>
              <a:ext cx="1280292" cy="461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b="1">
                  <a:solidFill>
                    <a:srgbClr val="FF0000"/>
                  </a:solidFill>
                  <a:latin typeface="Symbol" pitchFamily="18" charset="2"/>
                </a:rPr>
                <a:t>记为</a:t>
              </a:r>
              <a:r>
                <a:rPr lang="en-US" altLang="zh-CN" sz="2400" b="1" i="1">
                  <a:solidFill>
                    <a:srgbClr val="FF0000"/>
                  </a:solidFill>
                  <a:latin typeface="Symbol" pitchFamily="18" charset="2"/>
                </a:rPr>
                <a:t>k </a:t>
              </a:r>
              <a:r>
                <a:rPr lang="en-US" altLang="zh-CN" sz="2400" b="1" baseline="30000">
                  <a:solidFill>
                    <a:srgbClr val="FF0000"/>
                  </a:solidFill>
                  <a:latin typeface="Times New Roman" pitchFamily="18" charset="0"/>
                  <a:cs typeface="Times New Roman" pitchFamily="18" charset="0"/>
                </a:rPr>
                <a:t>2</a:t>
              </a:r>
              <a:endParaRPr lang="zh-CN" altLang="en-US" sz="2400" b="1" baseline="30000">
                <a:solidFill>
                  <a:srgbClr val="FF0000"/>
                </a:solidFill>
                <a:latin typeface="Times New Roman" pitchFamily="18" charset="0"/>
                <a:cs typeface="Times New Roman" pitchFamily="18"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对象 1"/>
          <p:cNvGraphicFramePr>
            <a:graphicFrameLocks noChangeAspect="1"/>
          </p:cNvGraphicFramePr>
          <p:nvPr>
            <p:extLst>
              <p:ext uri="{D42A27DB-BD31-4B8C-83A1-F6EECF244321}">
                <p14:modId xmlns:p14="http://schemas.microsoft.com/office/powerpoint/2010/main" val="3816692931"/>
              </p:ext>
            </p:extLst>
          </p:nvPr>
        </p:nvGraphicFramePr>
        <p:xfrm>
          <a:off x="2873375" y="822325"/>
          <a:ext cx="2616200" cy="855663"/>
        </p:xfrm>
        <a:graphic>
          <a:graphicData uri="http://schemas.openxmlformats.org/presentationml/2006/ole">
            <mc:AlternateContent xmlns:mc="http://schemas.openxmlformats.org/markup-compatibility/2006">
              <mc:Choice xmlns:v="urn:schemas-microsoft-com:vml" Requires="v">
                <p:oleObj spid="_x0000_s15362" name="Equation" r:id="rId3" imgW="1218960" imgH="393480" progId="Equation.DSMT4">
                  <p:embed/>
                </p:oleObj>
              </mc:Choice>
              <mc:Fallback>
                <p:oleObj name="Equation" r:id="rId3" imgW="1218960" imgH="393480" progId="Equation.DSMT4">
                  <p:embed/>
                  <p:pic>
                    <p:nvPicPr>
                      <p:cNvPr id="19458" name="对象 1"/>
                      <p:cNvPicPr>
                        <a:picLocks noChangeAspect="1" noChangeArrowheads="1"/>
                      </p:cNvPicPr>
                      <p:nvPr/>
                    </p:nvPicPr>
                    <p:blipFill>
                      <a:blip r:embed="rId4"/>
                      <a:srcRect/>
                      <a:stretch>
                        <a:fillRect/>
                      </a:stretch>
                    </p:blipFill>
                    <p:spPr bwMode="auto">
                      <a:xfrm>
                        <a:off x="2873375" y="822325"/>
                        <a:ext cx="26162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59" name="对象 3"/>
          <p:cNvGraphicFramePr>
            <a:graphicFrameLocks noChangeAspect="1"/>
          </p:cNvGraphicFramePr>
          <p:nvPr>
            <p:extLst>
              <p:ext uri="{D42A27DB-BD31-4B8C-83A1-F6EECF244321}">
                <p14:modId xmlns:p14="http://schemas.microsoft.com/office/powerpoint/2010/main" val="3571832012"/>
              </p:ext>
            </p:extLst>
          </p:nvPr>
        </p:nvGraphicFramePr>
        <p:xfrm>
          <a:off x="1441450" y="3009900"/>
          <a:ext cx="5984875" cy="920750"/>
        </p:xfrm>
        <a:graphic>
          <a:graphicData uri="http://schemas.openxmlformats.org/presentationml/2006/ole">
            <mc:AlternateContent xmlns:mc="http://schemas.openxmlformats.org/markup-compatibility/2006">
              <mc:Choice xmlns:v="urn:schemas-microsoft-com:vml" Requires="v">
                <p:oleObj spid="_x0000_s15363" name="Equation" r:id="rId5" imgW="2806560" imgH="431640" progId="Equation.DSMT4">
                  <p:embed/>
                </p:oleObj>
              </mc:Choice>
              <mc:Fallback>
                <p:oleObj name="Equation" r:id="rId5" imgW="2806560" imgH="431640" progId="Equation.DSMT4">
                  <p:embed/>
                  <p:pic>
                    <p:nvPicPr>
                      <p:cNvPr id="19459" name="对象 3"/>
                      <p:cNvPicPr>
                        <a:picLocks noChangeAspect="1" noChangeArrowheads="1"/>
                      </p:cNvPicPr>
                      <p:nvPr/>
                    </p:nvPicPr>
                    <p:blipFill>
                      <a:blip r:embed="rId6"/>
                      <a:srcRect/>
                      <a:stretch>
                        <a:fillRect/>
                      </a:stretch>
                    </p:blipFill>
                    <p:spPr bwMode="auto">
                      <a:xfrm>
                        <a:off x="1441450" y="3009900"/>
                        <a:ext cx="598487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0" name="TextBox 4"/>
          <p:cNvSpPr txBox="1">
            <a:spLocks noChangeArrowheads="1"/>
          </p:cNvSpPr>
          <p:nvPr/>
        </p:nvSpPr>
        <p:spPr bwMode="auto">
          <a:xfrm>
            <a:off x="523875" y="1919288"/>
            <a:ext cx="83407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latin typeface="Times New Roman" pitchFamily="18" charset="0"/>
                <a:cs typeface="Times New Roman" pitchFamily="18" charset="0"/>
              </a:rPr>
              <a:t>常数</a:t>
            </a:r>
            <a:r>
              <a:rPr lang="en-US" altLang="zh-CN" sz="2800" b="1" i="1" dirty="0">
                <a:latin typeface="Times New Roman" pitchFamily="18" charset="0"/>
                <a:cs typeface="Times New Roman" pitchFamily="18" charset="0"/>
              </a:rPr>
              <a:t>c</a:t>
            </a:r>
            <a:r>
              <a:rPr lang="en-US" altLang="zh-CN" sz="2800" b="1" baseline="-25000"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可由电中性条件得到：将上式代入电荷分布，得到中心离子周围的电荷分布表达式</a:t>
            </a:r>
          </a:p>
        </p:txBody>
      </p:sp>
      <p:graphicFrame>
        <p:nvGraphicFramePr>
          <p:cNvPr id="19461" name="对象 8"/>
          <p:cNvGraphicFramePr>
            <a:graphicFrameLocks noChangeAspect="1"/>
          </p:cNvGraphicFramePr>
          <p:nvPr>
            <p:extLst>
              <p:ext uri="{D42A27DB-BD31-4B8C-83A1-F6EECF244321}">
                <p14:modId xmlns:p14="http://schemas.microsoft.com/office/powerpoint/2010/main" val="3167500101"/>
              </p:ext>
            </p:extLst>
          </p:nvPr>
        </p:nvGraphicFramePr>
        <p:xfrm>
          <a:off x="1255713" y="4113213"/>
          <a:ext cx="6661150" cy="947737"/>
        </p:xfrm>
        <a:graphic>
          <a:graphicData uri="http://schemas.openxmlformats.org/presentationml/2006/ole">
            <mc:AlternateContent xmlns:mc="http://schemas.openxmlformats.org/markup-compatibility/2006">
              <mc:Choice xmlns:v="urn:schemas-microsoft-com:vml" Requires="v">
                <p:oleObj spid="_x0000_s15364" name="Equation" r:id="rId7" imgW="3124080" imgH="444240" progId="Equation.DSMT4">
                  <p:embed/>
                </p:oleObj>
              </mc:Choice>
              <mc:Fallback>
                <p:oleObj name="Equation" r:id="rId7" imgW="3124080" imgH="444240" progId="Equation.DSMT4">
                  <p:embed/>
                  <p:pic>
                    <p:nvPicPr>
                      <p:cNvPr id="19461" name="对象 8"/>
                      <p:cNvPicPr>
                        <a:picLocks noChangeAspect="1" noChangeArrowheads="1"/>
                      </p:cNvPicPr>
                      <p:nvPr/>
                    </p:nvPicPr>
                    <p:blipFill>
                      <a:blip r:embed="rId8"/>
                      <a:srcRect/>
                      <a:stretch>
                        <a:fillRect/>
                      </a:stretch>
                    </p:blipFill>
                    <p:spPr bwMode="auto">
                      <a:xfrm>
                        <a:off x="1255713" y="4113213"/>
                        <a:ext cx="6661150"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2" name="对象 9"/>
          <p:cNvGraphicFramePr>
            <a:graphicFrameLocks noChangeAspect="1"/>
          </p:cNvGraphicFramePr>
          <p:nvPr>
            <p:extLst>
              <p:ext uri="{D42A27DB-BD31-4B8C-83A1-F6EECF244321}">
                <p14:modId xmlns:p14="http://schemas.microsoft.com/office/powerpoint/2010/main" val="2053271418"/>
              </p:ext>
            </p:extLst>
          </p:nvPr>
        </p:nvGraphicFramePr>
        <p:xfrm>
          <a:off x="2787650" y="5292725"/>
          <a:ext cx="3898900" cy="893763"/>
        </p:xfrm>
        <a:graphic>
          <a:graphicData uri="http://schemas.openxmlformats.org/presentationml/2006/ole">
            <mc:AlternateContent xmlns:mc="http://schemas.openxmlformats.org/markup-compatibility/2006">
              <mc:Choice xmlns:v="urn:schemas-microsoft-com:vml" Requires="v">
                <p:oleObj spid="_x0000_s15365" name="Equation" r:id="rId9" imgW="1828800" imgH="419040" progId="Equation.DSMT4">
                  <p:embed/>
                </p:oleObj>
              </mc:Choice>
              <mc:Fallback>
                <p:oleObj name="Equation" r:id="rId9" imgW="1828800" imgH="419040" progId="Equation.DSMT4">
                  <p:embed/>
                  <p:pic>
                    <p:nvPicPr>
                      <p:cNvPr id="19462" name="对象 9"/>
                      <p:cNvPicPr>
                        <a:picLocks noChangeAspect="1" noChangeArrowheads="1"/>
                      </p:cNvPicPr>
                      <p:nvPr/>
                    </p:nvPicPr>
                    <p:blipFill>
                      <a:blip r:embed="rId10"/>
                      <a:srcRect/>
                      <a:stretch>
                        <a:fillRect/>
                      </a:stretch>
                    </p:blipFill>
                    <p:spPr bwMode="auto">
                      <a:xfrm>
                        <a:off x="2787650" y="5292725"/>
                        <a:ext cx="38989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5" name="TextBox 6"/>
          <p:cNvSpPr txBox="1">
            <a:spLocks noChangeArrowheads="1"/>
          </p:cNvSpPr>
          <p:nvPr/>
        </p:nvSpPr>
        <p:spPr bwMode="auto">
          <a:xfrm>
            <a:off x="568325" y="71438"/>
            <a:ext cx="616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zh-CN" altLang="en-US" sz="2400" b="1" dirty="0">
                <a:solidFill>
                  <a:srgbClr val="FF0000"/>
                </a:solidFill>
              </a:rPr>
              <a:t>了解一下：德拜</a:t>
            </a:r>
            <a:r>
              <a:rPr lang="en-US" altLang="zh-CN" sz="2400" b="1" dirty="0">
                <a:solidFill>
                  <a:srgbClr val="FF0000"/>
                </a:solidFill>
                <a:latin typeface="+mn-ea"/>
              </a:rPr>
              <a:t>-</a:t>
            </a:r>
            <a:r>
              <a:rPr lang="zh-CN" altLang="en-US" sz="2400" b="1" dirty="0">
                <a:solidFill>
                  <a:srgbClr val="FF0000"/>
                </a:solidFill>
              </a:rPr>
              <a:t>休克尔活度因子方程的推导</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484188" y="1176338"/>
            <a:ext cx="83375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latin typeface="Symbol" pitchFamily="18" charset="2"/>
                <a:cs typeface="Times New Roman" pitchFamily="18" charset="0"/>
              </a:rPr>
              <a:t>设中心离子为第</a:t>
            </a:r>
            <a:r>
              <a:rPr lang="en-US" altLang="zh-CN" sz="2800" i="1" dirty="0">
                <a:solidFill>
                  <a:srgbClr val="000000"/>
                </a:solidFill>
                <a:latin typeface="Times New Roman" pitchFamily="18" charset="0"/>
                <a:cs typeface="Times New Roman" pitchFamily="18" charset="0"/>
              </a:rPr>
              <a:t>j</a:t>
            </a:r>
            <a:r>
              <a:rPr lang="zh-CN" altLang="en-US" sz="2800" b="1" dirty="0">
                <a:latin typeface="Symbol" pitchFamily="18" charset="2"/>
                <a:cs typeface="Times New Roman" pitchFamily="18" charset="0"/>
              </a:rPr>
              <a:t>类离子，而</a:t>
            </a:r>
            <a:r>
              <a:rPr lang="en-US" altLang="zh-CN" sz="2800" i="1" dirty="0">
                <a:solidFill>
                  <a:srgbClr val="000000"/>
                </a:solidFill>
                <a:latin typeface="Symbol" pitchFamily="18" charset="2"/>
                <a:cs typeface="Times New Roman" pitchFamily="18" charset="0"/>
              </a:rPr>
              <a:t>r</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r</a:t>
            </a:r>
            <a:r>
              <a:rPr lang="en-US" altLang="zh-CN" sz="2800" dirty="0">
                <a:solidFill>
                  <a:srgbClr val="000000"/>
                </a:solidFill>
                <a:latin typeface="Times New Roman" pitchFamily="18" charset="0"/>
                <a:cs typeface="Times New Roman" pitchFamily="18" charset="0"/>
              </a:rPr>
              <a:t>)</a:t>
            </a:r>
            <a:r>
              <a:rPr lang="zh-CN" altLang="en-US" sz="2800" b="1" dirty="0">
                <a:latin typeface="Times New Roman" pitchFamily="18" charset="0"/>
                <a:cs typeface="Times New Roman" pitchFamily="18" charset="0"/>
              </a:rPr>
              <a:t>为中心离子外围的电荷分布，外围离子到中心离子的最近距离为</a:t>
            </a:r>
            <a:r>
              <a:rPr lang="en-US" altLang="zh-CN" sz="2800" i="1" dirty="0" err="1">
                <a:solidFill>
                  <a:srgbClr val="000000"/>
                </a:solidFill>
                <a:latin typeface="Times New Roman" pitchFamily="18" charset="0"/>
                <a:cs typeface="Times New Roman" pitchFamily="18" charset="0"/>
              </a:rPr>
              <a:t>a</a:t>
            </a:r>
            <a:r>
              <a:rPr lang="en-US" altLang="zh-CN" sz="2800" i="1" baseline="-25000" dirty="0" err="1">
                <a:solidFill>
                  <a:srgbClr val="000000"/>
                </a:solidFill>
                <a:latin typeface="Times New Roman" pitchFamily="18" charset="0"/>
                <a:cs typeface="Times New Roman" pitchFamily="18" charset="0"/>
              </a:rPr>
              <a:t>j</a:t>
            </a:r>
            <a:r>
              <a:rPr lang="zh-CN" altLang="en-US" sz="2800" b="1" dirty="0">
                <a:latin typeface="Times New Roman" pitchFamily="18" charset="0"/>
                <a:cs typeface="Times New Roman" pitchFamily="18" charset="0"/>
              </a:rPr>
              <a:t>，将</a:t>
            </a:r>
            <a:r>
              <a:rPr lang="en-US" altLang="zh-CN" sz="2800" i="1" dirty="0">
                <a:solidFill>
                  <a:srgbClr val="000000"/>
                </a:solidFill>
                <a:latin typeface="Symbol" pitchFamily="18" charset="2"/>
                <a:cs typeface="Times New Roman" pitchFamily="18" charset="0"/>
              </a:rPr>
              <a:t>r</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r</a:t>
            </a:r>
            <a:r>
              <a:rPr lang="en-US" altLang="zh-CN" sz="2800" dirty="0">
                <a:solidFill>
                  <a:srgbClr val="000000"/>
                </a:solidFill>
                <a:latin typeface="Times New Roman" pitchFamily="18" charset="0"/>
                <a:cs typeface="Times New Roman" pitchFamily="18" charset="0"/>
              </a:rPr>
              <a:t>)</a:t>
            </a:r>
            <a:r>
              <a:rPr lang="zh-CN" altLang="en-US" sz="2800" b="1" dirty="0">
                <a:latin typeface="Times New Roman" pitchFamily="18" charset="0"/>
                <a:cs typeface="Times New Roman" pitchFamily="18" charset="0"/>
              </a:rPr>
              <a:t>从</a:t>
            </a:r>
            <a:r>
              <a:rPr lang="en-US" altLang="zh-CN" sz="2800" i="1" dirty="0" err="1">
                <a:solidFill>
                  <a:srgbClr val="000000"/>
                </a:solidFill>
                <a:latin typeface="Times New Roman" pitchFamily="18" charset="0"/>
                <a:cs typeface="Times New Roman" pitchFamily="18" charset="0"/>
              </a:rPr>
              <a:t>a</a:t>
            </a:r>
            <a:r>
              <a:rPr lang="en-US" altLang="zh-CN" sz="2800" i="1" baseline="-25000" dirty="0" err="1">
                <a:solidFill>
                  <a:srgbClr val="000000"/>
                </a:solidFill>
                <a:latin typeface="Times New Roman" pitchFamily="18" charset="0"/>
                <a:cs typeface="Times New Roman" pitchFamily="18" charset="0"/>
              </a:rPr>
              <a:t>j</a:t>
            </a:r>
            <a:r>
              <a:rPr lang="zh-CN" altLang="en-US" sz="2800" b="1" dirty="0">
                <a:latin typeface="Times New Roman" pitchFamily="18" charset="0"/>
                <a:cs typeface="Times New Roman" pitchFamily="18" charset="0"/>
              </a:rPr>
              <a:t>至无穷大积分，得到的值为除去中心离子后其他所有离子的电荷总和，由电中性，它的值是中心离子电荷的负值</a:t>
            </a:r>
          </a:p>
        </p:txBody>
      </p:sp>
      <p:graphicFrame>
        <p:nvGraphicFramePr>
          <p:cNvPr id="20483" name="对象 2"/>
          <p:cNvGraphicFramePr>
            <a:graphicFrameLocks noChangeAspect="1"/>
          </p:cNvGraphicFramePr>
          <p:nvPr>
            <p:extLst>
              <p:ext uri="{D42A27DB-BD31-4B8C-83A1-F6EECF244321}">
                <p14:modId xmlns:p14="http://schemas.microsoft.com/office/powerpoint/2010/main" val="1244153022"/>
              </p:ext>
            </p:extLst>
          </p:nvPr>
        </p:nvGraphicFramePr>
        <p:xfrm>
          <a:off x="868363" y="3281363"/>
          <a:ext cx="4983162" cy="1298575"/>
        </p:xfrm>
        <a:graphic>
          <a:graphicData uri="http://schemas.openxmlformats.org/presentationml/2006/ole">
            <mc:AlternateContent xmlns:mc="http://schemas.openxmlformats.org/markup-compatibility/2006">
              <mc:Choice xmlns:v="urn:schemas-microsoft-com:vml" Requires="v">
                <p:oleObj spid="_x0000_s16386" name="Equation" r:id="rId3" imgW="2336760" imgH="609480" progId="Equation.DSMT4">
                  <p:embed/>
                </p:oleObj>
              </mc:Choice>
              <mc:Fallback>
                <p:oleObj name="Equation" r:id="rId3" imgW="2336760" imgH="609480" progId="Equation.DSMT4">
                  <p:embed/>
                  <p:pic>
                    <p:nvPicPr>
                      <p:cNvPr id="20483" name="对象 2"/>
                      <p:cNvPicPr>
                        <a:picLocks noChangeAspect="1" noChangeArrowheads="1"/>
                      </p:cNvPicPr>
                      <p:nvPr/>
                    </p:nvPicPr>
                    <p:blipFill>
                      <a:blip r:embed="rId4"/>
                      <a:srcRect/>
                      <a:stretch>
                        <a:fillRect/>
                      </a:stretch>
                    </p:blipFill>
                    <p:spPr bwMode="auto">
                      <a:xfrm>
                        <a:off x="868363" y="3281363"/>
                        <a:ext cx="4983162"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4" name="对象 3"/>
          <p:cNvGraphicFramePr>
            <a:graphicFrameLocks noChangeAspect="1"/>
          </p:cNvGraphicFramePr>
          <p:nvPr>
            <p:extLst>
              <p:ext uri="{D42A27DB-BD31-4B8C-83A1-F6EECF244321}">
                <p14:modId xmlns:p14="http://schemas.microsoft.com/office/powerpoint/2010/main" val="1418024897"/>
              </p:ext>
            </p:extLst>
          </p:nvPr>
        </p:nvGraphicFramePr>
        <p:xfrm>
          <a:off x="1773238" y="4594225"/>
          <a:ext cx="2627312" cy="1001713"/>
        </p:xfrm>
        <a:graphic>
          <a:graphicData uri="http://schemas.openxmlformats.org/presentationml/2006/ole">
            <mc:AlternateContent xmlns:mc="http://schemas.openxmlformats.org/markup-compatibility/2006">
              <mc:Choice xmlns:v="urn:schemas-microsoft-com:vml" Requires="v">
                <p:oleObj spid="_x0000_s16387" name="Equation" r:id="rId5" imgW="1231560" imgH="469800" progId="Equation.DSMT4">
                  <p:embed/>
                </p:oleObj>
              </mc:Choice>
              <mc:Fallback>
                <p:oleObj name="Equation" r:id="rId5" imgW="1231560" imgH="469800" progId="Equation.DSMT4">
                  <p:embed/>
                  <p:pic>
                    <p:nvPicPr>
                      <p:cNvPr id="20484" name="对象 3"/>
                      <p:cNvPicPr>
                        <a:picLocks noChangeAspect="1" noChangeArrowheads="1"/>
                      </p:cNvPicPr>
                      <p:nvPr/>
                    </p:nvPicPr>
                    <p:blipFill>
                      <a:blip r:embed="rId6"/>
                      <a:srcRect/>
                      <a:stretch>
                        <a:fillRect/>
                      </a:stretch>
                    </p:blipFill>
                    <p:spPr bwMode="auto">
                      <a:xfrm>
                        <a:off x="1773238" y="4594225"/>
                        <a:ext cx="2627312"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 name="对象 4"/>
          <p:cNvGraphicFramePr>
            <a:graphicFrameLocks noChangeAspect="1"/>
          </p:cNvGraphicFramePr>
          <p:nvPr>
            <p:extLst>
              <p:ext uri="{D42A27DB-BD31-4B8C-83A1-F6EECF244321}">
                <p14:modId xmlns:p14="http://schemas.microsoft.com/office/powerpoint/2010/main" val="2762994627"/>
              </p:ext>
            </p:extLst>
          </p:nvPr>
        </p:nvGraphicFramePr>
        <p:xfrm>
          <a:off x="1514475" y="5527675"/>
          <a:ext cx="3351213" cy="1020763"/>
        </p:xfrm>
        <a:graphic>
          <a:graphicData uri="http://schemas.openxmlformats.org/presentationml/2006/ole">
            <mc:AlternateContent xmlns:mc="http://schemas.openxmlformats.org/markup-compatibility/2006">
              <mc:Choice xmlns:v="urn:schemas-microsoft-com:vml" Requires="v">
                <p:oleObj spid="_x0000_s16388" name="Equation" r:id="rId7" imgW="1562040" imgH="469800" progId="Equation.DSMT4">
                  <p:embed/>
                </p:oleObj>
              </mc:Choice>
              <mc:Fallback>
                <p:oleObj name="Equation" r:id="rId7" imgW="1562040" imgH="469800" progId="Equation.DSMT4">
                  <p:embed/>
                  <p:pic>
                    <p:nvPicPr>
                      <p:cNvPr id="20485" name="对象 4"/>
                      <p:cNvPicPr>
                        <a:picLocks noChangeAspect="1" noChangeArrowheads="1"/>
                      </p:cNvPicPr>
                      <p:nvPr/>
                    </p:nvPicPr>
                    <p:blipFill>
                      <a:blip r:embed="rId8"/>
                      <a:srcRect/>
                      <a:stretch>
                        <a:fillRect/>
                      </a:stretch>
                    </p:blipFill>
                    <p:spPr bwMode="auto">
                      <a:xfrm>
                        <a:off x="1514475" y="5527675"/>
                        <a:ext cx="3351213"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6" name="对象 5"/>
          <p:cNvGraphicFramePr>
            <a:graphicFrameLocks noChangeAspect="1"/>
          </p:cNvGraphicFramePr>
          <p:nvPr>
            <p:extLst>
              <p:ext uri="{D42A27DB-BD31-4B8C-83A1-F6EECF244321}">
                <p14:modId xmlns:p14="http://schemas.microsoft.com/office/powerpoint/2010/main" val="2106164259"/>
              </p:ext>
            </p:extLst>
          </p:nvPr>
        </p:nvGraphicFramePr>
        <p:xfrm>
          <a:off x="2513013" y="428625"/>
          <a:ext cx="3276600" cy="893763"/>
        </p:xfrm>
        <a:graphic>
          <a:graphicData uri="http://schemas.openxmlformats.org/presentationml/2006/ole">
            <mc:AlternateContent xmlns:mc="http://schemas.openxmlformats.org/markup-compatibility/2006">
              <mc:Choice xmlns:v="urn:schemas-microsoft-com:vml" Requires="v">
                <p:oleObj spid="_x0000_s16389" name="Equation" r:id="rId9" imgW="1536480" imgH="419040" progId="Equation.DSMT4">
                  <p:embed/>
                </p:oleObj>
              </mc:Choice>
              <mc:Fallback>
                <p:oleObj name="Equation" r:id="rId9" imgW="1536480" imgH="419040" progId="Equation.DSMT4">
                  <p:embed/>
                  <p:pic>
                    <p:nvPicPr>
                      <p:cNvPr id="20486" name="对象 5"/>
                      <p:cNvPicPr>
                        <a:picLocks noChangeAspect="1" noChangeArrowheads="1"/>
                      </p:cNvPicPr>
                      <p:nvPr/>
                    </p:nvPicPr>
                    <p:blipFill>
                      <a:blip r:embed="rId10"/>
                      <a:srcRect/>
                      <a:stretch>
                        <a:fillRect/>
                      </a:stretch>
                    </p:blipFill>
                    <p:spPr bwMode="auto">
                      <a:xfrm>
                        <a:off x="2513013" y="428625"/>
                        <a:ext cx="32766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487"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0125" y="3929063"/>
            <a:ext cx="2741613"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40" name="TextBox 7"/>
          <p:cNvSpPr txBox="1">
            <a:spLocks noChangeArrowheads="1"/>
          </p:cNvSpPr>
          <p:nvPr/>
        </p:nvSpPr>
        <p:spPr bwMode="auto">
          <a:xfrm>
            <a:off x="568325" y="71438"/>
            <a:ext cx="616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zh-CN" altLang="en-US" sz="2400" b="1" dirty="0">
                <a:solidFill>
                  <a:srgbClr val="FF0000"/>
                </a:solidFill>
              </a:rPr>
              <a:t>了解一下：德拜</a:t>
            </a:r>
            <a:r>
              <a:rPr lang="en-US" altLang="zh-CN" sz="2400" b="1" dirty="0">
                <a:solidFill>
                  <a:srgbClr val="FF0000"/>
                </a:solidFill>
                <a:latin typeface="+mn-ea"/>
              </a:rPr>
              <a:t>-</a:t>
            </a:r>
            <a:r>
              <a:rPr lang="zh-CN" altLang="en-US" sz="2400" b="1" dirty="0">
                <a:solidFill>
                  <a:srgbClr val="FF0000"/>
                </a:solidFill>
              </a:rPr>
              <a:t>休克尔活度因子方程的推导</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对象 1"/>
          <p:cNvGraphicFramePr>
            <a:graphicFrameLocks noChangeAspect="1"/>
          </p:cNvGraphicFramePr>
          <p:nvPr>
            <p:extLst>
              <p:ext uri="{D42A27DB-BD31-4B8C-83A1-F6EECF244321}">
                <p14:modId xmlns:p14="http://schemas.microsoft.com/office/powerpoint/2010/main" val="740297230"/>
              </p:ext>
            </p:extLst>
          </p:nvPr>
        </p:nvGraphicFramePr>
        <p:xfrm>
          <a:off x="1433513" y="1030288"/>
          <a:ext cx="6210300" cy="1104900"/>
        </p:xfrm>
        <a:graphic>
          <a:graphicData uri="http://schemas.openxmlformats.org/presentationml/2006/ole">
            <mc:AlternateContent xmlns:mc="http://schemas.openxmlformats.org/markup-compatibility/2006">
              <mc:Choice xmlns:v="urn:schemas-microsoft-com:vml" Requires="v">
                <p:oleObj spid="_x0000_s17410" name="Equation" r:id="rId3" imgW="2895480" imgH="507960" progId="Equation.DSMT4">
                  <p:embed/>
                </p:oleObj>
              </mc:Choice>
              <mc:Fallback>
                <p:oleObj name="Equation" r:id="rId3" imgW="2895480" imgH="507960" progId="Equation.DSMT4">
                  <p:embed/>
                  <p:pic>
                    <p:nvPicPr>
                      <p:cNvPr id="21506" name="对象 1"/>
                      <p:cNvPicPr>
                        <a:picLocks noChangeAspect="1" noChangeArrowheads="1"/>
                      </p:cNvPicPr>
                      <p:nvPr/>
                    </p:nvPicPr>
                    <p:blipFill>
                      <a:blip r:embed="rId4"/>
                      <a:srcRect/>
                      <a:stretch>
                        <a:fillRect/>
                      </a:stretch>
                    </p:blipFill>
                    <p:spPr bwMode="auto">
                      <a:xfrm>
                        <a:off x="1433513" y="1030288"/>
                        <a:ext cx="62103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7" name="TextBox 3"/>
          <p:cNvSpPr txBox="1">
            <a:spLocks noChangeArrowheads="1"/>
          </p:cNvSpPr>
          <p:nvPr/>
        </p:nvSpPr>
        <p:spPr bwMode="auto">
          <a:xfrm>
            <a:off x="568325" y="576263"/>
            <a:ext cx="8231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a:solidFill>
                  <a:srgbClr val="0000FF"/>
                </a:solidFill>
                <a:latin typeface="黑体" pitchFamily="2" charset="-122"/>
                <a:ea typeface="黑体" pitchFamily="2" charset="-122"/>
                <a:cs typeface="Times New Roman" pitchFamily="18" charset="0"/>
              </a:rPr>
              <a:t>其它离子</a:t>
            </a:r>
            <a:r>
              <a:rPr lang="zh-CN" altLang="en-US" sz="2800" b="1">
                <a:latin typeface="Times New Roman" pitchFamily="18" charset="0"/>
                <a:ea typeface="黑体" pitchFamily="2" charset="-122"/>
                <a:cs typeface="Times New Roman" pitchFamily="18" charset="0"/>
              </a:rPr>
              <a:t>产生的电势为总电势减去</a:t>
            </a:r>
            <a:r>
              <a:rPr lang="zh-CN" altLang="en-US" sz="2800" b="1">
                <a:solidFill>
                  <a:srgbClr val="0000FF"/>
                </a:solidFill>
                <a:latin typeface="黑体" pitchFamily="2" charset="-122"/>
                <a:ea typeface="黑体" pitchFamily="2" charset="-122"/>
                <a:cs typeface="Times New Roman" pitchFamily="18" charset="0"/>
              </a:rPr>
              <a:t>中心离子</a:t>
            </a:r>
            <a:r>
              <a:rPr lang="zh-CN" altLang="en-US" sz="2800" b="1">
                <a:latin typeface="Times New Roman" pitchFamily="18" charset="0"/>
                <a:ea typeface="黑体" pitchFamily="2" charset="-122"/>
                <a:cs typeface="Times New Roman" pitchFamily="18" charset="0"/>
              </a:rPr>
              <a:t>电势：</a:t>
            </a:r>
          </a:p>
        </p:txBody>
      </p:sp>
      <p:sp>
        <p:nvSpPr>
          <p:cNvPr id="21508" name="TextBox 3"/>
          <p:cNvSpPr txBox="1">
            <a:spLocks noChangeArrowheads="1"/>
          </p:cNvSpPr>
          <p:nvPr/>
        </p:nvSpPr>
        <p:spPr bwMode="auto">
          <a:xfrm>
            <a:off x="568325" y="2238375"/>
            <a:ext cx="82423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solidFill>
                  <a:srgbClr val="FF0000"/>
                </a:solidFill>
                <a:latin typeface="Times New Roman" pitchFamily="18" charset="0"/>
                <a:cs typeface="Times New Roman" pitchFamily="18" charset="0"/>
              </a:rPr>
              <a:t>静电力是平方反比力，</a:t>
            </a:r>
            <a:r>
              <a:rPr lang="zh-CN" altLang="en-US" sz="2800" b="1" dirty="0">
                <a:solidFill>
                  <a:srgbClr val="0000FF"/>
                </a:solidFill>
                <a:latin typeface="黑体" pitchFamily="2" charset="-122"/>
                <a:ea typeface="黑体" pitchFamily="2" charset="-122"/>
                <a:cs typeface="Times New Roman" pitchFamily="18" charset="0"/>
              </a:rPr>
              <a:t>其它离子</a:t>
            </a:r>
            <a:r>
              <a:rPr lang="zh-CN" altLang="en-US" sz="2800" b="1" dirty="0">
                <a:latin typeface="Times New Roman" pitchFamily="18" charset="0"/>
                <a:cs typeface="Times New Roman" pitchFamily="18" charset="0"/>
              </a:rPr>
              <a:t>分布是球对称的，同时它们分布在半径为</a:t>
            </a:r>
            <a:r>
              <a:rPr lang="en-US" altLang="zh-CN" sz="2800" i="1" dirty="0">
                <a:solidFill>
                  <a:srgbClr val="000000"/>
                </a:solidFill>
                <a:latin typeface="Times New Roman" pitchFamily="18" charset="0"/>
                <a:cs typeface="Times New Roman" pitchFamily="18" charset="0"/>
              </a:rPr>
              <a:t>a</a:t>
            </a:r>
            <a:r>
              <a:rPr lang="zh-CN" altLang="en-US" sz="2800" b="1" dirty="0">
                <a:latin typeface="Times New Roman" pitchFamily="18" charset="0"/>
                <a:cs typeface="Times New Roman" pitchFamily="18" charset="0"/>
              </a:rPr>
              <a:t>的球外，由球壳定理知它们在球内产生的电势为常数。又电势是连续的，则中心离子感受到的电势</a:t>
            </a:r>
            <a:r>
              <a:rPr lang="en-US" altLang="zh-CN" sz="2800" i="1" dirty="0">
                <a:solidFill>
                  <a:srgbClr val="000000"/>
                </a:solidFill>
                <a:latin typeface="Symbol" pitchFamily="18" charset="2"/>
                <a:cs typeface="Times New Roman" pitchFamily="18" charset="0"/>
              </a:rPr>
              <a:t>f</a:t>
            </a:r>
            <a:r>
              <a:rPr lang="en-US" altLang="zh-CN" sz="2800" dirty="0">
                <a:solidFill>
                  <a:srgbClr val="000000"/>
                </a:solidFill>
                <a:latin typeface="Times New Roman" pitchFamily="18" charset="0"/>
                <a:cs typeface="Times New Roman" pitchFamily="18" charset="0"/>
              </a:rPr>
              <a:t>(0)</a:t>
            </a:r>
            <a:r>
              <a:rPr lang="zh-CN" altLang="en-US" sz="2800" b="1" dirty="0">
                <a:latin typeface="Times New Roman" pitchFamily="18" charset="0"/>
                <a:cs typeface="Times New Roman" pitchFamily="18" charset="0"/>
              </a:rPr>
              <a:t>为：</a:t>
            </a:r>
          </a:p>
        </p:txBody>
      </p:sp>
      <p:graphicFrame>
        <p:nvGraphicFramePr>
          <p:cNvPr id="21509" name="对象 1"/>
          <p:cNvGraphicFramePr>
            <a:graphicFrameLocks noChangeAspect="1"/>
          </p:cNvGraphicFramePr>
          <p:nvPr>
            <p:extLst>
              <p:ext uri="{D42A27DB-BD31-4B8C-83A1-F6EECF244321}">
                <p14:modId xmlns:p14="http://schemas.microsoft.com/office/powerpoint/2010/main" val="2315005806"/>
              </p:ext>
            </p:extLst>
          </p:nvPr>
        </p:nvGraphicFramePr>
        <p:xfrm>
          <a:off x="700088" y="4251325"/>
          <a:ext cx="5421312" cy="1987550"/>
        </p:xfrm>
        <a:graphic>
          <a:graphicData uri="http://schemas.openxmlformats.org/presentationml/2006/ole">
            <mc:AlternateContent xmlns:mc="http://schemas.openxmlformats.org/markup-compatibility/2006">
              <mc:Choice xmlns:v="urn:schemas-microsoft-com:vml" Requires="v">
                <p:oleObj spid="_x0000_s17411" name="Equation" r:id="rId5" imgW="2527200" imgH="914400" progId="Equation.DSMT4">
                  <p:embed/>
                </p:oleObj>
              </mc:Choice>
              <mc:Fallback>
                <p:oleObj name="Equation" r:id="rId5" imgW="2527200" imgH="914400" progId="Equation.DSMT4">
                  <p:embed/>
                  <p:pic>
                    <p:nvPicPr>
                      <p:cNvPr id="21509" name="对象 1"/>
                      <p:cNvPicPr>
                        <a:picLocks noChangeAspect="1" noChangeArrowheads="1"/>
                      </p:cNvPicPr>
                      <p:nvPr/>
                    </p:nvPicPr>
                    <p:blipFill>
                      <a:blip r:embed="rId6"/>
                      <a:srcRect/>
                      <a:stretch>
                        <a:fillRect/>
                      </a:stretch>
                    </p:blipFill>
                    <p:spPr bwMode="auto">
                      <a:xfrm>
                        <a:off x="700088" y="4251325"/>
                        <a:ext cx="5421312"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4" name="TextBox 8"/>
          <p:cNvSpPr txBox="1">
            <a:spLocks noChangeArrowheads="1"/>
          </p:cNvSpPr>
          <p:nvPr/>
        </p:nvSpPr>
        <p:spPr bwMode="auto">
          <a:xfrm>
            <a:off x="568325" y="71438"/>
            <a:ext cx="616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zh-CN" altLang="en-US" sz="2400" b="1" dirty="0">
                <a:solidFill>
                  <a:srgbClr val="FF0000"/>
                </a:solidFill>
              </a:rPr>
              <a:t>了解一下：德拜</a:t>
            </a:r>
            <a:r>
              <a:rPr lang="en-US" altLang="zh-CN" sz="2400" b="1" dirty="0">
                <a:solidFill>
                  <a:srgbClr val="FF0000"/>
                </a:solidFill>
                <a:latin typeface="+mn-ea"/>
              </a:rPr>
              <a:t>-</a:t>
            </a:r>
            <a:r>
              <a:rPr lang="zh-CN" altLang="en-US" sz="2400" b="1" dirty="0">
                <a:solidFill>
                  <a:srgbClr val="FF0000"/>
                </a:solidFill>
              </a:rPr>
              <a:t>休克尔活度因子方程的推导</a:t>
            </a:r>
          </a:p>
        </p:txBody>
      </p:sp>
      <p:pic>
        <p:nvPicPr>
          <p:cNvPr id="21511" name="Picture 3138" descr="16-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2213" y="3711575"/>
            <a:ext cx="2538412" cy="2817813"/>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334" name="Text Box 3134"/>
          <p:cNvSpPr txBox="1">
            <a:spLocks noChangeArrowheads="1"/>
          </p:cNvSpPr>
          <p:nvPr/>
        </p:nvSpPr>
        <p:spPr bwMode="auto">
          <a:xfrm>
            <a:off x="604838" y="558800"/>
            <a:ext cx="8024812"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en-US" altLang="zh-CN" sz="2800" b="1" dirty="0">
                <a:solidFill>
                  <a:srgbClr val="FF0000"/>
                </a:solidFill>
                <a:effectLst>
                  <a:outerShdw blurRad="38100" dist="38100" dir="2700000" algn="tl">
                    <a:srgbClr val="C0C0C0"/>
                  </a:outerShdw>
                </a:effectLst>
                <a:latin typeface="黑体" pitchFamily="49" charset="-122"/>
                <a:ea typeface="黑体" pitchFamily="49" charset="-122"/>
              </a:rPr>
              <a:t>1.</a:t>
            </a:r>
            <a:r>
              <a:rPr kumimoji="1" lang="zh-CN" altLang="en-US" sz="2800" b="1" dirty="0">
                <a:solidFill>
                  <a:srgbClr val="FF0000"/>
                </a:solidFill>
                <a:effectLst>
                  <a:outerShdw blurRad="38100" dist="38100" dir="2700000" algn="tl">
                    <a:srgbClr val="C0C0C0"/>
                  </a:outerShdw>
                </a:effectLst>
                <a:latin typeface="黑体" pitchFamily="49" charset="-122"/>
                <a:ea typeface="黑体" pitchFamily="49" charset="-122"/>
              </a:rPr>
              <a:t>德拜和休克尔理论</a:t>
            </a:r>
            <a:r>
              <a:rPr kumimoji="1" lang="en-US" altLang="zh-CN" sz="2800" b="1" dirty="0">
                <a:solidFill>
                  <a:srgbClr val="FF0000"/>
                </a:solidFill>
                <a:latin typeface="Times New Roman" panose="02020603050405020304" pitchFamily="18" charset="0"/>
                <a:ea typeface="黑体" pitchFamily="49" charset="-122"/>
                <a:cs typeface="Times New Roman" panose="02020603050405020304" pitchFamily="18" charset="0"/>
              </a:rPr>
              <a:t>(Debye-</a:t>
            </a:r>
            <a:r>
              <a:rPr kumimoji="1" lang="en-US" altLang="zh-CN" sz="2800" b="1" dirty="0" err="1">
                <a:solidFill>
                  <a:srgbClr val="FF0000"/>
                </a:solidFill>
                <a:latin typeface="Times New Roman" panose="02020603050405020304" pitchFamily="18" charset="0"/>
                <a:ea typeface="黑体" pitchFamily="49" charset="-122"/>
                <a:cs typeface="Times New Roman" panose="02020603050405020304" pitchFamily="18" charset="0"/>
              </a:rPr>
              <a:t>Huckel</a:t>
            </a:r>
            <a:r>
              <a:rPr kumimoji="1" lang="en-US" altLang="zh-CN" sz="2800" b="1" dirty="0">
                <a:solidFill>
                  <a:srgbClr val="FF0000"/>
                </a:solidFill>
                <a:latin typeface="Times New Roman" panose="02020603050405020304" pitchFamily="18" charset="0"/>
                <a:ea typeface="黑体" pitchFamily="49" charset="-122"/>
                <a:cs typeface="Times New Roman" panose="02020603050405020304" pitchFamily="18" charset="0"/>
              </a:rPr>
              <a:t> Theory)</a:t>
            </a:r>
            <a:endParaRPr kumimoji="1" lang="zh-CN" altLang="en-US" sz="2400" dirty="0">
              <a:latin typeface="黑体" pitchFamily="49" charset="-122"/>
              <a:ea typeface="黑体" pitchFamily="49" charset="-122"/>
            </a:endParaRPr>
          </a:p>
        </p:txBody>
      </p:sp>
      <p:sp>
        <p:nvSpPr>
          <p:cNvPr id="4099" name="Text Box 3136"/>
          <p:cNvSpPr txBox="1">
            <a:spLocks noChangeArrowheads="1"/>
          </p:cNvSpPr>
          <p:nvPr/>
        </p:nvSpPr>
        <p:spPr bwMode="auto">
          <a:xfrm>
            <a:off x="720725" y="1254125"/>
            <a:ext cx="7551738"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b="1" dirty="0">
                <a:solidFill>
                  <a:srgbClr val="0000FF"/>
                </a:solidFill>
                <a:latin typeface="Times New Roman" pitchFamily="18" charset="0"/>
                <a:ea typeface="黑体" pitchFamily="2" charset="-122"/>
              </a:rPr>
              <a:t>(1)</a:t>
            </a:r>
            <a:r>
              <a:rPr kumimoji="1" lang="zh-CN" altLang="en-US" sz="2800" b="1" dirty="0">
                <a:solidFill>
                  <a:srgbClr val="0000FF"/>
                </a:solidFill>
                <a:latin typeface="Times New Roman" pitchFamily="18" charset="0"/>
                <a:ea typeface="黑体" pitchFamily="2" charset="-122"/>
              </a:rPr>
              <a:t>离子氛</a:t>
            </a:r>
            <a:r>
              <a:rPr kumimoji="1" lang="en-US" altLang="zh-CN" sz="2800" b="1" dirty="0">
                <a:solidFill>
                  <a:srgbClr val="0000FF"/>
                </a:solidFill>
                <a:latin typeface="Times New Roman" pitchFamily="18" charset="0"/>
                <a:ea typeface="黑体" pitchFamily="2" charset="-122"/>
                <a:cs typeface="Times New Roman" pitchFamily="18" charset="0"/>
              </a:rPr>
              <a:t>(ionic atmosphere)</a:t>
            </a:r>
            <a:r>
              <a:rPr kumimoji="1" lang="zh-CN" altLang="en-US" sz="2800" b="1" dirty="0">
                <a:solidFill>
                  <a:srgbClr val="0000FF"/>
                </a:solidFill>
                <a:latin typeface="Times New Roman" pitchFamily="18" charset="0"/>
                <a:ea typeface="黑体" pitchFamily="2" charset="-122"/>
              </a:rPr>
              <a:t>的概念</a:t>
            </a:r>
          </a:p>
        </p:txBody>
      </p:sp>
      <p:pic>
        <p:nvPicPr>
          <p:cNvPr id="4100" name="Picture 3137" descr="16-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890713"/>
            <a:ext cx="4459288" cy="33528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3138" descr="16-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113" y="1933575"/>
            <a:ext cx="2994025" cy="3324225"/>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Box 1"/>
          <p:cNvSpPr txBox="1">
            <a:spLocks noChangeArrowheads="1"/>
          </p:cNvSpPr>
          <p:nvPr/>
        </p:nvSpPr>
        <p:spPr bwMode="auto">
          <a:xfrm>
            <a:off x="604838" y="5268913"/>
            <a:ext cx="82534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b="1" dirty="0"/>
              <a:t>中心离子感受到的电势等于其他所有离子在中心离子处产生的电势之和，由德拜</a:t>
            </a:r>
            <a:r>
              <a:rPr lang="en-US" altLang="zh-CN" sz="2400" b="1" dirty="0">
                <a:latin typeface="宋体" pitchFamily="2" charset="-122"/>
              </a:rPr>
              <a:t>-</a:t>
            </a:r>
            <a:r>
              <a:rPr lang="zh-CN" altLang="en-US" sz="2400" b="1" dirty="0"/>
              <a:t>休克尔理论可得其近似等于均匀分布在半径为</a:t>
            </a:r>
            <a:r>
              <a:rPr lang="en-US" altLang="zh-CN" sz="2400" b="1" i="1" dirty="0" err="1">
                <a:latin typeface="Times New Roman" pitchFamily="18" charset="0"/>
                <a:cs typeface="Times New Roman" pitchFamily="18" charset="0"/>
              </a:rPr>
              <a:t>a</a:t>
            </a:r>
            <a:r>
              <a:rPr lang="en-US" altLang="zh-CN" sz="2400" b="1" dirty="0" err="1">
                <a:latin typeface="Times New Roman" pitchFamily="18" charset="0"/>
                <a:cs typeface="Times New Roman" pitchFamily="18" charset="0"/>
              </a:rPr>
              <a:t>+</a:t>
            </a:r>
            <a:r>
              <a:rPr lang="en-US" altLang="zh-CN" sz="2400" b="1" i="1" dirty="0" err="1">
                <a:latin typeface="Symbol" pitchFamily="18" charset="2"/>
                <a:cs typeface="Times New Roman" pitchFamily="18" charset="0"/>
              </a:rPr>
              <a:t>k</a:t>
            </a:r>
            <a:r>
              <a:rPr lang="en-US" altLang="zh-CN" sz="2400" b="1" i="1" dirty="0">
                <a:latin typeface="Symbol" pitchFamily="18" charset="2"/>
                <a:cs typeface="Times New Roman" pitchFamily="18" charset="0"/>
              </a:rPr>
              <a:t> </a:t>
            </a:r>
            <a:r>
              <a:rPr lang="en-US" altLang="zh-CN" sz="2400" b="1" baseline="30000" dirty="0">
                <a:latin typeface="Times New Roman" pitchFamily="18" charset="0"/>
                <a:cs typeface="Times New Roman" pitchFamily="18" charset="0"/>
              </a:rPr>
              <a:t>-1</a:t>
            </a:r>
            <a:r>
              <a:rPr lang="zh-CN" altLang="en-US" sz="2400" b="1" dirty="0"/>
              <a:t>的球壳中的电荷</a:t>
            </a:r>
            <a:r>
              <a:rPr lang="en-US" altLang="zh-CN" sz="2400" b="1" dirty="0">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z</a:t>
            </a:r>
            <a:r>
              <a:rPr lang="en-US" altLang="zh-CN" sz="2400" b="1" i="1" baseline="-25000" dirty="0" err="1">
                <a:latin typeface="Times New Roman" pitchFamily="18" charset="0"/>
                <a:cs typeface="Times New Roman" pitchFamily="18" charset="0"/>
              </a:rPr>
              <a:t>j</a:t>
            </a:r>
            <a:r>
              <a:rPr lang="en-US" altLang="zh-CN" sz="2400" b="1" i="1" dirty="0" err="1">
                <a:latin typeface="Times New Roman" pitchFamily="18" charset="0"/>
                <a:cs typeface="Times New Roman" pitchFamily="18" charset="0"/>
              </a:rPr>
              <a:t>e</a:t>
            </a:r>
            <a:r>
              <a:rPr lang="zh-CN" altLang="en-US" sz="2400" b="1" dirty="0">
                <a:latin typeface="Times New Roman" pitchFamily="18" charset="0"/>
                <a:cs typeface="Times New Roman" pitchFamily="18" charset="0"/>
              </a:rPr>
              <a:t>在中心处产生的电势</a:t>
            </a:r>
            <a:r>
              <a:rPr lang="zh-CN" altLang="en-US" sz="2400" b="1" dirty="0"/>
              <a:t>。</a:t>
            </a:r>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TextBox 8"/>
          <p:cNvSpPr txBox="1">
            <a:spLocks noChangeArrowheads="1"/>
          </p:cNvSpPr>
          <p:nvPr/>
        </p:nvSpPr>
        <p:spPr bwMode="auto">
          <a:xfrm>
            <a:off x="568325" y="71438"/>
            <a:ext cx="616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zh-CN" altLang="en-US" sz="2400" b="1" dirty="0">
                <a:solidFill>
                  <a:srgbClr val="FF0000"/>
                </a:solidFill>
              </a:rPr>
              <a:t>了解一下：德拜</a:t>
            </a:r>
            <a:r>
              <a:rPr lang="en-US" altLang="zh-CN" sz="2400" b="1" dirty="0">
                <a:solidFill>
                  <a:srgbClr val="FF0000"/>
                </a:solidFill>
                <a:latin typeface="+mn-ea"/>
              </a:rPr>
              <a:t>-</a:t>
            </a:r>
            <a:r>
              <a:rPr lang="zh-CN" altLang="en-US" sz="2400" b="1" dirty="0">
                <a:solidFill>
                  <a:srgbClr val="FF0000"/>
                </a:solidFill>
              </a:rPr>
              <a:t>休克尔活度因子方程的推导</a:t>
            </a:r>
          </a:p>
        </p:txBody>
      </p:sp>
      <p:sp>
        <p:nvSpPr>
          <p:cNvPr id="22531" name="TextBox 3"/>
          <p:cNvSpPr txBox="1">
            <a:spLocks noChangeArrowheads="1"/>
          </p:cNvSpPr>
          <p:nvPr/>
        </p:nvSpPr>
        <p:spPr bwMode="auto">
          <a:xfrm>
            <a:off x="563563" y="2614613"/>
            <a:ext cx="8177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a:latin typeface="Times New Roman" pitchFamily="18" charset="0"/>
                <a:cs typeface="Times New Roman" pitchFamily="18" charset="0"/>
              </a:rPr>
              <a:t>总的静电能为所有离子的静电能之和：</a:t>
            </a:r>
          </a:p>
        </p:txBody>
      </p:sp>
      <p:grpSp>
        <p:nvGrpSpPr>
          <p:cNvPr id="22532" name="组合 1"/>
          <p:cNvGrpSpPr>
            <a:grpSpLocks/>
          </p:cNvGrpSpPr>
          <p:nvPr/>
        </p:nvGrpSpPr>
        <p:grpSpPr bwMode="auto">
          <a:xfrm>
            <a:off x="2316163" y="3138488"/>
            <a:ext cx="4445000" cy="1050925"/>
            <a:chOff x="2315978" y="2880679"/>
            <a:chExt cx="4445000" cy="1050925"/>
          </a:xfrm>
        </p:grpSpPr>
        <p:graphicFrame>
          <p:nvGraphicFramePr>
            <p:cNvPr id="22536" name="对象 1"/>
            <p:cNvGraphicFramePr>
              <a:graphicFrameLocks noChangeAspect="1"/>
            </p:cNvGraphicFramePr>
            <p:nvPr>
              <p:extLst>
                <p:ext uri="{D42A27DB-BD31-4B8C-83A1-F6EECF244321}">
                  <p14:modId xmlns:p14="http://schemas.microsoft.com/office/powerpoint/2010/main" val="3948999752"/>
                </p:ext>
              </p:extLst>
            </p:nvPr>
          </p:nvGraphicFramePr>
          <p:xfrm>
            <a:off x="2315978" y="2880679"/>
            <a:ext cx="4445000" cy="1050925"/>
          </p:xfrm>
          <a:graphic>
            <a:graphicData uri="http://schemas.openxmlformats.org/presentationml/2006/ole">
              <mc:AlternateContent xmlns:mc="http://schemas.openxmlformats.org/markup-compatibility/2006">
                <mc:Choice xmlns:v="urn:schemas-microsoft-com:vml" Requires="v">
                  <p:oleObj spid="_x0000_s18434" name="Equation" r:id="rId3" imgW="2070000" imgH="482400" progId="Equation.DSMT4">
                    <p:embed/>
                  </p:oleObj>
                </mc:Choice>
                <mc:Fallback>
                  <p:oleObj name="Equation" r:id="rId3" imgW="2070000" imgH="482400" progId="Equation.DSMT4">
                    <p:embed/>
                    <p:pic>
                      <p:nvPicPr>
                        <p:cNvPr id="22536" name="对象 1"/>
                        <p:cNvPicPr>
                          <a:picLocks noChangeAspect="1" noChangeArrowheads="1"/>
                        </p:cNvPicPr>
                        <p:nvPr/>
                      </p:nvPicPr>
                      <p:blipFill>
                        <a:blip r:embed="rId4"/>
                        <a:srcRect/>
                        <a:stretch>
                          <a:fillRect/>
                        </a:stretch>
                      </p:blipFill>
                      <p:spPr bwMode="auto">
                        <a:xfrm>
                          <a:off x="2315978" y="2880679"/>
                          <a:ext cx="44450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7" name="椭圆 3"/>
            <p:cNvSpPr>
              <a:spLocks noChangeArrowheads="1"/>
            </p:cNvSpPr>
            <p:nvPr/>
          </p:nvSpPr>
          <p:spPr bwMode="auto">
            <a:xfrm>
              <a:off x="2842396" y="3001329"/>
              <a:ext cx="406953" cy="828675"/>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grpSp>
      <p:graphicFrame>
        <p:nvGraphicFramePr>
          <p:cNvPr id="22533" name="对象 21"/>
          <p:cNvGraphicFramePr>
            <a:graphicFrameLocks noChangeAspect="1"/>
          </p:cNvGraphicFramePr>
          <p:nvPr>
            <p:extLst>
              <p:ext uri="{D42A27DB-BD31-4B8C-83A1-F6EECF244321}">
                <p14:modId xmlns:p14="http://schemas.microsoft.com/office/powerpoint/2010/main" val="2000269033"/>
              </p:ext>
            </p:extLst>
          </p:nvPr>
        </p:nvGraphicFramePr>
        <p:xfrm>
          <a:off x="2078038" y="1244600"/>
          <a:ext cx="3868737" cy="1050925"/>
        </p:xfrm>
        <a:graphic>
          <a:graphicData uri="http://schemas.openxmlformats.org/presentationml/2006/ole">
            <mc:AlternateContent xmlns:mc="http://schemas.openxmlformats.org/markup-compatibility/2006">
              <mc:Choice xmlns:v="urn:schemas-microsoft-com:vml" Requires="v">
                <p:oleObj spid="_x0000_s18435" name="Equation" r:id="rId5" imgW="1803240" imgH="482400" progId="Equation.DSMT4">
                  <p:embed/>
                </p:oleObj>
              </mc:Choice>
              <mc:Fallback>
                <p:oleObj name="Equation" r:id="rId5" imgW="1803240" imgH="482400" progId="Equation.DSMT4">
                  <p:embed/>
                  <p:pic>
                    <p:nvPicPr>
                      <p:cNvPr id="22533" name="对象 21"/>
                      <p:cNvPicPr>
                        <a:picLocks noChangeAspect="1" noChangeArrowheads="1"/>
                      </p:cNvPicPr>
                      <p:nvPr/>
                    </p:nvPicPr>
                    <p:blipFill>
                      <a:blip r:embed="rId6"/>
                      <a:srcRect/>
                      <a:stretch>
                        <a:fillRect/>
                      </a:stretch>
                    </p:blipFill>
                    <p:spPr bwMode="auto">
                      <a:xfrm>
                        <a:off x="2078038" y="1244600"/>
                        <a:ext cx="3868737"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4" name="TextBox 3"/>
          <p:cNvSpPr txBox="1">
            <a:spLocks noChangeArrowheads="1"/>
          </p:cNvSpPr>
          <p:nvPr/>
        </p:nvSpPr>
        <p:spPr bwMode="auto">
          <a:xfrm>
            <a:off x="568325" y="736600"/>
            <a:ext cx="5994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a:solidFill>
                  <a:srgbClr val="0000FF"/>
                </a:solidFill>
                <a:latin typeface="黑体" pitchFamily="2" charset="-122"/>
                <a:ea typeface="黑体" pitchFamily="2" charset="-122"/>
                <a:cs typeface="Times New Roman" pitchFamily="18" charset="0"/>
              </a:rPr>
              <a:t>中心离子</a:t>
            </a:r>
            <a:r>
              <a:rPr lang="zh-CN" altLang="en-US" sz="2800" b="1">
                <a:latin typeface="Times New Roman" pitchFamily="18" charset="0"/>
                <a:ea typeface="黑体" pitchFamily="2" charset="-122"/>
                <a:cs typeface="Times New Roman" pitchFamily="18" charset="0"/>
              </a:rPr>
              <a:t>与</a:t>
            </a:r>
            <a:r>
              <a:rPr lang="zh-CN" altLang="en-US" sz="2800" b="1">
                <a:solidFill>
                  <a:srgbClr val="0000FF"/>
                </a:solidFill>
                <a:latin typeface="黑体" pitchFamily="2" charset="-122"/>
                <a:ea typeface="黑体" pitchFamily="2" charset="-122"/>
                <a:cs typeface="Times New Roman" pitchFamily="18" charset="0"/>
              </a:rPr>
              <a:t>其他离子</a:t>
            </a:r>
            <a:r>
              <a:rPr lang="zh-CN" altLang="en-US" sz="2800" b="1">
                <a:latin typeface="Times New Roman" pitchFamily="18" charset="0"/>
                <a:ea typeface="黑体" pitchFamily="2" charset="-122"/>
                <a:cs typeface="Times New Roman" pitchFamily="18" charset="0"/>
              </a:rPr>
              <a:t>静电作用能为：</a:t>
            </a:r>
          </a:p>
        </p:txBody>
      </p:sp>
      <p:sp>
        <p:nvSpPr>
          <p:cNvPr id="22535" name="TextBox 3"/>
          <p:cNvSpPr txBox="1">
            <a:spLocks noChangeArrowheads="1"/>
          </p:cNvSpPr>
          <p:nvPr/>
        </p:nvSpPr>
        <p:spPr bwMode="auto">
          <a:xfrm>
            <a:off x="635000" y="4324350"/>
            <a:ext cx="83264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latin typeface="Times New Roman" pitchFamily="18" charset="0"/>
                <a:cs typeface="Times New Roman" pitchFamily="18" charset="0"/>
              </a:rPr>
              <a:t>乘以</a:t>
            </a:r>
            <a:r>
              <a:rPr lang="en-US" altLang="zh-CN" sz="2800" dirty="0">
                <a:solidFill>
                  <a:srgbClr val="000000"/>
                </a:solidFill>
                <a:latin typeface="Times New Roman" pitchFamily="18" charset="0"/>
                <a:cs typeface="Times New Roman" pitchFamily="18" charset="0"/>
              </a:rPr>
              <a:t>1/2</a:t>
            </a:r>
            <a:r>
              <a:rPr lang="zh-CN" altLang="en-US" sz="2800" b="1" dirty="0">
                <a:latin typeface="Times New Roman" pitchFamily="18" charset="0"/>
                <a:cs typeface="Times New Roman" pitchFamily="18" charset="0"/>
              </a:rPr>
              <a:t>是因为每个离子的静电能都是与其它离子的</a:t>
            </a:r>
            <a:r>
              <a:rPr lang="zh-CN" altLang="en-US" sz="2800" b="1" dirty="0">
                <a:solidFill>
                  <a:srgbClr val="FF0000"/>
                </a:solidFill>
                <a:latin typeface="微软雅黑" pitchFamily="34" charset="-122"/>
                <a:ea typeface="微软雅黑" pitchFamily="34" charset="-122"/>
                <a:cs typeface="Times New Roman" pitchFamily="18" charset="0"/>
              </a:rPr>
              <a:t>相互</a:t>
            </a:r>
            <a:r>
              <a:rPr lang="zh-CN" altLang="en-US" sz="2800" b="1" dirty="0">
                <a:latin typeface="Times New Roman" pitchFamily="18" charset="0"/>
                <a:cs typeface="Times New Roman" pitchFamily="18" charset="0"/>
              </a:rPr>
              <a:t>作用。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TextBox 8"/>
          <p:cNvSpPr txBox="1">
            <a:spLocks noChangeArrowheads="1"/>
          </p:cNvSpPr>
          <p:nvPr/>
        </p:nvSpPr>
        <p:spPr bwMode="auto">
          <a:xfrm>
            <a:off x="568325" y="71438"/>
            <a:ext cx="616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zh-CN" altLang="en-US" sz="2400" b="1" dirty="0">
                <a:solidFill>
                  <a:srgbClr val="FF0000"/>
                </a:solidFill>
              </a:rPr>
              <a:t>了解一下：德拜</a:t>
            </a:r>
            <a:r>
              <a:rPr lang="en-US" altLang="zh-CN" sz="2400" b="1" dirty="0">
                <a:solidFill>
                  <a:srgbClr val="FF0000"/>
                </a:solidFill>
                <a:latin typeface="+mn-ea"/>
              </a:rPr>
              <a:t>-</a:t>
            </a:r>
            <a:r>
              <a:rPr lang="zh-CN" altLang="en-US" sz="2400" b="1" dirty="0">
                <a:solidFill>
                  <a:srgbClr val="FF0000"/>
                </a:solidFill>
              </a:rPr>
              <a:t>休克尔活度因子方程的推导</a:t>
            </a:r>
          </a:p>
        </p:txBody>
      </p:sp>
      <p:sp>
        <p:nvSpPr>
          <p:cNvPr id="23555" name="TextBox 3"/>
          <p:cNvSpPr txBox="1">
            <a:spLocks noChangeArrowheads="1"/>
          </p:cNvSpPr>
          <p:nvPr/>
        </p:nvSpPr>
        <p:spPr bwMode="auto">
          <a:xfrm>
            <a:off x="568325" y="552450"/>
            <a:ext cx="81772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latin typeface="Times New Roman" pitchFamily="18" charset="0"/>
                <a:cs typeface="Times New Roman" pitchFamily="18" charset="0"/>
              </a:rPr>
              <a:t>静电能就是将电荷从无穷远移至系统内所做电功，此电功又可看作由静电作用引起的吉氏函数变化：</a:t>
            </a:r>
          </a:p>
        </p:txBody>
      </p:sp>
      <p:graphicFrame>
        <p:nvGraphicFramePr>
          <p:cNvPr id="23556" name="对象 2"/>
          <p:cNvGraphicFramePr>
            <a:graphicFrameLocks noChangeAspect="1"/>
          </p:cNvGraphicFramePr>
          <p:nvPr>
            <p:extLst>
              <p:ext uri="{D42A27DB-BD31-4B8C-83A1-F6EECF244321}">
                <p14:modId xmlns:p14="http://schemas.microsoft.com/office/powerpoint/2010/main" val="4053003980"/>
              </p:ext>
            </p:extLst>
          </p:nvPr>
        </p:nvGraphicFramePr>
        <p:xfrm>
          <a:off x="1930400" y="1506538"/>
          <a:ext cx="5451475" cy="1050925"/>
        </p:xfrm>
        <a:graphic>
          <a:graphicData uri="http://schemas.openxmlformats.org/presentationml/2006/ole">
            <mc:AlternateContent xmlns:mc="http://schemas.openxmlformats.org/markup-compatibility/2006">
              <mc:Choice xmlns:v="urn:schemas-microsoft-com:vml" Requires="v">
                <p:oleObj spid="_x0000_s19458" name="Equation" r:id="rId3" imgW="2539800" imgH="482400" progId="Equation.DSMT4">
                  <p:embed/>
                </p:oleObj>
              </mc:Choice>
              <mc:Fallback>
                <p:oleObj name="Equation" r:id="rId3" imgW="2539800" imgH="482400" progId="Equation.DSMT4">
                  <p:embed/>
                  <p:pic>
                    <p:nvPicPr>
                      <p:cNvPr id="23556" name="对象 2"/>
                      <p:cNvPicPr>
                        <a:picLocks noChangeAspect="1" noChangeArrowheads="1"/>
                      </p:cNvPicPr>
                      <p:nvPr/>
                    </p:nvPicPr>
                    <p:blipFill>
                      <a:blip r:embed="rId4"/>
                      <a:srcRect/>
                      <a:stretch>
                        <a:fillRect/>
                      </a:stretch>
                    </p:blipFill>
                    <p:spPr bwMode="auto">
                      <a:xfrm>
                        <a:off x="1930400" y="1506538"/>
                        <a:ext cx="5451475"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7" name="TextBox 3"/>
          <p:cNvSpPr txBox="1">
            <a:spLocks noChangeArrowheads="1"/>
          </p:cNvSpPr>
          <p:nvPr/>
        </p:nvSpPr>
        <p:spPr bwMode="auto">
          <a:xfrm>
            <a:off x="527050" y="2598738"/>
            <a:ext cx="81772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latin typeface="Times New Roman" pitchFamily="18" charset="0"/>
                <a:cs typeface="Times New Roman" pitchFamily="18" charset="0"/>
              </a:rPr>
              <a:t>注意移动的仅仅是</a:t>
            </a:r>
            <a:r>
              <a:rPr lang="zh-CN" altLang="en-US" sz="2800" b="1" dirty="0">
                <a:solidFill>
                  <a:srgbClr val="FF0000"/>
                </a:solidFill>
                <a:latin typeface="黑体" pitchFamily="2" charset="-122"/>
                <a:ea typeface="黑体" pitchFamily="2" charset="-122"/>
                <a:cs typeface="Times New Roman" pitchFamily="18" charset="0"/>
              </a:rPr>
              <a:t>电荷</a:t>
            </a:r>
            <a:r>
              <a:rPr lang="zh-CN" altLang="en-US" sz="2800" b="1" dirty="0">
                <a:latin typeface="Times New Roman" pitchFamily="18" charset="0"/>
                <a:cs typeface="Times New Roman" pitchFamily="18" charset="0"/>
              </a:rPr>
              <a:t>，不包括电荷的载体。再假设溶液的非理想性纯粹来自静电作用，没有电荷时溶液是理想溶液：</a:t>
            </a:r>
          </a:p>
        </p:txBody>
      </p:sp>
      <p:grpSp>
        <p:nvGrpSpPr>
          <p:cNvPr id="23558" name="组合 62"/>
          <p:cNvGrpSpPr>
            <a:grpSpLocks/>
          </p:cNvGrpSpPr>
          <p:nvPr/>
        </p:nvGrpSpPr>
        <p:grpSpPr bwMode="auto">
          <a:xfrm>
            <a:off x="1139825" y="3856038"/>
            <a:ext cx="7229475" cy="1801812"/>
            <a:chOff x="1011054" y="3188721"/>
            <a:chExt cx="7229303" cy="1802786"/>
          </a:xfrm>
        </p:grpSpPr>
        <p:grpSp>
          <p:nvGrpSpPr>
            <p:cNvPr id="23560" name="组合 58"/>
            <p:cNvGrpSpPr>
              <a:grpSpLocks/>
            </p:cNvGrpSpPr>
            <p:nvPr/>
          </p:nvGrpSpPr>
          <p:grpSpPr bwMode="auto">
            <a:xfrm>
              <a:off x="1023594" y="3188721"/>
              <a:ext cx="7062638" cy="1331318"/>
              <a:chOff x="1023594" y="3134931"/>
              <a:chExt cx="7062638" cy="1331318"/>
            </a:xfrm>
          </p:grpSpPr>
          <p:grpSp>
            <p:nvGrpSpPr>
              <p:cNvPr id="23563" name="组合 6"/>
              <p:cNvGrpSpPr>
                <a:grpSpLocks/>
              </p:cNvGrpSpPr>
              <p:nvPr/>
            </p:nvGrpSpPr>
            <p:grpSpPr bwMode="auto">
              <a:xfrm>
                <a:off x="1023594" y="3254966"/>
                <a:ext cx="1389544" cy="1186943"/>
                <a:chOff x="1378757" y="4284257"/>
                <a:chExt cx="1389544" cy="1186943"/>
              </a:xfrm>
            </p:grpSpPr>
            <p:sp>
              <p:nvSpPr>
                <p:cNvPr id="23585" name="椭圆 4"/>
                <p:cNvSpPr>
                  <a:spLocks noChangeArrowheads="1"/>
                </p:cNvSpPr>
                <p:nvPr/>
              </p:nvSpPr>
              <p:spPr bwMode="auto">
                <a:xfrm>
                  <a:off x="1800093" y="4573793"/>
                  <a:ext cx="258183" cy="258184"/>
                </a:xfrm>
                <a:prstGeom prst="ellipse">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sp>
              <p:nvSpPr>
                <p:cNvPr id="23586" name="椭圆 17"/>
                <p:cNvSpPr>
                  <a:spLocks noChangeArrowheads="1"/>
                </p:cNvSpPr>
                <p:nvPr/>
              </p:nvSpPr>
              <p:spPr bwMode="auto">
                <a:xfrm>
                  <a:off x="2510118" y="4634761"/>
                  <a:ext cx="258183" cy="258184"/>
                </a:xfrm>
                <a:prstGeom prst="ellipse">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sp>
              <p:nvSpPr>
                <p:cNvPr id="23587" name="椭圆 18"/>
                <p:cNvSpPr>
                  <a:spLocks noChangeArrowheads="1"/>
                </p:cNvSpPr>
                <p:nvPr/>
              </p:nvSpPr>
              <p:spPr bwMode="auto">
                <a:xfrm>
                  <a:off x="2219662" y="4284257"/>
                  <a:ext cx="258183" cy="258184"/>
                </a:xfrm>
                <a:prstGeom prst="ellipse">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sp>
              <p:nvSpPr>
                <p:cNvPr id="23588" name="椭圆 21"/>
                <p:cNvSpPr>
                  <a:spLocks noChangeArrowheads="1"/>
                </p:cNvSpPr>
                <p:nvPr/>
              </p:nvSpPr>
              <p:spPr bwMode="auto">
                <a:xfrm>
                  <a:off x="1846709" y="5013079"/>
                  <a:ext cx="258183" cy="258184"/>
                </a:xfrm>
                <a:prstGeom prst="ellipse">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sp>
              <p:nvSpPr>
                <p:cNvPr id="23589" name="椭圆 5"/>
                <p:cNvSpPr>
                  <a:spLocks noChangeArrowheads="1"/>
                </p:cNvSpPr>
                <p:nvPr/>
              </p:nvSpPr>
              <p:spPr bwMode="auto">
                <a:xfrm>
                  <a:off x="2348753" y="5092890"/>
                  <a:ext cx="369329" cy="378310"/>
                </a:xfrm>
                <a:prstGeom prst="ellipse">
                  <a:avLst/>
                </a:prstGeom>
                <a:solidFill>
                  <a:srgbClr val="FFFF99"/>
                </a:solidFill>
                <a:ln w="19050" algn="ctr">
                  <a:solidFill>
                    <a:srgbClr val="F99107"/>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sp>
              <p:nvSpPr>
                <p:cNvPr id="23590" name="椭圆 22"/>
                <p:cNvSpPr>
                  <a:spLocks noChangeArrowheads="1"/>
                </p:cNvSpPr>
                <p:nvPr/>
              </p:nvSpPr>
              <p:spPr bwMode="auto">
                <a:xfrm>
                  <a:off x="2108516" y="4627583"/>
                  <a:ext cx="369329" cy="378310"/>
                </a:xfrm>
                <a:prstGeom prst="ellipse">
                  <a:avLst/>
                </a:prstGeom>
                <a:solidFill>
                  <a:srgbClr val="FFFF99"/>
                </a:solidFill>
                <a:ln w="19050" algn="ctr">
                  <a:solidFill>
                    <a:srgbClr val="F99107"/>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sp>
              <p:nvSpPr>
                <p:cNvPr id="23591" name="椭圆 23"/>
                <p:cNvSpPr>
                  <a:spLocks noChangeArrowheads="1"/>
                </p:cNvSpPr>
                <p:nvPr/>
              </p:nvSpPr>
              <p:spPr bwMode="auto">
                <a:xfrm>
                  <a:off x="1378757" y="4315650"/>
                  <a:ext cx="369329" cy="378310"/>
                </a:xfrm>
                <a:prstGeom prst="ellipse">
                  <a:avLst/>
                </a:prstGeom>
                <a:solidFill>
                  <a:srgbClr val="FFFF99"/>
                </a:solidFill>
                <a:ln w="19050" algn="ctr">
                  <a:solidFill>
                    <a:srgbClr val="F99107"/>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sp>
              <p:nvSpPr>
                <p:cNvPr id="23592" name="椭圆 24"/>
                <p:cNvSpPr>
                  <a:spLocks noChangeArrowheads="1"/>
                </p:cNvSpPr>
                <p:nvPr/>
              </p:nvSpPr>
              <p:spPr bwMode="auto">
                <a:xfrm>
                  <a:off x="1441523" y="4892945"/>
                  <a:ext cx="369329" cy="378310"/>
                </a:xfrm>
                <a:prstGeom prst="ellipse">
                  <a:avLst/>
                </a:prstGeom>
                <a:solidFill>
                  <a:srgbClr val="FFFF99"/>
                </a:solidFill>
                <a:ln w="19050" algn="ctr">
                  <a:solidFill>
                    <a:srgbClr val="F99107"/>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grpSp>
          <p:grpSp>
            <p:nvGrpSpPr>
              <p:cNvPr id="23564" name="组合 8"/>
              <p:cNvGrpSpPr>
                <a:grpSpLocks/>
              </p:cNvGrpSpPr>
              <p:nvPr/>
            </p:nvGrpSpPr>
            <p:grpSpPr bwMode="auto">
              <a:xfrm>
                <a:off x="6578335" y="3134931"/>
                <a:ext cx="1507897" cy="1331318"/>
                <a:chOff x="4952096" y="4356881"/>
                <a:chExt cx="1507897" cy="1331318"/>
              </a:xfrm>
            </p:grpSpPr>
            <p:grpSp>
              <p:nvGrpSpPr>
                <p:cNvPr id="23568" name="组合 25"/>
                <p:cNvGrpSpPr>
                  <a:grpSpLocks/>
                </p:cNvGrpSpPr>
                <p:nvPr/>
              </p:nvGrpSpPr>
              <p:grpSpPr bwMode="auto">
                <a:xfrm>
                  <a:off x="4952096" y="4473462"/>
                  <a:ext cx="1389544" cy="1186943"/>
                  <a:chOff x="1378757" y="4284257"/>
                  <a:chExt cx="1389544" cy="1186943"/>
                </a:xfrm>
              </p:grpSpPr>
              <p:sp>
                <p:nvSpPr>
                  <p:cNvPr id="23577" name="椭圆 26"/>
                  <p:cNvSpPr>
                    <a:spLocks noChangeArrowheads="1"/>
                  </p:cNvSpPr>
                  <p:nvPr/>
                </p:nvSpPr>
                <p:spPr bwMode="auto">
                  <a:xfrm>
                    <a:off x="1800093" y="4573793"/>
                    <a:ext cx="258183" cy="258184"/>
                  </a:xfrm>
                  <a:prstGeom prst="ellipse">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sp>
                <p:nvSpPr>
                  <p:cNvPr id="23578" name="椭圆 27"/>
                  <p:cNvSpPr>
                    <a:spLocks noChangeArrowheads="1"/>
                  </p:cNvSpPr>
                  <p:nvPr/>
                </p:nvSpPr>
                <p:spPr bwMode="auto">
                  <a:xfrm>
                    <a:off x="2510118" y="4634761"/>
                    <a:ext cx="258183" cy="258184"/>
                  </a:xfrm>
                  <a:prstGeom prst="ellipse">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sp>
                <p:nvSpPr>
                  <p:cNvPr id="23579" name="椭圆 28"/>
                  <p:cNvSpPr>
                    <a:spLocks noChangeArrowheads="1"/>
                  </p:cNvSpPr>
                  <p:nvPr/>
                </p:nvSpPr>
                <p:spPr bwMode="auto">
                  <a:xfrm>
                    <a:off x="2219662" y="4284257"/>
                    <a:ext cx="258183" cy="258184"/>
                  </a:xfrm>
                  <a:prstGeom prst="ellipse">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sp>
                <p:nvSpPr>
                  <p:cNvPr id="23580" name="椭圆 29"/>
                  <p:cNvSpPr>
                    <a:spLocks noChangeArrowheads="1"/>
                  </p:cNvSpPr>
                  <p:nvPr/>
                </p:nvSpPr>
                <p:spPr bwMode="auto">
                  <a:xfrm>
                    <a:off x="1846709" y="5013079"/>
                    <a:ext cx="258183" cy="258184"/>
                  </a:xfrm>
                  <a:prstGeom prst="ellipse">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sp>
                <p:nvSpPr>
                  <p:cNvPr id="23581" name="椭圆 30"/>
                  <p:cNvSpPr>
                    <a:spLocks noChangeArrowheads="1"/>
                  </p:cNvSpPr>
                  <p:nvPr/>
                </p:nvSpPr>
                <p:spPr bwMode="auto">
                  <a:xfrm>
                    <a:off x="2348753" y="5092890"/>
                    <a:ext cx="369329" cy="378310"/>
                  </a:xfrm>
                  <a:prstGeom prst="ellipse">
                    <a:avLst/>
                  </a:prstGeom>
                  <a:solidFill>
                    <a:srgbClr val="FFFF99"/>
                  </a:solidFill>
                  <a:ln w="19050" algn="ctr">
                    <a:solidFill>
                      <a:srgbClr val="F99107"/>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sp>
                <p:nvSpPr>
                  <p:cNvPr id="23582" name="椭圆 31"/>
                  <p:cNvSpPr>
                    <a:spLocks noChangeArrowheads="1"/>
                  </p:cNvSpPr>
                  <p:nvPr/>
                </p:nvSpPr>
                <p:spPr bwMode="auto">
                  <a:xfrm>
                    <a:off x="2108516" y="4627583"/>
                    <a:ext cx="369329" cy="378310"/>
                  </a:xfrm>
                  <a:prstGeom prst="ellipse">
                    <a:avLst/>
                  </a:prstGeom>
                  <a:solidFill>
                    <a:srgbClr val="FFFF99"/>
                  </a:solidFill>
                  <a:ln w="19050" algn="ctr">
                    <a:solidFill>
                      <a:srgbClr val="F99107"/>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sp>
                <p:nvSpPr>
                  <p:cNvPr id="23583" name="椭圆 32"/>
                  <p:cNvSpPr>
                    <a:spLocks noChangeArrowheads="1"/>
                  </p:cNvSpPr>
                  <p:nvPr/>
                </p:nvSpPr>
                <p:spPr bwMode="auto">
                  <a:xfrm>
                    <a:off x="1378757" y="4315650"/>
                    <a:ext cx="369329" cy="378310"/>
                  </a:xfrm>
                  <a:prstGeom prst="ellipse">
                    <a:avLst/>
                  </a:prstGeom>
                  <a:solidFill>
                    <a:srgbClr val="FFFF99"/>
                  </a:solidFill>
                  <a:ln w="19050" algn="ctr">
                    <a:solidFill>
                      <a:srgbClr val="F99107"/>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sp>
                <p:nvSpPr>
                  <p:cNvPr id="23584" name="椭圆 33"/>
                  <p:cNvSpPr>
                    <a:spLocks noChangeArrowheads="1"/>
                  </p:cNvSpPr>
                  <p:nvPr/>
                </p:nvSpPr>
                <p:spPr bwMode="auto">
                  <a:xfrm>
                    <a:off x="1441523" y="4892945"/>
                    <a:ext cx="369329" cy="378310"/>
                  </a:xfrm>
                  <a:prstGeom prst="ellipse">
                    <a:avLst/>
                  </a:prstGeom>
                  <a:solidFill>
                    <a:srgbClr val="FFFF99"/>
                  </a:solidFill>
                  <a:ln w="19050" algn="ctr">
                    <a:solidFill>
                      <a:srgbClr val="F99107"/>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1800"/>
                  </a:p>
                </p:txBody>
              </p:sp>
            </p:grpSp>
            <p:sp>
              <p:nvSpPr>
                <p:cNvPr id="23569" name="TextBox 34"/>
                <p:cNvSpPr txBox="1">
                  <a:spLocks noChangeArrowheads="1"/>
                </p:cNvSpPr>
                <p:nvPr/>
              </p:nvSpPr>
              <p:spPr bwMode="auto">
                <a:xfrm>
                  <a:off x="5316083" y="4645559"/>
                  <a:ext cx="4195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a:solidFill>
                        <a:srgbClr val="F99107"/>
                      </a:solidFill>
                    </a:rPr>
                    <a:t>+</a:t>
                  </a:r>
                  <a:endParaRPr lang="zh-CN" altLang="en-US" sz="2400">
                    <a:solidFill>
                      <a:srgbClr val="F99107"/>
                    </a:solidFill>
                  </a:endParaRPr>
                </a:p>
              </p:txBody>
            </p:sp>
            <p:sp>
              <p:nvSpPr>
                <p:cNvPr id="23570" name="TextBox 37"/>
                <p:cNvSpPr txBox="1">
                  <a:spLocks noChangeArrowheads="1"/>
                </p:cNvSpPr>
                <p:nvPr/>
              </p:nvSpPr>
              <p:spPr bwMode="auto">
                <a:xfrm>
                  <a:off x="5776861" y="4762152"/>
                  <a:ext cx="344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latin typeface="Times New Roman" pitchFamily="18" charset="0"/>
                      <a:cs typeface="Times New Roman" pitchFamily="18" charset="0"/>
                      <a:sym typeface="Symbol" pitchFamily="18" charset="2"/>
                    </a:rPr>
                    <a:t>̶</a:t>
                  </a:r>
                  <a:endParaRPr lang="zh-CN" altLang="en-US" sz="2400"/>
                </a:p>
              </p:txBody>
            </p:sp>
            <p:sp>
              <p:nvSpPr>
                <p:cNvPr id="23571" name="TextBox 38"/>
                <p:cNvSpPr txBox="1">
                  <a:spLocks noChangeArrowheads="1"/>
                </p:cNvSpPr>
                <p:nvPr/>
              </p:nvSpPr>
              <p:spPr bwMode="auto">
                <a:xfrm>
                  <a:off x="5748191" y="4356881"/>
                  <a:ext cx="4195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a:solidFill>
                        <a:srgbClr val="F99107"/>
                      </a:solidFill>
                    </a:rPr>
                    <a:t>+</a:t>
                  </a:r>
                  <a:endParaRPr lang="zh-CN" altLang="en-US" sz="2400">
                    <a:solidFill>
                      <a:srgbClr val="F99107"/>
                    </a:solidFill>
                  </a:endParaRPr>
                </a:p>
              </p:txBody>
            </p:sp>
            <p:sp>
              <p:nvSpPr>
                <p:cNvPr id="23572" name="TextBox 39"/>
                <p:cNvSpPr txBox="1">
                  <a:spLocks noChangeArrowheads="1"/>
                </p:cNvSpPr>
                <p:nvPr/>
              </p:nvSpPr>
              <p:spPr bwMode="auto">
                <a:xfrm>
                  <a:off x="6040445" y="4702925"/>
                  <a:ext cx="4195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a:solidFill>
                        <a:srgbClr val="F99107"/>
                      </a:solidFill>
                    </a:rPr>
                    <a:t>+</a:t>
                  </a:r>
                  <a:endParaRPr lang="zh-CN" altLang="en-US" sz="2400">
                    <a:solidFill>
                      <a:srgbClr val="F99107"/>
                    </a:solidFill>
                  </a:endParaRPr>
                </a:p>
              </p:txBody>
            </p:sp>
            <p:sp>
              <p:nvSpPr>
                <p:cNvPr id="23573" name="TextBox 40"/>
                <p:cNvSpPr txBox="1">
                  <a:spLocks noChangeArrowheads="1"/>
                </p:cNvSpPr>
                <p:nvPr/>
              </p:nvSpPr>
              <p:spPr bwMode="auto">
                <a:xfrm>
                  <a:off x="5375237" y="5081243"/>
                  <a:ext cx="4195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a:solidFill>
                        <a:srgbClr val="F99107"/>
                      </a:solidFill>
                    </a:rPr>
                    <a:t>+</a:t>
                  </a:r>
                  <a:endParaRPr lang="zh-CN" altLang="en-US" sz="2400">
                    <a:solidFill>
                      <a:srgbClr val="F99107"/>
                    </a:solidFill>
                  </a:endParaRPr>
                </a:p>
              </p:txBody>
            </p:sp>
            <p:sp>
              <p:nvSpPr>
                <p:cNvPr id="23574" name="TextBox 41"/>
                <p:cNvSpPr txBox="1">
                  <a:spLocks noChangeArrowheads="1"/>
                </p:cNvSpPr>
                <p:nvPr/>
              </p:nvSpPr>
              <p:spPr bwMode="auto">
                <a:xfrm>
                  <a:off x="6015325" y="5226534"/>
                  <a:ext cx="344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latin typeface="Times New Roman" pitchFamily="18" charset="0"/>
                      <a:cs typeface="Times New Roman" pitchFamily="18" charset="0"/>
                      <a:sym typeface="Symbol" pitchFamily="18" charset="2"/>
                    </a:rPr>
                    <a:t>̶</a:t>
                  </a:r>
                  <a:endParaRPr lang="zh-CN" altLang="en-US" sz="2400"/>
                </a:p>
              </p:txBody>
            </p:sp>
            <p:sp>
              <p:nvSpPr>
                <p:cNvPr id="23575" name="TextBox 42"/>
                <p:cNvSpPr txBox="1">
                  <a:spLocks noChangeArrowheads="1"/>
                </p:cNvSpPr>
                <p:nvPr/>
              </p:nvSpPr>
              <p:spPr bwMode="auto">
                <a:xfrm>
                  <a:off x="5047105" y="4462716"/>
                  <a:ext cx="344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latin typeface="Times New Roman" pitchFamily="18" charset="0"/>
                      <a:cs typeface="Times New Roman" pitchFamily="18" charset="0"/>
                      <a:sym typeface="Symbol" pitchFamily="18" charset="2"/>
                    </a:rPr>
                    <a:t>̶</a:t>
                  </a:r>
                  <a:endParaRPr lang="zh-CN" altLang="en-US" sz="2400"/>
                </a:p>
              </p:txBody>
            </p:sp>
            <p:sp>
              <p:nvSpPr>
                <p:cNvPr id="23576" name="TextBox 43"/>
                <p:cNvSpPr txBox="1">
                  <a:spLocks noChangeArrowheads="1"/>
                </p:cNvSpPr>
                <p:nvPr/>
              </p:nvSpPr>
              <p:spPr bwMode="auto">
                <a:xfrm>
                  <a:off x="5100895" y="5032890"/>
                  <a:ext cx="344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latin typeface="Times New Roman" pitchFamily="18" charset="0"/>
                      <a:cs typeface="Times New Roman" pitchFamily="18" charset="0"/>
                      <a:sym typeface="Symbol" pitchFamily="18" charset="2"/>
                    </a:rPr>
                    <a:t>̶</a:t>
                  </a:r>
                  <a:endParaRPr lang="zh-CN" altLang="en-US" sz="2400"/>
                </a:p>
              </p:txBody>
            </p:sp>
          </p:grpSp>
          <p:sp>
            <p:nvSpPr>
              <p:cNvPr id="23565" name="TextBox 9"/>
              <p:cNvSpPr txBox="1">
                <a:spLocks noChangeArrowheads="1"/>
              </p:cNvSpPr>
              <p:nvPr/>
            </p:nvSpPr>
            <p:spPr bwMode="auto">
              <a:xfrm>
                <a:off x="3173504" y="3359084"/>
                <a:ext cx="20439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b="1" dirty="0">
                    <a:latin typeface="微软雅黑" pitchFamily="34" charset="-122"/>
                    <a:ea typeface="微软雅黑" pitchFamily="34" charset="-122"/>
                  </a:rPr>
                  <a:t>无穷远处且互相远离的电荷</a:t>
                </a:r>
              </a:p>
            </p:txBody>
          </p:sp>
          <p:sp>
            <p:nvSpPr>
              <p:cNvPr id="23566" name="矩形 44"/>
              <p:cNvSpPr>
                <a:spLocks noChangeArrowheads="1"/>
              </p:cNvSpPr>
              <p:nvPr/>
            </p:nvSpPr>
            <p:spPr bwMode="auto">
              <a:xfrm>
                <a:off x="2702086" y="3385746"/>
                <a:ext cx="67197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4400" b="1">
                    <a:solidFill>
                      <a:srgbClr val="FF0000"/>
                    </a:solidFill>
                    <a:latin typeface="Times New Roman" pitchFamily="18" charset="0"/>
                    <a:cs typeface="Times New Roman" pitchFamily="18" charset="0"/>
                  </a:rPr>
                  <a:t>+ </a:t>
                </a:r>
                <a:endParaRPr lang="zh-CN" altLang="en-US" sz="4400">
                  <a:solidFill>
                    <a:srgbClr val="FF0000"/>
                  </a:solidFill>
                  <a:latin typeface="Times New Roman" pitchFamily="18" charset="0"/>
                  <a:cs typeface="Times New Roman" pitchFamily="18" charset="0"/>
                </a:endParaRPr>
              </a:p>
            </p:txBody>
          </p:sp>
          <p:cxnSp>
            <p:nvCxnSpPr>
              <p:cNvPr id="23567" name="直接箭头连接符 46"/>
              <p:cNvCxnSpPr>
                <a:cxnSpLocks noChangeShapeType="1"/>
              </p:cNvCxnSpPr>
              <p:nvPr/>
            </p:nvCxnSpPr>
            <p:spPr bwMode="auto">
              <a:xfrm flipV="1">
                <a:off x="5217453" y="3770466"/>
                <a:ext cx="1140316" cy="569"/>
              </a:xfrm>
              <a:prstGeom prst="straightConnector1">
                <a:avLst/>
              </a:prstGeom>
              <a:noFill/>
              <a:ln w="38100"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561" name="TextBox 60"/>
            <p:cNvSpPr txBox="1">
              <a:spLocks noChangeArrowheads="1"/>
            </p:cNvSpPr>
            <p:nvPr/>
          </p:nvSpPr>
          <p:spPr bwMode="auto">
            <a:xfrm>
              <a:off x="1011054" y="4528966"/>
              <a:ext cx="1495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b="1" dirty="0">
                  <a:latin typeface="微软雅黑" pitchFamily="34" charset="-122"/>
                  <a:ea typeface="微软雅黑" pitchFamily="34" charset="-122"/>
                </a:rPr>
                <a:t>理想溶液</a:t>
              </a:r>
            </a:p>
          </p:txBody>
        </p:sp>
        <p:sp>
          <p:nvSpPr>
            <p:cNvPr id="23562" name="TextBox 63"/>
            <p:cNvSpPr txBox="1">
              <a:spLocks noChangeArrowheads="1"/>
            </p:cNvSpPr>
            <p:nvPr/>
          </p:nvSpPr>
          <p:spPr bwMode="auto">
            <a:xfrm>
              <a:off x="6497618" y="4529842"/>
              <a:ext cx="1742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b="1" dirty="0">
                  <a:latin typeface="微软雅黑" pitchFamily="34" charset="-122"/>
                  <a:ea typeface="微软雅黑" pitchFamily="34" charset="-122"/>
                </a:rPr>
                <a:t>电解质溶液</a:t>
              </a:r>
            </a:p>
          </p:txBody>
        </p:sp>
      </p:grpSp>
      <p:graphicFrame>
        <p:nvGraphicFramePr>
          <p:cNvPr id="23559" name="对象 64"/>
          <p:cNvGraphicFramePr>
            <a:graphicFrameLocks noChangeAspect="1"/>
          </p:cNvGraphicFramePr>
          <p:nvPr>
            <p:extLst>
              <p:ext uri="{D42A27DB-BD31-4B8C-83A1-F6EECF244321}">
                <p14:modId xmlns:p14="http://schemas.microsoft.com/office/powerpoint/2010/main" val="2739879777"/>
              </p:ext>
            </p:extLst>
          </p:nvPr>
        </p:nvGraphicFramePr>
        <p:xfrm>
          <a:off x="2370138" y="5791200"/>
          <a:ext cx="4271962" cy="609600"/>
        </p:xfrm>
        <a:graphic>
          <a:graphicData uri="http://schemas.openxmlformats.org/presentationml/2006/ole">
            <mc:AlternateContent xmlns:mc="http://schemas.openxmlformats.org/markup-compatibility/2006">
              <mc:Choice xmlns:v="urn:schemas-microsoft-com:vml" Requires="v">
                <p:oleObj spid="_x0000_s19459" name="Equation" r:id="rId5" imgW="1714320" imgH="241200" progId="Equation.DSMT4">
                  <p:embed/>
                </p:oleObj>
              </mc:Choice>
              <mc:Fallback>
                <p:oleObj name="Equation" r:id="rId5" imgW="1714320" imgH="241200" progId="Equation.DSMT4">
                  <p:embed/>
                  <p:pic>
                    <p:nvPicPr>
                      <p:cNvPr id="23559" name="对象 64"/>
                      <p:cNvPicPr>
                        <a:picLocks noChangeAspect="1" noChangeArrowheads="1"/>
                      </p:cNvPicPr>
                      <p:nvPr/>
                    </p:nvPicPr>
                    <p:blipFill>
                      <a:blip r:embed="rId6"/>
                      <a:srcRect/>
                      <a:stretch>
                        <a:fillRect/>
                      </a:stretch>
                    </p:blipFill>
                    <p:spPr bwMode="auto">
                      <a:xfrm>
                        <a:off x="2370138" y="5791200"/>
                        <a:ext cx="42719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TextBox 8"/>
          <p:cNvSpPr txBox="1">
            <a:spLocks noChangeArrowheads="1"/>
          </p:cNvSpPr>
          <p:nvPr/>
        </p:nvSpPr>
        <p:spPr bwMode="auto">
          <a:xfrm>
            <a:off x="568325" y="71438"/>
            <a:ext cx="616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zh-CN" altLang="en-US" sz="2400" b="1" dirty="0">
                <a:solidFill>
                  <a:srgbClr val="FF0000"/>
                </a:solidFill>
              </a:rPr>
              <a:t>了解一下：德拜</a:t>
            </a:r>
            <a:r>
              <a:rPr lang="en-US" altLang="zh-CN" sz="2400" b="1" dirty="0">
                <a:solidFill>
                  <a:srgbClr val="FF0000"/>
                </a:solidFill>
                <a:latin typeface="+mn-ea"/>
              </a:rPr>
              <a:t>-</a:t>
            </a:r>
            <a:r>
              <a:rPr lang="zh-CN" altLang="en-US" sz="2400" b="1" dirty="0">
                <a:solidFill>
                  <a:srgbClr val="FF0000"/>
                </a:solidFill>
              </a:rPr>
              <a:t>休克尔活度因子方程的推导</a:t>
            </a:r>
          </a:p>
        </p:txBody>
      </p:sp>
      <p:graphicFrame>
        <p:nvGraphicFramePr>
          <p:cNvPr id="24579" name="对象 1"/>
          <p:cNvGraphicFramePr>
            <a:graphicFrameLocks noChangeAspect="1"/>
          </p:cNvGraphicFramePr>
          <p:nvPr>
            <p:extLst>
              <p:ext uri="{D42A27DB-BD31-4B8C-83A1-F6EECF244321}">
                <p14:modId xmlns:p14="http://schemas.microsoft.com/office/powerpoint/2010/main" val="388547545"/>
              </p:ext>
            </p:extLst>
          </p:nvPr>
        </p:nvGraphicFramePr>
        <p:xfrm>
          <a:off x="1641475" y="4035425"/>
          <a:ext cx="5997575" cy="2271713"/>
        </p:xfrm>
        <a:graphic>
          <a:graphicData uri="http://schemas.openxmlformats.org/presentationml/2006/ole">
            <mc:AlternateContent xmlns:mc="http://schemas.openxmlformats.org/markup-compatibility/2006">
              <mc:Choice xmlns:v="urn:schemas-microsoft-com:vml" Requires="v">
                <p:oleObj spid="_x0000_s20482" name="Equation" r:id="rId3" imgW="2793960" imgH="1041120" progId="Equation.DSMT4">
                  <p:embed/>
                </p:oleObj>
              </mc:Choice>
              <mc:Fallback>
                <p:oleObj name="Equation" r:id="rId3" imgW="2793960" imgH="1041120" progId="Equation.DSMT4">
                  <p:embed/>
                  <p:pic>
                    <p:nvPicPr>
                      <p:cNvPr id="24579" name="对象 1"/>
                      <p:cNvPicPr>
                        <a:picLocks noChangeAspect="1" noChangeArrowheads="1"/>
                      </p:cNvPicPr>
                      <p:nvPr/>
                    </p:nvPicPr>
                    <p:blipFill>
                      <a:blip r:embed="rId4"/>
                      <a:srcRect/>
                      <a:stretch>
                        <a:fillRect/>
                      </a:stretch>
                    </p:blipFill>
                    <p:spPr bwMode="auto">
                      <a:xfrm>
                        <a:off x="1641475" y="4035425"/>
                        <a:ext cx="5997575"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0" name="TextBox 3"/>
          <p:cNvSpPr txBox="1">
            <a:spLocks noChangeArrowheads="1"/>
          </p:cNvSpPr>
          <p:nvPr/>
        </p:nvSpPr>
        <p:spPr bwMode="auto">
          <a:xfrm>
            <a:off x="646113" y="3295650"/>
            <a:ext cx="25622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a:latin typeface="Times New Roman" pitchFamily="18" charset="0"/>
                <a:cs typeface="Times New Roman" pitchFamily="18" charset="0"/>
              </a:rPr>
              <a:t>两式比较得：</a:t>
            </a:r>
          </a:p>
        </p:txBody>
      </p:sp>
      <p:graphicFrame>
        <p:nvGraphicFramePr>
          <p:cNvPr id="24581" name="对象 1"/>
          <p:cNvGraphicFramePr>
            <a:graphicFrameLocks noChangeAspect="1"/>
          </p:cNvGraphicFramePr>
          <p:nvPr>
            <p:extLst>
              <p:ext uri="{D42A27DB-BD31-4B8C-83A1-F6EECF244321}">
                <p14:modId xmlns:p14="http://schemas.microsoft.com/office/powerpoint/2010/main" val="2258564784"/>
              </p:ext>
            </p:extLst>
          </p:nvPr>
        </p:nvGraphicFramePr>
        <p:xfrm>
          <a:off x="550863" y="900113"/>
          <a:ext cx="8231187" cy="2155825"/>
        </p:xfrm>
        <a:graphic>
          <a:graphicData uri="http://schemas.openxmlformats.org/presentationml/2006/ole">
            <mc:AlternateContent xmlns:mc="http://schemas.openxmlformats.org/markup-compatibility/2006">
              <mc:Choice xmlns:v="urn:schemas-microsoft-com:vml" Requires="v">
                <p:oleObj spid="_x0000_s20483" name="Equation" r:id="rId5" imgW="3835080" imgH="990360" progId="Equation.DSMT4">
                  <p:embed/>
                </p:oleObj>
              </mc:Choice>
              <mc:Fallback>
                <p:oleObj name="Equation" r:id="rId5" imgW="3835080" imgH="990360" progId="Equation.DSMT4">
                  <p:embed/>
                  <p:pic>
                    <p:nvPicPr>
                      <p:cNvPr id="24581" name="对象 1"/>
                      <p:cNvPicPr>
                        <a:picLocks noChangeAspect="1" noChangeArrowheads="1"/>
                      </p:cNvPicPr>
                      <p:nvPr/>
                    </p:nvPicPr>
                    <p:blipFill>
                      <a:blip r:embed="rId6"/>
                      <a:srcRect/>
                      <a:stretch>
                        <a:fillRect/>
                      </a:stretch>
                    </p:blipFill>
                    <p:spPr bwMode="auto">
                      <a:xfrm>
                        <a:off x="550863" y="900113"/>
                        <a:ext cx="8231187"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Text Box 6"/>
          <p:cNvSpPr txBox="1">
            <a:spLocks noChangeArrowheads="1"/>
          </p:cNvSpPr>
          <p:nvPr/>
        </p:nvSpPr>
        <p:spPr bwMode="auto">
          <a:xfrm>
            <a:off x="720725" y="731838"/>
            <a:ext cx="26860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en-US" altLang="zh-CN" sz="2800" b="1">
                <a:solidFill>
                  <a:srgbClr val="FF0000"/>
                </a:solidFill>
                <a:effectLst>
                  <a:outerShdw blurRad="38100" dist="38100" dir="2700000" algn="tl">
                    <a:srgbClr val="C0C0C0"/>
                  </a:outerShdw>
                </a:effectLst>
                <a:latin typeface="黑体" pitchFamily="49" charset="-122"/>
                <a:ea typeface="黑体" pitchFamily="49" charset="-122"/>
              </a:rPr>
              <a:t>2.</a:t>
            </a:r>
            <a:r>
              <a:rPr kumimoji="1" lang="zh-CN" altLang="en-US" sz="2800" b="1">
                <a:solidFill>
                  <a:srgbClr val="FF0000"/>
                </a:solidFill>
                <a:effectLst>
                  <a:outerShdw blurRad="38100" dist="38100" dir="2700000" algn="tl">
                    <a:srgbClr val="C0C0C0"/>
                  </a:outerShdw>
                </a:effectLst>
                <a:latin typeface="黑体" pitchFamily="49" charset="-122"/>
                <a:ea typeface="黑体" pitchFamily="49" charset="-122"/>
              </a:rPr>
              <a:t>离子水化理论</a:t>
            </a:r>
            <a:endParaRPr kumimoji="1" lang="zh-CN" altLang="en-US" sz="2400">
              <a:latin typeface="黑体" pitchFamily="49" charset="-122"/>
              <a:ea typeface="黑体" pitchFamily="49" charset="-122"/>
            </a:endParaRPr>
          </a:p>
        </p:txBody>
      </p:sp>
      <p:pic>
        <p:nvPicPr>
          <p:cNvPr id="2560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1504950"/>
            <a:ext cx="7162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51"/>
          <p:cNvSpPr txBox="1">
            <a:spLocks noChangeArrowheads="1"/>
          </p:cNvSpPr>
          <p:nvPr/>
        </p:nvSpPr>
        <p:spPr bwMode="auto">
          <a:xfrm>
            <a:off x="439738" y="574675"/>
            <a:ext cx="67183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en-US" altLang="zh-CN" sz="2800" b="1">
                <a:solidFill>
                  <a:srgbClr val="0000FF"/>
                </a:solidFill>
                <a:latin typeface="Times New Roman" pitchFamily="18" charset="0"/>
                <a:ea typeface="黑体" pitchFamily="2" charset="-122"/>
              </a:rPr>
              <a:t>(2) </a:t>
            </a:r>
            <a:r>
              <a:rPr kumimoji="1" lang="zh-CN" altLang="en-US" sz="2800" b="1">
                <a:solidFill>
                  <a:srgbClr val="0000FF"/>
                </a:solidFill>
                <a:latin typeface="黑体" pitchFamily="2" charset="-122"/>
                <a:ea typeface="黑体" pitchFamily="2" charset="-122"/>
              </a:rPr>
              <a:t>离子氛中的离子服从玻尔兹曼分布</a:t>
            </a:r>
            <a:endParaRPr kumimoji="1" lang="zh-CN" altLang="en-US" sz="2400">
              <a:latin typeface="黑体" pitchFamily="2" charset="-122"/>
              <a:ea typeface="黑体" pitchFamily="2" charset="-122"/>
            </a:endParaRPr>
          </a:p>
        </p:txBody>
      </p:sp>
      <p:sp>
        <p:nvSpPr>
          <p:cNvPr id="5123" name="Text Box 58"/>
          <p:cNvSpPr txBox="1">
            <a:spLocks noChangeArrowheads="1"/>
          </p:cNvSpPr>
          <p:nvPr/>
        </p:nvSpPr>
        <p:spPr bwMode="auto">
          <a:xfrm>
            <a:off x="430213" y="1092200"/>
            <a:ext cx="8304212"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b="1">
                <a:solidFill>
                  <a:srgbClr val="0000FF"/>
                </a:solidFill>
                <a:latin typeface="Times New Roman" pitchFamily="18" charset="0"/>
                <a:ea typeface="黑体" pitchFamily="2" charset="-122"/>
              </a:rPr>
              <a:t>(3) </a:t>
            </a:r>
            <a:r>
              <a:rPr kumimoji="1" lang="zh-CN" altLang="en-US" sz="2800" b="1">
                <a:solidFill>
                  <a:srgbClr val="0000FF"/>
                </a:solidFill>
                <a:latin typeface="Times New Roman" pitchFamily="18" charset="0"/>
                <a:ea typeface="黑体" pitchFamily="2" charset="-122"/>
              </a:rPr>
              <a:t>按静电学原理，</a:t>
            </a:r>
            <a:r>
              <a:rPr kumimoji="1" lang="zh-CN" altLang="en-US" sz="2800" b="1">
                <a:solidFill>
                  <a:srgbClr val="0000FF"/>
                </a:solidFill>
                <a:latin typeface="黑体" pitchFamily="2" charset="-122"/>
                <a:ea typeface="黑体" pitchFamily="2" charset="-122"/>
              </a:rPr>
              <a:t>电荷密度与电势遵守泊松方程</a:t>
            </a:r>
            <a:endParaRPr kumimoji="1" lang="zh-CN" altLang="en-US" sz="2400">
              <a:latin typeface="黑体" pitchFamily="2" charset="-122"/>
              <a:ea typeface="黑体" pitchFamily="2" charset="-122"/>
            </a:endParaRPr>
          </a:p>
        </p:txBody>
      </p:sp>
      <p:sp>
        <p:nvSpPr>
          <p:cNvPr id="5124" name="Text Box 63"/>
          <p:cNvSpPr txBox="1">
            <a:spLocks noChangeArrowheads="1"/>
          </p:cNvSpPr>
          <p:nvPr/>
        </p:nvSpPr>
        <p:spPr bwMode="auto">
          <a:xfrm>
            <a:off x="439738" y="1600200"/>
            <a:ext cx="50038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en-US" altLang="zh-CN" sz="2800" b="1">
                <a:solidFill>
                  <a:srgbClr val="0000FF"/>
                </a:solidFill>
                <a:latin typeface="Times New Roman" pitchFamily="18" charset="0"/>
                <a:ea typeface="黑体" pitchFamily="2" charset="-122"/>
              </a:rPr>
              <a:t>(4) </a:t>
            </a:r>
            <a:r>
              <a:rPr kumimoji="1" lang="zh-CN" altLang="en-US" sz="2800" b="1">
                <a:solidFill>
                  <a:srgbClr val="0000FF"/>
                </a:solidFill>
                <a:latin typeface="Times New Roman" pitchFamily="18" charset="0"/>
                <a:ea typeface="黑体" pitchFamily="2" charset="-122"/>
              </a:rPr>
              <a:t>德拜</a:t>
            </a:r>
            <a:r>
              <a:rPr kumimoji="1" lang="en-US" altLang="zh-CN" sz="2800" b="1">
                <a:solidFill>
                  <a:srgbClr val="0000FF"/>
                </a:solidFill>
                <a:latin typeface="黑体" pitchFamily="2" charset="-122"/>
                <a:ea typeface="黑体" pitchFamily="2" charset="-122"/>
              </a:rPr>
              <a:t>-</a:t>
            </a:r>
            <a:r>
              <a:rPr kumimoji="1" lang="zh-CN" altLang="en-US" sz="2800" b="1">
                <a:solidFill>
                  <a:srgbClr val="0000FF"/>
                </a:solidFill>
                <a:latin typeface="黑体" pitchFamily="2" charset="-122"/>
                <a:ea typeface="黑体" pitchFamily="2" charset="-122"/>
              </a:rPr>
              <a:t>休克尔活度因子方程</a:t>
            </a:r>
            <a:endParaRPr kumimoji="1" lang="zh-CN" altLang="en-US" sz="1800" b="1">
              <a:solidFill>
                <a:srgbClr val="FF0000"/>
              </a:solidFill>
              <a:latin typeface="黑体" pitchFamily="2" charset="-122"/>
              <a:ea typeface="黑体" pitchFamily="2" charset="-122"/>
            </a:endParaRPr>
          </a:p>
        </p:txBody>
      </p:sp>
      <p:sp>
        <p:nvSpPr>
          <p:cNvPr id="5125" name="Text Box 60"/>
          <p:cNvSpPr txBox="1">
            <a:spLocks noChangeArrowheads="1"/>
          </p:cNvSpPr>
          <p:nvPr/>
        </p:nvSpPr>
        <p:spPr bwMode="auto">
          <a:xfrm>
            <a:off x="736600" y="3783013"/>
            <a:ext cx="79168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800" b="1">
                <a:solidFill>
                  <a:srgbClr val="FF0000"/>
                </a:solidFill>
                <a:latin typeface="黑体" pitchFamily="2" charset="-122"/>
                <a:ea typeface="黑体" pitchFamily="2" charset="-122"/>
              </a:rPr>
              <a:t>德拜</a:t>
            </a:r>
            <a:r>
              <a:rPr kumimoji="1" lang="en-US" altLang="zh-CN" sz="2800" b="1">
                <a:solidFill>
                  <a:srgbClr val="FF0000"/>
                </a:solidFill>
                <a:latin typeface="宋体" pitchFamily="2" charset="-122"/>
              </a:rPr>
              <a:t>-</a:t>
            </a:r>
            <a:r>
              <a:rPr kumimoji="1" lang="zh-CN" altLang="en-US" sz="2800" b="1">
                <a:solidFill>
                  <a:srgbClr val="FF0000"/>
                </a:solidFill>
                <a:latin typeface="黑体" pitchFamily="2" charset="-122"/>
                <a:ea typeface="黑体" pitchFamily="2" charset="-122"/>
              </a:rPr>
              <a:t>休克尔极限公式</a:t>
            </a:r>
            <a:r>
              <a:rPr kumimoji="1" lang="en-US" altLang="zh-CN" sz="2800" b="1">
                <a:solidFill>
                  <a:srgbClr val="FF0000"/>
                </a:solidFill>
                <a:latin typeface="Times New Roman" pitchFamily="18" charset="0"/>
                <a:ea typeface="黑体" pitchFamily="2" charset="-122"/>
                <a:cs typeface="Times New Roman" pitchFamily="18" charset="0"/>
              </a:rPr>
              <a:t>(Debye-Huckle limiting law)</a:t>
            </a:r>
            <a:endParaRPr kumimoji="1" lang="zh-CN" altLang="en-US" sz="2400">
              <a:latin typeface="黑体" pitchFamily="2" charset="-122"/>
              <a:ea typeface="黑体" pitchFamily="2" charset="-122"/>
            </a:endParaRPr>
          </a:p>
        </p:txBody>
      </p:sp>
      <p:sp>
        <p:nvSpPr>
          <p:cNvPr id="5126" name="Text Box 64"/>
          <p:cNvSpPr txBox="1">
            <a:spLocks noChangeArrowheads="1"/>
          </p:cNvSpPr>
          <p:nvPr/>
        </p:nvSpPr>
        <p:spPr bwMode="auto">
          <a:xfrm>
            <a:off x="898525" y="5924550"/>
            <a:ext cx="71802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b="1" dirty="0">
                <a:solidFill>
                  <a:srgbClr val="0000FF"/>
                </a:solidFill>
                <a:latin typeface="Times New Roman" pitchFamily="18" charset="0"/>
              </a:rPr>
              <a:t>在</a:t>
            </a:r>
            <a:r>
              <a:rPr kumimoji="1" lang="en-US" altLang="zh-CN" sz="2800" dirty="0">
                <a:solidFill>
                  <a:srgbClr val="000000"/>
                </a:solidFill>
                <a:latin typeface="Times New Roman" pitchFamily="18" charset="0"/>
              </a:rPr>
              <a:t>25</a:t>
            </a:r>
            <a:r>
              <a:rPr kumimoji="1" lang="en-US" altLang="zh-CN" sz="2800" dirty="0">
                <a:solidFill>
                  <a:srgbClr val="000000"/>
                </a:solidFill>
                <a:latin typeface="Times New Roman" pitchFamily="18" charset="0"/>
                <a:sym typeface="Symbol" pitchFamily="18" charset="2"/>
              </a:rPr>
              <a:t>C</a:t>
            </a:r>
            <a:r>
              <a:rPr kumimoji="1" lang="zh-CN" altLang="en-US" sz="2800" b="1" dirty="0">
                <a:solidFill>
                  <a:srgbClr val="0000FF"/>
                </a:solidFill>
                <a:latin typeface="Times New Roman" pitchFamily="18" charset="0"/>
              </a:rPr>
              <a:t>的水溶液中，</a:t>
            </a:r>
            <a:r>
              <a:rPr kumimoji="1" lang="en-US" altLang="zh-CN" sz="2800" i="1" dirty="0">
                <a:solidFill>
                  <a:srgbClr val="000000"/>
                </a:solidFill>
                <a:latin typeface="Times New Roman" pitchFamily="18" charset="0"/>
              </a:rPr>
              <a:t>A</a:t>
            </a:r>
            <a:r>
              <a:rPr kumimoji="1" lang="en-US" altLang="zh-CN" sz="2800" dirty="0">
                <a:solidFill>
                  <a:srgbClr val="000000"/>
                </a:solidFill>
                <a:latin typeface="Times New Roman" pitchFamily="18" charset="0"/>
              </a:rPr>
              <a:t>=1.1709mol</a:t>
            </a:r>
            <a:r>
              <a:rPr kumimoji="1" lang="en-US" altLang="zh-CN" sz="2800" baseline="30000" dirty="0">
                <a:solidFill>
                  <a:srgbClr val="000000"/>
                </a:solidFill>
                <a:latin typeface="Times New Roman" pitchFamily="18" charset="0"/>
              </a:rPr>
              <a:t>-1/2</a:t>
            </a:r>
            <a:r>
              <a:rPr kumimoji="1" lang="en-US" altLang="zh-CN" sz="2800" dirty="0">
                <a:solidFill>
                  <a:srgbClr val="000000"/>
                </a:solidFill>
                <a:latin typeface="Times New Roman" pitchFamily="18" charset="0"/>
              </a:rPr>
              <a:t>·kg</a:t>
            </a:r>
            <a:r>
              <a:rPr kumimoji="1" lang="en-US" altLang="zh-CN" sz="2800" baseline="30000" dirty="0">
                <a:solidFill>
                  <a:srgbClr val="000000"/>
                </a:solidFill>
                <a:latin typeface="Times New Roman" pitchFamily="18" charset="0"/>
              </a:rPr>
              <a:t>1/2</a:t>
            </a:r>
          </a:p>
        </p:txBody>
      </p:sp>
      <p:graphicFrame>
        <p:nvGraphicFramePr>
          <p:cNvPr id="5127" name="对象 2"/>
          <p:cNvGraphicFramePr>
            <a:graphicFrameLocks noChangeAspect="1"/>
          </p:cNvGraphicFramePr>
          <p:nvPr>
            <p:extLst>
              <p:ext uri="{D42A27DB-BD31-4B8C-83A1-F6EECF244321}">
                <p14:modId xmlns:p14="http://schemas.microsoft.com/office/powerpoint/2010/main" val="3476839836"/>
              </p:ext>
            </p:extLst>
          </p:nvPr>
        </p:nvGraphicFramePr>
        <p:xfrm>
          <a:off x="673893" y="2124869"/>
          <a:ext cx="7605713" cy="1106488"/>
        </p:xfrm>
        <a:graphic>
          <a:graphicData uri="http://schemas.openxmlformats.org/presentationml/2006/ole">
            <mc:AlternateContent xmlns:mc="http://schemas.openxmlformats.org/markup-compatibility/2006">
              <mc:Choice xmlns:v="urn:schemas-microsoft-com:vml" Requires="v">
                <p:oleObj spid="_x0000_s1026" name="Equation" r:id="rId3" imgW="3543120" imgH="507960" progId="Equation.DSMT4">
                  <p:embed/>
                </p:oleObj>
              </mc:Choice>
              <mc:Fallback>
                <p:oleObj name="Equation" r:id="rId3" imgW="3543120" imgH="507960" progId="Equation.DSMT4">
                  <p:embed/>
                  <p:pic>
                    <p:nvPicPr>
                      <p:cNvPr id="5127" name="对象 2"/>
                      <p:cNvPicPr>
                        <a:picLocks noChangeAspect="1" noChangeArrowheads="1"/>
                      </p:cNvPicPr>
                      <p:nvPr/>
                    </p:nvPicPr>
                    <p:blipFill>
                      <a:blip r:embed="rId4"/>
                      <a:srcRect/>
                      <a:stretch>
                        <a:fillRect/>
                      </a:stretch>
                    </p:blipFill>
                    <p:spPr bwMode="auto">
                      <a:xfrm>
                        <a:off x="673893" y="2124869"/>
                        <a:ext cx="7605713"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9" name="Rectangle 6"/>
          <p:cNvSpPr>
            <a:spLocks noChangeArrowheads="1"/>
          </p:cNvSpPr>
          <p:nvPr/>
        </p:nvSpPr>
        <p:spPr bwMode="auto">
          <a:xfrm>
            <a:off x="5691188" y="5267325"/>
            <a:ext cx="3124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3000" b="1">
                <a:solidFill>
                  <a:srgbClr val="CC3300"/>
                </a:solidFill>
                <a:latin typeface="Times New Roman" pitchFamily="18" charset="0"/>
                <a:ea typeface="黑体" pitchFamily="2" charset="-122"/>
              </a:rPr>
              <a:t>强电解质稀溶液</a:t>
            </a:r>
            <a:r>
              <a:rPr kumimoji="1" lang="zh-CN" altLang="en-US" sz="3000">
                <a:solidFill>
                  <a:srgbClr val="CC3300"/>
                </a:solidFill>
                <a:latin typeface="Times New Roman" pitchFamily="18" charset="0"/>
              </a:rPr>
              <a:t> </a:t>
            </a:r>
          </a:p>
        </p:txBody>
      </p:sp>
      <p:graphicFrame>
        <p:nvGraphicFramePr>
          <p:cNvPr id="5133" name="Object 59"/>
          <p:cNvGraphicFramePr>
            <a:graphicFrameLocks noChangeAspect="1"/>
          </p:cNvGraphicFramePr>
          <p:nvPr>
            <p:extLst>
              <p:ext uri="{D42A27DB-BD31-4B8C-83A1-F6EECF244321}">
                <p14:modId xmlns:p14="http://schemas.microsoft.com/office/powerpoint/2010/main" val="1404726774"/>
              </p:ext>
            </p:extLst>
          </p:nvPr>
        </p:nvGraphicFramePr>
        <p:xfrm>
          <a:off x="949325" y="4445000"/>
          <a:ext cx="7154863" cy="873125"/>
        </p:xfrm>
        <a:graphic>
          <a:graphicData uri="http://schemas.openxmlformats.org/presentationml/2006/ole">
            <mc:AlternateContent xmlns:mc="http://schemas.openxmlformats.org/markup-compatibility/2006">
              <mc:Choice xmlns:v="urn:schemas-microsoft-com:vml" Requires="v">
                <p:oleObj spid="_x0000_s1027" name="Equation" r:id="rId5" imgW="3225600" imgH="393480" progId="Equation.DSMT4">
                  <p:embed/>
                </p:oleObj>
              </mc:Choice>
              <mc:Fallback>
                <p:oleObj name="Equation" r:id="rId5" imgW="3225600" imgH="393480" progId="Equation.DSMT4">
                  <p:embed/>
                  <p:pic>
                    <p:nvPicPr>
                      <p:cNvPr id="5133" name="Object 59"/>
                      <p:cNvPicPr>
                        <a:picLocks noChangeAspect="1" noChangeArrowheads="1"/>
                      </p:cNvPicPr>
                      <p:nvPr/>
                    </p:nvPicPr>
                    <p:blipFill>
                      <a:blip r:embed="rId6"/>
                      <a:srcRect/>
                      <a:stretch>
                        <a:fillRect/>
                      </a:stretch>
                    </p:blipFill>
                    <p:spPr bwMode="auto">
                      <a:xfrm>
                        <a:off x="949325" y="4445000"/>
                        <a:ext cx="7154863"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1" name="对象 1"/>
          <p:cNvGraphicFramePr>
            <a:graphicFrameLocks noChangeAspect="1"/>
          </p:cNvGraphicFramePr>
          <p:nvPr>
            <p:extLst>
              <p:ext uri="{D42A27DB-BD31-4B8C-83A1-F6EECF244321}">
                <p14:modId xmlns:p14="http://schemas.microsoft.com/office/powerpoint/2010/main" val="3704675254"/>
              </p:ext>
            </p:extLst>
          </p:nvPr>
        </p:nvGraphicFramePr>
        <p:xfrm>
          <a:off x="2430463" y="3182938"/>
          <a:ext cx="4092575" cy="581025"/>
        </p:xfrm>
        <a:graphic>
          <a:graphicData uri="http://schemas.openxmlformats.org/presentationml/2006/ole">
            <mc:AlternateContent xmlns:mc="http://schemas.openxmlformats.org/markup-compatibility/2006">
              <mc:Choice xmlns:v="urn:schemas-microsoft-com:vml" Requires="v">
                <p:oleObj spid="_x0000_s1028" name="Equation" r:id="rId7" imgW="1904760" imgH="266400" progId="Equation.DSMT4">
                  <p:embed/>
                </p:oleObj>
              </mc:Choice>
              <mc:Fallback>
                <p:oleObj name="Equation" r:id="rId7" imgW="1904760" imgH="266400" progId="Equation.DSMT4">
                  <p:embed/>
                  <p:pic>
                    <p:nvPicPr>
                      <p:cNvPr id="5131" name="对象 1"/>
                      <p:cNvPicPr>
                        <a:picLocks noChangeAspect="1" noChangeArrowheads="1"/>
                      </p:cNvPicPr>
                      <p:nvPr/>
                    </p:nvPicPr>
                    <p:blipFill>
                      <a:blip r:embed="rId8"/>
                      <a:srcRect/>
                      <a:stretch>
                        <a:fillRect/>
                      </a:stretch>
                    </p:blipFill>
                    <p:spPr bwMode="auto">
                      <a:xfrm>
                        <a:off x="2430463" y="3182938"/>
                        <a:ext cx="40925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2" name="TextBox 3"/>
          <p:cNvSpPr txBox="1">
            <a:spLocks noChangeArrowheads="1"/>
          </p:cNvSpPr>
          <p:nvPr/>
        </p:nvSpPr>
        <p:spPr bwMode="auto">
          <a:xfrm>
            <a:off x="612775" y="3194050"/>
            <a:ext cx="1914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a:solidFill>
                  <a:srgbClr val="0000FF"/>
                </a:solidFill>
                <a:latin typeface="Times New Roman" pitchFamily="18" charset="0"/>
                <a:cs typeface="Times New Roman" pitchFamily="18" charset="0"/>
              </a:rPr>
              <a:t>稀溶液：</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3" descr="16-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33425"/>
            <a:ext cx="5440363" cy="533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7" name="Object 64"/>
          <p:cNvGraphicFramePr>
            <a:graphicFrameLocks noChangeAspect="1"/>
          </p:cNvGraphicFramePr>
          <p:nvPr>
            <p:extLst>
              <p:ext uri="{D42A27DB-BD31-4B8C-83A1-F6EECF244321}">
                <p14:modId xmlns:p14="http://schemas.microsoft.com/office/powerpoint/2010/main" val="2155097698"/>
              </p:ext>
            </p:extLst>
          </p:nvPr>
        </p:nvGraphicFramePr>
        <p:xfrm>
          <a:off x="6110288" y="2808288"/>
          <a:ext cx="2482850" cy="1090612"/>
        </p:xfrm>
        <a:graphic>
          <a:graphicData uri="http://schemas.openxmlformats.org/presentationml/2006/ole">
            <mc:AlternateContent xmlns:mc="http://schemas.openxmlformats.org/markup-compatibility/2006">
              <mc:Choice xmlns:v="urn:schemas-microsoft-com:vml" Requires="v">
                <p:oleObj spid="_x0000_s2050" name="Equation" r:id="rId4" imgW="1041120" imgH="457200" progId="Equation.DSMT4">
                  <p:embed/>
                </p:oleObj>
              </mc:Choice>
              <mc:Fallback>
                <p:oleObj name="Equation" r:id="rId4" imgW="1041120" imgH="457200" progId="Equation.DSMT4">
                  <p:embed/>
                  <p:pic>
                    <p:nvPicPr>
                      <p:cNvPr id="6147" name="Object 64"/>
                      <p:cNvPicPr>
                        <a:picLocks noChangeAspect="1" noChangeArrowheads="1"/>
                      </p:cNvPicPr>
                      <p:nvPr/>
                    </p:nvPicPr>
                    <p:blipFill>
                      <a:blip r:embed="rId5"/>
                      <a:srcRect/>
                      <a:stretch>
                        <a:fillRect/>
                      </a:stretch>
                    </p:blipFill>
                    <p:spPr bwMode="auto">
                      <a:xfrm>
                        <a:off x="6110288" y="2808288"/>
                        <a:ext cx="2482850" cy="1090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8" name="TextBox 1"/>
          <p:cNvSpPr txBox="1">
            <a:spLocks noChangeArrowheads="1"/>
          </p:cNvSpPr>
          <p:nvPr/>
        </p:nvSpPr>
        <p:spPr bwMode="auto">
          <a:xfrm>
            <a:off x="5940425" y="614363"/>
            <a:ext cx="2217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b="1">
                <a:latin typeface="Times New Roman" pitchFamily="18" charset="0"/>
                <a:cs typeface="Times New Roman" pitchFamily="18" charset="0"/>
              </a:rPr>
              <a:t>NaCl</a:t>
            </a:r>
            <a:r>
              <a:rPr lang="zh-CN" altLang="en-US" sz="2800" b="1">
                <a:latin typeface="Times New Roman" pitchFamily="18" charset="0"/>
                <a:cs typeface="Times New Roman" pitchFamily="18" charset="0"/>
              </a:rPr>
              <a:t>实验值</a:t>
            </a:r>
          </a:p>
        </p:txBody>
      </p:sp>
      <p:graphicFrame>
        <p:nvGraphicFramePr>
          <p:cNvPr id="6149" name="对象 1"/>
          <p:cNvGraphicFramePr>
            <a:graphicFrameLocks noChangeAspect="1"/>
          </p:cNvGraphicFramePr>
          <p:nvPr>
            <p:extLst>
              <p:ext uri="{D42A27DB-BD31-4B8C-83A1-F6EECF244321}">
                <p14:modId xmlns:p14="http://schemas.microsoft.com/office/powerpoint/2010/main" val="1766673834"/>
              </p:ext>
            </p:extLst>
          </p:nvPr>
        </p:nvGraphicFramePr>
        <p:xfrm>
          <a:off x="6186488" y="4746625"/>
          <a:ext cx="2430462" cy="608013"/>
        </p:xfrm>
        <a:graphic>
          <a:graphicData uri="http://schemas.openxmlformats.org/presentationml/2006/ole">
            <mc:AlternateContent xmlns:mc="http://schemas.openxmlformats.org/markup-compatibility/2006">
              <mc:Choice xmlns:v="urn:schemas-microsoft-com:vml" Requires="v">
                <p:oleObj spid="_x0000_s2051" name="Equation" r:id="rId6" imgW="1015920" imgH="253800" progId="Equation.DSMT4">
                  <p:embed/>
                </p:oleObj>
              </mc:Choice>
              <mc:Fallback>
                <p:oleObj name="Equation" r:id="rId6" imgW="1015920" imgH="253800" progId="Equation.DSMT4">
                  <p:embed/>
                  <p:pic>
                    <p:nvPicPr>
                      <p:cNvPr id="6149" name="对象 1"/>
                      <p:cNvPicPr>
                        <a:picLocks noChangeAspect="1" noChangeArrowheads="1"/>
                      </p:cNvPicPr>
                      <p:nvPr/>
                    </p:nvPicPr>
                    <p:blipFill>
                      <a:blip r:embed="rId7"/>
                      <a:srcRect/>
                      <a:stretch>
                        <a:fillRect/>
                      </a:stretch>
                    </p:blipFill>
                    <p:spPr bwMode="auto">
                      <a:xfrm>
                        <a:off x="6186488" y="4746625"/>
                        <a:ext cx="2430462"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0" name="TextBox 3"/>
          <p:cNvSpPr txBox="1">
            <a:spLocks noChangeArrowheads="1"/>
          </p:cNvSpPr>
          <p:nvPr/>
        </p:nvSpPr>
        <p:spPr bwMode="auto">
          <a:xfrm>
            <a:off x="5940425" y="2290763"/>
            <a:ext cx="22177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solidFill>
                  <a:srgbClr val="0000FF"/>
                </a:solidFill>
                <a:latin typeface="Times New Roman" pitchFamily="18" charset="0"/>
                <a:cs typeface="Times New Roman" pitchFamily="18" charset="0"/>
              </a:rPr>
              <a:t>设</a:t>
            </a:r>
            <a:r>
              <a:rPr lang="en-US" altLang="zh-CN" sz="2800" i="1" dirty="0">
                <a:solidFill>
                  <a:srgbClr val="000000"/>
                </a:solidFill>
                <a:latin typeface="Times New Roman" pitchFamily="18" charset="0"/>
                <a:cs typeface="Times New Roman" pitchFamily="18" charset="0"/>
              </a:rPr>
              <a:t>a</a:t>
            </a:r>
            <a:r>
              <a:rPr lang="en-US" altLang="zh-CN" sz="2800" baseline="-25000" dirty="0">
                <a:solidFill>
                  <a:srgbClr val="00000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a</a:t>
            </a:r>
            <a:r>
              <a:rPr lang="en-US" altLang="zh-CN" sz="2800" baseline="-25000" dirty="0">
                <a:solidFill>
                  <a:srgbClr val="000000"/>
                </a:solidFill>
                <a:latin typeface="Times New Roman" pitchFamily="18" charset="0"/>
                <a:cs typeface="Times New Roman" pitchFamily="18" charset="0"/>
                <a:sym typeface="Symbol" pitchFamily="18" charset="2"/>
              </a:rPr>
              <a:t></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a</a:t>
            </a:r>
            <a:endParaRPr lang="zh-CN" altLang="en-US" sz="2800" dirty="0">
              <a:solidFill>
                <a:srgbClr val="0000FF"/>
              </a:solidFill>
              <a:latin typeface="Times New Roman" pitchFamily="18" charset="0"/>
              <a:cs typeface="Times New Roman" pitchFamily="18" charset="0"/>
            </a:endParaRPr>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539750" y="517525"/>
            <a:ext cx="8239125"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5000"/>
              </a:lnSpc>
              <a:spcBef>
                <a:spcPct val="50000"/>
              </a:spcBef>
              <a:buClrTx/>
              <a:buSzTx/>
              <a:buFontTx/>
              <a:buNone/>
            </a:pPr>
            <a:r>
              <a:rPr kumimoji="1" lang="zh-CN" altLang="en-US" sz="2800" b="1" dirty="0">
                <a:solidFill>
                  <a:srgbClr val="FF0000"/>
                </a:solidFill>
                <a:latin typeface="Times New Roman" pitchFamily="18" charset="0"/>
                <a:ea typeface="楷体" panose="02010609060101010101" pitchFamily="49" charset="-122"/>
              </a:rPr>
              <a:t>例：</a:t>
            </a:r>
            <a:r>
              <a:rPr kumimoji="1" lang="zh-CN" altLang="en-US" sz="2800" b="1" dirty="0">
                <a:solidFill>
                  <a:srgbClr val="0000FF"/>
                </a:solidFill>
                <a:latin typeface="Times New Roman" pitchFamily="18" charset="0"/>
                <a:ea typeface="楷体" panose="02010609060101010101" pitchFamily="49" charset="-122"/>
              </a:rPr>
              <a:t>用德拜－休克尔极限公式计算</a:t>
            </a:r>
            <a:r>
              <a:rPr kumimoji="1" lang="en-US" altLang="zh-CN" sz="2800" dirty="0">
                <a:solidFill>
                  <a:srgbClr val="000000"/>
                </a:solidFill>
                <a:latin typeface="Times New Roman" pitchFamily="18" charset="0"/>
                <a:ea typeface="楷体" panose="02010609060101010101" pitchFamily="49" charset="-122"/>
              </a:rPr>
              <a:t>298K</a:t>
            </a:r>
            <a:r>
              <a:rPr kumimoji="1" lang="zh-CN" altLang="en-US" sz="2800" b="1" dirty="0">
                <a:solidFill>
                  <a:srgbClr val="0000FF"/>
                </a:solidFill>
                <a:latin typeface="Times New Roman" pitchFamily="18" charset="0"/>
                <a:ea typeface="楷体" panose="02010609060101010101" pitchFamily="49" charset="-122"/>
              </a:rPr>
              <a:t>时</a:t>
            </a:r>
            <a:r>
              <a:rPr kumimoji="1" lang="en-US" altLang="zh-CN" sz="2800" dirty="0">
                <a:solidFill>
                  <a:srgbClr val="000000"/>
                </a:solidFill>
                <a:latin typeface="Times New Roman" pitchFamily="18" charset="0"/>
                <a:ea typeface="楷体" panose="02010609060101010101" pitchFamily="49" charset="-122"/>
              </a:rPr>
              <a:t>0.01mol</a:t>
            </a:r>
            <a:r>
              <a:rPr kumimoji="1" lang="en-US" altLang="zh-CN" sz="2800" dirty="0">
                <a:solidFill>
                  <a:srgbClr val="000000"/>
                </a:solidFill>
                <a:latin typeface="Times New Roman" pitchFamily="18" charset="0"/>
                <a:ea typeface="楷体" panose="02010609060101010101" pitchFamily="49" charset="-122"/>
                <a:sym typeface="Symbol" pitchFamily="18" charset="2"/>
              </a:rPr>
              <a:t></a:t>
            </a:r>
            <a:r>
              <a:rPr kumimoji="1" lang="en-US" altLang="zh-CN" sz="2800" dirty="0">
                <a:solidFill>
                  <a:srgbClr val="000000"/>
                </a:solidFill>
                <a:latin typeface="Times New Roman" pitchFamily="18" charset="0"/>
                <a:ea typeface="楷体" panose="02010609060101010101" pitchFamily="49" charset="-122"/>
              </a:rPr>
              <a:t>kg</a:t>
            </a:r>
            <a:r>
              <a:rPr kumimoji="1" lang="en-US" altLang="zh-CN" sz="2800" baseline="30000" dirty="0">
                <a:solidFill>
                  <a:srgbClr val="000000"/>
                </a:solidFill>
                <a:latin typeface="Times New Roman" pitchFamily="18" charset="0"/>
                <a:ea typeface="楷体" panose="02010609060101010101" pitchFamily="49" charset="-122"/>
                <a:sym typeface="Symbol" pitchFamily="18" charset="2"/>
              </a:rPr>
              <a:t></a:t>
            </a:r>
            <a:r>
              <a:rPr kumimoji="1" lang="en-US" altLang="zh-CN" sz="2800" baseline="30000" dirty="0">
                <a:solidFill>
                  <a:srgbClr val="000000"/>
                </a:solidFill>
                <a:latin typeface="Times New Roman" pitchFamily="18" charset="0"/>
                <a:ea typeface="楷体" panose="02010609060101010101" pitchFamily="49" charset="-122"/>
              </a:rPr>
              <a:t>1</a:t>
            </a:r>
            <a:r>
              <a:rPr kumimoji="1" lang="en-US" altLang="zh-CN" sz="2800" dirty="0">
                <a:solidFill>
                  <a:srgbClr val="000000"/>
                </a:solidFill>
                <a:latin typeface="Times New Roman" pitchFamily="18" charset="0"/>
                <a:ea typeface="楷体" panose="02010609060101010101" pitchFamily="49" charset="-122"/>
              </a:rPr>
              <a:t> </a:t>
            </a:r>
            <a:r>
              <a:rPr kumimoji="1" lang="zh-CN" altLang="en-US" sz="2800" b="1" dirty="0">
                <a:solidFill>
                  <a:srgbClr val="0000FF"/>
                </a:solidFill>
                <a:latin typeface="Times New Roman" pitchFamily="18" charset="0"/>
                <a:ea typeface="楷体" panose="02010609060101010101" pitchFamily="49" charset="-122"/>
              </a:rPr>
              <a:t>的</a:t>
            </a:r>
            <a:r>
              <a:rPr kumimoji="1" lang="en-US" altLang="zh-CN" sz="2800" b="1" dirty="0">
                <a:solidFill>
                  <a:srgbClr val="0000FF"/>
                </a:solidFill>
                <a:latin typeface="Times New Roman" pitchFamily="18" charset="0"/>
                <a:ea typeface="楷体" panose="02010609060101010101" pitchFamily="49" charset="-122"/>
              </a:rPr>
              <a:t>NaNO</a:t>
            </a:r>
            <a:r>
              <a:rPr kumimoji="1" lang="en-US" altLang="zh-CN" sz="2800" b="1" baseline="-25000" dirty="0">
                <a:solidFill>
                  <a:srgbClr val="0000FF"/>
                </a:solidFill>
                <a:latin typeface="Times New Roman" pitchFamily="18" charset="0"/>
                <a:ea typeface="楷体" panose="02010609060101010101" pitchFamily="49" charset="-122"/>
              </a:rPr>
              <a:t>3</a:t>
            </a:r>
            <a:r>
              <a:rPr kumimoji="1" lang="zh-CN" altLang="en-US" sz="2800" b="1" dirty="0">
                <a:solidFill>
                  <a:srgbClr val="0000FF"/>
                </a:solidFill>
                <a:latin typeface="Times New Roman" pitchFamily="18" charset="0"/>
                <a:ea typeface="楷体" panose="02010609060101010101" pitchFamily="49" charset="-122"/>
              </a:rPr>
              <a:t>和</a:t>
            </a:r>
            <a:r>
              <a:rPr kumimoji="1" lang="en-US" altLang="zh-CN" sz="2800" dirty="0">
                <a:solidFill>
                  <a:srgbClr val="000000"/>
                </a:solidFill>
                <a:latin typeface="Times New Roman" pitchFamily="18" charset="0"/>
                <a:ea typeface="楷体" panose="02010609060101010101" pitchFamily="49" charset="-122"/>
              </a:rPr>
              <a:t>0.001mol</a:t>
            </a:r>
            <a:r>
              <a:rPr kumimoji="1" lang="en-US" altLang="zh-CN" sz="2800" dirty="0">
                <a:solidFill>
                  <a:srgbClr val="000000"/>
                </a:solidFill>
                <a:latin typeface="Times New Roman" pitchFamily="18" charset="0"/>
                <a:ea typeface="楷体" panose="02010609060101010101" pitchFamily="49" charset="-122"/>
                <a:sym typeface="Symbol" pitchFamily="18" charset="2"/>
              </a:rPr>
              <a:t></a:t>
            </a:r>
            <a:r>
              <a:rPr kumimoji="1" lang="en-US" altLang="zh-CN" sz="2800" dirty="0">
                <a:solidFill>
                  <a:srgbClr val="000000"/>
                </a:solidFill>
                <a:latin typeface="Times New Roman" pitchFamily="18" charset="0"/>
                <a:ea typeface="楷体" panose="02010609060101010101" pitchFamily="49" charset="-122"/>
              </a:rPr>
              <a:t>kg</a:t>
            </a:r>
            <a:r>
              <a:rPr kumimoji="1" lang="en-US" altLang="zh-CN" sz="2800" baseline="30000" dirty="0">
                <a:solidFill>
                  <a:srgbClr val="000000"/>
                </a:solidFill>
                <a:latin typeface="Times New Roman" pitchFamily="18" charset="0"/>
                <a:ea typeface="楷体" panose="02010609060101010101" pitchFamily="49" charset="-122"/>
                <a:sym typeface="Symbol" pitchFamily="18" charset="2"/>
              </a:rPr>
              <a:t></a:t>
            </a:r>
            <a:r>
              <a:rPr kumimoji="1" lang="en-US" altLang="zh-CN" sz="2800" baseline="30000" dirty="0">
                <a:solidFill>
                  <a:srgbClr val="000000"/>
                </a:solidFill>
                <a:latin typeface="Times New Roman" pitchFamily="18" charset="0"/>
                <a:ea typeface="楷体" panose="02010609060101010101" pitchFamily="49" charset="-122"/>
              </a:rPr>
              <a:t>1</a:t>
            </a:r>
            <a:r>
              <a:rPr kumimoji="1" lang="zh-CN" altLang="en-US" sz="2800" b="1" dirty="0">
                <a:solidFill>
                  <a:srgbClr val="0000FF"/>
                </a:solidFill>
                <a:latin typeface="Times New Roman" pitchFamily="18" charset="0"/>
                <a:ea typeface="楷体" panose="02010609060101010101" pitchFamily="49" charset="-122"/>
              </a:rPr>
              <a:t>的</a:t>
            </a:r>
            <a:r>
              <a:rPr kumimoji="1" lang="en-US" altLang="zh-CN" sz="2800" b="1" dirty="0">
                <a:solidFill>
                  <a:srgbClr val="0000FF"/>
                </a:solidFill>
                <a:latin typeface="Times New Roman" pitchFamily="18" charset="0"/>
                <a:ea typeface="楷体" panose="02010609060101010101" pitchFamily="49" charset="-122"/>
              </a:rPr>
              <a:t>Mg(NO</a:t>
            </a:r>
            <a:r>
              <a:rPr kumimoji="1" lang="en-US" altLang="zh-CN" sz="2800" b="1" baseline="-25000" dirty="0">
                <a:solidFill>
                  <a:srgbClr val="0000FF"/>
                </a:solidFill>
                <a:latin typeface="Times New Roman" pitchFamily="18" charset="0"/>
                <a:ea typeface="楷体" panose="02010609060101010101" pitchFamily="49" charset="-122"/>
              </a:rPr>
              <a:t>3</a:t>
            </a:r>
            <a:r>
              <a:rPr kumimoji="1" lang="en-US" altLang="zh-CN" sz="2800" b="1" dirty="0">
                <a:solidFill>
                  <a:srgbClr val="0000FF"/>
                </a:solidFill>
                <a:latin typeface="Times New Roman" pitchFamily="18" charset="0"/>
                <a:ea typeface="楷体" panose="02010609060101010101" pitchFamily="49" charset="-122"/>
              </a:rPr>
              <a:t>)</a:t>
            </a:r>
            <a:r>
              <a:rPr kumimoji="1" lang="en-US" altLang="zh-CN" sz="2800" b="1" baseline="-25000" dirty="0">
                <a:solidFill>
                  <a:srgbClr val="0000FF"/>
                </a:solidFill>
                <a:latin typeface="Times New Roman" pitchFamily="18" charset="0"/>
                <a:ea typeface="楷体" panose="02010609060101010101" pitchFamily="49" charset="-122"/>
              </a:rPr>
              <a:t>2</a:t>
            </a:r>
            <a:r>
              <a:rPr kumimoji="1" lang="zh-CN" altLang="en-US" sz="2800" b="1" dirty="0">
                <a:solidFill>
                  <a:srgbClr val="0000FF"/>
                </a:solidFill>
                <a:latin typeface="Times New Roman" pitchFamily="18" charset="0"/>
                <a:ea typeface="楷体" panose="02010609060101010101" pitchFamily="49" charset="-122"/>
              </a:rPr>
              <a:t>的混合溶液中</a:t>
            </a:r>
            <a:r>
              <a:rPr kumimoji="1" lang="en-US" altLang="zh-CN" sz="2800" b="1" dirty="0">
                <a:solidFill>
                  <a:srgbClr val="0000FF"/>
                </a:solidFill>
                <a:latin typeface="Times New Roman" pitchFamily="18" charset="0"/>
                <a:ea typeface="楷体" panose="02010609060101010101" pitchFamily="49" charset="-122"/>
              </a:rPr>
              <a:t>Mg(NO</a:t>
            </a:r>
            <a:r>
              <a:rPr kumimoji="1" lang="en-US" altLang="zh-CN" sz="2800" b="1" baseline="-25000" dirty="0">
                <a:solidFill>
                  <a:srgbClr val="0000FF"/>
                </a:solidFill>
                <a:latin typeface="Times New Roman" pitchFamily="18" charset="0"/>
                <a:ea typeface="楷体" panose="02010609060101010101" pitchFamily="49" charset="-122"/>
              </a:rPr>
              <a:t>3</a:t>
            </a:r>
            <a:r>
              <a:rPr kumimoji="1" lang="en-US" altLang="zh-CN" sz="2800" b="1" dirty="0">
                <a:solidFill>
                  <a:srgbClr val="0000FF"/>
                </a:solidFill>
                <a:latin typeface="Times New Roman" pitchFamily="18" charset="0"/>
                <a:ea typeface="楷体" panose="02010609060101010101" pitchFamily="49" charset="-122"/>
              </a:rPr>
              <a:t>)</a:t>
            </a:r>
            <a:r>
              <a:rPr kumimoji="1" lang="en-US" altLang="zh-CN" sz="2800" b="1" baseline="-25000" dirty="0">
                <a:solidFill>
                  <a:srgbClr val="0000FF"/>
                </a:solidFill>
                <a:latin typeface="Times New Roman" pitchFamily="18" charset="0"/>
                <a:ea typeface="楷体" panose="02010609060101010101" pitchFamily="49" charset="-122"/>
              </a:rPr>
              <a:t>2</a:t>
            </a:r>
            <a:r>
              <a:rPr kumimoji="1" lang="zh-CN" altLang="en-US" sz="2800" b="1" dirty="0">
                <a:solidFill>
                  <a:srgbClr val="0000FF"/>
                </a:solidFill>
                <a:latin typeface="Times New Roman" pitchFamily="18" charset="0"/>
                <a:ea typeface="楷体" panose="02010609060101010101" pitchFamily="49" charset="-122"/>
              </a:rPr>
              <a:t>的平均离子活度因子。</a:t>
            </a:r>
          </a:p>
        </p:txBody>
      </p:sp>
      <p:sp>
        <p:nvSpPr>
          <p:cNvPr id="236549" name="Text Box 5"/>
          <p:cNvSpPr txBox="1">
            <a:spLocks noChangeArrowheads="1"/>
          </p:cNvSpPr>
          <p:nvPr/>
        </p:nvSpPr>
        <p:spPr bwMode="auto">
          <a:xfrm>
            <a:off x="539750" y="2300288"/>
            <a:ext cx="91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b="1" dirty="0">
                <a:solidFill>
                  <a:srgbClr val="FF0000"/>
                </a:solidFill>
                <a:latin typeface="楷体" panose="02010609060101010101" pitchFamily="49" charset="-122"/>
                <a:ea typeface="楷体" panose="02010609060101010101" pitchFamily="49" charset="-122"/>
              </a:rPr>
              <a:t>解：</a:t>
            </a:r>
          </a:p>
        </p:txBody>
      </p:sp>
      <p:graphicFrame>
        <p:nvGraphicFramePr>
          <p:cNvPr id="236553" name="Object 9"/>
          <p:cNvGraphicFramePr>
            <a:graphicFrameLocks noChangeAspect="1"/>
          </p:cNvGraphicFramePr>
          <p:nvPr>
            <p:extLst>
              <p:ext uri="{D42A27DB-BD31-4B8C-83A1-F6EECF244321}">
                <p14:modId xmlns:p14="http://schemas.microsoft.com/office/powerpoint/2010/main" val="3824604800"/>
              </p:ext>
            </p:extLst>
          </p:nvPr>
        </p:nvGraphicFramePr>
        <p:xfrm>
          <a:off x="1450975" y="3003550"/>
          <a:ext cx="7151688" cy="1397000"/>
        </p:xfrm>
        <a:graphic>
          <a:graphicData uri="http://schemas.openxmlformats.org/presentationml/2006/ole">
            <mc:AlternateContent xmlns:mc="http://schemas.openxmlformats.org/markup-compatibility/2006">
              <mc:Choice xmlns:v="urn:schemas-microsoft-com:vml" Requires="v">
                <p:oleObj spid="_x0000_s3074" name="Equation" r:id="rId3" imgW="3365280" imgH="634680" progId="Equation.DSMT4">
                  <p:embed/>
                </p:oleObj>
              </mc:Choice>
              <mc:Fallback>
                <p:oleObj name="Equation" r:id="rId3" imgW="3365280" imgH="634680" progId="Equation.DSMT4">
                  <p:embed/>
                  <p:pic>
                    <p:nvPicPr>
                      <p:cNvPr id="236553" name="Object 9"/>
                      <p:cNvPicPr>
                        <a:picLocks noChangeAspect="1" noChangeArrowheads="1"/>
                      </p:cNvPicPr>
                      <p:nvPr/>
                    </p:nvPicPr>
                    <p:blipFill>
                      <a:blip r:embed="rId4"/>
                      <a:srcRect/>
                      <a:stretch>
                        <a:fillRect/>
                      </a:stretch>
                    </p:blipFill>
                    <p:spPr bwMode="auto">
                      <a:xfrm>
                        <a:off x="1450975" y="3003550"/>
                        <a:ext cx="7151688"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8" name="对象 1"/>
          <p:cNvGraphicFramePr>
            <a:graphicFrameLocks noChangeAspect="1"/>
          </p:cNvGraphicFramePr>
          <p:nvPr>
            <p:extLst>
              <p:ext uri="{D42A27DB-BD31-4B8C-83A1-F6EECF244321}">
                <p14:modId xmlns:p14="http://schemas.microsoft.com/office/powerpoint/2010/main" val="2425503278"/>
              </p:ext>
            </p:extLst>
          </p:nvPr>
        </p:nvGraphicFramePr>
        <p:xfrm>
          <a:off x="1463675" y="4432300"/>
          <a:ext cx="5413375" cy="1376363"/>
        </p:xfrm>
        <a:graphic>
          <a:graphicData uri="http://schemas.openxmlformats.org/presentationml/2006/ole">
            <mc:AlternateContent xmlns:mc="http://schemas.openxmlformats.org/markup-compatibility/2006">
              <mc:Choice xmlns:v="urn:schemas-microsoft-com:vml" Requires="v">
                <p:oleObj spid="_x0000_s3075" name="Equation" r:id="rId5" imgW="2298600" imgH="583920" progId="Equation.DSMT4">
                  <p:embed/>
                </p:oleObj>
              </mc:Choice>
              <mc:Fallback>
                <p:oleObj name="Equation" r:id="rId5" imgW="2298600" imgH="583920" progId="Equation.DSMT4">
                  <p:embed/>
                  <p:pic>
                    <p:nvPicPr>
                      <p:cNvPr id="8198" name="对象 1"/>
                      <p:cNvPicPr>
                        <a:picLocks noChangeAspect="1" noChangeArrowheads="1"/>
                      </p:cNvPicPr>
                      <p:nvPr/>
                    </p:nvPicPr>
                    <p:blipFill>
                      <a:blip r:embed="rId6"/>
                      <a:srcRect/>
                      <a:stretch>
                        <a:fillRect/>
                      </a:stretch>
                    </p:blipFill>
                    <p:spPr bwMode="auto">
                      <a:xfrm>
                        <a:off x="1463675" y="4432300"/>
                        <a:ext cx="541337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220670128"/>
              </p:ext>
            </p:extLst>
          </p:nvPr>
        </p:nvGraphicFramePr>
        <p:xfrm>
          <a:off x="3213100" y="5903913"/>
          <a:ext cx="2132013" cy="608012"/>
        </p:xfrm>
        <a:graphic>
          <a:graphicData uri="http://schemas.openxmlformats.org/presentationml/2006/ole">
            <mc:AlternateContent xmlns:mc="http://schemas.openxmlformats.org/markup-compatibility/2006">
              <mc:Choice xmlns:v="urn:schemas-microsoft-com:vml" Requires="v">
                <p:oleObj spid="_x0000_s3076" name="Equation" r:id="rId7" imgW="799920" imgH="228600" progId="Equation.DSMT4">
                  <p:embed/>
                </p:oleObj>
              </mc:Choice>
              <mc:Fallback>
                <p:oleObj name="Equation" r:id="rId7" imgW="799920" imgH="228600" progId="Equation.DSMT4">
                  <p:embed/>
                  <p:pic>
                    <p:nvPicPr>
                      <p:cNvPr id="2" name="对象 1"/>
                      <p:cNvPicPr>
                        <a:picLocks noChangeAspect="1" noChangeArrowheads="1"/>
                      </p:cNvPicPr>
                      <p:nvPr/>
                    </p:nvPicPr>
                    <p:blipFill>
                      <a:blip r:embed="rId8"/>
                      <a:srcRect/>
                      <a:stretch>
                        <a:fillRect/>
                      </a:stretch>
                    </p:blipFill>
                    <p:spPr bwMode="auto">
                      <a:xfrm>
                        <a:off x="3213100" y="5903913"/>
                        <a:ext cx="2132013"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4"/>
          <p:cNvSpPr txBox="1">
            <a:spLocks noChangeArrowheads="1"/>
          </p:cNvSpPr>
          <p:nvPr/>
        </p:nvSpPr>
        <p:spPr bwMode="auto">
          <a:xfrm>
            <a:off x="4167187" y="2203450"/>
            <a:ext cx="4611687" cy="76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5000"/>
              </a:lnSpc>
              <a:spcBef>
                <a:spcPct val="50000"/>
              </a:spcBef>
              <a:buClrTx/>
              <a:buSzTx/>
              <a:buFontTx/>
              <a:buNone/>
            </a:pPr>
            <a:r>
              <a:rPr kumimoji="1" lang="zh-CN" altLang="en-US" sz="2000" b="1" dirty="0">
                <a:solidFill>
                  <a:srgbClr val="0000FF"/>
                </a:solidFill>
                <a:latin typeface="Times New Roman" pitchFamily="18" charset="0"/>
                <a:ea typeface="楷体" panose="02010609060101010101" pitchFamily="49" charset="-122"/>
              </a:rPr>
              <a:t>虽然求的是</a:t>
            </a:r>
            <a:r>
              <a:rPr kumimoji="1" lang="en-US" altLang="zh-CN" sz="2000" b="1" dirty="0">
                <a:solidFill>
                  <a:srgbClr val="0000FF"/>
                </a:solidFill>
                <a:latin typeface="Times New Roman" pitchFamily="18" charset="0"/>
                <a:ea typeface="楷体" panose="02010609060101010101" pitchFamily="49" charset="-122"/>
              </a:rPr>
              <a:t>Mg(NO</a:t>
            </a:r>
            <a:r>
              <a:rPr kumimoji="1" lang="en-US" altLang="zh-CN" sz="2000" b="1" baseline="-25000" dirty="0">
                <a:solidFill>
                  <a:srgbClr val="0000FF"/>
                </a:solidFill>
                <a:latin typeface="Times New Roman" pitchFamily="18" charset="0"/>
                <a:ea typeface="楷体" panose="02010609060101010101" pitchFamily="49" charset="-122"/>
              </a:rPr>
              <a:t>3</a:t>
            </a:r>
            <a:r>
              <a:rPr kumimoji="1" lang="en-US" altLang="zh-CN" sz="2000" b="1" dirty="0">
                <a:solidFill>
                  <a:srgbClr val="0000FF"/>
                </a:solidFill>
                <a:latin typeface="Times New Roman" pitchFamily="18" charset="0"/>
                <a:ea typeface="楷体" panose="02010609060101010101" pitchFamily="49" charset="-122"/>
              </a:rPr>
              <a:t>)</a:t>
            </a:r>
            <a:r>
              <a:rPr kumimoji="1" lang="en-US" altLang="zh-CN" sz="2000" b="1" baseline="-25000" dirty="0">
                <a:solidFill>
                  <a:srgbClr val="0000FF"/>
                </a:solidFill>
                <a:latin typeface="Times New Roman" pitchFamily="18" charset="0"/>
                <a:ea typeface="楷体" panose="02010609060101010101" pitchFamily="49" charset="-122"/>
              </a:rPr>
              <a:t>2</a:t>
            </a:r>
            <a:r>
              <a:rPr kumimoji="1" lang="zh-CN" altLang="en-US" sz="2000" b="1" dirty="0">
                <a:solidFill>
                  <a:srgbClr val="0000FF"/>
                </a:solidFill>
                <a:latin typeface="Times New Roman" pitchFamily="18" charset="0"/>
                <a:ea typeface="楷体" panose="02010609060101010101" pitchFamily="49" charset="-122"/>
              </a:rPr>
              <a:t>的平均离子活度因子，但是离子强度包含了所有离子。</a:t>
            </a:r>
          </a:p>
        </p:txBody>
      </p:sp>
      <p:graphicFrame>
        <p:nvGraphicFramePr>
          <p:cNvPr id="3" name="对象 2"/>
          <p:cNvGraphicFramePr>
            <a:graphicFrameLocks noChangeAspect="1"/>
          </p:cNvGraphicFramePr>
          <p:nvPr>
            <p:extLst>
              <p:ext uri="{D42A27DB-BD31-4B8C-83A1-F6EECF244321}">
                <p14:modId xmlns:p14="http://schemas.microsoft.com/office/powerpoint/2010/main" val="3153896776"/>
              </p:ext>
            </p:extLst>
          </p:nvPr>
        </p:nvGraphicFramePr>
        <p:xfrm>
          <a:off x="1547813" y="2251075"/>
          <a:ext cx="2392362" cy="598488"/>
        </p:xfrm>
        <a:graphic>
          <a:graphicData uri="http://schemas.openxmlformats.org/presentationml/2006/ole">
            <mc:AlternateContent xmlns:mc="http://schemas.openxmlformats.org/markup-compatibility/2006">
              <mc:Choice xmlns:v="urn:schemas-microsoft-com:vml" Requires="v">
                <p:oleObj spid="_x0000_s3077" name="Equation" r:id="rId9" imgW="1015920" imgH="253800" progId="Equation.DSMT4">
                  <p:embed/>
                </p:oleObj>
              </mc:Choice>
              <mc:Fallback>
                <p:oleObj name="Equation" r:id="rId9" imgW="1015920" imgH="253800" progId="Equation.DSMT4">
                  <p:embed/>
                  <p:pic>
                    <p:nvPicPr>
                      <p:cNvPr id="3" name="对象 2"/>
                      <p:cNvPicPr>
                        <a:picLocks noChangeAspect="1" noChangeArrowheads="1"/>
                      </p:cNvPicPr>
                      <p:nvPr/>
                    </p:nvPicPr>
                    <p:blipFill>
                      <a:blip r:embed="rId10"/>
                      <a:srcRect/>
                      <a:stretch>
                        <a:fillRect/>
                      </a:stretch>
                    </p:blipFill>
                    <p:spPr bwMode="auto">
                      <a:xfrm>
                        <a:off x="1547813" y="2251075"/>
                        <a:ext cx="239236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6549"/>
                                        </p:tgtEl>
                                        <p:attrNameLst>
                                          <p:attrName>style.visibility</p:attrName>
                                        </p:attrNameLst>
                                      </p:cBhvr>
                                      <p:to>
                                        <p:strVal val="visible"/>
                                      </p:to>
                                    </p:set>
                                    <p:animEffect transition="in" filter="wipe(left)">
                                      <p:cBhvr>
                                        <p:cTn id="7" dur="500"/>
                                        <p:tgtEl>
                                          <p:spTgt spid="2365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36553"/>
                                        </p:tgtEl>
                                        <p:attrNameLst>
                                          <p:attrName>style.visibility</p:attrName>
                                        </p:attrNameLst>
                                      </p:cBhvr>
                                      <p:to>
                                        <p:strVal val="visible"/>
                                      </p:to>
                                    </p:set>
                                    <p:animEffect transition="in" filter="wipe(up)">
                                      <p:cBhvr>
                                        <p:cTn id="21" dur="500"/>
                                        <p:tgtEl>
                                          <p:spTgt spid="23655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1" fill="hold" nodeType="clickEffect">
                                  <p:stCondLst>
                                    <p:cond delay="0"/>
                                  </p:stCondLst>
                                  <p:childTnLst>
                                    <p:set>
                                      <p:cBhvr>
                                        <p:cTn id="25" dur="1" fill="hold">
                                          <p:stCondLst>
                                            <p:cond delay="0"/>
                                          </p:stCondLst>
                                        </p:cTn>
                                        <p:tgtEl>
                                          <p:spTgt spid="8198"/>
                                        </p:tgtEl>
                                        <p:attrNameLst>
                                          <p:attrName>style.visibility</p:attrName>
                                        </p:attrNameLst>
                                      </p:cBhvr>
                                      <p:to>
                                        <p:strVal val="visible"/>
                                      </p:to>
                                    </p:set>
                                    <p:animEffect transition="in" filter="barn(inVertical)">
                                      <p:cBhvr>
                                        <p:cTn id="26" dur="500"/>
                                        <p:tgtEl>
                                          <p:spTgt spid="8198"/>
                                        </p:tgtEl>
                                      </p:cBhvr>
                                    </p:animEffect>
                                  </p:childTnLst>
                                </p:cTn>
                              </p:par>
                            </p:childTnLst>
                          </p:cTn>
                        </p:par>
                        <p:par>
                          <p:cTn id="27" fill="hold" nodeType="afterGroup">
                            <p:stCondLst>
                              <p:cond delay="500"/>
                            </p:stCondLst>
                            <p:childTnLst>
                              <p:par>
                                <p:cTn id="28" presetID="1"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9"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
          <p:cNvSpPr txBox="1">
            <a:spLocks noChangeArrowheads="1"/>
          </p:cNvSpPr>
          <p:nvPr/>
        </p:nvSpPr>
        <p:spPr bwMode="auto">
          <a:xfrm>
            <a:off x="742950" y="1581150"/>
            <a:ext cx="78359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latin typeface="Times New Roman" pitchFamily="18" charset="0"/>
                <a:cs typeface="Times New Roman" pitchFamily="18" charset="0"/>
              </a:rPr>
              <a:t>处于</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 </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 </a:t>
            </a:r>
            <a:r>
              <a:rPr lang="en-US" altLang="zh-CN" sz="2800" i="1" dirty="0">
                <a:solidFill>
                  <a:srgbClr val="000000"/>
                </a:solidFill>
                <a:latin typeface="Times New Roman" pitchFamily="18" charset="0"/>
                <a:cs typeface="Times New Roman" pitchFamily="18" charset="0"/>
              </a:rPr>
              <a:t>z</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zh-CN" altLang="en-US" sz="2800" b="1" dirty="0">
                <a:latin typeface="Times New Roman" pitchFamily="18" charset="0"/>
                <a:cs typeface="Times New Roman" pitchFamily="18" charset="0"/>
              </a:rPr>
              <a:t>的点电荷</a:t>
            </a:r>
            <a:r>
              <a:rPr lang="en-US" altLang="zh-CN" sz="2800" i="1" dirty="0">
                <a:solidFill>
                  <a:srgbClr val="000000"/>
                </a:solidFill>
                <a:latin typeface="Times New Roman" pitchFamily="18" charset="0"/>
                <a:cs typeface="Times New Roman" pitchFamily="18" charset="0"/>
              </a:rPr>
              <a:t>q</a:t>
            </a:r>
            <a:r>
              <a:rPr lang="en-US" altLang="zh-CN" sz="2800" baseline="-25000" dirty="0">
                <a:solidFill>
                  <a:srgbClr val="000000"/>
                </a:solidFill>
                <a:latin typeface="Times New Roman" pitchFamily="18" charset="0"/>
                <a:cs typeface="Times New Roman" pitchFamily="18" charset="0"/>
              </a:rPr>
              <a:t>1</a:t>
            </a:r>
            <a:r>
              <a:rPr lang="zh-CN" altLang="en-US" sz="2800" b="1" dirty="0">
                <a:latin typeface="Times New Roman" pitchFamily="18" charset="0"/>
                <a:cs typeface="Times New Roman" pitchFamily="18" charset="0"/>
              </a:rPr>
              <a:t>在某点</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x</a:t>
            </a:r>
            <a:r>
              <a:rPr lang="en-US" altLang="zh-CN" sz="2800" dirty="0">
                <a:solidFill>
                  <a:srgbClr val="000000"/>
                </a:solidFill>
                <a:latin typeface="Times New Roman" pitchFamily="18" charset="0"/>
                <a:cs typeface="Times New Roman" pitchFamily="18" charset="0"/>
              </a:rPr>
              <a:t>, </a:t>
            </a:r>
            <a:r>
              <a:rPr lang="en-US" altLang="zh-CN" sz="2800" i="1" dirty="0">
                <a:solidFill>
                  <a:srgbClr val="000000"/>
                </a:solidFill>
                <a:latin typeface="Times New Roman" pitchFamily="18" charset="0"/>
                <a:cs typeface="Times New Roman" pitchFamily="18" charset="0"/>
              </a:rPr>
              <a:t>y</a:t>
            </a:r>
            <a:r>
              <a:rPr lang="en-US" altLang="zh-CN" sz="2800" dirty="0">
                <a:solidFill>
                  <a:srgbClr val="000000"/>
                </a:solidFill>
                <a:latin typeface="Times New Roman" pitchFamily="18" charset="0"/>
                <a:cs typeface="Times New Roman" pitchFamily="18" charset="0"/>
              </a:rPr>
              <a:t>, </a:t>
            </a:r>
            <a:r>
              <a:rPr lang="en-US" altLang="zh-CN" sz="2800" i="1" dirty="0">
                <a:solidFill>
                  <a:srgbClr val="000000"/>
                </a:solidFill>
                <a:latin typeface="Times New Roman" pitchFamily="18" charset="0"/>
                <a:cs typeface="Times New Roman" pitchFamily="18" charset="0"/>
              </a:rPr>
              <a:t>z</a:t>
            </a:r>
            <a:r>
              <a:rPr lang="en-US" altLang="zh-CN" sz="2800" dirty="0">
                <a:solidFill>
                  <a:srgbClr val="000000"/>
                </a:solidFill>
                <a:latin typeface="Times New Roman" pitchFamily="18" charset="0"/>
                <a:cs typeface="Times New Roman" pitchFamily="18" charset="0"/>
              </a:rPr>
              <a:t>)</a:t>
            </a:r>
            <a:r>
              <a:rPr lang="zh-CN" altLang="en-US" sz="2800" b="1" dirty="0">
                <a:latin typeface="Times New Roman" pitchFamily="18" charset="0"/>
                <a:cs typeface="Times New Roman" pitchFamily="18" charset="0"/>
              </a:rPr>
              <a:t>处产生的电势为：</a:t>
            </a:r>
          </a:p>
        </p:txBody>
      </p:sp>
      <p:graphicFrame>
        <p:nvGraphicFramePr>
          <p:cNvPr id="8195" name="对象 3"/>
          <p:cNvGraphicFramePr>
            <a:graphicFrameLocks noChangeAspect="1"/>
          </p:cNvGraphicFramePr>
          <p:nvPr>
            <p:extLst>
              <p:ext uri="{D42A27DB-BD31-4B8C-83A1-F6EECF244321}">
                <p14:modId xmlns:p14="http://schemas.microsoft.com/office/powerpoint/2010/main" val="3486917371"/>
              </p:ext>
            </p:extLst>
          </p:nvPr>
        </p:nvGraphicFramePr>
        <p:xfrm>
          <a:off x="1201738" y="2668588"/>
          <a:ext cx="6707187" cy="1060450"/>
        </p:xfrm>
        <a:graphic>
          <a:graphicData uri="http://schemas.openxmlformats.org/presentationml/2006/ole">
            <mc:AlternateContent xmlns:mc="http://schemas.openxmlformats.org/markup-compatibility/2006">
              <mc:Choice xmlns:v="urn:schemas-microsoft-com:vml" Requires="v">
                <p:oleObj spid="_x0000_s4098" name="Equation" r:id="rId3" imgW="2971800" imgH="469800" progId="Equation.DSMT4">
                  <p:embed/>
                </p:oleObj>
              </mc:Choice>
              <mc:Fallback>
                <p:oleObj name="Equation" r:id="rId3" imgW="2971800" imgH="469800" progId="Equation.DSMT4">
                  <p:embed/>
                  <p:pic>
                    <p:nvPicPr>
                      <p:cNvPr id="8195" name="对象 3"/>
                      <p:cNvPicPr>
                        <a:picLocks noChangeAspect="1" noChangeArrowheads="1"/>
                      </p:cNvPicPr>
                      <p:nvPr/>
                    </p:nvPicPr>
                    <p:blipFill>
                      <a:blip r:embed="rId4"/>
                      <a:srcRect/>
                      <a:stretch>
                        <a:fillRect/>
                      </a:stretch>
                    </p:blipFill>
                    <p:spPr bwMode="auto">
                      <a:xfrm>
                        <a:off x="1201738" y="2668588"/>
                        <a:ext cx="6707187"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6" name="TextBox 7"/>
          <p:cNvSpPr txBox="1">
            <a:spLocks noChangeArrowheads="1"/>
          </p:cNvSpPr>
          <p:nvPr/>
        </p:nvSpPr>
        <p:spPr bwMode="auto">
          <a:xfrm>
            <a:off x="747713" y="3957638"/>
            <a:ext cx="7958137"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800" i="1" dirty="0">
                <a:solidFill>
                  <a:srgbClr val="000000"/>
                </a:solidFill>
                <a:latin typeface="Symbol" pitchFamily="18" charset="2"/>
              </a:rPr>
              <a:t>e</a:t>
            </a:r>
            <a:r>
              <a:rPr lang="en-US" altLang="zh-CN" sz="2800" baseline="-25000" dirty="0">
                <a:solidFill>
                  <a:srgbClr val="000000"/>
                </a:solidFill>
                <a:latin typeface="Times New Roman" pitchFamily="18" charset="0"/>
                <a:cs typeface="Times New Roman" pitchFamily="18" charset="0"/>
              </a:rPr>
              <a:t>0 </a:t>
            </a:r>
            <a:r>
              <a:rPr lang="en-US" altLang="zh-CN" sz="2800" dirty="0">
                <a:solidFill>
                  <a:srgbClr val="000000"/>
                </a:solidFill>
                <a:sym typeface="Symbol" pitchFamily="18" charset="2"/>
              </a:rPr>
              <a:t></a:t>
            </a:r>
            <a:r>
              <a:rPr lang="en-US" altLang="zh-CN" sz="2800" dirty="0">
                <a:solidFill>
                  <a:srgbClr val="000000"/>
                </a:solidFill>
                <a:latin typeface="Times New Roman" pitchFamily="18" charset="0"/>
                <a:cs typeface="Times New Roman" pitchFamily="18" charset="0"/>
                <a:sym typeface="Symbol" pitchFamily="18" charset="2"/>
              </a:rPr>
              <a:t>8.85410</a:t>
            </a:r>
            <a:r>
              <a:rPr lang="en-US" altLang="zh-CN" sz="2800" baseline="30000" dirty="0">
                <a:solidFill>
                  <a:srgbClr val="000000"/>
                </a:solidFill>
                <a:latin typeface="Times New Roman" pitchFamily="18" charset="0"/>
                <a:cs typeface="Times New Roman" pitchFamily="18" charset="0"/>
                <a:sym typeface="Symbol" pitchFamily="18" charset="2"/>
              </a:rPr>
              <a:t>12</a:t>
            </a:r>
            <a:r>
              <a:rPr lang="en-US" altLang="zh-CN" sz="2800" dirty="0">
                <a:solidFill>
                  <a:srgbClr val="000000"/>
                </a:solidFill>
                <a:latin typeface="Times New Roman" pitchFamily="18" charset="0"/>
                <a:cs typeface="Times New Roman" pitchFamily="18" charset="0"/>
                <a:sym typeface="Symbol" pitchFamily="18" charset="2"/>
              </a:rPr>
              <a:t>C</a:t>
            </a:r>
            <a:r>
              <a:rPr lang="en-US" altLang="zh-CN" sz="2800" baseline="30000" dirty="0">
                <a:solidFill>
                  <a:srgbClr val="000000"/>
                </a:solidFill>
                <a:latin typeface="Times New Roman" pitchFamily="18" charset="0"/>
                <a:cs typeface="Times New Roman" pitchFamily="18" charset="0"/>
                <a:sym typeface="Symbol" pitchFamily="18" charset="2"/>
              </a:rPr>
              <a:t>2</a:t>
            </a:r>
            <a:r>
              <a:rPr lang="en-US" altLang="zh-CN" sz="2800" dirty="0">
                <a:solidFill>
                  <a:srgbClr val="000000"/>
                </a:solidFill>
                <a:latin typeface="Times New Roman" pitchFamily="18" charset="0"/>
                <a:cs typeface="Times New Roman" pitchFamily="18" charset="0"/>
                <a:sym typeface="Symbol" pitchFamily="18" charset="2"/>
              </a:rPr>
              <a:t>N</a:t>
            </a:r>
            <a:r>
              <a:rPr lang="en-US" altLang="zh-CN" sz="2800" baseline="30000" dirty="0">
                <a:solidFill>
                  <a:srgbClr val="000000"/>
                </a:solidFill>
                <a:latin typeface="Times New Roman" pitchFamily="18" charset="0"/>
                <a:cs typeface="Times New Roman" pitchFamily="18" charset="0"/>
                <a:sym typeface="Symbol" pitchFamily="18" charset="2"/>
              </a:rPr>
              <a:t>1</a:t>
            </a:r>
            <a:r>
              <a:rPr lang="en-US" altLang="zh-CN" sz="2800" dirty="0">
                <a:solidFill>
                  <a:srgbClr val="000000"/>
                </a:solidFill>
                <a:latin typeface="Times New Roman" pitchFamily="18" charset="0"/>
                <a:cs typeface="Times New Roman" pitchFamily="18" charset="0"/>
                <a:sym typeface="Symbol" pitchFamily="18" charset="2"/>
              </a:rPr>
              <a:t>m</a:t>
            </a:r>
            <a:r>
              <a:rPr lang="en-US" altLang="zh-CN" sz="2800" baseline="30000" dirty="0">
                <a:solidFill>
                  <a:srgbClr val="000000"/>
                </a:solidFill>
                <a:latin typeface="Times New Roman" pitchFamily="18" charset="0"/>
                <a:cs typeface="Times New Roman" pitchFamily="18" charset="0"/>
                <a:sym typeface="Symbol" pitchFamily="18" charset="2"/>
              </a:rPr>
              <a:t>2</a:t>
            </a:r>
            <a:r>
              <a:rPr lang="zh-CN" altLang="en-US" sz="2800" b="1" dirty="0"/>
              <a:t>称为真空介电常数。如果电荷处于均匀连续介质中，那么公式中的真空介电常数可以代之以介质的介电常数：</a:t>
            </a:r>
            <a:r>
              <a:rPr lang="en-US" altLang="zh-CN" sz="2800" i="1" dirty="0">
                <a:solidFill>
                  <a:srgbClr val="000000"/>
                </a:solidFill>
                <a:latin typeface="Symbol" pitchFamily="18" charset="2"/>
              </a:rPr>
              <a:t>e</a:t>
            </a:r>
            <a:r>
              <a:rPr lang="en-US" altLang="zh-CN" sz="2800" baseline="-25000" dirty="0">
                <a:solidFill>
                  <a:srgbClr val="000000"/>
                </a:solidFill>
                <a:latin typeface="Times New Roman" pitchFamily="18" charset="0"/>
                <a:cs typeface="Times New Roman" pitchFamily="18" charset="0"/>
              </a:rPr>
              <a:t>  </a:t>
            </a:r>
            <a:r>
              <a:rPr lang="en-US" altLang="zh-CN" sz="2800" dirty="0">
                <a:solidFill>
                  <a:srgbClr val="000000"/>
                </a:solidFill>
                <a:sym typeface="Symbol" pitchFamily="18" charset="2"/>
              </a:rPr>
              <a:t></a:t>
            </a:r>
            <a:r>
              <a:rPr lang="en-US" altLang="zh-CN" sz="2800" i="1" dirty="0">
                <a:solidFill>
                  <a:srgbClr val="000000"/>
                </a:solidFill>
                <a:latin typeface="Symbol" pitchFamily="18" charset="2"/>
              </a:rPr>
              <a:t>e</a:t>
            </a:r>
            <a:r>
              <a:rPr lang="en-US" altLang="zh-CN" sz="2800" baseline="-25000" dirty="0">
                <a:solidFill>
                  <a:srgbClr val="000000"/>
                </a:solidFill>
                <a:latin typeface="Times New Roman" pitchFamily="18" charset="0"/>
                <a:cs typeface="Times New Roman" pitchFamily="18" charset="0"/>
              </a:rPr>
              <a:t>0</a:t>
            </a:r>
            <a:r>
              <a:rPr lang="en-US" altLang="zh-CN" sz="2800" i="1" dirty="0">
                <a:solidFill>
                  <a:srgbClr val="000000"/>
                </a:solidFill>
                <a:latin typeface="Symbol" pitchFamily="18" charset="2"/>
              </a:rPr>
              <a:t>e</a:t>
            </a:r>
            <a:r>
              <a:rPr lang="en-US" altLang="zh-CN" sz="2800" baseline="-25000" dirty="0">
                <a:solidFill>
                  <a:srgbClr val="000000"/>
                </a:solidFill>
                <a:latin typeface="Times New Roman" pitchFamily="18" charset="0"/>
                <a:cs typeface="Times New Roman" pitchFamily="18" charset="0"/>
              </a:rPr>
              <a:t>r </a:t>
            </a:r>
            <a:r>
              <a:rPr lang="zh-CN" altLang="en-US" sz="2800" b="1" dirty="0"/>
              <a:t>，其中</a:t>
            </a:r>
            <a:r>
              <a:rPr lang="en-US" altLang="zh-CN" sz="2800" i="1" dirty="0" err="1">
                <a:solidFill>
                  <a:srgbClr val="000000"/>
                </a:solidFill>
                <a:latin typeface="Symbol" pitchFamily="18" charset="2"/>
              </a:rPr>
              <a:t>e</a:t>
            </a:r>
            <a:r>
              <a:rPr lang="en-US" altLang="zh-CN" sz="2800" baseline="-25000" dirty="0" err="1">
                <a:solidFill>
                  <a:srgbClr val="000000"/>
                </a:solidFill>
                <a:latin typeface="Times New Roman" pitchFamily="18" charset="0"/>
                <a:cs typeface="Times New Roman" pitchFamily="18" charset="0"/>
              </a:rPr>
              <a:t>r</a:t>
            </a:r>
            <a:r>
              <a:rPr lang="zh-CN" altLang="en-US" sz="2800" b="1" dirty="0"/>
              <a:t>为介质的相对介电常数，</a:t>
            </a:r>
            <a:r>
              <a:rPr lang="en-US" altLang="zh-CN" sz="2800" dirty="0">
                <a:solidFill>
                  <a:srgbClr val="000000"/>
                </a:solidFill>
                <a:latin typeface="Times New Roman" pitchFamily="18" charset="0"/>
                <a:cs typeface="Times New Roman" pitchFamily="18" charset="0"/>
              </a:rPr>
              <a:t>25℃</a:t>
            </a:r>
            <a:r>
              <a:rPr lang="zh-CN" altLang="en-US" sz="2800" b="1" dirty="0"/>
              <a:t>时水的相对介电常数为</a:t>
            </a:r>
            <a:r>
              <a:rPr lang="en-US" altLang="zh-CN" sz="2800" dirty="0">
                <a:solidFill>
                  <a:srgbClr val="000000"/>
                </a:solidFill>
                <a:latin typeface="Times New Roman" pitchFamily="18" charset="0"/>
                <a:cs typeface="Times New Roman" pitchFamily="18" charset="0"/>
              </a:rPr>
              <a:t>78.54</a:t>
            </a:r>
            <a:r>
              <a:rPr lang="zh-CN" altLang="en-US" sz="2800" b="1" dirty="0"/>
              <a:t>。</a:t>
            </a:r>
          </a:p>
        </p:txBody>
      </p:sp>
      <p:sp>
        <p:nvSpPr>
          <p:cNvPr id="2" name="TextBox 1"/>
          <p:cNvSpPr txBox="1"/>
          <p:nvPr/>
        </p:nvSpPr>
        <p:spPr>
          <a:xfrm>
            <a:off x="742950" y="860425"/>
            <a:ext cx="1300163" cy="523875"/>
          </a:xfrm>
          <a:prstGeom prst="rect">
            <a:avLst/>
          </a:prstGeom>
          <a:noFill/>
        </p:spPr>
        <p:txBody>
          <a:bodyPr>
            <a:spAutoFit/>
          </a:bodyPr>
          <a:lstStyle/>
          <a:p>
            <a:pPr>
              <a:defRPr/>
            </a:pPr>
            <a:r>
              <a:rPr lang="en-US" altLang="zh-CN" sz="2800" b="1" dirty="0">
                <a:effectLst>
                  <a:outerShdw blurRad="38100" dist="38100" dir="2700000" algn="tl">
                    <a:srgbClr val="000000">
                      <a:alpha val="43137"/>
                    </a:srgbClr>
                  </a:outerShdw>
                </a:effectLst>
                <a:latin typeface="Times New Roman" pitchFamily="18" charset="0"/>
                <a:ea typeface="宋体" charset="-122"/>
                <a:cs typeface="Times New Roman" pitchFamily="18" charset="0"/>
              </a:rPr>
              <a:t>1 </a:t>
            </a:r>
            <a:r>
              <a:rPr lang="zh-CN" altLang="en-US" sz="2800" b="1" dirty="0">
                <a:effectLst>
                  <a:outerShdw blurRad="38100" dist="38100" dir="2700000" algn="tl">
                    <a:srgbClr val="000000">
                      <a:alpha val="43137"/>
                    </a:srgbClr>
                  </a:outerShdw>
                </a:effectLst>
                <a:latin typeface="Times New Roman" pitchFamily="18" charset="0"/>
                <a:ea typeface="宋体" charset="-122"/>
                <a:cs typeface="Times New Roman" pitchFamily="18" charset="0"/>
              </a:rPr>
              <a:t>电势</a:t>
            </a:r>
          </a:p>
        </p:txBody>
      </p:sp>
      <p:sp>
        <p:nvSpPr>
          <p:cNvPr id="8198" name="TextBox 9"/>
          <p:cNvSpPr txBox="1">
            <a:spLocks noChangeArrowheads="1"/>
          </p:cNvSpPr>
          <p:nvPr/>
        </p:nvSpPr>
        <p:spPr bwMode="auto">
          <a:xfrm>
            <a:off x="568325" y="71438"/>
            <a:ext cx="616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zh-CN" altLang="en-US" sz="2400" b="1" dirty="0">
                <a:solidFill>
                  <a:srgbClr val="FF0000"/>
                </a:solidFill>
              </a:rPr>
              <a:t>了解一下：德拜</a:t>
            </a:r>
            <a:r>
              <a:rPr lang="en-US" altLang="zh-CN" sz="2400" b="1" dirty="0">
                <a:solidFill>
                  <a:srgbClr val="FF0000"/>
                </a:solidFill>
                <a:latin typeface="+mn-ea"/>
                <a:ea typeface="+mn-ea"/>
              </a:rPr>
              <a:t>-</a:t>
            </a:r>
            <a:r>
              <a:rPr lang="zh-CN" altLang="en-US" sz="2400" b="1" dirty="0">
                <a:solidFill>
                  <a:srgbClr val="FF0000"/>
                </a:solidFill>
              </a:rPr>
              <a:t>休克尔活度因子方程的推导</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a:spLocks noChangeArrowheads="1"/>
          </p:cNvSpPr>
          <p:nvPr/>
        </p:nvSpPr>
        <p:spPr bwMode="auto">
          <a:xfrm>
            <a:off x="457200" y="647700"/>
            <a:ext cx="81216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latin typeface="Times New Roman" pitchFamily="18" charset="0"/>
              </a:rPr>
              <a:t>如果体系中有</a:t>
            </a:r>
            <a:r>
              <a:rPr lang="en-US" altLang="zh-CN" sz="2800" i="1" dirty="0">
                <a:solidFill>
                  <a:srgbClr val="000000"/>
                </a:solidFill>
                <a:latin typeface="Times New Roman" pitchFamily="18" charset="0"/>
              </a:rPr>
              <a:t>N</a:t>
            </a:r>
            <a:r>
              <a:rPr lang="zh-CN" altLang="en-US" sz="2800" b="1" dirty="0">
                <a:latin typeface="Times New Roman" pitchFamily="18" charset="0"/>
              </a:rPr>
              <a:t>个点电荷，那么它们在某点</a:t>
            </a:r>
            <a:r>
              <a:rPr lang="en-US" altLang="zh-CN" sz="2800" dirty="0">
                <a:solidFill>
                  <a:srgbClr val="000000"/>
                </a:solidFill>
                <a:latin typeface="Times New Roman" pitchFamily="18" charset="0"/>
              </a:rPr>
              <a:t>(</a:t>
            </a:r>
            <a:r>
              <a:rPr lang="en-US" altLang="zh-CN" sz="2800" i="1" dirty="0">
                <a:solidFill>
                  <a:srgbClr val="000000"/>
                </a:solidFill>
                <a:latin typeface="Times New Roman" pitchFamily="18" charset="0"/>
              </a:rPr>
              <a:t>x</a:t>
            </a:r>
            <a:r>
              <a:rPr lang="en-US" altLang="zh-CN" sz="2800" dirty="0">
                <a:solidFill>
                  <a:srgbClr val="000000"/>
                </a:solidFill>
                <a:latin typeface="Times New Roman" pitchFamily="18" charset="0"/>
              </a:rPr>
              <a:t>, </a:t>
            </a:r>
            <a:r>
              <a:rPr lang="en-US" altLang="zh-CN" sz="2800" i="1" dirty="0">
                <a:solidFill>
                  <a:srgbClr val="000000"/>
                </a:solidFill>
                <a:latin typeface="Times New Roman" pitchFamily="18" charset="0"/>
              </a:rPr>
              <a:t>y</a:t>
            </a:r>
            <a:r>
              <a:rPr lang="en-US" altLang="zh-CN" sz="2800" dirty="0">
                <a:solidFill>
                  <a:srgbClr val="000000"/>
                </a:solidFill>
                <a:latin typeface="Times New Roman" pitchFamily="18" charset="0"/>
              </a:rPr>
              <a:t>, </a:t>
            </a:r>
            <a:r>
              <a:rPr lang="en-US" altLang="zh-CN" sz="2800" i="1" dirty="0">
                <a:solidFill>
                  <a:srgbClr val="000000"/>
                </a:solidFill>
                <a:latin typeface="Times New Roman" pitchFamily="18" charset="0"/>
              </a:rPr>
              <a:t>z</a:t>
            </a:r>
            <a:r>
              <a:rPr lang="en-US" altLang="zh-CN" sz="2800" dirty="0">
                <a:solidFill>
                  <a:srgbClr val="000000"/>
                </a:solidFill>
                <a:latin typeface="Times New Roman" pitchFamily="18" charset="0"/>
              </a:rPr>
              <a:t>)</a:t>
            </a:r>
            <a:r>
              <a:rPr lang="zh-CN" altLang="en-US" sz="2800" b="1" dirty="0">
                <a:latin typeface="Times New Roman" pitchFamily="18" charset="0"/>
              </a:rPr>
              <a:t>产生的总电势为：</a:t>
            </a:r>
          </a:p>
        </p:txBody>
      </p:sp>
      <p:graphicFrame>
        <p:nvGraphicFramePr>
          <p:cNvPr id="9219" name="对象 2"/>
          <p:cNvGraphicFramePr>
            <a:graphicFrameLocks noChangeAspect="1"/>
          </p:cNvGraphicFramePr>
          <p:nvPr>
            <p:extLst>
              <p:ext uri="{D42A27DB-BD31-4B8C-83A1-F6EECF244321}">
                <p14:modId xmlns:p14="http://schemas.microsoft.com/office/powerpoint/2010/main" val="43243659"/>
              </p:ext>
            </p:extLst>
          </p:nvPr>
        </p:nvGraphicFramePr>
        <p:xfrm>
          <a:off x="1158875" y="1644650"/>
          <a:ext cx="6835775" cy="1108075"/>
        </p:xfrm>
        <a:graphic>
          <a:graphicData uri="http://schemas.openxmlformats.org/presentationml/2006/ole">
            <mc:AlternateContent xmlns:mc="http://schemas.openxmlformats.org/markup-compatibility/2006">
              <mc:Choice xmlns:v="urn:schemas-microsoft-com:vml" Requires="v">
                <p:oleObj spid="_x0000_s5122" name="Equation" r:id="rId3" imgW="3213000" imgH="520560" progId="Equation.DSMT4">
                  <p:embed/>
                </p:oleObj>
              </mc:Choice>
              <mc:Fallback>
                <p:oleObj name="Equation" r:id="rId3" imgW="3213000" imgH="520560" progId="Equation.DSMT4">
                  <p:embed/>
                  <p:pic>
                    <p:nvPicPr>
                      <p:cNvPr id="9219" name="对象 2"/>
                      <p:cNvPicPr>
                        <a:picLocks noChangeAspect="1" noChangeArrowheads="1"/>
                      </p:cNvPicPr>
                      <p:nvPr/>
                    </p:nvPicPr>
                    <p:blipFill>
                      <a:blip r:embed="rId4"/>
                      <a:srcRect/>
                      <a:stretch>
                        <a:fillRect/>
                      </a:stretch>
                    </p:blipFill>
                    <p:spPr bwMode="auto">
                      <a:xfrm>
                        <a:off x="1158875" y="1644650"/>
                        <a:ext cx="68357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0" name="TextBox 4"/>
          <p:cNvSpPr txBox="1">
            <a:spLocks noChangeArrowheads="1"/>
          </p:cNvSpPr>
          <p:nvPr/>
        </p:nvSpPr>
        <p:spPr bwMode="auto">
          <a:xfrm>
            <a:off x="457200" y="2894013"/>
            <a:ext cx="844391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latin typeface="Times New Roman" pitchFamily="18" charset="0"/>
              </a:rPr>
              <a:t>如果体系中的电荷可以看作是连续分布的，那么它们在某点</a:t>
            </a:r>
            <a:r>
              <a:rPr lang="en-US" altLang="zh-CN" sz="2800" dirty="0">
                <a:solidFill>
                  <a:srgbClr val="000000"/>
                </a:solidFill>
                <a:latin typeface="Times New Roman" pitchFamily="18" charset="0"/>
              </a:rPr>
              <a:t>(</a:t>
            </a:r>
            <a:r>
              <a:rPr lang="en-US" altLang="zh-CN" sz="2800" i="1" dirty="0">
                <a:solidFill>
                  <a:srgbClr val="000000"/>
                </a:solidFill>
                <a:latin typeface="Times New Roman" pitchFamily="18" charset="0"/>
              </a:rPr>
              <a:t>x</a:t>
            </a:r>
            <a:r>
              <a:rPr lang="en-US" altLang="zh-CN" sz="2800" dirty="0">
                <a:solidFill>
                  <a:srgbClr val="000000"/>
                </a:solidFill>
                <a:latin typeface="Times New Roman" pitchFamily="18" charset="0"/>
              </a:rPr>
              <a:t>, </a:t>
            </a:r>
            <a:r>
              <a:rPr lang="en-US" altLang="zh-CN" sz="2800" i="1" dirty="0">
                <a:solidFill>
                  <a:srgbClr val="000000"/>
                </a:solidFill>
                <a:latin typeface="Times New Roman" pitchFamily="18" charset="0"/>
              </a:rPr>
              <a:t>y</a:t>
            </a:r>
            <a:r>
              <a:rPr lang="en-US" altLang="zh-CN" sz="2800" dirty="0">
                <a:solidFill>
                  <a:srgbClr val="000000"/>
                </a:solidFill>
                <a:latin typeface="Times New Roman" pitchFamily="18" charset="0"/>
              </a:rPr>
              <a:t>, </a:t>
            </a:r>
            <a:r>
              <a:rPr lang="en-US" altLang="zh-CN" sz="2800" i="1" dirty="0">
                <a:solidFill>
                  <a:srgbClr val="000000"/>
                </a:solidFill>
                <a:latin typeface="Times New Roman" pitchFamily="18" charset="0"/>
              </a:rPr>
              <a:t>z</a:t>
            </a:r>
            <a:r>
              <a:rPr lang="en-US" altLang="zh-CN" sz="2800" dirty="0">
                <a:solidFill>
                  <a:srgbClr val="000000"/>
                </a:solidFill>
                <a:latin typeface="Times New Roman" pitchFamily="18" charset="0"/>
              </a:rPr>
              <a:t>)</a:t>
            </a:r>
            <a:r>
              <a:rPr lang="zh-CN" altLang="en-US" sz="2800" b="1" dirty="0">
                <a:latin typeface="Times New Roman" pitchFamily="18" charset="0"/>
              </a:rPr>
              <a:t>处产生的电势为：</a:t>
            </a:r>
          </a:p>
        </p:txBody>
      </p:sp>
      <p:graphicFrame>
        <p:nvGraphicFramePr>
          <p:cNvPr id="9221" name="对象 5"/>
          <p:cNvGraphicFramePr>
            <a:graphicFrameLocks noChangeAspect="1"/>
          </p:cNvGraphicFramePr>
          <p:nvPr>
            <p:extLst>
              <p:ext uri="{D42A27DB-BD31-4B8C-83A1-F6EECF244321}">
                <p14:modId xmlns:p14="http://schemas.microsoft.com/office/powerpoint/2010/main" val="3338908325"/>
              </p:ext>
            </p:extLst>
          </p:nvPr>
        </p:nvGraphicFramePr>
        <p:xfrm>
          <a:off x="611188" y="3932238"/>
          <a:ext cx="7999412" cy="1001712"/>
        </p:xfrm>
        <a:graphic>
          <a:graphicData uri="http://schemas.openxmlformats.org/presentationml/2006/ole">
            <mc:AlternateContent xmlns:mc="http://schemas.openxmlformats.org/markup-compatibility/2006">
              <mc:Choice xmlns:v="urn:schemas-microsoft-com:vml" Requires="v">
                <p:oleObj spid="_x0000_s5123" name="Equation" r:id="rId5" imgW="3759120" imgH="469800" progId="Equation.DSMT4">
                  <p:embed/>
                </p:oleObj>
              </mc:Choice>
              <mc:Fallback>
                <p:oleObj name="Equation" r:id="rId5" imgW="3759120" imgH="469800" progId="Equation.DSMT4">
                  <p:embed/>
                  <p:pic>
                    <p:nvPicPr>
                      <p:cNvPr id="9221" name="对象 5"/>
                      <p:cNvPicPr>
                        <a:picLocks noChangeAspect="1" noChangeArrowheads="1"/>
                      </p:cNvPicPr>
                      <p:nvPr/>
                    </p:nvPicPr>
                    <p:blipFill>
                      <a:blip r:embed="rId6"/>
                      <a:srcRect/>
                      <a:stretch>
                        <a:fillRect/>
                      </a:stretch>
                    </p:blipFill>
                    <p:spPr bwMode="auto">
                      <a:xfrm>
                        <a:off x="611188" y="3932238"/>
                        <a:ext cx="7999412"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对象 6"/>
          <p:cNvGraphicFramePr>
            <a:graphicFrameLocks noChangeAspect="1"/>
          </p:cNvGraphicFramePr>
          <p:nvPr>
            <p:extLst>
              <p:ext uri="{D42A27DB-BD31-4B8C-83A1-F6EECF244321}">
                <p14:modId xmlns:p14="http://schemas.microsoft.com/office/powerpoint/2010/main" val="2805642391"/>
              </p:ext>
            </p:extLst>
          </p:nvPr>
        </p:nvGraphicFramePr>
        <p:xfrm>
          <a:off x="500063" y="5094288"/>
          <a:ext cx="8032750" cy="1052512"/>
        </p:xfrm>
        <a:graphic>
          <a:graphicData uri="http://schemas.openxmlformats.org/presentationml/2006/ole">
            <mc:AlternateContent xmlns:mc="http://schemas.openxmlformats.org/markup-compatibility/2006">
              <mc:Choice xmlns:v="urn:schemas-microsoft-com:vml" Requires="v">
                <p:oleObj spid="_x0000_s5124" name="Equation" r:id="rId7" imgW="3492360" imgH="457200" progId="Equation.DSMT4">
                  <p:embed/>
                </p:oleObj>
              </mc:Choice>
              <mc:Fallback>
                <p:oleObj name="Equation" r:id="rId7" imgW="3492360" imgH="457200" progId="Equation.DSMT4">
                  <p:embed/>
                  <p:pic>
                    <p:nvPicPr>
                      <p:cNvPr id="9222" name="对象 6"/>
                      <p:cNvPicPr>
                        <a:picLocks noChangeAspect="1" noChangeArrowheads="1"/>
                      </p:cNvPicPr>
                      <p:nvPr/>
                    </p:nvPicPr>
                    <p:blipFill>
                      <a:blip r:embed="rId8"/>
                      <a:srcRect/>
                      <a:stretch>
                        <a:fillRect/>
                      </a:stretch>
                    </p:blipFill>
                    <p:spPr bwMode="auto">
                      <a:xfrm>
                        <a:off x="500063" y="5094288"/>
                        <a:ext cx="803275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3" name="TextBox 6"/>
          <p:cNvSpPr txBox="1">
            <a:spLocks noChangeArrowheads="1"/>
          </p:cNvSpPr>
          <p:nvPr/>
        </p:nvSpPr>
        <p:spPr bwMode="auto">
          <a:xfrm>
            <a:off x="568325" y="71438"/>
            <a:ext cx="616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zh-CN" altLang="en-US" sz="2400" b="1" dirty="0">
                <a:solidFill>
                  <a:srgbClr val="FF0000"/>
                </a:solidFill>
              </a:rPr>
              <a:t>了解一下：德拜</a:t>
            </a:r>
            <a:r>
              <a:rPr lang="en-US" altLang="zh-CN" sz="2400" b="1" dirty="0">
                <a:solidFill>
                  <a:srgbClr val="FF0000"/>
                </a:solidFill>
                <a:latin typeface="+mn-ea"/>
              </a:rPr>
              <a:t>-</a:t>
            </a:r>
            <a:r>
              <a:rPr lang="zh-CN" altLang="en-US" sz="2400" b="1" dirty="0">
                <a:solidFill>
                  <a:srgbClr val="FF0000"/>
                </a:solidFill>
              </a:rPr>
              <a:t>休克尔活度因子方程的推导</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514350" y="1917700"/>
            <a:ext cx="81994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a:latin typeface="Times New Roman" pitchFamily="18" charset="0"/>
                <a:cs typeface="Times New Roman" pitchFamily="18" charset="0"/>
              </a:rPr>
              <a:t>对上式求二阶导数，可以证明：在均匀电介质内，电势分布满足</a:t>
            </a:r>
            <a:r>
              <a:rPr lang="zh-CN" altLang="en-US" sz="2800" b="1">
                <a:solidFill>
                  <a:srgbClr val="FF0000"/>
                </a:solidFill>
                <a:latin typeface="黑体" pitchFamily="2" charset="-122"/>
                <a:ea typeface="黑体" pitchFamily="2" charset="-122"/>
                <a:cs typeface="Times New Roman" pitchFamily="18" charset="0"/>
              </a:rPr>
              <a:t>泊松方程</a:t>
            </a:r>
            <a:r>
              <a:rPr lang="zh-CN" altLang="en-US" sz="2800" b="1">
                <a:latin typeface="Times New Roman" pitchFamily="18" charset="0"/>
                <a:cs typeface="Times New Roman" pitchFamily="18" charset="0"/>
              </a:rPr>
              <a:t>：</a:t>
            </a:r>
          </a:p>
        </p:txBody>
      </p:sp>
      <p:graphicFrame>
        <p:nvGraphicFramePr>
          <p:cNvPr id="10243" name="对象 2"/>
          <p:cNvGraphicFramePr>
            <a:graphicFrameLocks noChangeAspect="1"/>
          </p:cNvGraphicFramePr>
          <p:nvPr>
            <p:extLst>
              <p:ext uri="{D42A27DB-BD31-4B8C-83A1-F6EECF244321}">
                <p14:modId xmlns:p14="http://schemas.microsoft.com/office/powerpoint/2010/main" val="1283972461"/>
              </p:ext>
            </p:extLst>
          </p:nvPr>
        </p:nvGraphicFramePr>
        <p:xfrm>
          <a:off x="2774950" y="3009900"/>
          <a:ext cx="3265488" cy="969963"/>
        </p:xfrm>
        <a:graphic>
          <a:graphicData uri="http://schemas.openxmlformats.org/presentationml/2006/ole">
            <mc:AlternateContent xmlns:mc="http://schemas.openxmlformats.org/markup-compatibility/2006">
              <mc:Choice xmlns:v="urn:schemas-microsoft-com:vml" Requires="v">
                <p:oleObj spid="_x0000_s6146" name="Equation" r:id="rId3" imgW="1498320" imgH="444240" progId="Equation.DSMT4">
                  <p:embed/>
                </p:oleObj>
              </mc:Choice>
              <mc:Fallback>
                <p:oleObj name="Equation" r:id="rId3" imgW="1498320" imgH="444240" progId="Equation.DSMT4">
                  <p:embed/>
                  <p:pic>
                    <p:nvPicPr>
                      <p:cNvPr id="10243" name="对象 2"/>
                      <p:cNvPicPr>
                        <a:picLocks noChangeAspect="1" noChangeArrowheads="1"/>
                      </p:cNvPicPr>
                      <p:nvPr/>
                    </p:nvPicPr>
                    <p:blipFill>
                      <a:blip r:embed="rId4"/>
                      <a:srcRect/>
                      <a:stretch>
                        <a:fillRect/>
                      </a:stretch>
                    </p:blipFill>
                    <p:spPr bwMode="auto">
                      <a:xfrm>
                        <a:off x="2774950" y="3009900"/>
                        <a:ext cx="3265488" cy="969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4" name="TextBox 1"/>
          <p:cNvSpPr txBox="1">
            <a:spLocks noChangeArrowheads="1"/>
          </p:cNvSpPr>
          <p:nvPr/>
        </p:nvSpPr>
        <p:spPr bwMode="auto">
          <a:xfrm>
            <a:off x="514350" y="4103688"/>
            <a:ext cx="83502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latin typeface="Times New Roman" pitchFamily="18" charset="0"/>
                <a:cs typeface="Times New Roman" pitchFamily="18" charset="0"/>
              </a:rPr>
              <a:t>如果体系具有球对称性，那么以对称中心为原点建立球坐标系，泊松方程可以简化为：</a:t>
            </a:r>
          </a:p>
        </p:txBody>
      </p:sp>
      <p:graphicFrame>
        <p:nvGraphicFramePr>
          <p:cNvPr id="10245" name="对象 1"/>
          <p:cNvGraphicFramePr>
            <a:graphicFrameLocks noChangeAspect="1"/>
          </p:cNvGraphicFramePr>
          <p:nvPr>
            <p:extLst>
              <p:ext uri="{D42A27DB-BD31-4B8C-83A1-F6EECF244321}">
                <p14:modId xmlns:p14="http://schemas.microsoft.com/office/powerpoint/2010/main" val="356209740"/>
              </p:ext>
            </p:extLst>
          </p:nvPr>
        </p:nvGraphicFramePr>
        <p:xfrm>
          <a:off x="3086100" y="5057775"/>
          <a:ext cx="2906713" cy="914400"/>
        </p:xfrm>
        <a:graphic>
          <a:graphicData uri="http://schemas.openxmlformats.org/presentationml/2006/ole">
            <mc:AlternateContent xmlns:mc="http://schemas.openxmlformats.org/markup-compatibility/2006">
              <mc:Choice xmlns:v="urn:schemas-microsoft-com:vml" Requires="v">
                <p:oleObj spid="_x0000_s6147" name="Equation" r:id="rId5" imgW="1333440" imgH="419040" progId="Equation.DSMT4">
                  <p:embed/>
                </p:oleObj>
              </mc:Choice>
              <mc:Fallback>
                <p:oleObj name="Equation" r:id="rId5" imgW="1333440" imgH="419040" progId="Equation.DSMT4">
                  <p:embed/>
                  <p:pic>
                    <p:nvPicPr>
                      <p:cNvPr id="10245" name="对象 1"/>
                      <p:cNvPicPr>
                        <a:picLocks noChangeAspect="1" noChangeArrowheads="1"/>
                      </p:cNvPicPr>
                      <p:nvPr/>
                    </p:nvPicPr>
                    <p:blipFill>
                      <a:blip r:embed="rId6"/>
                      <a:srcRect/>
                      <a:stretch>
                        <a:fillRect/>
                      </a:stretch>
                    </p:blipFill>
                    <p:spPr bwMode="auto">
                      <a:xfrm>
                        <a:off x="3086100" y="5057775"/>
                        <a:ext cx="2906713" cy="9144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6" name="TextBox 1"/>
          <p:cNvSpPr txBox="1">
            <a:spLocks noChangeArrowheads="1"/>
          </p:cNvSpPr>
          <p:nvPr/>
        </p:nvSpPr>
        <p:spPr bwMode="auto">
          <a:xfrm>
            <a:off x="666750" y="6013450"/>
            <a:ext cx="7786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i="1" dirty="0">
                <a:solidFill>
                  <a:srgbClr val="000000"/>
                </a:solidFill>
                <a:latin typeface="Times New Roman" pitchFamily="18" charset="0"/>
                <a:cs typeface="Times New Roman" pitchFamily="18" charset="0"/>
              </a:rPr>
              <a:t>r</a:t>
            </a:r>
            <a:r>
              <a:rPr lang="zh-CN" altLang="en-US" sz="2800" b="1" dirty="0">
                <a:latin typeface="Times New Roman" pitchFamily="18" charset="0"/>
                <a:cs typeface="Times New Roman" pitchFamily="18" charset="0"/>
              </a:rPr>
              <a:t>为观察点到原点的距离。</a:t>
            </a:r>
          </a:p>
        </p:txBody>
      </p:sp>
      <p:sp>
        <p:nvSpPr>
          <p:cNvPr id="10247" name="TextBox 6"/>
          <p:cNvSpPr txBox="1">
            <a:spLocks noChangeArrowheads="1"/>
          </p:cNvSpPr>
          <p:nvPr/>
        </p:nvSpPr>
        <p:spPr bwMode="auto">
          <a:xfrm>
            <a:off x="568325" y="71438"/>
            <a:ext cx="616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zh-CN" altLang="en-US" sz="2400" b="1" dirty="0">
                <a:solidFill>
                  <a:srgbClr val="FF0000"/>
                </a:solidFill>
              </a:rPr>
              <a:t>了解一下：德拜</a:t>
            </a:r>
            <a:r>
              <a:rPr lang="en-US" altLang="zh-CN" sz="2400" b="1" dirty="0">
                <a:solidFill>
                  <a:srgbClr val="FF0000"/>
                </a:solidFill>
                <a:latin typeface="+mn-ea"/>
              </a:rPr>
              <a:t>-</a:t>
            </a:r>
            <a:r>
              <a:rPr lang="zh-CN" altLang="en-US" sz="2400" b="1" dirty="0">
                <a:solidFill>
                  <a:srgbClr val="FF0000"/>
                </a:solidFill>
              </a:rPr>
              <a:t>休克尔活度因子方程的推导</a:t>
            </a:r>
          </a:p>
        </p:txBody>
      </p:sp>
      <p:graphicFrame>
        <p:nvGraphicFramePr>
          <p:cNvPr id="10248" name="对象 1"/>
          <p:cNvGraphicFramePr>
            <a:graphicFrameLocks noChangeAspect="1"/>
          </p:cNvGraphicFramePr>
          <p:nvPr>
            <p:extLst>
              <p:ext uri="{D42A27DB-BD31-4B8C-83A1-F6EECF244321}">
                <p14:modId xmlns:p14="http://schemas.microsoft.com/office/powerpoint/2010/main" val="3198468046"/>
              </p:ext>
            </p:extLst>
          </p:nvPr>
        </p:nvGraphicFramePr>
        <p:xfrm>
          <a:off x="676275" y="785813"/>
          <a:ext cx="7999413" cy="1001712"/>
        </p:xfrm>
        <a:graphic>
          <a:graphicData uri="http://schemas.openxmlformats.org/presentationml/2006/ole">
            <mc:AlternateContent xmlns:mc="http://schemas.openxmlformats.org/markup-compatibility/2006">
              <mc:Choice xmlns:v="urn:schemas-microsoft-com:vml" Requires="v">
                <p:oleObj spid="_x0000_s6148" name="Equation" r:id="rId7" imgW="3759120" imgH="469800" progId="Equation.DSMT4">
                  <p:embed/>
                </p:oleObj>
              </mc:Choice>
              <mc:Fallback>
                <p:oleObj name="Equation" r:id="rId7" imgW="3759120" imgH="469800" progId="Equation.DSMT4">
                  <p:embed/>
                  <p:pic>
                    <p:nvPicPr>
                      <p:cNvPr id="10248" name="对象 1"/>
                      <p:cNvPicPr>
                        <a:picLocks noChangeAspect="1" noChangeArrowheads="1"/>
                      </p:cNvPicPr>
                      <p:nvPr/>
                    </p:nvPicPr>
                    <p:blipFill>
                      <a:blip r:embed="rId8"/>
                      <a:srcRect/>
                      <a:stretch>
                        <a:fillRect/>
                      </a:stretch>
                    </p:blipFill>
                    <p:spPr bwMode="auto">
                      <a:xfrm>
                        <a:off x="676275" y="785813"/>
                        <a:ext cx="7999413"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4"/>
          <p:cNvSpPr txBox="1">
            <a:spLocks noChangeArrowheads="1"/>
          </p:cNvSpPr>
          <p:nvPr/>
        </p:nvSpPr>
        <p:spPr bwMode="auto">
          <a:xfrm>
            <a:off x="600075" y="1473200"/>
            <a:ext cx="7915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dirty="0">
                <a:latin typeface="Times New Roman" pitchFamily="18" charset="0"/>
                <a:cs typeface="Times New Roman" pitchFamily="18" charset="0"/>
              </a:rPr>
              <a:t>两个相距为</a:t>
            </a:r>
            <a:r>
              <a:rPr lang="en-US" altLang="zh-CN" sz="2800" i="1" dirty="0">
                <a:solidFill>
                  <a:srgbClr val="000000"/>
                </a:solidFill>
                <a:latin typeface="Times New Roman" pitchFamily="18" charset="0"/>
                <a:cs typeface="Times New Roman" pitchFamily="18" charset="0"/>
              </a:rPr>
              <a:t>r</a:t>
            </a:r>
            <a:r>
              <a:rPr lang="zh-CN" altLang="en-US" sz="2800" b="1" dirty="0">
                <a:latin typeface="Times New Roman" pitchFamily="18" charset="0"/>
                <a:cs typeface="Times New Roman" pitchFamily="18" charset="0"/>
              </a:rPr>
              <a:t>的点电荷</a:t>
            </a:r>
            <a:r>
              <a:rPr lang="en-US" altLang="zh-CN" sz="2800" i="1" dirty="0">
                <a:solidFill>
                  <a:srgbClr val="000000"/>
                </a:solidFill>
                <a:latin typeface="Times New Roman" pitchFamily="18" charset="0"/>
                <a:cs typeface="Times New Roman" pitchFamily="18" charset="0"/>
              </a:rPr>
              <a:t>q</a:t>
            </a:r>
            <a:r>
              <a:rPr lang="en-US" altLang="zh-CN" sz="2800" baseline="-25000" dirty="0">
                <a:solidFill>
                  <a:srgbClr val="000000"/>
                </a:solidFill>
                <a:latin typeface="Times New Roman" pitchFamily="18" charset="0"/>
                <a:cs typeface="Times New Roman" pitchFamily="18" charset="0"/>
              </a:rPr>
              <a:t>1</a:t>
            </a:r>
            <a:r>
              <a:rPr lang="zh-CN" altLang="en-US" sz="2800" b="1" dirty="0">
                <a:latin typeface="Times New Roman" pitchFamily="18" charset="0"/>
                <a:cs typeface="Times New Roman" pitchFamily="18" charset="0"/>
              </a:rPr>
              <a:t>和</a:t>
            </a:r>
            <a:r>
              <a:rPr lang="en-US" altLang="zh-CN" sz="2800" i="1" dirty="0">
                <a:solidFill>
                  <a:srgbClr val="000000"/>
                </a:solidFill>
                <a:latin typeface="Times New Roman" pitchFamily="18" charset="0"/>
                <a:cs typeface="Times New Roman" pitchFamily="18" charset="0"/>
              </a:rPr>
              <a:t>q</a:t>
            </a:r>
            <a:r>
              <a:rPr lang="en-US" altLang="zh-CN" sz="2800" baseline="-25000" dirty="0">
                <a:solidFill>
                  <a:srgbClr val="000000"/>
                </a:solidFill>
                <a:latin typeface="Times New Roman" pitchFamily="18" charset="0"/>
                <a:cs typeface="Times New Roman" pitchFamily="18" charset="0"/>
              </a:rPr>
              <a:t>2</a:t>
            </a:r>
            <a:r>
              <a:rPr lang="zh-CN" altLang="en-US" sz="2800" b="1" dirty="0">
                <a:latin typeface="Times New Roman" pitchFamily="18" charset="0"/>
                <a:cs typeface="Times New Roman" pitchFamily="18" charset="0"/>
              </a:rPr>
              <a:t>之间的相互作用能为</a:t>
            </a:r>
          </a:p>
        </p:txBody>
      </p:sp>
      <p:graphicFrame>
        <p:nvGraphicFramePr>
          <p:cNvPr id="11267" name="对象 5"/>
          <p:cNvGraphicFramePr>
            <a:graphicFrameLocks noChangeAspect="1"/>
          </p:cNvGraphicFramePr>
          <p:nvPr>
            <p:extLst>
              <p:ext uri="{D42A27DB-BD31-4B8C-83A1-F6EECF244321}">
                <p14:modId xmlns:p14="http://schemas.microsoft.com/office/powerpoint/2010/main" val="2268023503"/>
              </p:ext>
            </p:extLst>
          </p:nvPr>
        </p:nvGraphicFramePr>
        <p:xfrm>
          <a:off x="1419225" y="2125663"/>
          <a:ext cx="6602413" cy="2025650"/>
        </p:xfrm>
        <a:graphic>
          <a:graphicData uri="http://schemas.openxmlformats.org/presentationml/2006/ole">
            <mc:AlternateContent xmlns:mc="http://schemas.openxmlformats.org/markup-compatibility/2006">
              <mc:Choice xmlns:v="urn:schemas-microsoft-com:vml" Requires="v">
                <p:oleObj spid="_x0000_s7170" name="Equation" r:id="rId3" imgW="2984400" imgH="914400" progId="Equation.DSMT4">
                  <p:embed/>
                </p:oleObj>
              </mc:Choice>
              <mc:Fallback>
                <p:oleObj name="Equation" r:id="rId3" imgW="2984400" imgH="914400" progId="Equation.DSMT4">
                  <p:embed/>
                  <p:pic>
                    <p:nvPicPr>
                      <p:cNvPr id="11267" name="对象 5"/>
                      <p:cNvPicPr>
                        <a:picLocks noChangeAspect="1" noChangeArrowheads="1"/>
                      </p:cNvPicPr>
                      <p:nvPr/>
                    </p:nvPicPr>
                    <p:blipFill>
                      <a:blip r:embed="rId4"/>
                      <a:srcRect/>
                      <a:stretch>
                        <a:fillRect/>
                      </a:stretch>
                    </p:blipFill>
                    <p:spPr bwMode="auto">
                      <a:xfrm>
                        <a:off x="1419225" y="2125663"/>
                        <a:ext cx="6602413"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8" name="TextBox 1"/>
          <p:cNvSpPr txBox="1">
            <a:spLocks noChangeArrowheads="1"/>
          </p:cNvSpPr>
          <p:nvPr/>
        </p:nvSpPr>
        <p:spPr bwMode="auto">
          <a:xfrm>
            <a:off x="671513" y="4276725"/>
            <a:ext cx="810101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b="1"/>
              <a:t>所以，点电荷所具有的静电能等于点电荷的电量乘以由其它电荷在此点电荷所处位置产生的电势：</a:t>
            </a:r>
          </a:p>
        </p:txBody>
      </p:sp>
      <p:graphicFrame>
        <p:nvGraphicFramePr>
          <p:cNvPr id="11269" name="对象 2"/>
          <p:cNvGraphicFramePr>
            <a:graphicFrameLocks noChangeAspect="1"/>
          </p:cNvGraphicFramePr>
          <p:nvPr>
            <p:extLst>
              <p:ext uri="{D42A27DB-BD31-4B8C-83A1-F6EECF244321}">
                <p14:modId xmlns:p14="http://schemas.microsoft.com/office/powerpoint/2010/main" val="651956484"/>
              </p:ext>
            </p:extLst>
          </p:nvPr>
        </p:nvGraphicFramePr>
        <p:xfrm>
          <a:off x="3716338" y="5372100"/>
          <a:ext cx="1265237" cy="452438"/>
        </p:xfrm>
        <a:graphic>
          <a:graphicData uri="http://schemas.openxmlformats.org/presentationml/2006/ole">
            <mc:AlternateContent xmlns:mc="http://schemas.openxmlformats.org/markup-compatibility/2006">
              <mc:Choice xmlns:v="urn:schemas-microsoft-com:vml" Requires="v">
                <p:oleObj spid="_x0000_s7171" name="Equation" r:id="rId5" imgW="571320" imgH="203040" progId="Equation.DSMT4">
                  <p:embed/>
                </p:oleObj>
              </mc:Choice>
              <mc:Fallback>
                <p:oleObj name="Equation" r:id="rId5" imgW="571320" imgH="203040" progId="Equation.DSMT4">
                  <p:embed/>
                  <p:pic>
                    <p:nvPicPr>
                      <p:cNvPr id="11269" name="对象 2"/>
                      <p:cNvPicPr>
                        <a:picLocks noChangeAspect="1" noChangeArrowheads="1"/>
                      </p:cNvPicPr>
                      <p:nvPr/>
                    </p:nvPicPr>
                    <p:blipFill>
                      <a:blip r:embed="rId6"/>
                      <a:srcRect/>
                      <a:stretch>
                        <a:fillRect/>
                      </a:stretch>
                    </p:blipFill>
                    <p:spPr bwMode="auto">
                      <a:xfrm>
                        <a:off x="3716338" y="5372100"/>
                        <a:ext cx="1265237"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p:nvPr/>
        </p:nvSpPr>
        <p:spPr>
          <a:xfrm>
            <a:off x="542925" y="719138"/>
            <a:ext cx="2428875" cy="523875"/>
          </a:xfrm>
          <a:prstGeom prst="rect">
            <a:avLst/>
          </a:prstGeom>
          <a:noFill/>
        </p:spPr>
        <p:txBody>
          <a:bodyPr>
            <a:spAutoFit/>
          </a:bodyPr>
          <a:lstStyle/>
          <a:p>
            <a:pPr>
              <a:defRPr/>
            </a:pPr>
            <a:r>
              <a:rPr lang="en-US" altLang="zh-CN" sz="2800" b="1" dirty="0">
                <a:effectLst>
                  <a:outerShdw blurRad="38100" dist="38100" dir="2700000" algn="tl">
                    <a:srgbClr val="000000">
                      <a:alpha val="43137"/>
                    </a:srgbClr>
                  </a:outerShdw>
                </a:effectLst>
                <a:latin typeface="Times New Roman" pitchFamily="18" charset="0"/>
                <a:ea typeface="宋体" charset="-122"/>
                <a:cs typeface="Times New Roman" pitchFamily="18" charset="0"/>
              </a:rPr>
              <a:t>2 </a:t>
            </a:r>
            <a:r>
              <a:rPr lang="zh-CN" altLang="en-US" sz="2800" b="1" dirty="0">
                <a:effectLst>
                  <a:outerShdw blurRad="38100" dist="38100" dir="2700000" algn="tl">
                    <a:srgbClr val="000000">
                      <a:alpha val="43137"/>
                    </a:srgbClr>
                  </a:outerShdw>
                </a:effectLst>
                <a:latin typeface="Times New Roman" pitchFamily="18" charset="0"/>
                <a:ea typeface="宋体" charset="-122"/>
                <a:cs typeface="Times New Roman" pitchFamily="18" charset="0"/>
              </a:rPr>
              <a:t>静电能</a:t>
            </a:r>
          </a:p>
        </p:txBody>
      </p:sp>
      <p:sp>
        <p:nvSpPr>
          <p:cNvPr id="11271" name="TextBox 6"/>
          <p:cNvSpPr txBox="1">
            <a:spLocks noChangeArrowheads="1"/>
          </p:cNvSpPr>
          <p:nvPr/>
        </p:nvSpPr>
        <p:spPr bwMode="auto">
          <a:xfrm>
            <a:off x="568325" y="71438"/>
            <a:ext cx="6165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zh-CN" altLang="en-US" sz="2400" b="1" dirty="0">
                <a:solidFill>
                  <a:srgbClr val="FF0000"/>
                </a:solidFill>
              </a:rPr>
              <a:t>了解一下：德拜</a:t>
            </a:r>
            <a:r>
              <a:rPr lang="en-US" altLang="zh-CN" sz="2400" b="1" dirty="0">
                <a:solidFill>
                  <a:srgbClr val="FF0000"/>
                </a:solidFill>
                <a:latin typeface="+mn-ea"/>
              </a:rPr>
              <a:t>-</a:t>
            </a:r>
            <a:r>
              <a:rPr lang="zh-CN" altLang="en-US" sz="2400" b="1" dirty="0">
                <a:solidFill>
                  <a:srgbClr val="FF0000"/>
                </a:solidFill>
              </a:rPr>
              <a:t>休克尔活度因子方程的推导</a:t>
            </a:r>
          </a:p>
        </p:txBody>
      </p:sp>
    </p:spTree>
  </p:cSld>
  <p:clrMapOvr>
    <a:masterClrMapping/>
  </p:clrMapOvr>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3176</TotalTime>
  <Words>1442</Words>
  <Application>Microsoft Office PowerPoint</Application>
  <PresentationFormat>全屏显示(4:3)</PresentationFormat>
  <Paragraphs>102</Paragraphs>
  <Slides>23</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3" baseType="lpstr">
      <vt:lpstr>黑体</vt:lpstr>
      <vt:lpstr>楷体</vt:lpstr>
      <vt:lpstr>宋体</vt:lpstr>
      <vt:lpstr>微软雅黑</vt:lpstr>
      <vt:lpstr>Arial</vt:lpstr>
      <vt:lpstr>Symbol</vt:lpstr>
      <vt:lpstr>Times New Roman</vt:lpstr>
      <vt:lpstr>Wingdings</vt:lpstr>
      <vt:lpstr>古瓶荷花</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华东理工大学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xueping</dc:creator>
  <cp:lastModifiedBy>CAI JUN</cp:lastModifiedBy>
  <cp:revision>290</cp:revision>
  <dcterms:created xsi:type="dcterms:W3CDTF">1999-10-07T02:58:10Z</dcterms:created>
  <dcterms:modified xsi:type="dcterms:W3CDTF">2020-07-08T03:20:00Z</dcterms:modified>
</cp:coreProperties>
</file>