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4"/>
  </p:notesMasterIdLst>
  <p:sldIdLst>
    <p:sldId id="469" r:id="rId2"/>
    <p:sldId id="470" r:id="rId3"/>
    <p:sldId id="481" r:id="rId4"/>
    <p:sldId id="471" r:id="rId5"/>
    <p:sldId id="472" r:id="rId6"/>
    <p:sldId id="473" r:id="rId7"/>
    <p:sldId id="474" r:id="rId8"/>
    <p:sldId id="475" r:id="rId9"/>
    <p:sldId id="476" r:id="rId10"/>
    <p:sldId id="477" r:id="rId11"/>
    <p:sldId id="478" r:id="rId12"/>
    <p:sldId id="479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FF0000"/>
    <a:srgbClr val="969696"/>
    <a:srgbClr val="CCECFF"/>
    <a:srgbClr val="33CCFF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862" autoAdjust="0"/>
  </p:normalViewPr>
  <p:slideViewPr>
    <p:cSldViewPr snapToGrid="0">
      <p:cViewPr varScale="1">
        <p:scale>
          <a:sx n="104" d="100"/>
          <a:sy n="104" d="100"/>
        </p:scale>
        <p:origin x="121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36B2D485-5D81-4D15-92FD-A735F6A3990E}"/>
    <pc:docChg chg="custSel delSld modSld">
      <pc:chgData name="Cai Jun" userId="57e790d697ad4281" providerId="LiveId" clId="{36B2D485-5D81-4D15-92FD-A735F6A3990E}" dt="2020-07-12T12:13:31.804" v="940" actId="1076"/>
      <pc:docMkLst>
        <pc:docMk/>
      </pc:docMkLst>
      <pc:sldChg chg="modSp mod">
        <pc:chgData name="Cai Jun" userId="57e790d697ad4281" providerId="LiveId" clId="{36B2D485-5D81-4D15-92FD-A735F6A3990E}" dt="2020-07-12T11:53:15.370" v="722" actId="1038"/>
        <pc:sldMkLst>
          <pc:docMk/>
          <pc:sldMk cId="0" sldId="374"/>
        </pc:sldMkLst>
        <pc:graphicFrameChg chg="mod">
          <ac:chgData name="Cai Jun" userId="57e790d697ad4281" providerId="LiveId" clId="{36B2D485-5D81-4D15-92FD-A735F6A3990E}" dt="2020-07-12T11:52:51.463" v="707"/>
          <ac:graphicFrameMkLst>
            <pc:docMk/>
            <pc:sldMk cId="0" sldId="374"/>
            <ac:graphicFrameMk id="19459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2:58.807" v="709"/>
          <ac:graphicFrameMkLst>
            <pc:docMk/>
            <pc:sldMk cId="0" sldId="374"/>
            <ac:graphicFrameMk id="19460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3:15.370" v="722" actId="1038"/>
          <ac:graphicFrameMkLst>
            <pc:docMk/>
            <pc:sldMk cId="0" sldId="374"/>
            <ac:graphicFrameMk id="19461" creationId="{00000000-0000-0000-0000-000000000000}"/>
          </ac:graphicFrameMkLst>
        </pc:graphicFrameChg>
      </pc:sldChg>
      <pc:sldChg chg="modSp mod">
        <pc:chgData name="Cai Jun" userId="57e790d697ad4281" providerId="LiveId" clId="{36B2D485-5D81-4D15-92FD-A735F6A3990E}" dt="2020-07-12T11:57:17.739" v="753" actId="1076"/>
        <pc:sldMkLst>
          <pc:docMk/>
          <pc:sldMk cId="0" sldId="427"/>
        </pc:sldMkLst>
        <pc:graphicFrameChg chg="mod">
          <ac:chgData name="Cai Jun" userId="57e790d697ad4281" providerId="LiveId" clId="{36B2D485-5D81-4D15-92FD-A735F6A3990E}" dt="2020-07-12T11:57:17.739" v="753" actId="1076"/>
          <ac:graphicFrameMkLst>
            <pc:docMk/>
            <pc:sldMk cId="0" sldId="427"/>
            <ac:graphicFrameMk id="14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6:42.915" v="748"/>
          <ac:graphicFrameMkLst>
            <pc:docMk/>
            <pc:sldMk cId="0" sldId="427"/>
            <ac:graphicFrameMk id="15363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6:51.930" v="750"/>
          <ac:graphicFrameMkLst>
            <pc:docMk/>
            <pc:sldMk cId="0" sldId="427"/>
            <ac:graphicFrameMk id="15369" creationId="{00000000-0000-0000-0000-000000000000}"/>
          </ac:graphicFrameMkLst>
        </pc:graphicFrameChg>
      </pc:sldChg>
      <pc:sldChg chg="modSp mod">
        <pc:chgData name="Cai Jun" userId="57e790d697ad4281" providerId="LiveId" clId="{36B2D485-5D81-4D15-92FD-A735F6A3990E}" dt="2020-07-12T11:39:21.922" v="325"/>
        <pc:sldMkLst>
          <pc:docMk/>
          <pc:sldMk cId="0" sldId="428"/>
        </pc:sldMkLst>
        <pc:spChg chg="mod">
          <ac:chgData name="Cai Jun" userId="57e790d697ad4281" providerId="LiveId" clId="{36B2D485-5D81-4D15-92FD-A735F6A3990E}" dt="2020-07-12T11:38:59.422" v="319" actId="1076"/>
          <ac:spMkLst>
            <pc:docMk/>
            <pc:sldMk cId="0" sldId="428"/>
            <ac:spMk id="21508" creationId="{00000000-0000-0000-0000-000000000000}"/>
          </ac:spMkLst>
        </pc:spChg>
        <pc:spChg chg="mod">
          <ac:chgData name="Cai Jun" userId="57e790d697ad4281" providerId="LiveId" clId="{36B2D485-5D81-4D15-92FD-A735F6A3990E}" dt="2020-07-12T11:38:53.250" v="318" actId="1076"/>
          <ac:spMkLst>
            <pc:docMk/>
            <pc:sldMk cId="0" sldId="428"/>
            <ac:spMk id="21515" creationId="{00000000-0000-0000-0000-000000000000}"/>
          </ac:spMkLst>
        </pc:spChg>
        <pc:spChg chg="mod">
          <ac:chgData name="Cai Jun" userId="57e790d697ad4281" providerId="LiveId" clId="{36B2D485-5D81-4D15-92FD-A735F6A3990E}" dt="2020-07-12T11:38:53.250" v="318" actId="1076"/>
          <ac:spMkLst>
            <pc:docMk/>
            <pc:sldMk cId="0" sldId="428"/>
            <ac:spMk id="21516" creationId="{00000000-0000-0000-0000-000000000000}"/>
          </ac:spMkLst>
        </pc:spChg>
        <pc:grpChg chg="mod">
          <ac:chgData name="Cai Jun" userId="57e790d697ad4281" providerId="LiveId" clId="{36B2D485-5D81-4D15-92FD-A735F6A3990E}" dt="2020-07-12T11:38:53.250" v="318" actId="1076"/>
          <ac:grpSpMkLst>
            <pc:docMk/>
            <pc:sldMk cId="0" sldId="428"/>
            <ac:grpSpMk id="21512" creationId="{00000000-0000-0000-0000-000000000000}"/>
          </ac:grpSpMkLst>
        </pc:grpChg>
        <pc:graphicFrameChg chg="mod">
          <ac:chgData name="Cai Jun" userId="57e790d697ad4281" providerId="LiveId" clId="{36B2D485-5D81-4D15-92FD-A735F6A3990E}" dt="2020-07-12T11:37:50.375" v="278"/>
          <ac:graphicFrameMkLst>
            <pc:docMk/>
            <pc:sldMk cId="0" sldId="428"/>
            <ac:graphicFrameMk id="21506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9:14.656" v="323"/>
          <ac:graphicFrameMkLst>
            <pc:docMk/>
            <pc:sldMk cId="0" sldId="428"/>
            <ac:graphicFrameMk id="21510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9:21.922" v="325"/>
          <ac:graphicFrameMkLst>
            <pc:docMk/>
            <pc:sldMk cId="0" sldId="428"/>
            <ac:graphicFrameMk id="21511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8:37.859" v="316" actId="1038"/>
          <ac:graphicFrameMkLst>
            <pc:docMk/>
            <pc:sldMk cId="0" sldId="428"/>
            <ac:graphicFrameMk id="21513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8:02.437" v="280"/>
          <ac:graphicFrameMkLst>
            <pc:docMk/>
            <pc:sldMk cId="0" sldId="428"/>
            <ac:graphicFrameMk id="21514" creationId="{00000000-0000-0000-0000-000000000000}"/>
          </ac:graphicFrameMkLst>
        </pc:graphicFrameChg>
      </pc:sldChg>
      <pc:sldChg chg="modSp">
        <pc:chgData name="Cai Jun" userId="57e790d697ad4281" providerId="LiveId" clId="{36B2D485-5D81-4D15-92FD-A735F6A3990E}" dt="2020-07-12T11:40:08.640" v="333"/>
        <pc:sldMkLst>
          <pc:docMk/>
          <pc:sldMk cId="0" sldId="429"/>
        </pc:sldMkLst>
        <pc:graphicFrameChg chg="mod">
          <ac:chgData name="Cai Jun" userId="57e790d697ad4281" providerId="LiveId" clId="{36B2D485-5D81-4D15-92FD-A735F6A3990E}" dt="2020-07-12T11:39:57.843" v="331"/>
          <ac:graphicFrameMkLst>
            <pc:docMk/>
            <pc:sldMk cId="0" sldId="429"/>
            <ac:graphicFrameMk id="24585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40:08.640" v="333"/>
          <ac:graphicFrameMkLst>
            <pc:docMk/>
            <pc:sldMk cId="0" sldId="429"/>
            <ac:graphicFrameMk id="24586" creationId="{00000000-0000-0000-0000-000000000000}"/>
          </ac:graphicFrameMkLst>
        </pc:graphicFrameChg>
      </pc:sldChg>
      <pc:sldChg chg="modSp mod">
        <pc:chgData name="Cai Jun" userId="57e790d697ad4281" providerId="LiveId" clId="{36B2D485-5D81-4D15-92FD-A735F6A3990E}" dt="2020-07-12T11:54:31.837" v="737" actId="1037"/>
        <pc:sldMkLst>
          <pc:docMk/>
          <pc:sldMk cId="0" sldId="444"/>
        </pc:sldMkLst>
        <pc:spChg chg="mod">
          <ac:chgData name="Cai Jun" userId="57e790d697ad4281" providerId="LiveId" clId="{36B2D485-5D81-4D15-92FD-A735F6A3990E}" dt="2020-07-12T11:53:54.073" v="726"/>
          <ac:spMkLst>
            <pc:docMk/>
            <pc:sldMk cId="0" sldId="444"/>
            <ac:spMk id="17418" creationId="{00000000-0000-0000-0000-000000000000}"/>
          </ac:spMkLst>
        </pc:spChg>
        <pc:spChg chg="mod">
          <ac:chgData name="Cai Jun" userId="57e790d697ad4281" providerId="LiveId" clId="{36B2D485-5D81-4D15-92FD-A735F6A3990E}" dt="2020-07-12T11:53:54.073" v="726"/>
          <ac:spMkLst>
            <pc:docMk/>
            <pc:sldMk cId="0" sldId="444"/>
            <ac:spMk id="17420" creationId="{00000000-0000-0000-0000-000000000000}"/>
          </ac:spMkLst>
        </pc:spChg>
        <pc:spChg chg="mod">
          <ac:chgData name="Cai Jun" userId="57e790d697ad4281" providerId="LiveId" clId="{36B2D485-5D81-4D15-92FD-A735F6A3990E}" dt="2020-07-12T11:53:54.073" v="726"/>
          <ac:spMkLst>
            <pc:docMk/>
            <pc:sldMk cId="0" sldId="444"/>
            <ac:spMk id="17421" creationId="{00000000-0000-0000-0000-000000000000}"/>
          </ac:spMkLst>
        </pc:spChg>
        <pc:spChg chg="mod">
          <ac:chgData name="Cai Jun" userId="57e790d697ad4281" providerId="LiveId" clId="{36B2D485-5D81-4D15-92FD-A735F6A3990E}" dt="2020-07-12T11:53:54.073" v="726"/>
          <ac:spMkLst>
            <pc:docMk/>
            <pc:sldMk cId="0" sldId="444"/>
            <ac:spMk id="17422" creationId="{00000000-0000-0000-0000-000000000000}"/>
          </ac:spMkLst>
        </pc:spChg>
        <pc:spChg chg="mod">
          <ac:chgData name="Cai Jun" userId="57e790d697ad4281" providerId="LiveId" clId="{36B2D485-5D81-4D15-92FD-A735F6A3990E}" dt="2020-07-12T11:53:54.073" v="726"/>
          <ac:spMkLst>
            <pc:docMk/>
            <pc:sldMk cId="0" sldId="444"/>
            <ac:spMk id="17423" creationId="{00000000-0000-0000-0000-000000000000}"/>
          </ac:spMkLst>
        </pc:spChg>
        <pc:spChg chg="mod">
          <ac:chgData name="Cai Jun" userId="57e790d697ad4281" providerId="LiveId" clId="{36B2D485-5D81-4D15-92FD-A735F6A3990E}" dt="2020-07-12T11:53:54.073" v="726"/>
          <ac:spMkLst>
            <pc:docMk/>
            <pc:sldMk cId="0" sldId="444"/>
            <ac:spMk id="17424" creationId="{00000000-0000-0000-0000-000000000000}"/>
          </ac:spMkLst>
        </pc:spChg>
        <pc:spChg chg="mod">
          <ac:chgData name="Cai Jun" userId="57e790d697ad4281" providerId="LiveId" clId="{36B2D485-5D81-4D15-92FD-A735F6A3990E}" dt="2020-07-12T11:53:54.073" v="726"/>
          <ac:spMkLst>
            <pc:docMk/>
            <pc:sldMk cId="0" sldId="444"/>
            <ac:spMk id="17427" creationId="{00000000-0000-0000-0000-000000000000}"/>
          </ac:spMkLst>
        </pc:spChg>
        <pc:spChg chg="mod">
          <ac:chgData name="Cai Jun" userId="57e790d697ad4281" providerId="LiveId" clId="{36B2D485-5D81-4D15-92FD-A735F6A3990E}" dt="2020-07-12T11:53:54.073" v="726"/>
          <ac:spMkLst>
            <pc:docMk/>
            <pc:sldMk cId="0" sldId="444"/>
            <ac:spMk id="17428" creationId="{00000000-0000-0000-0000-000000000000}"/>
          </ac:spMkLst>
        </pc:spChg>
        <pc:spChg chg="mod">
          <ac:chgData name="Cai Jun" userId="57e790d697ad4281" providerId="LiveId" clId="{36B2D485-5D81-4D15-92FD-A735F6A3990E}" dt="2020-07-12T11:53:54.073" v="726"/>
          <ac:spMkLst>
            <pc:docMk/>
            <pc:sldMk cId="0" sldId="444"/>
            <ac:spMk id="17429" creationId="{00000000-0000-0000-0000-000000000000}"/>
          </ac:spMkLst>
        </pc:spChg>
        <pc:spChg chg="mod">
          <ac:chgData name="Cai Jun" userId="57e790d697ad4281" providerId="LiveId" clId="{36B2D485-5D81-4D15-92FD-A735F6A3990E}" dt="2020-07-12T11:53:54.073" v="726"/>
          <ac:spMkLst>
            <pc:docMk/>
            <pc:sldMk cId="0" sldId="444"/>
            <ac:spMk id="17430" creationId="{00000000-0000-0000-0000-000000000000}"/>
          </ac:spMkLst>
        </pc:spChg>
        <pc:spChg chg="mod">
          <ac:chgData name="Cai Jun" userId="57e790d697ad4281" providerId="LiveId" clId="{36B2D485-5D81-4D15-92FD-A735F6A3990E}" dt="2020-07-12T11:53:54.073" v="726"/>
          <ac:spMkLst>
            <pc:docMk/>
            <pc:sldMk cId="0" sldId="444"/>
            <ac:spMk id="17431" creationId="{00000000-0000-0000-0000-000000000000}"/>
          </ac:spMkLst>
        </pc:spChg>
        <pc:spChg chg="mod">
          <ac:chgData name="Cai Jun" userId="57e790d697ad4281" providerId="LiveId" clId="{36B2D485-5D81-4D15-92FD-A735F6A3990E}" dt="2020-07-12T11:53:54.073" v="726"/>
          <ac:spMkLst>
            <pc:docMk/>
            <pc:sldMk cId="0" sldId="444"/>
            <ac:spMk id="17432" creationId="{00000000-0000-0000-0000-000000000000}"/>
          </ac:spMkLst>
        </pc:spChg>
        <pc:spChg chg="mod">
          <ac:chgData name="Cai Jun" userId="57e790d697ad4281" providerId="LiveId" clId="{36B2D485-5D81-4D15-92FD-A735F6A3990E}" dt="2020-07-12T11:53:54.073" v="726"/>
          <ac:spMkLst>
            <pc:docMk/>
            <pc:sldMk cId="0" sldId="444"/>
            <ac:spMk id="17433" creationId="{00000000-0000-0000-0000-000000000000}"/>
          </ac:spMkLst>
        </pc:spChg>
        <pc:spChg chg="mod">
          <ac:chgData name="Cai Jun" userId="57e790d697ad4281" providerId="LiveId" clId="{36B2D485-5D81-4D15-92FD-A735F6A3990E}" dt="2020-07-12T11:53:54.073" v="726"/>
          <ac:spMkLst>
            <pc:docMk/>
            <pc:sldMk cId="0" sldId="444"/>
            <ac:spMk id="17434" creationId="{00000000-0000-0000-0000-000000000000}"/>
          </ac:spMkLst>
        </pc:spChg>
        <pc:grpChg chg="mod">
          <ac:chgData name="Cai Jun" userId="57e790d697ad4281" providerId="LiveId" clId="{36B2D485-5D81-4D15-92FD-A735F6A3990E}" dt="2020-07-12T11:53:54.073" v="726"/>
          <ac:grpSpMkLst>
            <pc:docMk/>
            <pc:sldMk cId="0" sldId="444"/>
            <ac:grpSpMk id="17415" creationId="{00000000-0000-0000-0000-000000000000}"/>
          </ac:grpSpMkLst>
        </pc:grpChg>
        <pc:grpChg chg="mod">
          <ac:chgData name="Cai Jun" userId="57e790d697ad4281" providerId="LiveId" clId="{36B2D485-5D81-4D15-92FD-A735F6A3990E}" dt="2020-07-12T11:53:54.073" v="726"/>
          <ac:grpSpMkLst>
            <pc:docMk/>
            <pc:sldMk cId="0" sldId="444"/>
            <ac:grpSpMk id="17416" creationId="{00000000-0000-0000-0000-000000000000}"/>
          </ac:grpSpMkLst>
        </pc:grpChg>
        <pc:graphicFrameChg chg="mod">
          <ac:chgData name="Cai Jun" userId="57e790d697ad4281" providerId="LiveId" clId="{36B2D485-5D81-4D15-92FD-A735F6A3990E}" dt="2020-07-12T11:54:12.479" v="730"/>
          <ac:graphicFrameMkLst>
            <pc:docMk/>
            <pc:sldMk cId="0" sldId="444"/>
            <ac:graphicFrameMk id="17411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4:31.837" v="737" actId="1037"/>
          <ac:graphicFrameMkLst>
            <pc:docMk/>
            <pc:sldMk cId="0" sldId="444"/>
            <ac:graphicFrameMk id="17412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4:28.930" v="733" actId="1076"/>
          <ac:graphicFrameMkLst>
            <pc:docMk/>
            <pc:sldMk cId="0" sldId="444"/>
            <ac:graphicFrameMk id="17413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3:54.073" v="726"/>
          <ac:graphicFrameMkLst>
            <pc:docMk/>
            <pc:sldMk cId="0" sldId="444"/>
            <ac:graphicFrameMk id="17419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3:54.073" v="726"/>
          <ac:graphicFrameMkLst>
            <pc:docMk/>
            <pc:sldMk cId="0" sldId="444"/>
            <ac:graphicFrameMk id="17425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3:54.073" v="726"/>
          <ac:graphicFrameMkLst>
            <pc:docMk/>
            <pc:sldMk cId="0" sldId="444"/>
            <ac:graphicFrameMk id="17426" creationId="{00000000-0000-0000-0000-000000000000}"/>
          </ac:graphicFrameMkLst>
        </pc:graphicFrameChg>
        <pc:picChg chg="mod">
          <ac:chgData name="Cai Jun" userId="57e790d697ad4281" providerId="LiveId" clId="{36B2D485-5D81-4D15-92FD-A735F6A3990E}" dt="2020-07-12T11:53:54.073" v="726"/>
          <ac:picMkLst>
            <pc:docMk/>
            <pc:sldMk cId="0" sldId="444"/>
            <ac:picMk id="17417" creationId="{00000000-0000-0000-0000-000000000000}"/>
          </ac:picMkLst>
        </pc:picChg>
      </pc:sldChg>
      <pc:sldChg chg="modSp mod">
        <pc:chgData name="Cai Jun" userId="57e790d697ad4281" providerId="LiveId" clId="{36B2D485-5D81-4D15-92FD-A735F6A3990E}" dt="2020-07-12T11:39:41.250" v="329" actId="113"/>
        <pc:sldMkLst>
          <pc:docMk/>
          <pc:sldMk cId="0" sldId="445"/>
        </pc:sldMkLst>
        <pc:spChg chg="mod">
          <ac:chgData name="Cai Jun" userId="57e790d697ad4281" providerId="LiveId" clId="{36B2D485-5D81-4D15-92FD-A735F6A3990E}" dt="2020-07-12T11:39:41.250" v="329" actId="113"/>
          <ac:spMkLst>
            <pc:docMk/>
            <pc:sldMk cId="0" sldId="445"/>
            <ac:spMk id="5" creationId="{00000000-0000-0000-0000-000000000000}"/>
          </ac:spMkLst>
        </pc:spChg>
      </pc:sldChg>
      <pc:sldChg chg="modSp mod">
        <pc:chgData name="Cai Jun" userId="57e790d697ad4281" providerId="LiveId" clId="{36B2D485-5D81-4D15-92FD-A735F6A3990E}" dt="2020-07-12T11:56:07.024" v="746" actId="113"/>
        <pc:sldMkLst>
          <pc:docMk/>
          <pc:sldMk cId="0" sldId="447"/>
        </pc:sldMkLst>
        <pc:spChg chg="mod">
          <ac:chgData name="Cai Jun" userId="57e790d697ad4281" providerId="LiveId" clId="{36B2D485-5D81-4D15-92FD-A735F6A3990E}" dt="2020-07-12T11:55:35.681" v="742" actId="113"/>
          <ac:spMkLst>
            <pc:docMk/>
            <pc:sldMk cId="0" sldId="447"/>
            <ac:spMk id="16388" creationId="{00000000-0000-0000-0000-000000000000}"/>
          </ac:spMkLst>
        </pc:spChg>
        <pc:spChg chg="mod">
          <ac:chgData name="Cai Jun" userId="57e790d697ad4281" providerId="LiveId" clId="{36B2D485-5D81-4D15-92FD-A735F6A3990E}" dt="2020-07-12T11:56:07.024" v="746" actId="113"/>
          <ac:spMkLst>
            <pc:docMk/>
            <pc:sldMk cId="0" sldId="447"/>
            <ac:spMk id="16392" creationId="{00000000-0000-0000-0000-000000000000}"/>
          </ac:spMkLst>
        </pc:spChg>
        <pc:spChg chg="mod">
          <ac:chgData name="Cai Jun" userId="57e790d697ad4281" providerId="LiveId" clId="{36B2D485-5D81-4D15-92FD-A735F6A3990E}" dt="2020-07-12T11:56:00.321" v="745"/>
          <ac:spMkLst>
            <pc:docMk/>
            <pc:sldMk cId="0" sldId="447"/>
            <ac:spMk id="16397" creationId="{00000000-0000-0000-0000-000000000000}"/>
          </ac:spMkLst>
        </pc:spChg>
        <pc:spChg chg="mod">
          <ac:chgData name="Cai Jun" userId="57e790d697ad4281" providerId="LiveId" clId="{36B2D485-5D81-4D15-92FD-A735F6A3990E}" dt="2020-07-12T11:56:00.321" v="745"/>
          <ac:spMkLst>
            <pc:docMk/>
            <pc:sldMk cId="0" sldId="447"/>
            <ac:spMk id="16399" creationId="{00000000-0000-0000-0000-000000000000}"/>
          </ac:spMkLst>
        </pc:spChg>
        <pc:spChg chg="mod">
          <ac:chgData name="Cai Jun" userId="57e790d697ad4281" providerId="LiveId" clId="{36B2D485-5D81-4D15-92FD-A735F6A3990E}" dt="2020-07-12T11:56:00.321" v="745"/>
          <ac:spMkLst>
            <pc:docMk/>
            <pc:sldMk cId="0" sldId="447"/>
            <ac:spMk id="16400" creationId="{00000000-0000-0000-0000-000000000000}"/>
          </ac:spMkLst>
        </pc:spChg>
        <pc:spChg chg="mod">
          <ac:chgData name="Cai Jun" userId="57e790d697ad4281" providerId="LiveId" clId="{36B2D485-5D81-4D15-92FD-A735F6A3990E}" dt="2020-07-12T11:56:00.321" v="745"/>
          <ac:spMkLst>
            <pc:docMk/>
            <pc:sldMk cId="0" sldId="447"/>
            <ac:spMk id="16401" creationId="{00000000-0000-0000-0000-000000000000}"/>
          </ac:spMkLst>
        </pc:spChg>
        <pc:spChg chg="mod">
          <ac:chgData name="Cai Jun" userId="57e790d697ad4281" providerId="LiveId" clId="{36B2D485-5D81-4D15-92FD-A735F6A3990E}" dt="2020-07-12T11:56:00.321" v="745"/>
          <ac:spMkLst>
            <pc:docMk/>
            <pc:sldMk cId="0" sldId="447"/>
            <ac:spMk id="16402" creationId="{00000000-0000-0000-0000-000000000000}"/>
          </ac:spMkLst>
        </pc:spChg>
        <pc:spChg chg="mod">
          <ac:chgData name="Cai Jun" userId="57e790d697ad4281" providerId="LiveId" clId="{36B2D485-5D81-4D15-92FD-A735F6A3990E}" dt="2020-07-12T11:56:00.321" v="745"/>
          <ac:spMkLst>
            <pc:docMk/>
            <pc:sldMk cId="0" sldId="447"/>
            <ac:spMk id="16403" creationId="{00000000-0000-0000-0000-000000000000}"/>
          </ac:spMkLst>
        </pc:spChg>
        <pc:spChg chg="mod">
          <ac:chgData name="Cai Jun" userId="57e790d697ad4281" providerId="LiveId" clId="{36B2D485-5D81-4D15-92FD-A735F6A3990E}" dt="2020-07-12T11:56:00.321" v="745"/>
          <ac:spMkLst>
            <pc:docMk/>
            <pc:sldMk cId="0" sldId="447"/>
            <ac:spMk id="16406" creationId="{00000000-0000-0000-0000-000000000000}"/>
          </ac:spMkLst>
        </pc:spChg>
        <pc:spChg chg="mod">
          <ac:chgData name="Cai Jun" userId="57e790d697ad4281" providerId="LiveId" clId="{36B2D485-5D81-4D15-92FD-A735F6A3990E}" dt="2020-07-12T11:56:00.321" v="745"/>
          <ac:spMkLst>
            <pc:docMk/>
            <pc:sldMk cId="0" sldId="447"/>
            <ac:spMk id="16407" creationId="{00000000-0000-0000-0000-000000000000}"/>
          </ac:spMkLst>
        </pc:spChg>
        <pc:spChg chg="mod">
          <ac:chgData name="Cai Jun" userId="57e790d697ad4281" providerId="LiveId" clId="{36B2D485-5D81-4D15-92FD-A735F6A3990E}" dt="2020-07-12T11:56:00.321" v="745"/>
          <ac:spMkLst>
            <pc:docMk/>
            <pc:sldMk cId="0" sldId="447"/>
            <ac:spMk id="16408" creationId="{00000000-0000-0000-0000-000000000000}"/>
          </ac:spMkLst>
        </pc:spChg>
        <pc:spChg chg="mod">
          <ac:chgData name="Cai Jun" userId="57e790d697ad4281" providerId="LiveId" clId="{36B2D485-5D81-4D15-92FD-A735F6A3990E}" dt="2020-07-12T11:56:00.321" v="745"/>
          <ac:spMkLst>
            <pc:docMk/>
            <pc:sldMk cId="0" sldId="447"/>
            <ac:spMk id="16409" creationId="{00000000-0000-0000-0000-000000000000}"/>
          </ac:spMkLst>
        </pc:spChg>
        <pc:spChg chg="mod">
          <ac:chgData name="Cai Jun" userId="57e790d697ad4281" providerId="LiveId" clId="{36B2D485-5D81-4D15-92FD-A735F6A3990E}" dt="2020-07-12T11:56:00.321" v="745"/>
          <ac:spMkLst>
            <pc:docMk/>
            <pc:sldMk cId="0" sldId="447"/>
            <ac:spMk id="16410" creationId="{00000000-0000-0000-0000-000000000000}"/>
          </ac:spMkLst>
        </pc:spChg>
        <pc:spChg chg="mod">
          <ac:chgData name="Cai Jun" userId="57e790d697ad4281" providerId="LiveId" clId="{36B2D485-5D81-4D15-92FD-A735F6A3990E}" dt="2020-07-12T11:56:00.321" v="745"/>
          <ac:spMkLst>
            <pc:docMk/>
            <pc:sldMk cId="0" sldId="447"/>
            <ac:spMk id="16411" creationId="{00000000-0000-0000-0000-000000000000}"/>
          </ac:spMkLst>
        </pc:spChg>
        <pc:spChg chg="mod">
          <ac:chgData name="Cai Jun" userId="57e790d697ad4281" providerId="LiveId" clId="{36B2D485-5D81-4D15-92FD-A735F6A3990E}" dt="2020-07-12T11:56:00.321" v="745"/>
          <ac:spMkLst>
            <pc:docMk/>
            <pc:sldMk cId="0" sldId="447"/>
            <ac:spMk id="16412" creationId="{00000000-0000-0000-0000-000000000000}"/>
          </ac:spMkLst>
        </pc:spChg>
        <pc:spChg chg="mod">
          <ac:chgData name="Cai Jun" userId="57e790d697ad4281" providerId="LiveId" clId="{36B2D485-5D81-4D15-92FD-A735F6A3990E}" dt="2020-07-12T11:56:00.321" v="745"/>
          <ac:spMkLst>
            <pc:docMk/>
            <pc:sldMk cId="0" sldId="447"/>
            <ac:spMk id="16413" creationId="{00000000-0000-0000-0000-000000000000}"/>
          </ac:spMkLst>
        </pc:spChg>
        <pc:grpChg chg="mod">
          <ac:chgData name="Cai Jun" userId="57e790d697ad4281" providerId="LiveId" clId="{36B2D485-5D81-4D15-92FD-A735F6A3990E}" dt="2020-07-12T11:56:00.321" v="745"/>
          <ac:grpSpMkLst>
            <pc:docMk/>
            <pc:sldMk cId="0" sldId="447"/>
            <ac:grpSpMk id="16393" creationId="{00000000-0000-0000-0000-000000000000}"/>
          </ac:grpSpMkLst>
        </pc:grpChg>
        <pc:grpChg chg="mod">
          <ac:chgData name="Cai Jun" userId="57e790d697ad4281" providerId="LiveId" clId="{36B2D485-5D81-4D15-92FD-A735F6A3990E}" dt="2020-07-12T11:56:00.321" v="745"/>
          <ac:grpSpMkLst>
            <pc:docMk/>
            <pc:sldMk cId="0" sldId="447"/>
            <ac:grpSpMk id="16395" creationId="{00000000-0000-0000-0000-000000000000}"/>
          </ac:grpSpMkLst>
        </pc:grpChg>
        <pc:graphicFrameChg chg="mod">
          <ac:chgData name="Cai Jun" userId="57e790d697ad4281" providerId="LiveId" clId="{36B2D485-5D81-4D15-92FD-A735F6A3990E}" dt="2020-07-12T11:55:29.915" v="741"/>
          <ac:graphicFrameMkLst>
            <pc:docMk/>
            <pc:sldMk cId="0" sldId="447"/>
            <ac:graphicFrameMk id="16389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5:21.087" v="739"/>
          <ac:graphicFrameMkLst>
            <pc:docMk/>
            <pc:sldMk cId="0" sldId="447"/>
            <ac:graphicFrameMk id="16391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6:00.321" v="745"/>
          <ac:graphicFrameMkLst>
            <pc:docMk/>
            <pc:sldMk cId="0" sldId="447"/>
            <ac:graphicFrameMk id="16398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6:00.321" v="745"/>
          <ac:graphicFrameMkLst>
            <pc:docMk/>
            <pc:sldMk cId="0" sldId="447"/>
            <ac:graphicFrameMk id="16404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6:00.321" v="745"/>
          <ac:graphicFrameMkLst>
            <pc:docMk/>
            <pc:sldMk cId="0" sldId="447"/>
            <ac:graphicFrameMk id="16405" creationId="{00000000-0000-0000-0000-000000000000}"/>
          </ac:graphicFrameMkLst>
        </pc:graphicFrameChg>
        <pc:picChg chg="mod">
          <ac:chgData name="Cai Jun" userId="57e790d697ad4281" providerId="LiveId" clId="{36B2D485-5D81-4D15-92FD-A735F6A3990E}" dt="2020-07-12T11:56:00.321" v="745"/>
          <ac:picMkLst>
            <pc:docMk/>
            <pc:sldMk cId="0" sldId="447"/>
            <ac:picMk id="16396" creationId="{00000000-0000-0000-0000-000000000000}"/>
          </ac:picMkLst>
        </pc:picChg>
      </pc:sldChg>
      <pc:sldChg chg="modSp mod">
        <pc:chgData name="Cai Jun" userId="57e790d697ad4281" providerId="LiveId" clId="{36B2D485-5D81-4D15-92FD-A735F6A3990E}" dt="2020-07-12T11:43:46.187" v="366" actId="113"/>
        <pc:sldMkLst>
          <pc:docMk/>
          <pc:sldMk cId="0" sldId="452"/>
        </pc:sldMkLst>
        <pc:spChg chg="mod">
          <ac:chgData name="Cai Jun" userId="57e790d697ad4281" providerId="LiveId" clId="{36B2D485-5D81-4D15-92FD-A735F6A3990E}" dt="2020-07-12T11:43:46.187" v="366" actId="113"/>
          <ac:spMkLst>
            <pc:docMk/>
            <pc:sldMk cId="0" sldId="452"/>
            <ac:spMk id="26633" creationId="{00000000-0000-0000-0000-000000000000}"/>
          </ac:spMkLst>
        </pc:spChg>
      </pc:sldChg>
      <pc:sldChg chg="addSp delSp modSp mod modAnim">
        <pc:chgData name="Cai Jun" userId="57e790d697ad4281" providerId="LiveId" clId="{36B2D485-5D81-4D15-92FD-A735F6A3990E}" dt="2020-07-12T11:50:37.884" v="518" actId="1076"/>
        <pc:sldMkLst>
          <pc:docMk/>
          <pc:sldMk cId="0" sldId="453"/>
        </pc:sldMkLst>
        <pc:spChg chg="mod">
          <ac:chgData name="Cai Jun" userId="57e790d697ad4281" providerId="LiveId" clId="{36B2D485-5D81-4D15-92FD-A735F6A3990E}" dt="2020-07-12T11:45:57.781" v="381"/>
          <ac:spMkLst>
            <pc:docMk/>
            <pc:sldMk cId="0" sldId="453"/>
            <ac:spMk id="11" creationId="{E5247689-B97B-4B2D-9320-CC79E6014E8D}"/>
          </ac:spMkLst>
        </pc:spChg>
        <pc:spChg chg="mod">
          <ac:chgData name="Cai Jun" userId="57e790d697ad4281" providerId="LiveId" clId="{36B2D485-5D81-4D15-92FD-A735F6A3990E}" dt="2020-07-12T11:45:57.781" v="381"/>
          <ac:spMkLst>
            <pc:docMk/>
            <pc:sldMk cId="0" sldId="453"/>
            <ac:spMk id="12" creationId="{661D92B5-8CDA-4B19-BF3B-EF87BE8499F9}"/>
          </ac:spMkLst>
        </pc:spChg>
        <pc:spChg chg="add mod">
          <ac:chgData name="Cai Jun" userId="57e790d697ad4281" providerId="LiveId" clId="{36B2D485-5D81-4D15-92FD-A735F6A3990E}" dt="2020-07-12T11:50:36.603" v="517" actId="1076"/>
          <ac:spMkLst>
            <pc:docMk/>
            <pc:sldMk cId="0" sldId="453"/>
            <ac:spMk id="13" creationId="{A38A01B9-9A7D-4192-B37C-AD7A032394F2}"/>
          </ac:spMkLst>
        </pc:spChg>
        <pc:spChg chg="del">
          <ac:chgData name="Cai Jun" userId="57e790d697ad4281" providerId="LiveId" clId="{36B2D485-5D81-4D15-92FD-A735F6A3990E}" dt="2020-07-12T11:49:14.650" v="493" actId="478"/>
          <ac:spMkLst>
            <pc:docMk/>
            <pc:sldMk cId="0" sldId="453"/>
            <ac:spMk id="27650" creationId="{00000000-0000-0000-0000-000000000000}"/>
          </ac:spMkLst>
        </pc:spChg>
        <pc:spChg chg="mod">
          <ac:chgData name="Cai Jun" userId="57e790d697ad4281" providerId="LiveId" clId="{36B2D485-5D81-4D15-92FD-A735F6A3990E}" dt="2020-07-12T11:50:09.400" v="509" actId="6549"/>
          <ac:spMkLst>
            <pc:docMk/>
            <pc:sldMk cId="0" sldId="453"/>
            <ac:spMk id="27652" creationId="{00000000-0000-0000-0000-000000000000}"/>
          </ac:spMkLst>
        </pc:spChg>
        <pc:spChg chg="del mod">
          <ac:chgData name="Cai Jun" userId="57e790d697ad4281" providerId="LiveId" clId="{36B2D485-5D81-4D15-92FD-A735F6A3990E}" dt="2020-07-12T11:50:14.384" v="510" actId="478"/>
          <ac:spMkLst>
            <pc:docMk/>
            <pc:sldMk cId="0" sldId="453"/>
            <ac:spMk id="27653" creationId="{00000000-0000-0000-0000-000000000000}"/>
          </ac:spMkLst>
        </pc:spChg>
        <pc:grpChg chg="add mod">
          <ac:chgData name="Cai Jun" userId="57e790d697ad4281" providerId="LiveId" clId="{36B2D485-5D81-4D15-92FD-A735F6A3990E}" dt="2020-07-12T11:45:57.781" v="381"/>
          <ac:grpSpMkLst>
            <pc:docMk/>
            <pc:sldMk cId="0" sldId="453"/>
            <ac:grpSpMk id="10" creationId="{FBC3F568-0D6B-4C71-BE6A-C994ACEE75AE}"/>
          </ac:grpSpMkLst>
        </pc:grpChg>
        <pc:grpChg chg="del">
          <ac:chgData name="Cai Jun" userId="57e790d697ad4281" providerId="LiveId" clId="{36B2D485-5D81-4D15-92FD-A735F6A3990E}" dt="2020-07-12T11:45:57.344" v="380" actId="478"/>
          <ac:grpSpMkLst>
            <pc:docMk/>
            <pc:sldMk cId="0" sldId="453"/>
            <ac:grpSpMk id="27655" creationId="{00000000-0000-0000-0000-000000000000}"/>
          </ac:grpSpMkLst>
        </pc:grpChg>
        <pc:graphicFrameChg chg="add mod">
          <ac:chgData name="Cai Jun" userId="57e790d697ad4281" providerId="LiveId" clId="{36B2D485-5D81-4D15-92FD-A735F6A3990E}" dt="2020-07-12T11:50:37.884" v="518" actId="1076"/>
          <ac:graphicFrameMkLst>
            <pc:docMk/>
            <pc:sldMk cId="0" sldId="453"/>
            <ac:graphicFrameMk id="14" creationId="{41EC7C7A-C013-44E7-B28B-7091ACC3AF55}"/>
          </ac:graphicFrameMkLst>
        </pc:graphicFrameChg>
        <pc:graphicFrameChg chg="add mod">
          <ac:chgData name="Cai Jun" userId="57e790d697ad4281" providerId="LiveId" clId="{36B2D485-5D81-4D15-92FD-A735F6A3990E}" dt="2020-07-12T11:50:31.931" v="515" actId="1076"/>
          <ac:graphicFrameMkLst>
            <pc:docMk/>
            <pc:sldMk cId="0" sldId="453"/>
            <ac:graphicFrameMk id="15" creationId="{1799E965-75E7-4832-8404-7293DEB99265}"/>
          </ac:graphicFrameMkLst>
        </pc:graphicFrameChg>
        <pc:graphicFrameChg chg="mod">
          <ac:chgData name="Cai Jun" userId="57e790d697ad4281" providerId="LiveId" clId="{36B2D485-5D81-4D15-92FD-A735F6A3990E}" dt="2020-07-12T11:50:17.181" v="511" actId="1076"/>
          <ac:graphicFrameMkLst>
            <pc:docMk/>
            <pc:sldMk cId="0" sldId="453"/>
            <ac:graphicFrameMk id="27654" creationId="{00000000-0000-0000-0000-000000000000}"/>
          </ac:graphicFrameMkLst>
        </pc:graphicFrameChg>
      </pc:sldChg>
      <pc:sldChg chg="addSp delSp modSp del mod delAnim">
        <pc:chgData name="Cai Jun" userId="57e790d697ad4281" providerId="LiveId" clId="{36B2D485-5D81-4D15-92FD-A735F6A3990E}" dt="2020-07-12T11:50:43.166" v="519" actId="47"/>
        <pc:sldMkLst>
          <pc:docMk/>
          <pc:sldMk cId="0" sldId="454"/>
        </pc:sldMkLst>
        <pc:spChg chg="mod">
          <ac:chgData name="Cai Jun" userId="57e790d697ad4281" providerId="LiveId" clId="{36B2D485-5D81-4D15-92FD-A735F6A3990E}" dt="2020-07-12T11:45:50.312" v="379" actId="14100"/>
          <ac:spMkLst>
            <pc:docMk/>
            <pc:sldMk cId="0" sldId="454"/>
            <ac:spMk id="11" creationId="{672294EB-0A62-4B2C-B45F-4FA619DD8E3D}"/>
          </ac:spMkLst>
        </pc:spChg>
        <pc:spChg chg="mod">
          <ac:chgData name="Cai Jun" userId="57e790d697ad4281" providerId="LiveId" clId="{36B2D485-5D81-4D15-92FD-A735F6A3990E}" dt="2020-07-12T11:45:50.312" v="379" actId="14100"/>
          <ac:spMkLst>
            <pc:docMk/>
            <pc:sldMk cId="0" sldId="454"/>
            <ac:spMk id="12" creationId="{5E65EA8E-7016-4FC3-9AFE-085340007739}"/>
          </ac:spMkLst>
        </pc:spChg>
        <pc:grpChg chg="add mod">
          <ac:chgData name="Cai Jun" userId="57e790d697ad4281" providerId="LiveId" clId="{36B2D485-5D81-4D15-92FD-A735F6A3990E}" dt="2020-07-12T11:45:50.312" v="379" actId="14100"/>
          <ac:grpSpMkLst>
            <pc:docMk/>
            <pc:sldMk cId="0" sldId="454"/>
            <ac:grpSpMk id="10" creationId="{077F107C-052F-4C93-A323-5B65299A8CFE}"/>
          </ac:grpSpMkLst>
        </pc:grpChg>
        <pc:grpChg chg="del">
          <ac:chgData name="Cai Jun" userId="57e790d697ad4281" providerId="LiveId" clId="{36B2D485-5D81-4D15-92FD-A735F6A3990E}" dt="2020-07-12T11:44:32.281" v="367" actId="478"/>
          <ac:grpSpMkLst>
            <pc:docMk/>
            <pc:sldMk cId="0" sldId="454"/>
            <ac:grpSpMk id="28679" creationId="{00000000-0000-0000-0000-000000000000}"/>
          </ac:grpSpMkLst>
        </pc:grpChg>
        <pc:graphicFrameChg chg="del mod">
          <ac:chgData name="Cai Jun" userId="57e790d697ad4281" providerId="LiveId" clId="{36B2D485-5D81-4D15-92FD-A735F6A3990E}" dt="2020-07-12T11:50:26.509" v="513" actId="21"/>
          <ac:graphicFrameMkLst>
            <pc:docMk/>
            <pc:sldMk cId="0" sldId="454"/>
            <ac:graphicFrameMk id="249868" creationId="{00000000-0000-0000-0000-000000000000}"/>
          </ac:graphicFrameMkLst>
        </pc:graphicFrameChg>
        <pc:graphicFrameChg chg="del mod">
          <ac:chgData name="Cai Jun" userId="57e790d697ad4281" providerId="LiveId" clId="{36B2D485-5D81-4D15-92FD-A735F6A3990E}" dt="2020-07-12T11:50:26.509" v="513" actId="21"/>
          <ac:graphicFrameMkLst>
            <pc:docMk/>
            <pc:sldMk cId="0" sldId="454"/>
            <ac:graphicFrameMk id="249870" creationId="{00000000-0000-0000-0000-000000000000}"/>
          </ac:graphicFrameMkLst>
        </pc:graphicFrameChg>
      </pc:sldChg>
      <pc:sldChg chg="addSp delSp modSp mod modAnim">
        <pc:chgData name="Cai Jun" userId="57e790d697ad4281" providerId="LiveId" clId="{36B2D485-5D81-4D15-92FD-A735F6A3990E}" dt="2020-07-12T12:13:31.804" v="940" actId="1076"/>
        <pc:sldMkLst>
          <pc:docMk/>
          <pc:sldMk cId="0" sldId="456"/>
        </pc:sldMkLst>
        <pc:spChg chg="mod">
          <ac:chgData name="Cai Jun" userId="57e790d697ad4281" providerId="LiveId" clId="{36B2D485-5D81-4D15-92FD-A735F6A3990E}" dt="2020-07-12T11:46:12.406" v="385"/>
          <ac:spMkLst>
            <pc:docMk/>
            <pc:sldMk cId="0" sldId="456"/>
            <ac:spMk id="14" creationId="{0AD8EE5B-A4C1-4959-B3CE-43C4877719A9}"/>
          </ac:spMkLst>
        </pc:spChg>
        <pc:spChg chg="mod">
          <ac:chgData name="Cai Jun" userId="57e790d697ad4281" providerId="LiveId" clId="{36B2D485-5D81-4D15-92FD-A735F6A3990E}" dt="2020-07-12T11:46:12.406" v="385"/>
          <ac:spMkLst>
            <pc:docMk/>
            <pc:sldMk cId="0" sldId="456"/>
            <ac:spMk id="15" creationId="{4BB73BEB-CD5A-4D57-A54F-7795607378B9}"/>
          </ac:spMkLst>
        </pc:spChg>
        <pc:spChg chg="mod">
          <ac:chgData name="Cai Jun" userId="57e790d697ad4281" providerId="LiveId" clId="{36B2D485-5D81-4D15-92FD-A735F6A3990E}" dt="2020-07-12T12:13:25.085" v="937" actId="1076"/>
          <ac:spMkLst>
            <pc:docMk/>
            <pc:sldMk cId="0" sldId="456"/>
            <ac:spMk id="30722" creationId="{00000000-0000-0000-0000-000000000000}"/>
          </ac:spMkLst>
        </pc:spChg>
        <pc:spChg chg="del mod">
          <ac:chgData name="Cai Jun" userId="57e790d697ad4281" providerId="LiveId" clId="{36B2D485-5D81-4D15-92FD-A735F6A3990E}" dt="2020-07-12T11:50:58.041" v="520" actId="478"/>
          <ac:spMkLst>
            <pc:docMk/>
            <pc:sldMk cId="0" sldId="456"/>
            <ac:spMk id="30729" creationId="{00000000-0000-0000-0000-000000000000}"/>
          </ac:spMkLst>
        </pc:spChg>
        <pc:spChg chg="del mod">
          <ac:chgData name="Cai Jun" userId="57e790d697ad4281" providerId="LiveId" clId="{36B2D485-5D81-4D15-92FD-A735F6A3990E}" dt="2020-07-12T11:51:20.682" v="565" actId="478"/>
          <ac:spMkLst>
            <pc:docMk/>
            <pc:sldMk cId="0" sldId="456"/>
            <ac:spMk id="30731" creationId="{00000000-0000-0000-0000-000000000000}"/>
          </ac:spMkLst>
        </pc:spChg>
        <pc:grpChg chg="add mod">
          <ac:chgData name="Cai Jun" userId="57e790d697ad4281" providerId="LiveId" clId="{36B2D485-5D81-4D15-92FD-A735F6A3990E}" dt="2020-07-12T11:46:12.406" v="385"/>
          <ac:grpSpMkLst>
            <pc:docMk/>
            <pc:sldMk cId="0" sldId="456"/>
            <ac:grpSpMk id="13" creationId="{88226294-721A-4776-89DC-C5DA407A7F46}"/>
          </ac:grpSpMkLst>
        </pc:grpChg>
        <pc:grpChg chg="del">
          <ac:chgData name="Cai Jun" userId="57e790d697ad4281" providerId="LiveId" clId="{36B2D485-5D81-4D15-92FD-A735F6A3990E}" dt="2020-07-12T11:46:11.937" v="384" actId="478"/>
          <ac:grpSpMkLst>
            <pc:docMk/>
            <pc:sldMk cId="0" sldId="456"/>
            <ac:grpSpMk id="30726" creationId="{00000000-0000-0000-0000-000000000000}"/>
          </ac:grpSpMkLst>
        </pc:grpChg>
        <pc:grpChg chg="del mod">
          <ac:chgData name="Cai Jun" userId="57e790d697ad4281" providerId="LiveId" clId="{36B2D485-5D81-4D15-92FD-A735F6A3990E}" dt="2020-07-12T11:51:20.682" v="565" actId="478"/>
          <ac:grpSpMkLst>
            <pc:docMk/>
            <pc:sldMk cId="0" sldId="456"/>
            <ac:grpSpMk id="251928" creationId="{00000000-0000-0000-0000-000000000000}"/>
          </ac:grpSpMkLst>
        </pc:grpChg>
        <pc:grpChg chg="del mod">
          <ac:chgData name="Cai Jun" userId="57e790d697ad4281" providerId="LiveId" clId="{36B2D485-5D81-4D15-92FD-A735F6A3990E}" dt="2020-07-12T11:50:58.041" v="520" actId="478"/>
          <ac:grpSpMkLst>
            <pc:docMk/>
            <pc:sldMk cId="0" sldId="456"/>
            <ac:grpSpMk id="251929" creationId="{00000000-0000-0000-0000-000000000000}"/>
          </ac:grpSpMkLst>
        </pc:grpChg>
        <pc:graphicFrameChg chg="add mod">
          <ac:chgData name="Cai Jun" userId="57e790d697ad4281" providerId="LiveId" clId="{36B2D485-5D81-4D15-92FD-A735F6A3990E}" dt="2020-07-12T12:13:30.179" v="939" actId="1076"/>
          <ac:graphicFrameMkLst>
            <pc:docMk/>
            <pc:sldMk cId="0" sldId="456"/>
            <ac:graphicFrameMk id="2" creationId="{74173D2D-8B1D-4987-98B7-D46063EB124B}"/>
          </ac:graphicFrameMkLst>
        </pc:graphicFrameChg>
        <pc:graphicFrameChg chg="mod">
          <ac:chgData name="Cai Jun" userId="57e790d697ad4281" providerId="LiveId" clId="{36B2D485-5D81-4D15-92FD-A735F6A3990E}" dt="2020-07-12T12:13:27.585" v="938" actId="1076"/>
          <ac:graphicFrameMkLst>
            <pc:docMk/>
            <pc:sldMk cId="0" sldId="456"/>
            <ac:graphicFrameMk id="30725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13:31.804" v="940" actId="1076"/>
          <ac:graphicFrameMkLst>
            <pc:docMk/>
            <pc:sldMk cId="0" sldId="456"/>
            <ac:graphicFrameMk id="30730" creationId="{00000000-0000-0000-0000-000000000000}"/>
          </ac:graphicFrameMkLst>
        </pc:graphicFrameChg>
        <pc:graphicFrameChg chg="del mod">
          <ac:chgData name="Cai Jun" userId="57e790d697ad4281" providerId="LiveId" clId="{36B2D485-5D81-4D15-92FD-A735F6A3990E}" dt="2020-07-12T11:51:48.354" v="573" actId="478"/>
          <ac:graphicFrameMkLst>
            <pc:docMk/>
            <pc:sldMk cId="0" sldId="456"/>
            <ac:graphicFrameMk id="30732" creationId="{00000000-0000-0000-0000-000000000000}"/>
          </ac:graphicFrameMkLst>
        </pc:graphicFrameChg>
      </pc:sldChg>
      <pc:sldChg chg="modSp">
        <pc:chgData name="Cai Jun" userId="57e790d697ad4281" providerId="LiveId" clId="{36B2D485-5D81-4D15-92FD-A735F6A3990E}" dt="2020-07-12T11:57:59.489" v="760"/>
        <pc:sldMkLst>
          <pc:docMk/>
          <pc:sldMk cId="0" sldId="457"/>
        </pc:sldMkLst>
        <pc:graphicFrameChg chg="mod">
          <ac:chgData name="Cai Jun" userId="57e790d697ad4281" providerId="LiveId" clId="{36B2D485-5D81-4D15-92FD-A735F6A3990E}" dt="2020-07-12T11:57:47.848" v="755"/>
          <ac:graphicFrameMkLst>
            <pc:docMk/>
            <pc:sldMk cId="0" sldId="457"/>
            <ac:graphicFrameMk id="20483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7:52.661" v="758"/>
          <ac:graphicFrameMkLst>
            <pc:docMk/>
            <pc:sldMk cId="0" sldId="457"/>
            <ac:graphicFrameMk id="20484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7:59.489" v="760"/>
          <ac:graphicFrameMkLst>
            <pc:docMk/>
            <pc:sldMk cId="0" sldId="457"/>
            <ac:graphicFrameMk id="20485" creationId="{00000000-0000-0000-0000-000000000000}"/>
          </ac:graphicFrameMkLst>
        </pc:graphicFrameChg>
      </pc:sldChg>
      <pc:sldChg chg="modSp mod">
        <pc:chgData name="Cai Jun" userId="57e790d697ad4281" providerId="LiveId" clId="{36B2D485-5D81-4D15-92FD-A735F6A3990E}" dt="2020-07-12T12:08:58.351" v="915"/>
        <pc:sldMkLst>
          <pc:docMk/>
          <pc:sldMk cId="0" sldId="458"/>
        </pc:sldMkLst>
        <pc:graphicFrameChg chg="mod">
          <ac:chgData name="Cai Jun" userId="57e790d697ad4281" providerId="LiveId" clId="{36B2D485-5D81-4D15-92FD-A735F6A3990E}" dt="2020-07-12T12:08:54.335" v="914" actId="14100"/>
          <ac:graphicFrameMkLst>
            <pc:docMk/>
            <pc:sldMk cId="0" sldId="458"/>
            <ac:graphicFrameMk id="23556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08:58.351" v="915"/>
          <ac:graphicFrameMkLst>
            <pc:docMk/>
            <pc:sldMk cId="0" sldId="458"/>
            <ac:graphicFrameMk id="23557" creationId="{00000000-0000-0000-0000-000000000000}"/>
          </ac:graphicFrameMkLst>
        </pc:graphicFrameChg>
      </pc:sldChg>
      <pc:sldChg chg="addSp delSp modSp mod">
        <pc:chgData name="Cai Jun" userId="57e790d697ad4281" providerId="LiveId" clId="{36B2D485-5D81-4D15-92FD-A735F6A3990E}" dt="2020-07-12T11:37:05.744" v="276" actId="1038"/>
        <pc:sldMkLst>
          <pc:docMk/>
          <pc:sldMk cId="0" sldId="460"/>
        </pc:sldMkLst>
        <pc:spChg chg="mod">
          <ac:chgData name="Cai Jun" userId="57e790d697ad4281" providerId="LiveId" clId="{36B2D485-5D81-4D15-92FD-A735F6A3990E}" dt="2020-07-12T11:33:50.775" v="145"/>
          <ac:spMkLst>
            <pc:docMk/>
            <pc:sldMk cId="0" sldId="460"/>
            <ac:spMk id="11" creationId="{588EEFCB-61FD-4E98-BDE6-109EB4D331A7}"/>
          </ac:spMkLst>
        </pc:spChg>
        <pc:spChg chg="mod">
          <ac:chgData name="Cai Jun" userId="57e790d697ad4281" providerId="LiveId" clId="{36B2D485-5D81-4D15-92FD-A735F6A3990E}" dt="2020-07-12T11:33:50.775" v="145"/>
          <ac:spMkLst>
            <pc:docMk/>
            <pc:sldMk cId="0" sldId="460"/>
            <ac:spMk id="14" creationId="{09DF711A-EB4F-42FA-AD40-220194D04616}"/>
          </ac:spMkLst>
        </pc:spChg>
        <pc:spChg chg="del">
          <ac:chgData name="Cai Jun" userId="57e790d697ad4281" providerId="LiveId" clId="{36B2D485-5D81-4D15-92FD-A735F6A3990E}" dt="2020-07-12T11:33:50.275" v="144" actId="478"/>
          <ac:spMkLst>
            <pc:docMk/>
            <pc:sldMk cId="0" sldId="460"/>
            <ac:spMk id="31746" creationId="{00000000-0000-0000-0000-000000000000}"/>
          </ac:spMkLst>
        </pc:spChg>
        <pc:spChg chg="del">
          <ac:chgData name="Cai Jun" userId="57e790d697ad4281" providerId="LiveId" clId="{36B2D485-5D81-4D15-92FD-A735F6A3990E}" dt="2020-07-12T11:33:50.275" v="144" actId="478"/>
          <ac:spMkLst>
            <pc:docMk/>
            <pc:sldMk cId="0" sldId="460"/>
            <ac:spMk id="31749" creationId="{00000000-0000-0000-0000-000000000000}"/>
          </ac:spMkLst>
        </pc:spChg>
        <pc:grpChg chg="add mod">
          <ac:chgData name="Cai Jun" userId="57e790d697ad4281" providerId="LiveId" clId="{36B2D485-5D81-4D15-92FD-A735F6A3990E}" dt="2020-07-12T11:33:50.775" v="145"/>
          <ac:grpSpMkLst>
            <pc:docMk/>
            <pc:sldMk cId="0" sldId="460"/>
            <ac:grpSpMk id="10" creationId="{7CD3415F-35D4-4D62-AE9A-376AF8C03BA4}"/>
          </ac:grpSpMkLst>
        </pc:grpChg>
        <pc:graphicFrameChg chg="mod">
          <ac:chgData name="Cai Jun" userId="57e790d697ad4281" providerId="LiveId" clId="{36B2D485-5D81-4D15-92FD-A735F6A3990E}" dt="2020-07-12T11:33:50.775" v="145"/>
          <ac:graphicFrameMkLst>
            <pc:docMk/>
            <pc:sldMk cId="0" sldId="460"/>
            <ac:graphicFrameMk id="12" creationId="{F58C7835-A050-4335-81CB-FB8254BDAC1B}"/>
          </ac:graphicFrameMkLst>
        </pc:graphicFrameChg>
        <pc:graphicFrameChg chg="mod">
          <ac:chgData name="Cai Jun" userId="57e790d697ad4281" providerId="LiveId" clId="{36B2D485-5D81-4D15-92FD-A735F6A3990E}" dt="2020-07-12T11:33:50.775" v="145"/>
          <ac:graphicFrameMkLst>
            <pc:docMk/>
            <pc:sldMk cId="0" sldId="460"/>
            <ac:graphicFrameMk id="13" creationId="{E9B1851B-2DB0-4E8C-AA60-0AAE2A2FE998}"/>
          </ac:graphicFrameMkLst>
        </pc:graphicFrameChg>
        <pc:graphicFrameChg chg="del">
          <ac:chgData name="Cai Jun" userId="57e790d697ad4281" providerId="LiveId" clId="{36B2D485-5D81-4D15-92FD-A735F6A3990E}" dt="2020-07-12T11:33:50.275" v="144" actId="478"/>
          <ac:graphicFrameMkLst>
            <pc:docMk/>
            <pc:sldMk cId="0" sldId="460"/>
            <ac:graphicFrameMk id="31747" creationId="{00000000-0000-0000-0000-000000000000}"/>
          </ac:graphicFrameMkLst>
        </pc:graphicFrameChg>
        <pc:graphicFrameChg chg="del">
          <ac:chgData name="Cai Jun" userId="57e790d697ad4281" providerId="LiveId" clId="{36B2D485-5D81-4D15-92FD-A735F6A3990E}" dt="2020-07-12T11:33:50.275" v="144" actId="478"/>
          <ac:graphicFrameMkLst>
            <pc:docMk/>
            <pc:sldMk cId="0" sldId="460"/>
            <ac:graphicFrameMk id="31748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7:05.744" v="276" actId="1038"/>
          <ac:graphicFrameMkLst>
            <pc:docMk/>
            <pc:sldMk cId="0" sldId="460"/>
            <ac:graphicFrameMk id="256007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6:47.134" v="264" actId="1076"/>
          <ac:graphicFrameMkLst>
            <pc:docMk/>
            <pc:sldMk cId="0" sldId="460"/>
            <ac:graphicFrameMk id="256008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6:59.181" v="269" actId="14100"/>
          <ac:graphicFrameMkLst>
            <pc:docMk/>
            <pc:sldMk cId="0" sldId="460"/>
            <ac:graphicFrameMk id="256009" creationId="{00000000-0000-0000-0000-000000000000}"/>
          </ac:graphicFrameMkLst>
        </pc:graphicFrameChg>
      </pc:sldChg>
      <pc:sldChg chg="addSp delSp modSp mod">
        <pc:chgData name="Cai Jun" userId="57e790d697ad4281" providerId="LiveId" clId="{36B2D485-5D81-4D15-92FD-A735F6A3990E}" dt="2020-07-12T11:35:30.463" v="220" actId="1038"/>
        <pc:sldMkLst>
          <pc:docMk/>
          <pc:sldMk cId="0" sldId="461"/>
        </pc:sldMkLst>
        <pc:spChg chg="mod">
          <ac:chgData name="Cai Jun" userId="57e790d697ad4281" providerId="LiveId" clId="{36B2D485-5D81-4D15-92FD-A735F6A3990E}" dt="2020-07-12T11:33:43.103" v="143"/>
          <ac:spMkLst>
            <pc:docMk/>
            <pc:sldMk cId="0" sldId="461"/>
            <ac:spMk id="12" creationId="{7E026F1C-9938-441F-8154-3497B5891E02}"/>
          </ac:spMkLst>
        </pc:spChg>
        <pc:spChg chg="mod">
          <ac:chgData name="Cai Jun" userId="57e790d697ad4281" providerId="LiveId" clId="{36B2D485-5D81-4D15-92FD-A735F6A3990E}" dt="2020-07-12T11:33:43.103" v="143"/>
          <ac:spMkLst>
            <pc:docMk/>
            <pc:sldMk cId="0" sldId="461"/>
            <ac:spMk id="15" creationId="{AAF847EE-BF57-449B-BF19-429A6DC7F2E7}"/>
          </ac:spMkLst>
        </pc:spChg>
        <pc:spChg chg="del">
          <ac:chgData name="Cai Jun" userId="57e790d697ad4281" providerId="LiveId" clId="{36B2D485-5D81-4D15-92FD-A735F6A3990E}" dt="2020-07-12T11:33:42.525" v="142" actId="478"/>
          <ac:spMkLst>
            <pc:docMk/>
            <pc:sldMk cId="0" sldId="461"/>
            <ac:spMk id="32770" creationId="{00000000-0000-0000-0000-000000000000}"/>
          </ac:spMkLst>
        </pc:spChg>
        <pc:spChg chg="del">
          <ac:chgData name="Cai Jun" userId="57e790d697ad4281" providerId="LiveId" clId="{36B2D485-5D81-4D15-92FD-A735F6A3990E}" dt="2020-07-12T11:33:42.525" v="142" actId="478"/>
          <ac:spMkLst>
            <pc:docMk/>
            <pc:sldMk cId="0" sldId="461"/>
            <ac:spMk id="32777" creationId="{00000000-0000-0000-0000-000000000000}"/>
          </ac:spMkLst>
        </pc:spChg>
        <pc:grpChg chg="add mod">
          <ac:chgData name="Cai Jun" userId="57e790d697ad4281" providerId="LiveId" clId="{36B2D485-5D81-4D15-92FD-A735F6A3990E}" dt="2020-07-12T11:33:43.103" v="143"/>
          <ac:grpSpMkLst>
            <pc:docMk/>
            <pc:sldMk cId="0" sldId="461"/>
            <ac:grpSpMk id="11" creationId="{90D719C2-51EE-4806-BFC7-1982BEA51C09}"/>
          </ac:grpSpMkLst>
        </pc:grpChg>
        <pc:graphicFrameChg chg="mod">
          <ac:chgData name="Cai Jun" userId="57e790d697ad4281" providerId="LiveId" clId="{36B2D485-5D81-4D15-92FD-A735F6A3990E}" dt="2020-07-12T11:33:43.103" v="143"/>
          <ac:graphicFrameMkLst>
            <pc:docMk/>
            <pc:sldMk cId="0" sldId="461"/>
            <ac:graphicFrameMk id="13" creationId="{59AA413A-AB4C-4D56-923E-2A7CFE1C7F72}"/>
          </ac:graphicFrameMkLst>
        </pc:graphicFrameChg>
        <pc:graphicFrameChg chg="mod">
          <ac:chgData name="Cai Jun" userId="57e790d697ad4281" providerId="LiveId" clId="{36B2D485-5D81-4D15-92FD-A735F6A3990E}" dt="2020-07-12T11:33:43.103" v="143"/>
          <ac:graphicFrameMkLst>
            <pc:docMk/>
            <pc:sldMk cId="0" sldId="461"/>
            <ac:graphicFrameMk id="14" creationId="{BD31B6B2-EBBC-436F-A665-6451F0B7D4F9}"/>
          </ac:graphicFrameMkLst>
        </pc:graphicFrameChg>
        <pc:graphicFrameChg chg="del">
          <ac:chgData name="Cai Jun" userId="57e790d697ad4281" providerId="LiveId" clId="{36B2D485-5D81-4D15-92FD-A735F6A3990E}" dt="2020-07-12T11:33:42.525" v="142" actId="478"/>
          <ac:graphicFrameMkLst>
            <pc:docMk/>
            <pc:sldMk cId="0" sldId="461"/>
            <ac:graphicFrameMk id="32771" creationId="{00000000-0000-0000-0000-000000000000}"/>
          </ac:graphicFrameMkLst>
        </pc:graphicFrameChg>
        <pc:graphicFrameChg chg="del">
          <ac:chgData name="Cai Jun" userId="57e790d697ad4281" providerId="LiveId" clId="{36B2D485-5D81-4D15-92FD-A735F6A3990E}" dt="2020-07-12T11:33:42.525" v="142" actId="478"/>
          <ac:graphicFrameMkLst>
            <pc:docMk/>
            <pc:sldMk cId="0" sldId="461"/>
            <ac:graphicFrameMk id="32772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5:30.463" v="220" actId="1038"/>
          <ac:graphicFrameMkLst>
            <pc:docMk/>
            <pc:sldMk cId="0" sldId="461"/>
            <ac:graphicFrameMk id="32778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5:15.072" v="179" actId="1035"/>
          <ac:graphicFrameMkLst>
            <pc:docMk/>
            <pc:sldMk cId="0" sldId="461"/>
            <ac:graphicFrameMk id="257037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5:00.275" v="163" actId="1076"/>
          <ac:graphicFrameMkLst>
            <pc:docMk/>
            <pc:sldMk cId="0" sldId="461"/>
            <ac:graphicFrameMk id="257038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5:08.978" v="169" actId="1036"/>
          <ac:graphicFrameMkLst>
            <pc:docMk/>
            <pc:sldMk cId="0" sldId="461"/>
            <ac:graphicFrameMk id="257039" creationId="{00000000-0000-0000-0000-000000000000}"/>
          </ac:graphicFrameMkLst>
        </pc:graphicFrameChg>
      </pc:sldChg>
      <pc:sldChg chg="addSp delSp modSp mod">
        <pc:chgData name="Cai Jun" userId="57e790d697ad4281" providerId="LiveId" clId="{36B2D485-5D81-4D15-92FD-A735F6A3990E}" dt="2020-07-12T11:33:17.494" v="137" actId="6549"/>
        <pc:sldMkLst>
          <pc:docMk/>
          <pc:sldMk cId="0" sldId="462"/>
        </pc:sldMkLst>
        <pc:spChg chg="mod">
          <ac:chgData name="Cai Jun" userId="57e790d697ad4281" providerId="LiveId" clId="{36B2D485-5D81-4D15-92FD-A735F6A3990E}" dt="2020-07-12T11:33:03.181" v="136"/>
          <ac:spMkLst>
            <pc:docMk/>
            <pc:sldMk cId="0" sldId="462"/>
            <ac:spMk id="11" creationId="{EED70876-7703-4E3F-BDF6-19FF40A20509}"/>
          </ac:spMkLst>
        </pc:spChg>
        <pc:spChg chg="mod">
          <ac:chgData name="Cai Jun" userId="57e790d697ad4281" providerId="LiveId" clId="{36B2D485-5D81-4D15-92FD-A735F6A3990E}" dt="2020-07-12T11:33:17.494" v="137" actId="6549"/>
          <ac:spMkLst>
            <pc:docMk/>
            <pc:sldMk cId="0" sldId="462"/>
            <ac:spMk id="14" creationId="{469F180C-02D6-464F-BCBD-FFBA76D515BE}"/>
          </ac:spMkLst>
        </pc:spChg>
        <pc:spChg chg="del">
          <ac:chgData name="Cai Jun" userId="57e790d697ad4281" providerId="LiveId" clId="{36B2D485-5D81-4D15-92FD-A735F6A3990E}" dt="2020-07-12T11:33:02.634" v="135" actId="478"/>
          <ac:spMkLst>
            <pc:docMk/>
            <pc:sldMk cId="0" sldId="462"/>
            <ac:spMk id="33794" creationId="{00000000-0000-0000-0000-000000000000}"/>
          </ac:spMkLst>
        </pc:spChg>
        <pc:spChg chg="del">
          <ac:chgData name="Cai Jun" userId="57e790d697ad4281" providerId="LiveId" clId="{36B2D485-5D81-4D15-92FD-A735F6A3990E}" dt="2020-07-12T11:33:02.634" v="135" actId="478"/>
          <ac:spMkLst>
            <pc:docMk/>
            <pc:sldMk cId="0" sldId="462"/>
            <ac:spMk id="33801" creationId="{00000000-0000-0000-0000-000000000000}"/>
          </ac:spMkLst>
        </pc:spChg>
        <pc:grpChg chg="add mod">
          <ac:chgData name="Cai Jun" userId="57e790d697ad4281" providerId="LiveId" clId="{36B2D485-5D81-4D15-92FD-A735F6A3990E}" dt="2020-07-12T11:33:03.181" v="136"/>
          <ac:grpSpMkLst>
            <pc:docMk/>
            <pc:sldMk cId="0" sldId="462"/>
            <ac:grpSpMk id="10" creationId="{CF857389-8A3D-4856-A50B-058451E500CA}"/>
          </ac:grpSpMkLst>
        </pc:grpChg>
        <pc:graphicFrameChg chg="mod">
          <ac:chgData name="Cai Jun" userId="57e790d697ad4281" providerId="LiveId" clId="{36B2D485-5D81-4D15-92FD-A735F6A3990E}" dt="2020-07-12T11:33:03.181" v="136"/>
          <ac:graphicFrameMkLst>
            <pc:docMk/>
            <pc:sldMk cId="0" sldId="462"/>
            <ac:graphicFrameMk id="12" creationId="{4F943D19-FF84-4D72-81C7-73E6FAD8F523}"/>
          </ac:graphicFrameMkLst>
        </pc:graphicFrameChg>
        <pc:graphicFrameChg chg="mod">
          <ac:chgData name="Cai Jun" userId="57e790d697ad4281" providerId="LiveId" clId="{36B2D485-5D81-4D15-92FD-A735F6A3990E}" dt="2020-07-12T11:33:03.181" v="136"/>
          <ac:graphicFrameMkLst>
            <pc:docMk/>
            <pc:sldMk cId="0" sldId="462"/>
            <ac:graphicFrameMk id="13" creationId="{B2C102C5-D37A-41E9-8F15-02F1606C11FA}"/>
          </ac:graphicFrameMkLst>
        </pc:graphicFrameChg>
        <pc:graphicFrameChg chg="del">
          <ac:chgData name="Cai Jun" userId="57e790d697ad4281" providerId="LiveId" clId="{36B2D485-5D81-4D15-92FD-A735F6A3990E}" dt="2020-07-12T11:33:02.634" v="135" actId="478"/>
          <ac:graphicFrameMkLst>
            <pc:docMk/>
            <pc:sldMk cId="0" sldId="462"/>
            <ac:graphicFrameMk id="33795" creationId="{00000000-0000-0000-0000-000000000000}"/>
          </ac:graphicFrameMkLst>
        </pc:graphicFrameChg>
        <pc:graphicFrameChg chg="del">
          <ac:chgData name="Cai Jun" userId="57e790d697ad4281" providerId="LiveId" clId="{36B2D485-5D81-4D15-92FD-A735F6A3990E}" dt="2020-07-12T11:33:02.634" v="135" actId="478"/>
          <ac:graphicFrameMkLst>
            <pc:docMk/>
            <pc:sldMk cId="0" sldId="462"/>
            <ac:graphicFrameMk id="33796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2:22.806" v="129" actId="1076"/>
          <ac:graphicFrameMkLst>
            <pc:docMk/>
            <pc:sldMk cId="0" sldId="462"/>
            <ac:graphicFrameMk id="258055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2:21.478" v="128" actId="1076"/>
          <ac:graphicFrameMkLst>
            <pc:docMk/>
            <pc:sldMk cId="0" sldId="462"/>
            <ac:graphicFrameMk id="258056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2:19.588" v="127" actId="1076"/>
          <ac:graphicFrameMkLst>
            <pc:docMk/>
            <pc:sldMk cId="0" sldId="462"/>
            <ac:graphicFrameMk id="258057" creationId="{00000000-0000-0000-0000-000000000000}"/>
          </ac:graphicFrameMkLst>
        </pc:graphicFrameChg>
      </pc:sldChg>
      <pc:sldChg chg="addSp modSp mod">
        <pc:chgData name="Cai Jun" userId="57e790d697ad4281" providerId="LiveId" clId="{36B2D485-5D81-4D15-92FD-A735F6A3990E}" dt="2020-07-12T11:35:49.916" v="233" actId="14100"/>
        <pc:sldMkLst>
          <pc:docMk/>
          <pc:sldMk cId="0" sldId="463"/>
        </pc:sldMkLst>
        <pc:spChg chg="mod">
          <ac:chgData name="Cai Jun" userId="57e790d697ad4281" providerId="LiveId" clId="{36B2D485-5D81-4D15-92FD-A735F6A3990E}" dt="2020-07-12T11:32:56.634" v="134" actId="164"/>
          <ac:spMkLst>
            <pc:docMk/>
            <pc:sldMk cId="0" sldId="463"/>
            <ac:spMk id="34818" creationId="{00000000-0000-0000-0000-000000000000}"/>
          </ac:spMkLst>
        </pc:spChg>
        <pc:spChg chg="mod">
          <ac:chgData name="Cai Jun" userId="57e790d697ad4281" providerId="LiveId" clId="{36B2D485-5D81-4D15-92FD-A735F6A3990E}" dt="2020-07-12T11:33:30.775" v="141" actId="6549"/>
          <ac:spMkLst>
            <pc:docMk/>
            <pc:sldMk cId="0" sldId="463"/>
            <ac:spMk id="34825" creationId="{00000000-0000-0000-0000-000000000000}"/>
          </ac:spMkLst>
        </pc:spChg>
        <pc:grpChg chg="add mod">
          <ac:chgData name="Cai Jun" userId="57e790d697ad4281" providerId="LiveId" clId="{36B2D485-5D81-4D15-92FD-A735F6A3990E}" dt="2020-07-12T11:32:56.634" v="134" actId="164"/>
          <ac:grpSpMkLst>
            <pc:docMk/>
            <pc:sldMk cId="0" sldId="463"/>
            <ac:grpSpMk id="2" creationId="{239E9A7F-5BD3-4119-9EA8-412616B7EA35}"/>
          </ac:grpSpMkLst>
        </pc:grpChg>
        <pc:graphicFrameChg chg="mod">
          <ac:chgData name="Cai Jun" userId="57e790d697ad4281" providerId="LiveId" clId="{36B2D485-5D81-4D15-92FD-A735F6A3990E}" dt="2020-07-12T11:32:56.634" v="134" actId="164"/>
          <ac:graphicFrameMkLst>
            <pc:docMk/>
            <pc:sldMk cId="0" sldId="463"/>
            <ac:graphicFrameMk id="34819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2:56.634" v="134" actId="164"/>
          <ac:graphicFrameMkLst>
            <pc:docMk/>
            <pc:sldMk cId="0" sldId="463"/>
            <ac:graphicFrameMk id="34820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5:49.916" v="233" actId="14100"/>
          <ac:graphicFrameMkLst>
            <pc:docMk/>
            <pc:sldMk cId="0" sldId="463"/>
            <ac:graphicFrameMk id="34826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5:43.931" v="223" actId="1076"/>
          <ac:graphicFrameMkLst>
            <pc:docMk/>
            <pc:sldMk cId="0" sldId="463"/>
            <ac:graphicFrameMk id="259079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5:40.509" v="222" actId="1076"/>
          <ac:graphicFrameMkLst>
            <pc:docMk/>
            <pc:sldMk cId="0" sldId="463"/>
            <ac:graphicFrameMk id="259080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5:39.119" v="221" actId="1076"/>
          <ac:graphicFrameMkLst>
            <pc:docMk/>
            <pc:sldMk cId="0" sldId="463"/>
            <ac:graphicFrameMk id="259081" creationId="{00000000-0000-0000-0000-000000000000}"/>
          </ac:graphicFrameMkLst>
        </pc:graphicFrameChg>
      </pc:sldChg>
      <pc:sldChg chg="modSp mod">
        <pc:chgData name="Cai Jun" userId="57e790d697ad4281" providerId="LiveId" clId="{36B2D485-5D81-4D15-92FD-A735F6A3990E}" dt="2020-07-12T11:36:30.947" v="262" actId="1038"/>
        <pc:sldMkLst>
          <pc:docMk/>
          <pc:sldMk cId="0" sldId="464"/>
        </pc:sldMkLst>
        <pc:spChg chg="mod">
          <ac:chgData name="Cai Jun" userId="57e790d697ad4281" providerId="LiveId" clId="{36B2D485-5D81-4D15-92FD-A735F6A3990E}" dt="2020-07-12T11:36:05.603" v="235"/>
          <ac:spMkLst>
            <pc:docMk/>
            <pc:sldMk cId="0" sldId="464"/>
            <ac:spMk id="43" creationId="{00000000-0000-0000-0000-000000000000}"/>
          </ac:spMkLst>
        </pc:spChg>
        <pc:grpChg chg="mod">
          <ac:chgData name="Cai Jun" userId="57e790d697ad4281" providerId="LiveId" clId="{36B2D485-5D81-4D15-92FD-A735F6A3990E}" dt="2020-07-12T11:36:05.603" v="235"/>
          <ac:grpSpMkLst>
            <pc:docMk/>
            <pc:sldMk cId="0" sldId="464"/>
            <ac:grpSpMk id="42" creationId="{00000000-0000-0000-0000-000000000000}"/>
          </ac:grpSpMkLst>
        </pc:grpChg>
        <pc:graphicFrameChg chg="mod">
          <ac:chgData name="Cai Jun" userId="57e790d697ad4281" providerId="LiveId" clId="{36B2D485-5D81-4D15-92FD-A735F6A3990E}" dt="2020-07-12T11:36:10.853" v="244" actId="1038"/>
          <ac:graphicFrameMkLst>
            <pc:docMk/>
            <pc:sldMk cId="0" sldId="464"/>
            <ac:graphicFrameMk id="44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36:30.947" v="262" actId="1038"/>
          <ac:graphicFrameMkLst>
            <pc:docMk/>
            <pc:sldMk cId="0" sldId="464"/>
            <ac:graphicFrameMk id="35874" creationId="{00000000-0000-0000-0000-000000000000}"/>
          </ac:graphicFrameMkLst>
        </pc:graphicFrameChg>
      </pc:sldChg>
      <pc:sldChg chg="addSp delSp modSp">
        <pc:chgData name="Cai Jun" userId="57e790d697ad4281" providerId="LiveId" clId="{36B2D485-5D81-4D15-92FD-A735F6A3990E}" dt="2020-07-12T11:48:00.119" v="424"/>
        <pc:sldMkLst>
          <pc:docMk/>
          <pc:sldMk cId="0" sldId="465"/>
        </pc:sldMkLst>
        <pc:spChg chg="mod">
          <ac:chgData name="Cai Jun" userId="57e790d697ad4281" providerId="LiveId" clId="{36B2D485-5D81-4D15-92FD-A735F6A3990E}" dt="2020-07-12T11:46:04.984" v="383"/>
          <ac:spMkLst>
            <pc:docMk/>
            <pc:sldMk cId="0" sldId="465"/>
            <ac:spMk id="15" creationId="{F304289C-516D-4323-BF7E-F8928EECABBD}"/>
          </ac:spMkLst>
        </pc:spChg>
        <pc:spChg chg="mod">
          <ac:chgData name="Cai Jun" userId="57e790d697ad4281" providerId="LiveId" clId="{36B2D485-5D81-4D15-92FD-A735F6A3990E}" dt="2020-07-12T11:46:04.984" v="383"/>
          <ac:spMkLst>
            <pc:docMk/>
            <pc:sldMk cId="0" sldId="465"/>
            <ac:spMk id="16" creationId="{3ACC53B3-F6E1-4FD3-9CA2-0EEA71C43E4D}"/>
          </ac:spMkLst>
        </pc:spChg>
        <pc:spChg chg="mod">
          <ac:chgData name="Cai Jun" userId="57e790d697ad4281" providerId="LiveId" clId="{36B2D485-5D81-4D15-92FD-A735F6A3990E}" dt="2020-07-12T11:47:47.462" v="422"/>
          <ac:spMkLst>
            <pc:docMk/>
            <pc:sldMk cId="0" sldId="465"/>
            <ac:spMk id="29706" creationId="{00000000-0000-0000-0000-000000000000}"/>
          </ac:spMkLst>
        </pc:spChg>
        <pc:grpChg chg="add mod">
          <ac:chgData name="Cai Jun" userId="57e790d697ad4281" providerId="LiveId" clId="{36B2D485-5D81-4D15-92FD-A735F6A3990E}" dt="2020-07-12T11:46:04.984" v="383"/>
          <ac:grpSpMkLst>
            <pc:docMk/>
            <pc:sldMk cId="0" sldId="465"/>
            <ac:grpSpMk id="14" creationId="{41C41024-9715-431F-BD0D-00E9E74A8BF8}"/>
          </ac:grpSpMkLst>
        </pc:grpChg>
        <pc:grpChg chg="del">
          <ac:chgData name="Cai Jun" userId="57e790d697ad4281" providerId="LiveId" clId="{36B2D485-5D81-4D15-92FD-A735F6A3990E}" dt="2020-07-12T11:46:04.500" v="382" actId="478"/>
          <ac:grpSpMkLst>
            <pc:docMk/>
            <pc:sldMk cId="0" sldId="465"/>
            <ac:grpSpMk id="29701" creationId="{00000000-0000-0000-0000-000000000000}"/>
          </ac:grpSpMkLst>
        </pc:grpChg>
        <pc:grpChg chg="mod">
          <ac:chgData name="Cai Jun" userId="57e790d697ad4281" providerId="LiveId" clId="{36B2D485-5D81-4D15-92FD-A735F6A3990E}" dt="2020-07-12T11:47:47.462" v="422"/>
          <ac:grpSpMkLst>
            <pc:docMk/>
            <pc:sldMk cId="0" sldId="465"/>
            <ac:grpSpMk id="29705" creationId="{00000000-0000-0000-0000-000000000000}"/>
          </ac:grpSpMkLst>
        </pc:grpChg>
        <pc:graphicFrameChg chg="mod">
          <ac:chgData name="Cai Jun" userId="57e790d697ad4281" providerId="LiveId" clId="{36B2D485-5D81-4D15-92FD-A735F6A3990E}" dt="2020-07-12T11:47:47.462" v="422"/>
          <ac:graphicFrameMkLst>
            <pc:docMk/>
            <pc:sldMk cId="0" sldId="465"/>
            <ac:graphicFrameMk id="29707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48:00.119" v="424"/>
          <ac:graphicFrameMkLst>
            <pc:docMk/>
            <pc:sldMk cId="0" sldId="465"/>
            <ac:graphicFrameMk id="263203" creationId="{00000000-0000-0000-0000-000000000000}"/>
          </ac:graphicFrameMkLst>
        </pc:graphicFrameChg>
      </pc:sldChg>
      <pc:sldChg chg="modSp mod">
        <pc:chgData name="Cai Jun" userId="57e790d697ad4281" providerId="LiveId" clId="{36B2D485-5D81-4D15-92FD-A735F6A3990E}" dt="2020-07-12T12:08:01.460" v="857" actId="6549"/>
        <pc:sldMkLst>
          <pc:docMk/>
          <pc:sldMk cId="0" sldId="466"/>
        </pc:sldMkLst>
        <pc:spChg chg="mod">
          <ac:chgData name="Cai Jun" userId="57e790d697ad4281" providerId="LiveId" clId="{36B2D485-5D81-4D15-92FD-A735F6A3990E}" dt="2020-07-12T12:08:01.460" v="857" actId="6549"/>
          <ac:spMkLst>
            <pc:docMk/>
            <pc:sldMk cId="0" sldId="466"/>
            <ac:spMk id="18490" creationId="{00000000-0000-0000-0000-000000000000}"/>
          </ac:spMkLst>
        </pc:spChg>
        <pc:spChg chg="mod">
          <ac:chgData name="Cai Jun" userId="57e790d697ad4281" providerId="LiveId" clId="{36B2D485-5D81-4D15-92FD-A735F6A3990E}" dt="2020-07-12T12:07:01.723" v="855" actId="2711"/>
          <ac:spMkLst>
            <pc:docMk/>
            <pc:sldMk cId="0" sldId="466"/>
            <ac:spMk id="18493" creationId="{00000000-0000-0000-0000-000000000000}"/>
          </ac:spMkLst>
        </pc:spChg>
      </pc:sldChg>
      <pc:sldChg chg="delSp modSp mod">
        <pc:chgData name="Cai Jun" userId="57e790d697ad4281" providerId="LiveId" clId="{36B2D485-5D81-4D15-92FD-A735F6A3990E}" dt="2020-07-12T11:27:11.042" v="73" actId="20577"/>
        <pc:sldMkLst>
          <pc:docMk/>
          <pc:sldMk cId="0" sldId="471"/>
        </pc:sldMkLst>
        <pc:spChg chg="mod">
          <ac:chgData name="Cai Jun" userId="57e790d697ad4281" providerId="LiveId" clId="{36B2D485-5D81-4D15-92FD-A735F6A3990E}" dt="2020-07-12T11:25:57.058" v="6" actId="113"/>
          <ac:spMkLst>
            <pc:docMk/>
            <pc:sldMk cId="0" sldId="471"/>
            <ac:spMk id="5123" creationId="{00000000-0000-0000-0000-000000000000}"/>
          </ac:spMkLst>
        </pc:spChg>
        <pc:spChg chg="del mod">
          <ac:chgData name="Cai Jun" userId="57e790d697ad4281" providerId="LiveId" clId="{36B2D485-5D81-4D15-92FD-A735F6A3990E}" dt="2020-07-12T11:26:26.839" v="14" actId="478"/>
          <ac:spMkLst>
            <pc:docMk/>
            <pc:sldMk cId="0" sldId="471"/>
            <ac:spMk id="5125" creationId="{00000000-0000-0000-0000-000000000000}"/>
          </ac:spMkLst>
        </pc:spChg>
        <pc:spChg chg="mod">
          <ac:chgData name="Cai Jun" userId="57e790d697ad4281" providerId="LiveId" clId="{36B2D485-5D81-4D15-92FD-A735F6A3990E}" dt="2020-07-12T11:27:11.042" v="73" actId="20577"/>
          <ac:spMkLst>
            <pc:docMk/>
            <pc:sldMk cId="0" sldId="471"/>
            <ac:spMk id="5126" creationId="{00000000-0000-0000-0000-000000000000}"/>
          </ac:spMkLst>
        </pc:spChg>
        <pc:graphicFrameChg chg="mod">
          <ac:chgData name="Cai Jun" userId="57e790d697ad4281" providerId="LiveId" clId="{36B2D485-5D81-4D15-92FD-A735F6A3990E}" dt="2020-07-12T11:25:46.183" v="3"/>
          <ac:graphicFrameMkLst>
            <pc:docMk/>
            <pc:sldMk cId="0" sldId="471"/>
            <ac:graphicFrameMk id="5124" creationId="{00000000-0000-0000-0000-000000000000}"/>
          </ac:graphicFrameMkLst>
        </pc:graphicFrameChg>
      </pc:sldChg>
      <pc:sldChg chg="modSp mod">
        <pc:chgData name="Cai Jun" userId="57e790d697ad4281" providerId="LiveId" clId="{36B2D485-5D81-4D15-92FD-A735F6A3990E}" dt="2020-07-12T11:29:02.886" v="95"/>
        <pc:sldMkLst>
          <pc:docMk/>
          <pc:sldMk cId="0" sldId="472"/>
        </pc:sldMkLst>
        <pc:spChg chg="mod">
          <ac:chgData name="Cai Jun" userId="57e790d697ad4281" providerId="LiveId" clId="{36B2D485-5D81-4D15-92FD-A735F6A3990E}" dt="2020-07-12T11:29:02.886" v="95"/>
          <ac:spMkLst>
            <pc:docMk/>
            <pc:sldMk cId="0" sldId="472"/>
            <ac:spMk id="6155" creationId="{00000000-0000-0000-0000-000000000000}"/>
          </ac:spMkLst>
        </pc:spChg>
        <pc:spChg chg="mod">
          <ac:chgData name="Cai Jun" userId="57e790d697ad4281" providerId="LiveId" clId="{36B2D485-5D81-4D15-92FD-A735F6A3990E}" dt="2020-07-12T11:28:38.948" v="91"/>
          <ac:spMkLst>
            <pc:docMk/>
            <pc:sldMk cId="0" sldId="472"/>
            <ac:spMk id="6157" creationId="{00000000-0000-0000-0000-000000000000}"/>
          </ac:spMkLst>
        </pc:spChg>
        <pc:spChg chg="mod">
          <ac:chgData name="Cai Jun" userId="57e790d697ad4281" providerId="LiveId" clId="{36B2D485-5D81-4D15-92FD-A735F6A3990E}" dt="2020-07-12T11:28:38.948" v="91"/>
          <ac:spMkLst>
            <pc:docMk/>
            <pc:sldMk cId="0" sldId="472"/>
            <ac:spMk id="6158" creationId="{00000000-0000-0000-0000-000000000000}"/>
          </ac:spMkLst>
        </pc:spChg>
        <pc:spChg chg="mod">
          <ac:chgData name="Cai Jun" userId="57e790d697ad4281" providerId="LiveId" clId="{36B2D485-5D81-4D15-92FD-A735F6A3990E}" dt="2020-07-12T11:28:08.495" v="86" actId="113"/>
          <ac:spMkLst>
            <pc:docMk/>
            <pc:sldMk cId="0" sldId="472"/>
            <ac:spMk id="6161" creationId="{00000000-0000-0000-0000-000000000000}"/>
          </ac:spMkLst>
        </pc:spChg>
        <pc:spChg chg="mod">
          <ac:chgData name="Cai Jun" userId="57e790d697ad4281" providerId="LiveId" clId="{36B2D485-5D81-4D15-92FD-A735F6A3990E}" dt="2020-07-12T11:28:47.995" v="93"/>
          <ac:spMkLst>
            <pc:docMk/>
            <pc:sldMk cId="0" sldId="472"/>
            <ac:spMk id="6164" creationId="{00000000-0000-0000-0000-000000000000}"/>
          </ac:spMkLst>
        </pc:spChg>
        <pc:spChg chg="mod">
          <ac:chgData name="Cai Jun" userId="57e790d697ad4281" providerId="LiveId" clId="{36B2D485-5D81-4D15-92FD-A735F6A3990E}" dt="2020-07-12T11:28:47.995" v="93"/>
          <ac:spMkLst>
            <pc:docMk/>
            <pc:sldMk cId="0" sldId="472"/>
            <ac:spMk id="6165" creationId="{00000000-0000-0000-0000-000000000000}"/>
          </ac:spMkLst>
        </pc:spChg>
        <pc:spChg chg="mod">
          <ac:chgData name="Cai Jun" userId="57e790d697ad4281" providerId="LiveId" clId="{36B2D485-5D81-4D15-92FD-A735F6A3990E}" dt="2020-07-12T11:28:04.527" v="85" actId="113"/>
          <ac:spMkLst>
            <pc:docMk/>
            <pc:sldMk cId="0" sldId="472"/>
            <ac:spMk id="6167" creationId="{00000000-0000-0000-0000-000000000000}"/>
          </ac:spMkLst>
        </pc:spChg>
        <pc:spChg chg="mod">
          <ac:chgData name="Cai Jun" userId="57e790d697ad4281" providerId="LiveId" clId="{36B2D485-5D81-4D15-92FD-A735F6A3990E}" dt="2020-07-12T11:28:00.183" v="84" actId="113"/>
          <ac:spMkLst>
            <pc:docMk/>
            <pc:sldMk cId="0" sldId="472"/>
            <ac:spMk id="6169" creationId="{00000000-0000-0000-0000-000000000000}"/>
          </ac:spMkLst>
        </pc:spChg>
        <pc:grpChg chg="mod">
          <ac:chgData name="Cai Jun" userId="57e790d697ad4281" providerId="LiveId" clId="{36B2D485-5D81-4D15-92FD-A735F6A3990E}" dt="2020-07-12T11:28:47.995" v="93"/>
          <ac:grpSpMkLst>
            <pc:docMk/>
            <pc:sldMk cId="0" sldId="472"/>
            <ac:grpSpMk id="5" creationId="{00000000-0000-0000-0000-000000000000}"/>
          </ac:grpSpMkLst>
        </pc:grpChg>
        <pc:grpChg chg="mod">
          <ac:chgData name="Cai Jun" userId="57e790d697ad4281" providerId="LiveId" clId="{36B2D485-5D81-4D15-92FD-A735F6A3990E}" dt="2020-07-12T11:28:38.948" v="91"/>
          <ac:grpSpMkLst>
            <pc:docMk/>
            <pc:sldMk cId="0" sldId="472"/>
            <ac:grpSpMk id="6" creationId="{00000000-0000-0000-0000-000000000000}"/>
          </ac:grpSpMkLst>
        </pc:grpChg>
        <pc:grpChg chg="mod">
          <ac:chgData name="Cai Jun" userId="57e790d697ad4281" providerId="LiveId" clId="{36B2D485-5D81-4D15-92FD-A735F6A3990E}" dt="2020-07-12T11:29:02.886" v="95"/>
          <ac:grpSpMkLst>
            <pc:docMk/>
            <pc:sldMk cId="0" sldId="472"/>
            <ac:grpSpMk id="8" creationId="{00000000-0000-0000-0000-000000000000}"/>
          </ac:grpSpMkLst>
        </pc:grpChg>
        <pc:grpChg chg="mod">
          <ac:chgData name="Cai Jun" userId="57e790d697ad4281" providerId="LiveId" clId="{36B2D485-5D81-4D15-92FD-A735F6A3990E}" dt="2020-07-12T11:28:47.995" v="93"/>
          <ac:grpSpMkLst>
            <pc:docMk/>
            <pc:sldMk cId="0" sldId="472"/>
            <ac:grpSpMk id="6163" creationId="{00000000-0000-0000-0000-000000000000}"/>
          </ac:grpSpMkLst>
        </pc:grpChg>
        <pc:graphicFrameChg chg="mod">
          <ac:chgData name="Cai Jun" userId="57e790d697ad4281" providerId="LiveId" clId="{36B2D485-5D81-4D15-92FD-A735F6A3990E}" dt="2020-07-12T11:27:28.011" v="76"/>
          <ac:graphicFrameMkLst>
            <pc:docMk/>
            <pc:sldMk cId="0" sldId="472"/>
            <ac:graphicFrameMk id="6146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29:02.886" v="95"/>
          <ac:graphicFrameMkLst>
            <pc:docMk/>
            <pc:sldMk cId="0" sldId="472"/>
            <ac:graphicFrameMk id="6156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28:38.948" v="91"/>
          <ac:graphicFrameMkLst>
            <pc:docMk/>
            <pc:sldMk cId="0" sldId="472"/>
            <ac:graphicFrameMk id="6159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28:47.995" v="93"/>
          <ac:graphicFrameMkLst>
            <pc:docMk/>
            <pc:sldMk cId="0" sldId="472"/>
            <ac:graphicFrameMk id="6162" creationId="{00000000-0000-0000-0000-000000000000}"/>
          </ac:graphicFrameMkLst>
        </pc:graphicFrameChg>
      </pc:sldChg>
      <pc:sldChg chg="modSp mod">
        <pc:chgData name="Cai Jun" userId="57e790d697ad4281" providerId="LiveId" clId="{36B2D485-5D81-4D15-92FD-A735F6A3990E}" dt="2020-07-12T12:10:52.819" v="927"/>
        <pc:sldMkLst>
          <pc:docMk/>
          <pc:sldMk cId="0" sldId="473"/>
        </pc:sldMkLst>
        <pc:spChg chg="mod">
          <ac:chgData name="Cai Jun" userId="57e790d697ad4281" providerId="LiveId" clId="{36B2D485-5D81-4D15-92FD-A735F6A3990E}" dt="2020-07-12T12:10:30.320" v="922" actId="113"/>
          <ac:spMkLst>
            <pc:docMk/>
            <pc:sldMk cId="0" sldId="473"/>
            <ac:spMk id="7172" creationId="{00000000-0000-0000-0000-000000000000}"/>
          </ac:spMkLst>
        </pc:spChg>
        <pc:spChg chg="mod">
          <ac:chgData name="Cai Jun" userId="57e790d697ad4281" providerId="LiveId" clId="{36B2D485-5D81-4D15-92FD-A735F6A3990E}" dt="2020-07-12T12:10:09.663" v="916" actId="113"/>
          <ac:spMkLst>
            <pc:docMk/>
            <pc:sldMk cId="0" sldId="473"/>
            <ac:spMk id="7173" creationId="{00000000-0000-0000-0000-000000000000}"/>
          </ac:spMkLst>
        </pc:spChg>
        <pc:spChg chg="mod">
          <ac:chgData name="Cai Jun" userId="57e790d697ad4281" providerId="LiveId" clId="{36B2D485-5D81-4D15-92FD-A735F6A3990E}" dt="2020-07-12T12:10:34.710" v="923" actId="113"/>
          <ac:spMkLst>
            <pc:docMk/>
            <pc:sldMk cId="0" sldId="473"/>
            <ac:spMk id="7174" creationId="{00000000-0000-0000-0000-000000000000}"/>
          </ac:spMkLst>
        </pc:spChg>
        <pc:graphicFrameChg chg="mod">
          <ac:chgData name="Cai Jun" userId="57e790d697ad4281" providerId="LiveId" clId="{36B2D485-5D81-4D15-92FD-A735F6A3990E}" dt="2020-07-12T12:10:17.929" v="918"/>
          <ac:graphicFrameMkLst>
            <pc:docMk/>
            <pc:sldMk cId="0" sldId="473"/>
            <ac:graphicFrameMk id="7170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10:22.757" v="921"/>
          <ac:graphicFrameMkLst>
            <pc:docMk/>
            <pc:sldMk cId="0" sldId="473"/>
            <ac:graphicFrameMk id="7171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10:43.382" v="925"/>
          <ac:graphicFrameMkLst>
            <pc:docMk/>
            <pc:sldMk cId="0" sldId="473"/>
            <ac:graphicFrameMk id="7178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10:52.819" v="927"/>
          <ac:graphicFrameMkLst>
            <pc:docMk/>
            <pc:sldMk cId="0" sldId="473"/>
            <ac:graphicFrameMk id="7179" creationId="{00000000-0000-0000-0000-000000000000}"/>
          </ac:graphicFrameMkLst>
        </pc:graphicFrameChg>
      </pc:sldChg>
      <pc:sldChg chg="addSp delSp modSp mod delAnim modAnim">
        <pc:chgData name="Cai Jun" userId="57e790d697ad4281" providerId="LiveId" clId="{36B2D485-5D81-4D15-92FD-A735F6A3990E}" dt="2020-07-12T12:12:17.429" v="936"/>
        <pc:sldMkLst>
          <pc:docMk/>
          <pc:sldMk cId="0" sldId="474"/>
        </pc:sldMkLst>
        <pc:spChg chg="mod">
          <ac:chgData name="Cai Jun" userId="57e790d697ad4281" providerId="LiveId" clId="{36B2D485-5D81-4D15-92FD-A735F6A3990E}" dt="2020-07-12T11:58:22.895" v="763" actId="113"/>
          <ac:spMkLst>
            <pc:docMk/>
            <pc:sldMk cId="0" sldId="474"/>
            <ac:spMk id="8194" creationId="{00000000-0000-0000-0000-000000000000}"/>
          </ac:spMkLst>
        </pc:spChg>
        <pc:graphicFrameChg chg="mod">
          <ac:chgData name="Cai Jun" userId="57e790d697ad4281" providerId="LiveId" clId="{36B2D485-5D81-4D15-92FD-A735F6A3990E}" dt="2020-07-12T12:03:10.192" v="832" actId="1076"/>
          <ac:graphicFrameMkLst>
            <pc:docMk/>
            <pc:sldMk cId="0" sldId="474"/>
            <ac:graphicFrameMk id="2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02:41.020" v="824"/>
          <ac:graphicFrameMkLst>
            <pc:docMk/>
            <pc:sldMk cId="0" sldId="474"/>
            <ac:graphicFrameMk id="3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03:13.270" v="833" actId="1076"/>
          <ac:graphicFrameMkLst>
            <pc:docMk/>
            <pc:sldMk cId="0" sldId="474"/>
            <ac:graphicFrameMk id="4" creationId="{00000000-0000-0000-0000-000000000000}"/>
          </ac:graphicFrameMkLst>
        </pc:graphicFrameChg>
        <pc:graphicFrameChg chg="add mod">
          <ac:chgData name="Cai Jun" userId="57e790d697ad4281" providerId="LiveId" clId="{36B2D485-5D81-4D15-92FD-A735F6A3990E}" dt="2020-07-12T12:01:37.442" v="814"/>
          <ac:graphicFrameMkLst>
            <pc:docMk/>
            <pc:sldMk cId="0" sldId="474"/>
            <ac:graphicFrameMk id="10" creationId="{BB23632B-7530-41B1-91AC-84A00B7E6C41}"/>
          </ac:graphicFrameMkLst>
        </pc:graphicFrameChg>
        <pc:graphicFrameChg chg="add mod">
          <ac:chgData name="Cai Jun" userId="57e790d697ad4281" providerId="LiveId" clId="{36B2D485-5D81-4D15-92FD-A735F6A3990E}" dt="2020-07-12T12:01:37.442" v="814"/>
          <ac:graphicFrameMkLst>
            <pc:docMk/>
            <pc:sldMk cId="0" sldId="474"/>
            <ac:graphicFrameMk id="11" creationId="{827CA764-B240-4065-98BA-21AA44C6A3B9}"/>
          </ac:graphicFrameMkLst>
        </pc:graphicFrameChg>
        <pc:graphicFrameChg chg="del">
          <ac:chgData name="Cai Jun" userId="57e790d697ad4281" providerId="LiveId" clId="{36B2D485-5D81-4D15-92FD-A735F6A3990E}" dt="2020-07-12T12:01:36.911" v="813" actId="478"/>
          <ac:graphicFrameMkLst>
            <pc:docMk/>
            <pc:sldMk cId="0" sldId="474"/>
            <ac:graphicFrameMk id="252933" creationId="{00000000-0000-0000-0000-000000000000}"/>
          </ac:graphicFrameMkLst>
        </pc:graphicFrameChg>
        <pc:graphicFrameChg chg="del">
          <ac:chgData name="Cai Jun" userId="57e790d697ad4281" providerId="LiveId" clId="{36B2D485-5D81-4D15-92FD-A735F6A3990E}" dt="2020-07-12T12:01:36.911" v="813" actId="478"/>
          <ac:graphicFrameMkLst>
            <pc:docMk/>
            <pc:sldMk cId="0" sldId="474"/>
            <ac:graphicFrameMk id="252934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02:09.395" v="818"/>
          <ac:graphicFrameMkLst>
            <pc:docMk/>
            <pc:sldMk cId="0" sldId="474"/>
            <ac:graphicFrameMk id="252935" creationId="{00000000-0000-0000-0000-000000000000}"/>
          </ac:graphicFrameMkLst>
        </pc:graphicFrameChg>
      </pc:sldChg>
      <pc:sldChg chg="addSp delSp modSp mod">
        <pc:chgData name="Cai Jun" userId="57e790d697ad4281" providerId="LiveId" clId="{36B2D485-5D81-4D15-92FD-A735F6A3990E}" dt="2020-07-12T12:03:48.551" v="835"/>
        <pc:sldMkLst>
          <pc:docMk/>
          <pc:sldMk cId="0" sldId="475"/>
        </pc:sldMkLst>
        <pc:spChg chg="add mod">
          <ac:chgData name="Cai Jun" userId="57e790d697ad4281" providerId="LiveId" clId="{36B2D485-5D81-4D15-92FD-A735F6A3990E}" dt="2020-07-12T11:58:32.676" v="765"/>
          <ac:spMkLst>
            <pc:docMk/>
            <pc:sldMk cId="0" sldId="475"/>
            <ac:spMk id="8" creationId="{1765F60B-C6CF-4236-AB7F-4D0336D3B460}"/>
          </ac:spMkLst>
        </pc:spChg>
        <pc:spChg chg="del">
          <ac:chgData name="Cai Jun" userId="57e790d697ad4281" providerId="LiveId" clId="{36B2D485-5D81-4D15-92FD-A735F6A3990E}" dt="2020-07-12T11:58:32.255" v="764" actId="478"/>
          <ac:spMkLst>
            <pc:docMk/>
            <pc:sldMk cId="0" sldId="475"/>
            <ac:spMk id="9222" creationId="{00000000-0000-0000-0000-000000000000}"/>
          </ac:spMkLst>
        </pc:spChg>
        <pc:graphicFrameChg chg="add mod">
          <ac:chgData name="Cai Jun" userId="57e790d697ad4281" providerId="LiveId" clId="{36B2D485-5D81-4D15-92FD-A735F6A3990E}" dt="2020-07-12T12:01:47.755" v="816"/>
          <ac:graphicFrameMkLst>
            <pc:docMk/>
            <pc:sldMk cId="0" sldId="475"/>
            <ac:graphicFrameMk id="9" creationId="{6C8BB983-D82D-43CD-B251-1CEBDE39732A}"/>
          </ac:graphicFrameMkLst>
        </pc:graphicFrameChg>
        <pc:graphicFrameChg chg="add mod">
          <ac:chgData name="Cai Jun" userId="57e790d697ad4281" providerId="LiveId" clId="{36B2D485-5D81-4D15-92FD-A735F6A3990E}" dt="2020-07-12T12:01:47.755" v="816"/>
          <ac:graphicFrameMkLst>
            <pc:docMk/>
            <pc:sldMk cId="0" sldId="475"/>
            <ac:graphicFrameMk id="10" creationId="{E2AFC06B-0552-49EB-9388-377DC12D725A}"/>
          </ac:graphicFrameMkLst>
        </pc:graphicFrameChg>
        <pc:graphicFrameChg chg="del">
          <ac:chgData name="Cai Jun" userId="57e790d697ad4281" providerId="LiveId" clId="{36B2D485-5D81-4D15-92FD-A735F6A3990E}" dt="2020-07-12T12:01:46.848" v="815" actId="478"/>
          <ac:graphicFrameMkLst>
            <pc:docMk/>
            <pc:sldMk cId="0" sldId="475"/>
            <ac:graphicFrameMk id="9219" creationId="{00000000-0000-0000-0000-000000000000}"/>
          </ac:graphicFrameMkLst>
        </pc:graphicFrameChg>
        <pc:graphicFrameChg chg="del">
          <ac:chgData name="Cai Jun" userId="57e790d697ad4281" providerId="LiveId" clId="{36B2D485-5D81-4D15-92FD-A735F6A3990E}" dt="2020-07-12T12:01:46.848" v="815" actId="478"/>
          <ac:graphicFrameMkLst>
            <pc:docMk/>
            <pc:sldMk cId="0" sldId="475"/>
            <ac:graphicFrameMk id="9220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02:17.301" v="820"/>
          <ac:graphicFrameMkLst>
            <pc:docMk/>
            <pc:sldMk cId="0" sldId="475"/>
            <ac:graphicFrameMk id="9221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03:48.551" v="835"/>
          <ac:graphicFrameMkLst>
            <pc:docMk/>
            <pc:sldMk cId="0" sldId="475"/>
            <ac:graphicFrameMk id="9223" creationId="{00000000-0000-0000-0000-000000000000}"/>
          </ac:graphicFrameMkLst>
        </pc:graphicFrameChg>
      </pc:sldChg>
      <pc:sldChg chg="addSp delSp modSp mod">
        <pc:chgData name="Cai Jun" userId="57e790d697ad4281" providerId="LiveId" clId="{36B2D485-5D81-4D15-92FD-A735F6A3990E}" dt="2020-07-12T12:06:20.083" v="853"/>
        <pc:sldMkLst>
          <pc:docMk/>
          <pc:sldMk cId="0" sldId="476"/>
        </pc:sldMkLst>
        <pc:spChg chg="add mod">
          <ac:chgData name="Cai Jun" userId="57e790d697ad4281" providerId="LiveId" clId="{36B2D485-5D81-4D15-92FD-A735F6A3990E}" dt="2020-07-12T11:58:37.583" v="767"/>
          <ac:spMkLst>
            <pc:docMk/>
            <pc:sldMk cId="0" sldId="476"/>
            <ac:spMk id="8" creationId="{0EF91803-0E2C-456B-942F-70D813488940}"/>
          </ac:spMkLst>
        </pc:spChg>
        <pc:spChg chg="del">
          <ac:chgData name="Cai Jun" userId="57e790d697ad4281" providerId="LiveId" clId="{36B2D485-5D81-4D15-92FD-A735F6A3990E}" dt="2020-07-12T11:58:37.161" v="766" actId="478"/>
          <ac:spMkLst>
            <pc:docMk/>
            <pc:sldMk cId="0" sldId="476"/>
            <ac:spMk id="10243" creationId="{00000000-0000-0000-0000-000000000000}"/>
          </ac:spMkLst>
        </pc:spChg>
        <pc:graphicFrameChg chg="mod">
          <ac:chgData name="Cai Jun" userId="57e790d697ad4281" providerId="LiveId" clId="{36B2D485-5D81-4D15-92FD-A735F6A3990E}" dt="2020-07-12T12:02:23.926" v="822"/>
          <ac:graphicFrameMkLst>
            <pc:docMk/>
            <pc:sldMk cId="0" sldId="476"/>
            <ac:graphicFrameMk id="10242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06:20.083" v="853"/>
          <ac:graphicFrameMkLst>
            <pc:docMk/>
            <pc:sldMk cId="0" sldId="476"/>
            <ac:graphicFrameMk id="10244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01:28.395" v="812" actId="1038"/>
          <ac:graphicFrameMkLst>
            <pc:docMk/>
            <pc:sldMk cId="0" sldId="476"/>
            <ac:graphicFrameMk id="10245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01:19.536" v="797" actId="1035"/>
          <ac:graphicFrameMkLst>
            <pc:docMk/>
            <pc:sldMk cId="0" sldId="476"/>
            <ac:graphicFrameMk id="10246" creationId="{00000000-0000-0000-0000-000000000000}"/>
          </ac:graphicFrameMkLst>
        </pc:graphicFrameChg>
      </pc:sldChg>
      <pc:sldChg chg="addSp delSp modSp mod">
        <pc:chgData name="Cai Jun" userId="57e790d697ad4281" providerId="LiveId" clId="{36B2D485-5D81-4D15-92FD-A735F6A3990E}" dt="2020-07-12T12:05:09.973" v="847" actId="1076"/>
        <pc:sldMkLst>
          <pc:docMk/>
          <pc:sldMk cId="0" sldId="477"/>
        </pc:sldMkLst>
        <pc:spChg chg="add mod">
          <ac:chgData name="Cai Jun" userId="57e790d697ad4281" providerId="LiveId" clId="{36B2D485-5D81-4D15-92FD-A735F6A3990E}" dt="2020-07-12T11:58:44.864" v="769"/>
          <ac:spMkLst>
            <pc:docMk/>
            <pc:sldMk cId="0" sldId="477"/>
            <ac:spMk id="10" creationId="{D7D0683A-E8D2-408F-9627-1255D874EDBD}"/>
          </ac:spMkLst>
        </pc:spChg>
        <pc:spChg chg="del">
          <ac:chgData name="Cai Jun" userId="57e790d697ad4281" providerId="LiveId" clId="{36B2D485-5D81-4D15-92FD-A735F6A3990E}" dt="2020-07-12T11:58:44.489" v="768" actId="478"/>
          <ac:spMkLst>
            <pc:docMk/>
            <pc:sldMk cId="0" sldId="477"/>
            <ac:spMk id="11269" creationId="{00000000-0000-0000-0000-000000000000}"/>
          </ac:spMkLst>
        </pc:spChg>
        <pc:graphicFrameChg chg="mod">
          <ac:chgData name="Cai Jun" userId="57e790d697ad4281" providerId="LiveId" clId="{36B2D485-5D81-4D15-92FD-A735F6A3990E}" dt="2020-07-12T12:04:45.754" v="842"/>
          <ac:graphicFrameMkLst>
            <pc:docMk/>
            <pc:sldMk cId="0" sldId="477"/>
            <ac:graphicFrameMk id="2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05:09.973" v="847" actId="1076"/>
          <ac:graphicFrameMkLst>
            <pc:docMk/>
            <pc:sldMk cId="0" sldId="477"/>
            <ac:graphicFrameMk id="3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04:53.536" v="844"/>
          <ac:graphicFrameMkLst>
            <pc:docMk/>
            <pc:sldMk cId="0" sldId="477"/>
            <ac:graphicFrameMk id="4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9:15.817" v="775"/>
          <ac:graphicFrameMkLst>
            <pc:docMk/>
            <pc:sldMk cId="0" sldId="477"/>
            <ac:graphicFrameMk id="11266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59:33.223" v="778" actId="1038"/>
          <ac:graphicFrameMkLst>
            <pc:docMk/>
            <pc:sldMk cId="0" sldId="477"/>
            <ac:graphicFrameMk id="11267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00:23.504" v="788"/>
          <ac:graphicFrameMkLst>
            <pc:docMk/>
            <pc:sldMk cId="0" sldId="477"/>
            <ac:graphicFrameMk id="11268" creationId="{00000000-0000-0000-0000-000000000000}"/>
          </ac:graphicFrameMkLst>
        </pc:graphicFrameChg>
      </pc:sldChg>
      <pc:sldChg chg="addSp delSp modSp mod">
        <pc:chgData name="Cai Jun" userId="57e790d697ad4281" providerId="LiveId" clId="{36B2D485-5D81-4D15-92FD-A735F6A3990E}" dt="2020-07-12T12:05:22.520" v="849"/>
        <pc:sldMkLst>
          <pc:docMk/>
          <pc:sldMk cId="0" sldId="478"/>
        </pc:sldMkLst>
        <pc:spChg chg="add mod">
          <ac:chgData name="Cai Jun" userId="57e790d697ad4281" providerId="LiveId" clId="{36B2D485-5D81-4D15-92FD-A735F6A3990E}" dt="2020-07-12T11:58:50.567" v="771"/>
          <ac:spMkLst>
            <pc:docMk/>
            <pc:sldMk cId="0" sldId="478"/>
            <ac:spMk id="8" creationId="{7BC8EF26-F855-4B08-8EBA-FBDB0735655A}"/>
          </ac:spMkLst>
        </pc:spChg>
        <pc:spChg chg="del">
          <ac:chgData name="Cai Jun" userId="57e790d697ad4281" providerId="LiveId" clId="{36B2D485-5D81-4D15-92FD-A735F6A3990E}" dt="2020-07-12T11:58:50.161" v="770" actId="478"/>
          <ac:spMkLst>
            <pc:docMk/>
            <pc:sldMk cId="0" sldId="478"/>
            <ac:spMk id="12293" creationId="{00000000-0000-0000-0000-000000000000}"/>
          </ac:spMkLst>
        </pc:spChg>
        <pc:graphicFrameChg chg="add mod">
          <ac:chgData name="Cai Jun" userId="57e790d697ad4281" providerId="LiveId" clId="{36B2D485-5D81-4D15-92FD-A735F6A3990E}" dt="2020-07-12T11:59:42.161" v="780"/>
          <ac:graphicFrameMkLst>
            <pc:docMk/>
            <pc:sldMk cId="0" sldId="478"/>
            <ac:graphicFrameMk id="9" creationId="{5238A043-3D5A-4747-B08C-30F951EE536F}"/>
          </ac:graphicFrameMkLst>
        </pc:graphicFrameChg>
        <pc:graphicFrameChg chg="add mod">
          <ac:chgData name="Cai Jun" userId="57e790d697ad4281" providerId="LiveId" clId="{36B2D485-5D81-4D15-92FD-A735F6A3990E}" dt="2020-07-12T11:59:42.161" v="780"/>
          <ac:graphicFrameMkLst>
            <pc:docMk/>
            <pc:sldMk cId="0" sldId="478"/>
            <ac:graphicFrameMk id="10" creationId="{EEAD492A-E491-4AF1-BDE9-63BF8229A2F9}"/>
          </ac:graphicFrameMkLst>
        </pc:graphicFrameChg>
        <pc:graphicFrameChg chg="del">
          <ac:chgData name="Cai Jun" userId="57e790d697ad4281" providerId="LiveId" clId="{36B2D485-5D81-4D15-92FD-A735F6A3990E}" dt="2020-07-12T11:59:41.583" v="779" actId="478"/>
          <ac:graphicFrameMkLst>
            <pc:docMk/>
            <pc:sldMk cId="0" sldId="478"/>
            <ac:graphicFrameMk id="12290" creationId="{00000000-0000-0000-0000-000000000000}"/>
          </ac:graphicFrameMkLst>
        </pc:graphicFrameChg>
        <pc:graphicFrameChg chg="del">
          <ac:chgData name="Cai Jun" userId="57e790d697ad4281" providerId="LiveId" clId="{36B2D485-5D81-4D15-92FD-A735F6A3990E}" dt="2020-07-12T11:59:41.583" v="779" actId="478"/>
          <ac:graphicFrameMkLst>
            <pc:docMk/>
            <pc:sldMk cId="0" sldId="478"/>
            <ac:graphicFrameMk id="12291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00:17.114" v="786"/>
          <ac:graphicFrameMkLst>
            <pc:docMk/>
            <pc:sldMk cId="0" sldId="478"/>
            <ac:graphicFrameMk id="12292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05:22.520" v="849"/>
          <ac:graphicFrameMkLst>
            <pc:docMk/>
            <pc:sldMk cId="0" sldId="478"/>
            <ac:graphicFrameMk id="12294" creationId="{00000000-0000-0000-0000-000000000000}"/>
          </ac:graphicFrameMkLst>
        </pc:graphicFrameChg>
      </pc:sldChg>
      <pc:sldChg chg="addSp delSp modSp mod">
        <pc:chgData name="Cai Jun" userId="57e790d697ad4281" providerId="LiveId" clId="{36B2D485-5D81-4D15-92FD-A735F6A3990E}" dt="2020-07-12T12:05:55.614" v="851"/>
        <pc:sldMkLst>
          <pc:docMk/>
          <pc:sldMk cId="0" sldId="479"/>
        </pc:sldMkLst>
        <pc:spChg chg="add mod">
          <ac:chgData name="Cai Jun" userId="57e790d697ad4281" providerId="LiveId" clId="{36B2D485-5D81-4D15-92FD-A735F6A3990E}" dt="2020-07-12T11:58:55.583" v="773"/>
          <ac:spMkLst>
            <pc:docMk/>
            <pc:sldMk cId="0" sldId="479"/>
            <ac:spMk id="8" creationId="{9F0F4EE5-74ED-4219-A5B9-CC896BEEBA49}"/>
          </ac:spMkLst>
        </pc:spChg>
        <pc:spChg chg="del">
          <ac:chgData name="Cai Jun" userId="57e790d697ad4281" providerId="LiveId" clId="{36B2D485-5D81-4D15-92FD-A735F6A3990E}" dt="2020-07-12T11:58:55.161" v="772" actId="478"/>
          <ac:spMkLst>
            <pc:docMk/>
            <pc:sldMk cId="0" sldId="479"/>
            <ac:spMk id="13315" creationId="{00000000-0000-0000-0000-000000000000}"/>
          </ac:spMkLst>
        </pc:spChg>
        <pc:graphicFrameChg chg="add mod">
          <ac:chgData name="Cai Jun" userId="57e790d697ad4281" providerId="LiveId" clId="{36B2D485-5D81-4D15-92FD-A735F6A3990E}" dt="2020-07-12T11:59:46.989" v="782"/>
          <ac:graphicFrameMkLst>
            <pc:docMk/>
            <pc:sldMk cId="0" sldId="479"/>
            <ac:graphicFrameMk id="9" creationId="{CAF49C74-7835-4310-89CD-B9F1A3A5BE5D}"/>
          </ac:graphicFrameMkLst>
        </pc:graphicFrameChg>
        <pc:graphicFrameChg chg="add mod">
          <ac:chgData name="Cai Jun" userId="57e790d697ad4281" providerId="LiveId" clId="{36B2D485-5D81-4D15-92FD-A735F6A3990E}" dt="2020-07-12T11:59:46.989" v="782"/>
          <ac:graphicFrameMkLst>
            <pc:docMk/>
            <pc:sldMk cId="0" sldId="479"/>
            <ac:graphicFrameMk id="10" creationId="{209067F6-757D-4736-BBE9-0CFDE5B120B8}"/>
          </ac:graphicFrameMkLst>
        </pc:graphicFrameChg>
        <pc:graphicFrameChg chg="mod">
          <ac:chgData name="Cai Jun" userId="57e790d697ad4281" providerId="LiveId" clId="{36B2D485-5D81-4D15-92FD-A735F6A3990E}" dt="2020-07-12T12:00:08.614" v="784"/>
          <ac:graphicFrameMkLst>
            <pc:docMk/>
            <pc:sldMk cId="0" sldId="479"/>
            <ac:graphicFrameMk id="13314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2:05:55.614" v="851"/>
          <ac:graphicFrameMkLst>
            <pc:docMk/>
            <pc:sldMk cId="0" sldId="479"/>
            <ac:graphicFrameMk id="13316" creationId="{00000000-0000-0000-0000-000000000000}"/>
          </ac:graphicFrameMkLst>
        </pc:graphicFrameChg>
        <pc:graphicFrameChg chg="del">
          <ac:chgData name="Cai Jun" userId="57e790d697ad4281" providerId="LiveId" clId="{36B2D485-5D81-4D15-92FD-A735F6A3990E}" dt="2020-07-12T11:59:46.567" v="781" actId="478"/>
          <ac:graphicFrameMkLst>
            <pc:docMk/>
            <pc:sldMk cId="0" sldId="479"/>
            <ac:graphicFrameMk id="13318" creationId="{00000000-0000-0000-0000-000000000000}"/>
          </ac:graphicFrameMkLst>
        </pc:graphicFrameChg>
        <pc:graphicFrameChg chg="del">
          <ac:chgData name="Cai Jun" userId="57e790d697ad4281" providerId="LiveId" clId="{36B2D485-5D81-4D15-92FD-A735F6A3990E}" dt="2020-07-12T11:59:46.567" v="781" actId="478"/>
          <ac:graphicFrameMkLst>
            <pc:docMk/>
            <pc:sldMk cId="0" sldId="479"/>
            <ac:graphicFrameMk id="13319" creationId="{00000000-0000-0000-0000-000000000000}"/>
          </ac:graphicFrameMkLst>
        </pc:graphicFrameChg>
      </pc:sldChg>
      <pc:sldChg chg="modSp">
        <pc:chgData name="Cai Jun" userId="57e790d697ad4281" providerId="LiveId" clId="{36B2D485-5D81-4D15-92FD-A735F6A3990E}" dt="2020-07-12T11:41:00.672" v="339"/>
        <pc:sldMkLst>
          <pc:docMk/>
          <pc:sldMk cId="0" sldId="480"/>
        </pc:sldMkLst>
        <pc:graphicFrameChg chg="mod">
          <ac:chgData name="Cai Jun" userId="57e790d697ad4281" providerId="LiveId" clId="{36B2D485-5D81-4D15-92FD-A735F6A3990E}" dt="2020-07-12T11:41:00.672" v="339"/>
          <ac:graphicFrameMkLst>
            <pc:docMk/>
            <pc:sldMk cId="0" sldId="480"/>
            <ac:graphicFrameMk id="9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40:40.672" v="335"/>
          <ac:graphicFrameMkLst>
            <pc:docMk/>
            <pc:sldMk cId="0" sldId="480"/>
            <ac:graphicFrameMk id="10" creationId="{00000000-0000-0000-0000-000000000000}"/>
          </ac:graphicFrameMkLst>
        </pc:graphicFrameChg>
        <pc:graphicFrameChg chg="mod">
          <ac:chgData name="Cai Jun" userId="57e790d697ad4281" providerId="LiveId" clId="{36B2D485-5D81-4D15-92FD-A735F6A3990E}" dt="2020-07-12T11:40:50.765" v="337"/>
          <ac:graphicFrameMkLst>
            <pc:docMk/>
            <pc:sldMk cId="0" sldId="480"/>
            <ac:graphicFrameMk id="25604" creationId="{00000000-0000-0000-0000-000000000000}"/>
          </ac:graphicFrameMkLst>
        </pc:graphicFrameChg>
      </pc:sldChg>
      <pc:sldChg chg="modSp">
        <pc:chgData name="Cai Jun" userId="57e790d697ad4281" providerId="LiveId" clId="{36B2D485-5D81-4D15-92FD-A735F6A3990E}" dt="2020-07-12T11:25:33.652" v="1"/>
        <pc:sldMkLst>
          <pc:docMk/>
          <pc:sldMk cId="2870361966" sldId="481"/>
        </pc:sldMkLst>
        <pc:graphicFrameChg chg="mod">
          <ac:chgData name="Cai Jun" userId="57e790d697ad4281" providerId="LiveId" clId="{36B2D485-5D81-4D15-92FD-A735F6A3990E}" dt="2020-07-12T11:25:33.652" v="1"/>
          <ac:graphicFrameMkLst>
            <pc:docMk/>
            <pc:sldMk cId="2870361966" sldId="481"/>
            <ac:graphicFrameMk id="10" creationId="{00000000-0000-0000-0000-000000000000}"/>
          </ac:graphicFrameMkLst>
        </pc:graphicFrameChg>
      </pc:sldChg>
    </pc:docChg>
  </pc:docChgLst>
  <pc:docChgLst>
    <pc:chgData name="Cai Jun" userId="57e790d697ad4281" providerId="LiveId" clId="{94B91569-B81E-402D-A681-D136F5375E35}"/>
    <pc:docChg chg="delSld">
      <pc:chgData name="Cai Jun" userId="57e790d697ad4281" providerId="LiveId" clId="{94B91569-B81E-402D-A681-D136F5375E35}" dt="2020-07-12T12:14:40.194" v="0" actId="47"/>
      <pc:docMkLst>
        <pc:docMk/>
      </pc:docMkLst>
      <pc:sldChg chg="del">
        <pc:chgData name="Cai Jun" userId="57e790d697ad4281" providerId="LiveId" clId="{94B91569-B81E-402D-A681-D136F5375E35}" dt="2020-07-12T12:14:40.194" v="0" actId="47"/>
        <pc:sldMkLst>
          <pc:docMk/>
          <pc:sldMk cId="0" sldId="374"/>
        </pc:sldMkLst>
      </pc:sldChg>
      <pc:sldChg chg="del">
        <pc:chgData name="Cai Jun" userId="57e790d697ad4281" providerId="LiveId" clId="{94B91569-B81E-402D-A681-D136F5375E35}" dt="2020-07-12T12:14:40.194" v="0" actId="47"/>
        <pc:sldMkLst>
          <pc:docMk/>
          <pc:sldMk cId="0" sldId="427"/>
        </pc:sldMkLst>
      </pc:sldChg>
      <pc:sldChg chg="del">
        <pc:chgData name="Cai Jun" userId="57e790d697ad4281" providerId="LiveId" clId="{94B91569-B81E-402D-A681-D136F5375E35}" dt="2020-07-12T12:14:40.194" v="0" actId="47"/>
        <pc:sldMkLst>
          <pc:docMk/>
          <pc:sldMk cId="0" sldId="428"/>
        </pc:sldMkLst>
      </pc:sldChg>
      <pc:sldChg chg="del">
        <pc:chgData name="Cai Jun" userId="57e790d697ad4281" providerId="LiveId" clId="{94B91569-B81E-402D-A681-D136F5375E35}" dt="2020-07-12T12:14:40.194" v="0" actId="47"/>
        <pc:sldMkLst>
          <pc:docMk/>
          <pc:sldMk cId="0" sldId="429"/>
        </pc:sldMkLst>
      </pc:sldChg>
      <pc:sldChg chg="del">
        <pc:chgData name="Cai Jun" userId="57e790d697ad4281" providerId="LiveId" clId="{94B91569-B81E-402D-A681-D136F5375E35}" dt="2020-07-12T12:14:40.194" v="0" actId="47"/>
        <pc:sldMkLst>
          <pc:docMk/>
          <pc:sldMk cId="0" sldId="444"/>
        </pc:sldMkLst>
      </pc:sldChg>
      <pc:sldChg chg="del">
        <pc:chgData name="Cai Jun" userId="57e790d697ad4281" providerId="LiveId" clId="{94B91569-B81E-402D-A681-D136F5375E35}" dt="2020-07-12T12:14:40.194" v="0" actId="47"/>
        <pc:sldMkLst>
          <pc:docMk/>
          <pc:sldMk cId="0" sldId="445"/>
        </pc:sldMkLst>
      </pc:sldChg>
      <pc:sldChg chg="del">
        <pc:chgData name="Cai Jun" userId="57e790d697ad4281" providerId="LiveId" clId="{94B91569-B81E-402D-A681-D136F5375E35}" dt="2020-07-12T12:14:40.194" v="0" actId="47"/>
        <pc:sldMkLst>
          <pc:docMk/>
          <pc:sldMk cId="0" sldId="447"/>
        </pc:sldMkLst>
      </pc:sldChg>
      <pc:sldChg chg="del">
        <pc:chgData name="Cai Jun" userId="57e790d697ad4281" providerId="LiveId" clId="{94B91569-B81E-402D-A681-D136F5375E35}" dt="2020-07-12T12:14:40.194" v="0" actId="47"/>
        <pc:sldMkLst>
          <pc:docMk/>
          <pc:sldMk cId="0" sldId="452"/>
        </pc:sldMkLst>
      </pc:sldChg>
      <pc:sldChg chg="del">
        <pc:chgData name="Cai Jun" userId="57e790d697ad4281" providerId="LiveId" clId="{94B91569-B81E-402D-A681-D136F5375E35}" dt="2020-07-12T12:14:40.194" v="0" actId="47"/>
        <pc:sldMkLst>
          <pc:docMk/>
          <pc:sldMk cId="0" sldId="453"/>
        </pc:sldMkLst>
      </pc:sldChg>
      <pc:sldChg chg="del">
        <pc:chgData name="Cai Jun" userId="57e790d697ad4281" providerId="LiveId" clId="{94B91569-B81E-402D-A681-D136F5375E35}" dt="2020-07-12T12:14:40.194" v="0" actId="47"/>
        <pc:sldMkLst>
          <pc:docMk/>
          <pc:sldMk cId="0" sldId="456"/>
        </pc:sldMkLst>
      </pc:sldChg>
      <pc:sldChg chg="del">
        <pc:chgData name="Cai Jun" userId="57e790d697ad4281" providerId="LiveId" clId="{94B91569-B81E-402D-A681-D136F5375E35}" dt="2020-07-12T12:14:40.194" v="0" actId="47"/>
        <pc:sldMkLst>
          <pc:docMk/>
          <pc:sldMk cId="0" sldId="457"/>
        </pc:sldMkLst>
      </pc:sldChg>
      <pc:sldChg chg="del">
        <pc:chgData name="Cai Jun" userId="57e790d697ad4281" providerId="LiveId" clId="{94B91569-B81E-402D-A681-D136F5375E35}" dt="2020-07-12T12:14:40.194" v="0" actId="47"/>
        <pc:sldMkLst>
          <pc:docMk/>
          <pc:sldMk cId="0" sldId="458"/>
        </pc:sldMkLst>
      </pc:sldChg>
      <pc:sldChg chg="del">
        <pc:chgData name="Cai Jun" userId="57e790d697ad4281" providerId="LiveId" clId="{94B91569-B81E-402D-A681-D136F5375E35}" dt="2020-07-12T12:14:40.194" v="0" actId="47"/>
        <pc:sldMkLst>
          <pc:docMk/>
          <pc:sldMk cId="0" sldId="460"/>
        </pc:sldMkLst>
      </pc:sldChg>
      <pc:sldChg chg="del">
        <pc:chgData name="Cai Jun" userId="57e790d697ad4281" providerId="LiveId" clId="{94B91569-B81E-402D-A681-D136F5375E35}" dt="2020-07-12T12:14:40.194" v="0" actId="47"/>
        <pc:sldMkLst>
          <pc:docMk/>
          <pc:sldMk cId="0" sldId="461"/>
        </pc:sldMkLst>
      </pc:sldChg>
      <pc:sldChg chg="del">
        <pc:chgData name="Cai Jun" userId="57e790d697ad4281" providerId="LiveId" clId="{94B91569-B81E-402D-A681-D136F5375E35}" dt="2020-07-12T12:14:40.194" v="0" actId="47"/>
        <pc:sldMkLst>
          <pc:docMk/>
          <pc:sldMk cId="0" sldId="462"/>
        </pc:sldMkLst>
      </pc:sldChg>
      <pc:sldChg chg="del">
        <pc:chgData name="Cai Jun" userId="57e790d697ad4281" providerId="LiveId" clId="{94B91569-B81E-402D-A681-D136F5375E35}" dt="2020-07-12T12:14:40.194" v="0" actId="47"/>
        <pc:sldMkLst>
          <pc:docMk/>
          <pc:sldMk cId="0" sldId="463"/>
        </pc:sldMkLst>
      </pc:sldChg>
      <pc:sldChg chg="del">
        <pc:chgData name="Cai Jun" userId="57e790d697ad4281" providerId="LiveId" clId="{94B91569-B81E-402D-A681-D136F5375E35}" dt="2020-07-12T12:14:40.194" v="0" actId="47"/>
        <pc:sldMkLst>
          <pc:docMk/>
          <pc:sldMk cId="0" sldId="464"/>
        </pc:sldMkLst>
      </pc:sldChg>
      <pc:sldChg chg="del">
        <pc:chgData name="Cai Jun" userId="57e790d697ad4281" providerId="LiveId" clId="{94B91569-B81E-402D-A681-D136F5375E35}" dt="2020-07-12T12:14:40.194" v="0" actId="47"/>
        <pc:sldMkLst>
          <pc:docMk/>
          <pc:sldMk cId="0" sldId="465"/>
        </pc:sldMkLst>
      </pc:sldChg>
      <pc:sldChg chg="del">
        <pc:chgData name="Cai Jun" userId="57e790d697ad4281" providerId="LiveId" clId="{94B91569-B81E-402D-A681-D136F5375E35}" dt="2020-07-12T12:14:40.194" v="0" actId="47"/>
        <pc:sldMkLst>
          <pc:docMk/>
          <pc:sldMk cId="0" sldId="466"/>
        </pc:sldMkLst>
      </pc:sldChg>
      <pc:sldChg chg="del">
        <pc:chgData name="Cai Jun" userId="57e790d697ad4281" providerId="LiveId" clId="{94B91569-B81E-402D-A681-D136F5375E35}" dt="2020-07-12T12:14:40.194" v="0" actId="47"/>
        <pc:sldMkLst>
          <pc:docMk/>
          <pc:sldMk cId="0" sldId="467"/>
        </pc:sldMkLst>
      </pc:sldChg>
      <pc:sldChg chg="del">
        <pc:chgData name="Cai Jun" userId="57e790d697ad4281" providerId="LiveId" clId="{94B91569-B81E-402D-A681-D136F5375E35}" dt="2020-07-12T12:14:40.194" v="0" actId="47"/>
        <pc:sldMkLst>
          <pc:docMk/>
          <pc:sldMk cId="0" sldId="480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AB901AE4-B131-46E5-A6B5-F5C9643E73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715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7545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59F17-B6AC-434F-AF65-00B2A38468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48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A28BA-4302-4456-9B20-F332F2A4C5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42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07287-EF12-4D97-83FB-79A88BCFED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69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13577-4F7B-408F-87E4-FBA6FECAFD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87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A5272-57CE-40E1-9B85-0E283F1FEC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66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3339A-7900-46B1-B07B-A0D0EB633F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132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F4E81-1FB7-45FF-9611-1C87F2A0EC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00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2D014-1E64-40EA-87CD-E1022585CD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906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855E4-6E4A-409A-8190-96B460AF00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24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17F0B-59ED-42ED-9D81-90DF2A352D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169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062BB-9BE6-4C24-88E8-C837B3E847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65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4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393718E9-F35A-4569-A025-4102E93E44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0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3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4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4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1377244" y="1803400"/>
            <a:ext cx="6503106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2095500" indent="-2095500">
              <a:defRPr/>
            </a:pPr>
            <a:r>
              <a:rPr kumimoji="1"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16-5 </a:t>
            </a:r>
            <a:r>
              <a:rPr kumimoji="1"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电解质溶液的导电机理</a:t>
            </a:r>
            <a:endParaRPr kumimoji="1"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1457325" y="3997325"/>
            <a:ext cx="67722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Mechanism of Electric Conductance of Electrolyte Solutions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784774"/>
              </p:ext>
            </p:extLst>
          </p:nvPr>
        </p:nvGraphicFramePr>
        <p:xfrm>
          <a:off x="565150" y="3338513"/>
          <a:ext cx="378301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701720" imgH="228600" progId="Equation.DSMT4">
                  <p:embed/>
                </p:oleObj>
              </mc:Choice>
              <mc:Fallback>
                <p:oleObj name="Equation" r:id="rId3" imgW="1701720" imgH="228600" progId="Equation.DSMT4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338513"/>
                        <a:ext cx="378301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484481"/>
              </p:ext>
            </p:extLst>
          </p:nvPr>
        </p:nvGraphicFramePr>
        <p:xfrm>
          <a:off x="566449" y="3898900"/>
          <a:ext cx="49434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2222280" imgH="393480" progId="Equation.DSMT4">
                  <p:embed/>
                </p:oleObj>
              </mc:Choice>
              <mc:Fallback>
                <p:oleObj name="Equation" r:id="rId5" imgW="2222280" imgH="393480" progId="Equation.DSMT4">
                  <p:embed/>
                  <p:pic>
                    <p:nvPicPr>
                      <p:cNvPr id="112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49" y="3898900"/>
                        <a:ext cx="49434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343670"/>
              </p:ext>
            </p:extLst>
          </p:nvPr>
        </p:nvGraphicFramePr>
        <p:xfrm>
          <a:off x="5903913" y="3400425"/>
          <a:ext cx="25400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1218960" imgH="431640" progId="Equation.DSMT4">
                  <p:embed/>
                </p:oleObj>
              </mc:Choice>
              <mc:Fallback>
                <p:oleObj name="Equation" r:id="rId7" imgW="1218960" imgH="431640" progId="Equation.DSMT4">
                  <p:embed/>
                  <p:pic>
                    <p:nvPicPr>
                      <p:cNvPr id="1126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3" y="3400425"/>
                        <a:ext cx="25400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103399"/>
              </p:ext>
            </p:extLst>
          </p:nvPr>
        </p:nvGraphicFramePr>
        <p:xfrm>
          <a:off x="1165225" y="4922838"/>
          <a:ext cx="731202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2971800" imgH="431640" progId="Equation.DSMT4">
                  <p:embed/>
                </p:oleObj>
              </mc:Choice>
              <mc:Fallback>
                <p:oleObj name="Equation" r:id="rId9" imgW="2971800" imgH="43164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4922838"/>
                        <a:ext cx="7312025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3"/>
          <p:cNvSpPr>
            <a:spLocks noChangeArrowheads="1"/>
          </p:cNvSpPr>
          <p:nvPr/>
        </p:nvSpPr>
        <p:spPr bwMode="auto">
          <a:xfrm>
            <a:off x="339725" y="2713038"/>
            <a:ext cx="76660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解：若电极反应改成如下写法，并取衡算对象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706230"/>
              </p:ext>
            </p:extLst>
          </p:nvPr>
        </p:nvGraphicFramePr>
        <p:xfrm>
          <a:off x="2207923" y="6035675"/>
          <a:ext cx="8302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444240" imgH="228600" progId="Equation.DSMT4">
                  <p:embed/>
                </p:oleObj>
              </mc:Choice>
              <mc:Fallback>
                <p:oleObj name="Equation" r:id="rId11" imgW="444240" imgH="2286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923" y="6035675"/>
                        <a:ext cx="8302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471156"/>
              </p:ext>
            </p:extLst>
          </p:nvPr>
        </p:nvGraphicFramePr>
        <p:xfrm>
          <a:off x="5964238" y="4360863"/>
          <a:ext cx="26035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3" imgW="1396800" imgH="241200" progId="Equation.DSMT4">
                  <p:embed/>
                </p:oleObj>
              </mc:Choice>
              <mc:Fallback>
                <p:oleObj name="Equation" r:id="rId13" imgW="1396800" imgH="2412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238" y="4360863"/>
                        <a:ext cx="26035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">
            <a:extLst>
              <a:ext uri="{FF2B5EF4-FFF2-40B4-BE49-F238E27FC236}">
                <a16:creationId xmlns:a16="http://schemas.microsoft.com/office/drawing/2014/main" id="{D7D0683A-E8D2-408F-9627-1255D874E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4350"/>
            <a:ext cx="82296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用强度为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0.025A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的电流通过硝酸金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(Au(NO</a:t>
            </a:r>
            <a:r>
              <a:rPr kumimoji="1"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1"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溶液，当阴极上有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1.20g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Au(s)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析出时，试计算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：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(a)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通过了多少电量？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(b)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需通电多长时间？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(c)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阳极上将放出多少体积氧气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(STP)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？已知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Au(s)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的摩尔质量为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197.0g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mol</a:t>
            </a:r>
            <a:r>
              <a:rPr kumimoji="1" lang="en-US" altLang="zh-CN" sz="2800" baseline="5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800" baseline="5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。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017307"/>
              </p:ext>
            </p:extLst>
          </p:nvPr>
        </p:nvGraphicFramePr>
        <p:xfrm>
          <a:off x="5924550" y="3400425"/>
          <a:ext cx="253841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218960" imgH="431640" progId="Equation.DSMT4">
                  <p:embed/>
                </p:oleObj>
              </mc:Choice>
              <mc:Fallback>
                <p:oleObj name="Equation" r:id="rId3" imgW="1218960" imgH="431640" progId="Equation.DSMT4">
                  <p:embed/>
                  <p:pic>
                    <p:nvPicPr>
                      <p:cNvPr id="1229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3400425"/>
                        <a:ext cx="2538413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452084"/>
              </p:ext>
            </p:extLst>
          </p:nvPr>
        </p:nvGraphicFramePr>
        <p:xfrm>
          <a:off x="1704975" y="5054600"/>
          <a:ext cx="471963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1917360" imgH="431640" progId="Equation.DSMT4">
                  <p:embed/>
                </p:oleObj>
              </mc:Choice>
              <mc:Fallback>
                <p:oleObj name="Equation" r:id="rId5" imgW="1917360" imgH="431640" progId="Equation.DSMT4">
                  <p:embed/>
                  <p:pic>
                    <p:nvPicPr>
                      <p:cNvPr id="1229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5054600"/>
                        <a:ext cx="4719638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3"/>
          <p:cNvSpPr>
            <a:spLocks noChangeArrowheads="1"/>
          </p:cNvSpPr>
          <p:nvPr/>
        </p:nvSpPr>
        <p:spPr bwMode="auto">
          <a:xfrm>
            <a:off x="339725" y="2713038"/>
            <a:ext cx="76660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BC8EF26-F855-4B08-8EBA-FBDB07356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4350"/>
            <a:ext cx="82296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用强度为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0.025A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的电流通过硝酸金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(Au(NO</a:t>
            </a:r>
            <a:r>
              <a:rPr kumimoji="1"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1"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溶液，当阴极上有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1.20g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Au(s)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析出时，试计算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：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(a)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通过了多少电量？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(b)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需通电多长时间？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(c)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阳极上将放出多少体积氧气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(STP)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？已知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Au(s)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的摩尔质量为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197.0g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mol</a:t>
            </a:r>
            <a:r>
              <a:rPr kumimoji="1" lang="en-US" altLang="zh-CN" sz="2800" baseline="5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800" baseline="5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。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5238A043-3D5A-4747-B08C-30F951EE53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070476"/>
              </p:ext>
            </p:extLst>
          </p:nvPr>
        </p:nvGraphicFramePr>
        <p:xfrm>
          <a:off x="565150" y="3338513"/>
          <a:ext cx="378301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1701720" imgH="228600" progId="Equation.DSMT4">
                  <p:embed/>
                </p:oleObj>
              </mc:Choice>
              <mc:Fallback>
                <p:oleObj name="Equation" r:id="rId7" imgW="1701720" imgH="228600" progId="Equation.DSMT4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5238A043-3D5A-4747-B08C-30F951EE53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338513"/>
                        <a:ext cx="378301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EEAD492A-E491-4AF1-BDE9-63BF8229A2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319078"/>
              </p:ext>
            </p:extLst>
          </p:nvPr>
        </p:nvGraphicFramePr>
        <p:xfrm>
          <a:off x="566449" y="3898900"/>
          <a:ext cx="49434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2222280" imgH="393480" progId="Equation.DSMT4">
                  <p:embed/>
                </p:oleObj>
              </mc:Choice>
              <mc:Fallback>
                <p:oleObj name="Equation" r:id="rId9" imgW="2222280" imgH="393480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EEAD492A-E491-4AF1-BDE9-63BF8229A2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49" y="3898900"/>
                        <a:ext cx="49434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712402"/>
              </p:ext>
            </p:extLst>
          </p:nvPr>
        </p:nvGraphicFramePr>
        <p:xfrm>
          <a:off x="6450013" y="3213100"/>
          <a:ext cx="1384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622080" imgH="393480" progId="Equation.DSMT4">
                  <p:embed/>
                </p:oleObj>
              </mc:Choice>
              <mc:Fallback>
                <p:oleObj name="Equation" r:id="rId3" imgW="622080" imgH="393480" progId="Equation.DSMT4">
                  <p:embed/>
                  <p:pic>
                    <p:nvPicPr>
                      <p:cNvPr id="1331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0013" y="3213100"/>
                        <a:ext cx="1384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529955"/>
              </p:ext>
            </p:extLst>
          </p:nvPr>
        </p:nvGraphicFramePr>
        <p:xfrm>
          <a:off x="944563" y="4760913"/>
          <a:ext cx="6456362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2857320" imgH="736560" progId="Equation.DSMT4">
                  <p:embed/>
                </p:oleObj>
              </mc:Choice>
              <mc:Fallback>
                <p:oleObj name="Equation" r:id="rId5" imgW="2857320" imgH="736560" progId="Equation.DSMT4">
                  <p:embed/>
                  <p:pic>
                    <p:nvPicPr>
                      <p:cNvPr id="1331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4760913"/>
                        <a:ext cx="6456362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339725" y="2713038"/>
            <a:ext cx="76660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F0F4EE5-74ED-4219-A5B9-CC896BEEB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4350"/>
            <a:ext cx="82296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用强度为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0.025A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的电流通过硝酸金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(Au(NO</a:t>
            </a:r>
            <a:r>
              <a:rPr kumimoji="1"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1"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溶液，当阴极上有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1.20g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Au(s)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析出时，试计算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：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(a)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通过了多少电量？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(b)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需通电多长时间？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(c)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阳极上将放出多少体积氧气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(STP)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？已知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Au(s)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的摩尔质量为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197.0g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mol</a:t>
            </a:r>
            <a:r>
              <a:rPr kumimoji="1" lang="en-US" altLang="zh-CN" sz="2800" baseline="5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800" baseline="5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。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CAF49C74-7835-4310-89CD-B9F1A3A5BE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070476"/>
              </p:ext>
            </p:extLst>
          </p:nvPr>
        </p:nvGraphicFramePr>
        <p:xfrm>
          <a:off x="565150" y="3338513"/>
          <a:ext cx="378301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1701720" imgH="228600" progId="Equation.DSMT4">
                  <p:embed/>
                </p:oleObj>
              </mc:Choice>
              <mc:Fallback>
                <p:oleObj name="Equation" r:id="rId7" imgW="1701720" imgH="228600" progId="Equation.DSMT4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CAF49C74-7835-4310-89CD-B9F1A3A5BE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338513"/>
                        <a:ext cx="378301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209067F6-757D-4736-BBE9-0CFDE5B12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319078"/>
              </p:ext>
            </p:extLst>
          </p:nvPr>
        </p:nvGraphicFramePr>
        <p:xfrm>
          <a:off x="566449" y="3898900"/>
          <a:ext cx="49434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2222280" imgH="393480" progId="Equation.DSMT4">
                  <p:embed/>
                </p:oleObj>
              </mc:Choice>
              <mc:Fallback>
                <p:oleObj name="Equation" r:id="rId9" imgW="2222280" imgH="393480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209067F6-757D-4736-BBE9-0CFDE5B120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49" y="3898900"/>
                        <a:ext cx="49434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89"/>
          <p:cNvSpPr txBox="1">
            <a:spLocks noChangeArrowheads="1"/>
          </p:cNvSpPr>
          <p:nvPr/>
        </p:nvSpPr>
        <p:spPr bwMode="auto">
          <a:xfrm>
            <a:off x="688975" y="515245"/>
            <a:ext cx="58229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第一类导体→</a:t>
            </a:r>
            <a:r>
              <a:rPr kumimoji="1" lang="zh-CN" altLang="en-US" sz="3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依靠自由电子导电</a:t>
            </a:r>
            <a:endParaRPr kumimoji="1"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9" name="Text Box 90"/>
          <p:cNvSpPr txBox="1">
            <a:spLocks noChangeArrowheads="1"/>
          </p:cNvSpPr>
          <p:nvPr/>
        </p:nvSpPr>
        <p:spPr bwMode="auto">
          <a:xfrm>
            <a:off x="688975" y="1006829"/>
            <a:ext cx="77660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第二类导体→</a:t>
            </a:r>
            <a:r>
              <a:rPr kumimoji="1" lang="zh-CN" altLang="en-US" sz="3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依靠离子的迁移与电极反应导电</a:t>
            </a:r>
          </a:p>
        </p:txBody>
      </p:sp>
      <p:pic>
        <p:nvPicPr>
          <p:cNvPr id="4100" name="Picture 93" descr="16-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73" y="1546423"/>
            <a:ext cx="73914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01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927023"/>
              </p:ext>
            </p:extLst>
          </p:nvPr>
        </p:nvGraphicFramePr>
        <p:xfrm>
          <a:off x="1484606" y="5599748"/>
          <a:ext cx="2287588" cy="40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218671" imgH="215806" progId="Equation.3">
                  <p:embed/>
                </p:oleObj>
              </mc:Choice>
              <mc:Fallback>
                <p:oleObj name="Equation" r:id="rId4" imgW="1218671" imgH="215806" progId="Equation.3">
                  <p:embed/>
                  <p:pic>
                    <p:nvPicPr>
                      <p:cNvPr id="4101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606" y="5599748"/>
                        <a:ext cx="2287588" cy="405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063772"/>
              </p:ext>
            </p:extLst>
          </p:nvPr>
        </p:nvGraphicFramePr>
        <p:xfrm>
          <a:off x="4233722" y="5599748"/>
          <a:ext cx="4004151" cy="40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2133600" imgH="215900" progId="Equation.3">
                  <p:embed/>
                </p:oleObj>
              </mc:Choice>
              <mc:Fallback>
                <p:oleObj name="Equation" r:id="rId6" imgW="2133600" imgH="215900" progId="Equation.3">
                  <p:embed/>
                  <p:pic>
                    <p:nvPicPr>
                      <p:cNvPr id="4102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722" y="5599748"/>
                        <a:ext cx="4004151" cy="405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165769" y="211874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66092" y="6035022"/>
            <a:ext cx="4943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通电后，溶液将变得不均匀！</a:t>
            </a:r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93" descr="16-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32" y="364400"/>
            <a:ext cx="7391401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7165769" y="211874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0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885614"/>
              </p:ext>
            </p:extLst>
          </p:nvPr>
        </p:nvGraphicFramePr>
        <p:xfrm>
          <a:off x="1220788" y="5876925"/>
          <a:ext cx="71532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2603160" imgH="241200" progId="Equation.DSMT4">
                  <p:embed/>
                </p:oleObj>
              </mc:Choice>
              <mc:Fallback>
                <p:oleObj name="Equation" r:id="rId4" imgW="2603160" imgH="241200" progId="Equation.DSMT4">
                  <p:embed/>
                  <p:pic>
                    <p:nvPicPr>
                      <p:cNvPr id="1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5876925"/>
                        <a:ext cx="7153275" cy="661988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 w="3810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622740" y="4312659"/>
            <a:ext cx="8331689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溶液中的电流由离子迁移提供；电极处电流由电极反应提供，电极反应仅发生在电极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溶液界面层内。</a:t>
            </a:r>
            <a:endParaRPr lang="en-US" altLang="zh-CN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串联电路电流处处相等：</a:t>
            </a:r>
          </a:p>
        </p:txBody>
      </p:sp>
    </p:spTree>
    <p:extLst>
      <p:ext uri="{BB962C8B-B14F-4D97-AF65-F5344CB8AC3E}">
        <p14:creationId xmlns:p14="http://schemas.microsoft.com/office/powerpoint/2010/main" val="2870361966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89" name="Text Box 1105"/>
          <p:cNvSpPr txBox="1">
            <a:spLocks noChangeArrowheads="1"/>
          </p:cNvSpPr>
          <p:nvPr/>
        </p:nvSpPr>
        <p:spPr bwMode="auto">
          <a:xfrm>
            <a:off x="577850" y="674688"/>
            <a:ext cx="5294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法拉第定律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(Faraday’s Law)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23" name="Text Box 1106"/>
          <p:cNvSpPr txBox="1">
            <a:spLocks noChangeArrowheads="1"/>
          </p:cNvSpPr>
          <p:nvPr/>
        </p:nvSpPr>
        <p:spPr bwMode="auto">
          <a:xfrm>
            <a:off x="806450" y="1147763"/>
            <a:ext cx="7418388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7620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当电流通过电解质溶液时，电极反应的反应进度 </a:t>
            </a:r>
            <a:r>
              <a:rPr kumimoji="1" lang="zh-CN" altLang="en-US" sz="2800" i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</a:t>
            </a:r>
            <a:r>
              <a:rPr kumimoji="1" lang="zh-CN" altLang="en-US" sz="2800" b="1" i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与通过的电量 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Q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成正比，与反应电荷数 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z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成反比。</a:t>
            </a:r>
          </a:p>
        </p:txBody>
      </p:sp>
      <p:graphicFrame>
        <p:nvGraphicFramePr>
          <p:cNvPr id="5124" name="Object 1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051869"/>
              </p:ext>
            </p:extLst>
          </p:nvPr>
        </p:nvGraphicFramePr>
        <p:xfrm>
          <a:off x="2981325" y="3049588"/>
          <a:ext cx="301783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269720" imgH="431640" progId="Equation.DSMT4">
                  <p:embed/>
                </p:oleObj>
              </mc:Choice>
              <mc:Fallback>
                <p:oleObj name="Equation" r:id="rId3" imgW="1269720" imgH="431640" progId="Equation.DSMT4">
                  <p:embed/>
                  <p:pic>
                    <p:nvPicPr>
                      <p:cNvPr id="5124" name="Object 1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3049588"/>
                        <a:ext cx="3017838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1109"/>
          <p:cNvSpPr txBox="1">
            <a:spLocks noChangeArrowheads="1"/>
          </p:cNvSpPr>
          <p:nvPr/>
        </p:nvSpPr>
        <p:spPr bwMode="auto">
          <a:xfrm>
            <a:off x="806450" y="4243800"/>
            <a:ext cx="803275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z</a:t>
            </a:r>
            <a:r>
              <a:rPr kumimoji="1" lang="zh-CN" altLang="en-US" sz="2800" b="1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＿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反应电荷数 </a:t>
            </a:r>
            <a:r>
              <a:rPr kumimoji="1"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≠ 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离子电荷数 </a:t>
            </a:r>
            <a:r>
              <a:rPr kumimoji="1" lang="en-US" altLang="zh-CN" sz="2800" i="1" dirty="0" err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z</a:t>
            </a:r>
            <a:r>
              <a:rPr kumimoji="1" lang="en-US" altLang="zh-CN" sz="2800" i="1" baseline="-25000" dirty="0" err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i</a:t>
            </a:r>
            <a:endParaRPr kumimoji="1" lang="en-US" altLang="zh-CN" sz="2800" i="1" baseline="-250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algn="just" eaLnBrk="1" hangingPunct="1">
              <a:spcBef>
                <a:spcPts val="1800"/>
              </a:spcBef>
              <a:buClrTx/>
              <a:buSzTx/>
              <a:buFontTx/>
              <a:buNone/>
            </a:pP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F</a:t>
            </a:r>
            <a:r>
              <a:rPr kumimoji="1" lang="zh-CN" altLang="en-US" sz="2800" b="1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＿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法拉第常数 </a:t>
            </a:r>
            <a:r>
              <a:rPr kumimoji="1"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=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96485C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anose="05050102010706020507" pitchFamily="18" charset="2"/>
              </a:rPr>
              <a:t>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‒1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         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     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1mol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电子所具有的电量</a:t>
            </a:r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002921"/>
              </p:ext>
            </p:extLst>
          </p:nvPr>
        </p:nvGraphicFramePr>
        <p:xfrm>
          <a:off x="3841750" y="1955800"/>
          <a:ext cx="7937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317160" imgH="164880" progId="Equation.DSMT4">
                  <p:embed/>
                </p:oleObj>
              </mc:Choice>
              <mc:Fallback>
                <p:oleObj name="Equation" r:id="rId3" imgW="317160" imgH="164880" progId="Equation.DSMT4">
                  <p:embed/>
                  <p:pic>
                    <p:nvPicPr>
                      <p:cNvPr id="6146" name="Object 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1955800"/>
                        <a:ext cx="79375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0259" name="Group 515"/>
          <p:cNvGrpSpPr>
            <a:grpSpLocks/>
          </p:cNvGrpSpPr>
          <p:nvPr/>
        </p:nvGrpSpPr>
        <p:grpSpPr bwMode="auto">
          <a:xfrm>
            <a:off x="4953000" y="2065338"/>
            <a:ext cx="1579563" cy="877887"/>
            <a:chOff x="3120" y="1091"/>
            <a:chExt cx="995" cy="553"/>
          </a:xfrm>
        </p:grpSpPr>
        <p:sp>
          <p:nvSpPr>
            <p:cNvPr id="6168" name="Line 512"/>
            <p:cNvSpPr>
              <a:spLocks noChangeShapeType="1"/>
            </p:cNvSpPr>
            <p:nvPr/>
          </p:nvSpPr>
          <p:spPr bwMode="auto">
            <a:xfrm flipV="1">
              <a:off x="3120" y="1392"/>
              <a:ext cx="228" cy="25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9" name="Text Box 513"/>
            <p:cNvSpPr txBox="1">
              <a:spLocks noChangeArrowheads="1"/>
            </p:cNvSpPr>
            <p:nvPr/>
          </p:nvSpPr>
          <p:spPr bwMode="auto">
            <a:xfrm>
              <a:off x="3350" y="1091"/>
              <a:ext cx="7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i="1" dirty="0">
                  <a:solidFill>
                    <a:srgbClr val="FF0000"/>
                  </a:solidFill>
                  <a:latin typeface="Symbol" pitchFamily="18" charset="2"/>
                  <a:ea typeface="黑体" pitchFamily="49" charset="-122"/>
                </a:rPr>
                <a:t>x </a:t>
              </a:r>
              <a:r>
                <a:rPr kumimoji="1" lang="en-US" altLang="zh-CN" sz="36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=</a:t>
              </a:r>
              <a:r>
                <a:rPr kumimoji="1" lang="en-US" altLang="zh-CN" sz="36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endParaRPr kumimoji="1" lang="en-US" altLang="zh-CN" sz="2400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160260" name="Group 516"/>
          <p:cNvGrpSpPr>
            <a:grpSpLocks/>
          </p:cNvGrpSpPr>
          <p:nvPr/>
        </p:nvGrpSpPr>
        <p:grpSpPr bwMode="auto">
          <a:xfrm>
            <a:off x="4953000" y="3629410"/>
            <a:ext cx="1665288" cy="873125"/>
            <a:chOff x="3120" y="1094"/>
            <a:chExt cx="1049" cy="550"/>
          </a:xfrm>
        </p:grpSpPr>
        <p:sp>
          <p:nvSpPr>
            <p:cNvPr id="6166" name="Line 518"/>
            <p:cNvSpPr>
              <a:spLocks noChangeShapeType="1"/>
            </p:cNvSpPr>
            <p:nvPr/>
          </p:nvSpPr>
          <p:spPr bwMode="auto">
            <a:xfrm flipV="1">
              <a:off x="3120" y="1392"/>
              <a:ext cx="228" cy="25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Text Box 519"/>
            <p:cNvSpPr txBox="1">
              <a:spLocks noChangeArrowheads="1"/>
            </p:cNvSpPr>
            <p:nvPr/>
          </p:nvSpPr>
          <p:spPr bwMode="auto">
            <a:xfrm>
              <a:off x="3350" y="1094"/>
              <a:ext cx="81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i="1" dirty="0">
                  <a:solidFill>
                    <a:srgbClr val="FF0000"/>
                  </a:solidFill>
                  <a:latin typeface="Symbol" pitchFamily="18" charset="2"/>
                  <a:ea typeface="黑体" pitchFamily="49" charset="-122"/>
                </a:rPr>
                <a:t>x </a:t>
              </a:r>
              <a:r>
                <a:rPr kumimoji="1" lang="en-US" altLang="zh-CN" sz="36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=</a:t>
              </a:r>
              <a:r>
                <a:rPr kumimoji="1" lang="en-US" altLang="zh-CN" sz="36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  <a:endParaRPr kumimoji="1" lang="en-US" altLang="zh-CN" sz="2400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25463" y="3960813"/>
            <a:ext cx="7431087" cy="1508125"/>
            <a:chOff x="525463" y="3960814"/>
            <a:chExt cx="7430336" cy="1508125"/>
          </a:xfrm>
        </p:grpSpPr>
        <p:graphicFrame>
          <p:nvGraphicFramePr>
            <p:cNvPr id="6162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1562213"/>
                </p:ext>
              </p:extLst>
            </p:nvPr>
          </p:nvGraphicFramePr>
          <p:xfrm>
            <a:off x="3325530" y="4514851"/>
            <a:ext cx="4630269" cy="954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Equation" r:id="rId5" imgW="2095200" imgH="431640" progId="Equation.DSMT4">
                    <p:embed/>
                  </p:oleObj>
                </mc:Choice>
                <mc:Fallback>
                  <p:oleObj name="Equation" r:id="rId5" imgW="2095200" imgH="431640" progId="Equation.DSMT4">
                    <p:embed/>
                    <p:pic>
                      <p:nvPicPr>
                        <p:cNvPr id="6162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5530" y="4514851"/>
                          <a:ext cx="4630269" cy="954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63" name="Group 524"/>
            <p:cNvGrpSpPr>
              <a:grpSpLocks/>
            </p:cNvGrpSpPr>
            <p:nvPr/>
          </p:nvGrpSpPr>
          <p:grpSpPr bwMode="auto">
            <a:xfrm>
              <a:off x="525463" y="3960814"/>
              <a:ext cx="2794000" cy="1243013"/>
              <a:chOff x="331" y="2285"/>
              <a:chExt cx="1760" cy="783"/>
            </a:xfrm>
          </p:grpSpPr>
          <p:sp>
            <p:nvSpPr>
              <p:cNvPr id="6164" name="Text Box 502"/>
              <p:cNvSpPr txBox="1">
                <a:spLocks noChangeArrowheads="1"/>
              </p:cNvSpPr>
              <p:nvPr/>
            </p:nvSpPr>
            <p:spPr bwMode="auto">
              <a:xfrm>
                <a:off x="331" y="2285"/>
                <a:ext cx="176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itchFamily="18" charset="0"/>
                  </a:rPr>
                  <a:t>取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itchFamily="18" charset="0"/>
                  </a:rPr>
                  <a:t>B=Cu/2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itchFamily="18" charset="0"/>
                  </a:rPr>
                  <a:t>，</a:t>
                </a:r>
                <a:r>
                  <a:rPr kumimoji="1" lang="zh-CN" altLang="en-US" sz="2800" i="1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</a:t>
                </a:r>
                <a:r>
                  <a:rPr kumimoji="1" lang="en-US" altLang="zh-CN" sz="280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itchFamily="18" charset="0"/>
                  </a:rPr>
                  <a:t>=1</a:t>
                </a:r>
              </a:p>
            </p:txBody>
          </p:sp>
          <p:sp>
            <p:nvSpPr>
              <p:cNvPr id="6165" name="Text Box 503"/>
              <p:cNvSpPr txBox="1">
                <a:spLocks noChangeArrowheads="1"/>
              </p:cNvSpPr>
              <p:nvPr/>
            </p:nvSpPr>
            <p:spPr bwMode="auto">
              <a:xfrm>
                <a:off x="617" y="2741"/>
                <a:ext cx="138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itchFamily="18" charset="0"/>
                  </a:rPr>
                  <a:t>1mol Cu/2</a:t>
                </a:r>
                <a:r>
                  <a:rPr kumimoji="1" lang="en-US" altLang="zh-CN" sz="2800" dirty="0">
                    <a:solidFill>
                      <a:srgbClr val="0000FF"/>
                    </a:solidFill>
                    <a:latin typeface="Times New Roman" pitchFamily="18" charset="0"/>
                  </a:rPr>
                  <a:t> 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  <a:latin typeface="Times New Roman" pitchFamily="18" charset="0"/>
                  </a:rPr>
                  <a:t>→</a:t>
                </a:r>
                <a:endParaRPr kumimoji="1" lang="en-US" altLang="zh-CN" sz="2400" dirty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60264" name="Group 520"/>
          <p:cNvGrpSpPr>
            <a:grpSpLocks/>
          </p:cNvGrpSpPr>
          <p:nvPr/>
        </p:nvGrpSpPr>
        <p:grpSpPr bwMode="auto">
          <a:xfrm>
            <a:off x="4953000" y="4927600"/>
            <a:ext cx="1409700" cy="758825"/>
            <a:chOff x="3120" y="1166"/>
            <a:chExt cx="888" cy="478"/>
          </a:xfrm>
        </p:grpSpPr>
        <p:sp>
          <p:nvSpPr>
            <p:cNvPr id="6160" name="Line 522"/>
            <p:cNvSpPr>
              <a:spLocks noChangeShapeType="1"/>
            </p:cNvSpPr>
            <p:nvPr/>
          </p:nvSpPr>
          <p:spPr bwMode="auto">
            <a:xfrm flipV="1">
              <a:off x="3120" y="1392"/>
              <a:ext cx="228" cy="25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Text Box 523"/>
            <p:cNvSpPr txBox="1">
              <a:spLocks noChangeArrowheads="1"/>
            </p:cNvSpPr>
            <p:nvPr/>
          </p:nvSpPr>
          <p:spPr bwMode="auto">
            <a:xfrm>
              <a:off x="3332" y="1166"/>
              <a:ext cx="6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i="1" dirty="0">
                  <a:solidFill>
                    <a:srgbClr val="FF0000"/>
                  </a:solidFill>
                  <a:latin typeface="Symbol" pitchFamily="18" charset="2"/>
                  <a:ea typeface="黑体" pitchFamily="49" charset="-122"/>
                </a:rPr>
                <a:t>x </a:t>
              </a:r>
              <a:r>
                <a:rPr kumimoji="1" lang="en-US" altLang="zh-CN" sz="36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=</a:t>
              </a:r>
              <a:r>
                <a:rPr kumimoji="1" lang="en-US" altLang="zh-CN" sz="36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endParaRPr kumimoji="1" lang="en-US" altLang="zh-CN" sz="2400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76250" y="596900"/>
            <a:ext cx="8283575" cy="5191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同一个电极反应，衡算对象不同，计算过程也不同</a:t>
            </a: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506413" y="2513013"/>
            <a:ext cx="7294563" cy="1373187"/>
            <a:chOff x="506413" y="2513013"/>
            <a:chExt cx="7294968" cy="1372402"/>
          </a:xfrm>
        </p:grpSpPr>
        <p:sp>
          <p:nvSpPr>
            <p:cNvPr id="6157" name="Text Box 498"/>
            <p:cNvSpPr txBox="1">
              <a:spLocks noChangeArrowheads="1"/>
            </p:cNvSpPr>
            <p:nvPr/>
          </p:nvSpPr>
          <p:spPr bwMode="auto">
            <a:xfrm>
              <a:off x="506413" y="2513013"/>
              <a:ext cx="27940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取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B=Cu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，</a:t>
              </a:r>
              <a:r>
                <a:rPr kumimoji="1" lang="zh-CN" altLang="en-US" sz="2800" i="1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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=1/2</a:t>
              </a:r>
            </a:p>
          </p:txBody>
        </p:sp>
        <p:sp>
          <p:nvSpPr>
            <p:cNvPr id="6158" name="Text Box 499"/>
            <p:cNvSpPr txBox="1">
              <a:spLocks noChangeArrowheads="1"/>
            </p:cNvSpPr>
            <p:nvPr/>
          </p:nvSpPr>
          <p:spPr bwMode="auto">
            <a:xfrm>
              <a:off x="979488" y="3103563"/>
              <a:ext cx="19240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1mol Cu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itchFamily="18" charset="0"/>
                </a:rPr>
                <a:t>→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graphicFrame>
          <p:nvGraphicFramePr>
            <p:cNvPr id="6159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9107801"/>
                </p:ext>
              </p:extLst>
            </p:nvPr>
          </p:nvGraphicFramePr>
          <p:xfrm>
            <a:off x="3089419" y="2930286"/>
            <a:ext cx="4711962" cy="955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Equation" r:id="rId7" imgW="2133360" imgH="431640" progId="Equation.DSMT4">
                    <p:embed/>
                  </p:oleObj>
                </mc:Choice>
                <mc:Fallback>
                  <p:oleObj name="Equation" r:id="rId7" imgW="2133360" imgH="431640" progId="Equation.DSMT4">
                    <p:embed/>
                    <p:pic>
                      <p:nvPicPr>
                        <p:cNvPr id="6159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9419" y="2930286"/>
                          <a:ext cx="4711962" cy="955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979488" y="5578475"/>
            <a:ext cx="7038975" cy="954088"/>
            <a:chOff x="979488" y="5578271"/>
            <a:chExt cx="7039429" cy="954088"/>
          </a:xfrm>
        </p:grpSpPr>
        <p:sp>
          <p:nvSpPr>
            <p:cNvPr id="6155" name="Text Box 509"/>
            <p:cNvSpPr txBox="1">
              <a:spLocks noChangeArrowheads="1"/>
            </p:cNvSpPr>
            <p:nvPr/>
          </p:nvSpPr>
          <p:spPr bwMode="auto">
            <a:xfrm>
              <a:off x="979488" y="5751515"/>
              <a:ext cx="22002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2mol Cu/2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itchFamily="18" charset="0"/>
                </a:rPr>
                <a:t>→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graphicFrame>
          <p:nvGraphicFramePr>
            <p:cNvPr id="6156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4818567"/>
                </p:ext>
              </p:extLst>
            </p:nvPr>
          </p:nvGraphicFramePr>
          <p:xfrm>
            <a:off x="3306913" y="5578271"/>
            <a:ext cx="4712004" cy="954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name="Equation" r:id="rId9" imgW="2133360" imgH="431640" progId="Equation.DSMT4">
                    <p:embed/>
                  </p:oleObj>
                </mc:Choice>
                <mc:Fallback>
                  <p:oleObj name="Equation" r:id="rId9" imgW="2133360" imgH="431640" progId="Equation.DSMT4">
                    <p:embed/>
                    <p:pic>
                      <p:nvPicPr>
                        <p:cNvPr id="6156" name="对象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6913" y="5578271"/>
                          <a:ext cx="4712004" cy="954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54" name="Object 30"/>
          <p:cNvGraphicFramePr>
            <a:graphicFrameLocks noChangeAspect="1"/>
          </p:cNvGraphicFramePr>
          <p:nvPr/>
        </p:nvGraphicFramePr>
        <p:xfrm>
          <a:off x="2789238" y="1138238"/>
          <a:ext cx="3249612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1" imgW="1231366" imgH="266584" progId="Equation.DSMT4">
                  <p:embed/>
                </p:oleObj>
              </mc:Choice>
              <mc:Fallback>
                <p:oleObj name="Equation" r:id="rId11" imgW="1231366" imgH="266584" progId="Equation.DSMT4">
                  <p:embed/>
                  <p:pic>
                    <p:nvPicPr>
                      <p:cNvPr id="615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1138238"/>
                        <a:ext cx="3249612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440517"/>
              </p:ext>
            </p:extLst>
          </p:nvPr>
        </p:nvGraphicFramePr>
        <p:xfrm>
          <a:off x="1698625" y="3622675"/>
          <a:ext cx="8890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355320" imgH="164880" progId="Equation.DSMT4">
                  <p:embed/>
                </p:oleObj>
              </mc:Choice>
              <mc:Fallback>
                <p:oleObj name="Equation" r:id="rId3" imgW="355320" imgH="164880" progId="Equation.DSMT4">
                  <p:embed/>
                  <p:pic>
                    <p:nvPicPr>
                      <p:cNvPr id="717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3622675"/>
                        <a:ext cx="8890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917433"/>
              </p:ext>
            </p:extLst>
          </p:nvPr>
        </p:nvGraphicFramePr>
        <p:xfrm>
          <a:off x="6008688" y="3649663"/>
          <a:ext cx="793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317160" imgH="164880" progId="Equation.DSMT4">
                  <p:embed/>
                </p:oleObj>
              </mc:Choice>
              <mc:Fallback>
                <p:oleObj name="Equation" r:id="rId5" imgW="317160" imgH="164880" progId="Equation.DSMT4">
                  <p:embed/>
                  <p:pic>
                    <p:nvPicPr>
                      <p:cNvPr id="717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688" y="3649663"/>
                        <a:ext cx="7937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15"/>
          <p:cNvSpPr txBox="1">
            <a:spLocks noChangeArrowheads="1"/>
          </p:cNvSpPr>
          <p:nvPr/>
        </p:nvSpPr>
        <p:spPr bwMode="auto">
          <a:xfrm>
            <a:off x="887413" y="4370388"/>
            <a:ext cx="2733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取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B=H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O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kumimoji="1" lang="zh-CN" altLang="en-US" sz="2800" i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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=2</a:t>
            </a:r>
            <a:endParaRPr kumimoji="1" lang="en-US" altLang="zh-CN" sz="28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173" name="Text Box 16"/>
          <p:cNvSpPr txBox="1">
            <a:spLocks noChangeArrowheads="1"/>
          </p:cNvSpPr>
          <p:nvPr/>
        </p:nvSpPr>
        <p:spPr bwMode="auto">
          <a:xfrm>
            <a:off x="560388" y="2903538"/>
            <a:ext cx="2144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1mol H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→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7174" name="Text Box 17"/>
          <p:cNvSpPr txBox="1">
            <a:spLocks noChangeArrowheads="1"/>
          </p:cNvSpPr>
          <p:nvPr/>
        </p:nvSpPr>
        <p:spPr bwMode="auto">
          <a:xfrm>
            <a:off x="5111750" y="4368800"/>
            <a:ext cx="3009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取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B=H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O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kumimoji="1" lang="zh-CN" altLang="en-US" sz="2800" i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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=1/2</a:t>
            </a:r>
            <a:endParaRPr kumimoji="1" lang="en-US" altLang="zh-CN" sz="28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6088" y="906463"/>
            <a:ext cx="828357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同一个电极反应的写法不同，计算过程也不同</a:t>
            </a:r>
          </a:p>
        </p:txBody>
      </p:sp>
      <p:graphicFrame>
        <p:nvGraphicFramePr>
          <p:cNvPr id="7176" name="对象 2"/>
          <p:cNvGraphicFramePr>
            <a:graphicFrameLocks noChangeAspect="1"/>
          </p:cNvGraphicFramePr>
          <p:nvPr/>
        </p:nvGraphicFramePr>
        <p:xfrm>
          <a:off x="574675" y="1911350"/>
          <a:ext cx="39401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1651000" imgH="241300" progId="Equation.DSMT4">
                  <p:embed/>
                </p:oleObj>
              </mc:Choice>
              <mc:Fallback>
                <p:oleObj name="Equation" r:id="rId7" imgW="1651000" imgH="241300" progId="Equation.DSMT4">
                  <p:embed/>
                  <p:pic>
                    <p:nvPicPr>
                      <p:cNvPr id="7176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1911350"/>
                        <a:ext cx="39401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对象 3"/>
          <p:cNvGraphicFramePr>
            <a:graphicFrameLocks noChangeAspect="1"/>
          </p:cNvGraphicFramePr>
          <p:nvPr/>
        </p:nvGraphicFramePr>
        <p:xfrm>
          <a:off x="4940300" y="1706563"/>
          <a:ext cx="3875088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1651000" imgH="406400" progId="Equation.DSMT4">
                  <p:embed/>
                </p:oleObj>
              </mc:Choice>
              <mc:Fallback>
                <p:oleObj name="Equation" r:id="rId9" imgW="1651000" imgH="406400" progId="Equation.DSMT4">
                  <p:embed/>
                  <p:pic>
                    <p:nvPicPr>
                      <p:cNvPr id="7177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1706563"/>
                        <a:ext cx="3875088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235864"/>
              </p:ext>
            </p:extLst>
          </p:nvPr>
        </p:nvGraphicFramePr>
        <p:xfrm>
          <a:off x="1130300" y="5308600"/>
          <a:ext cx="25765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1079280" imgH="203040" progId="Equation.DSMT4">
                  <p:embed/>
                </p:oleObj>
              </mc:Choice>
              <mc:Fallback>
                <p:oleObj name="Equation" r:id="rId11" imgW="1079280" imgH="203040" progId="Equation.DSMT4">
                  <p:embed/>
                  <p:pic>
                    <p:nvPicPr>
                      <p:cNvPr id="7178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5308600"/>
                        <a:ext cx="25765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961150"/>
              </p:ext>
            </p:extLst>
          </p:nvPr>
        </p:nvGraphicFramePr>
        <p:xfrm>
          <a:off x="5248275" y="5318125"/>
          <a:ext cx="31226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3" imgW="1307880" imgH="203040" progId="Equation.DSMT4">
                  <p:embed/>
                </p:oleObj>
              </mc:Choice>
              <mc:Fallback>
                <p:oleObj name="Equation" r:id="rId13" imgW="1307880" imgH="203040" progId="Equation.DSMT4">
                  <p:embed/>
                  <p:pic>
                    <p:nvPicPr>
                      <p:cNvPr id="7179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5318125"/>
                        <a:ext cx="31226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457200" y="514350"/>
            <a:ext cx="82296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用强度为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0.025A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的电流通过硝酸金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(Au(NO</a:t>
            </a:r>
            <a:r>
              <a:rPr kumimoji="1"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1"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溶液，当阴极上有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1.20g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Au(s)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析出时，试计算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：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(a)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通过了多少电量？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(b)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需通电多长时间？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(c)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阳极上将放出多少体积氧气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(STP)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？已知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Au(s)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的摩尔质量为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197.0g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mol</a:t>
            </a:r>
            <a:r>
              <a:rPr kumimoji="1" lang="en-US" altLang="zh-CN" sz="2800" baseline="5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800" baseline="5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。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342900" y="2713038"/>
            <a:ext cx="7594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解：若如下写电极反应并取衡算对象</a:t>
            </a:r>
          </a:p>
        </p:txBody>
      </p:sp>
      <p:graphicFrame>
        <p:nvGraphicFramePr>
          <p:cNvPr id="2529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060650"/>
              </p:ext>
            </p:extLst>
          </p:nvPr>
        </p:nvGraphicFramePr>
        <p:xfrm>
          <a:off x="5724525" y="3236913"/>
          <a:ext cx="28035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346040" imgH="431640" progId="Equation.DSMT4">
                  <p:embed/>
                </p:oleObj>
              </mc:Choice>
              <mc:Fallback>
                <p:oleObj name="Equation" r:id="rId3" imgW="1346040" imgH="431640" progId="Equation.DSMT4">
                  <p:embed/>
                  <p:pic>
                    <p:nvPicPr>
                      <p:cNvPr id="2529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236913"/>
                        <a:ext cx="28035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003010"/>
              </p:ext>
            </p:extLst>
          </p:nvPr>
        </p:nvGraphicFramePr>
        <p:xfrm>
          <a:off x="1076325" y="4884738"/>
          <a:ext cx="6991350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3162240" imgH="583920" progId="Equation.DSMT4">
                  <p:embed/>
                </p:oleObj>
              </mc:Choice>
              <mc:Fallback>
                <p:oleObj name="Equation" r:id="rId5" imgW="3162240" imgH="58392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4884738"/>
                        <a:ext cx="6991350" cy="129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625470"/>
              </p:ext>
            </p:extLst>
          </p:nvPr>
        </p:nvGraphicFramePr>
        <p:xfrm>
          <a:off x="5527675" y="4079875"/>
          <a:ext cx="3100388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1663560" imgH="431640" progId="Equation.DSMT4">
                  <p:embed/>
                </p:oleObj>
              </mc:Choice>
              <mc:Fallback>
                <p:oleObj name="Equation" r:id="rId7" imgW="1663560" imgH="43164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5" y="4079875"/>
                        <a:ext cx="3100388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516754"/>
              </p:ext>
            </p:extLst>
          </p:nvPr>
        </p:nvGraphicFramePr>
        <p:xfrm>
          <a:off x="1948656" y="5855493"/>
          <a:ext cx="9461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507960" imgH="342720" progId="Equation.DSMT4">
                  <p:embed/>
                </p:oleObj>
              </mc:Choice>
              <mc:Fallback>
                <p:oleObj name="Equation" r:id="rId9" imgW="507960" imgH="34272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8656" y="5855493"/>
                        <a:ext cx="94615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1">
            <a:extLst>
              <a:ext uri="{FF2B5EF4-FFF2-40B4-BE49-F238E27FC236}">
                <a16:creationId xmlns:a16="http://schemas.microsoft.com/office/drawing/2014/main" id="{BB23632B-7530-41B1-91AC-84A00B7E6C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631405"/>
              </p:ext>
            </p:extLst>
          </p:nvPr>
        </p:nvGraphicFramePr>
        <p:xfrm>
          <a:off x="578428" y="3054354"/>
          <a:ext cx="39512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1777680" imgH="393480" progId="Equation.DSMT4">
                  <p:embed/>
                </p:oleObj>
              </mc:Choice>
              <mc:Fallback>
                <p:oleObj name="Equation" r:id="rId11" imgW="1777680" imgH="393480" progId="Equation.DSMT4">
                  <p:embed/>
                  <p:pic>
                    <p:nvPicPr>
                      <p:cNvPr id="10" name="对象 1">
                        <a:extLst>
                          <a:ext uri="{FF2B5EF4-FFF2-40B4-BE49-F238E27FC236}">
                            <a16:creationId xmlns:a16="http://schemas.microsoft.com/office/drawing/2014/main" id="{BB23632B-7530-41B1-91AC-84A00B7E6C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28" y="3054354"/>
                        <a:ext cx="395128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">
            <a:extLst>
              <a:ext uri="{FF2B5EF4-FFF2-40B4-BE49-F238E27FC236}">
                <a16:creationId xmlns:a16="http://schemas.microsoft.com/office/drawing/2014/main" id="{827CA764-B240-4065-98BA-21AA44C6A3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855199"/>
              </p:ext>
            </p:extLst>
          </p:nvPr>
        </p:nvGraphicFramePr>
        <p:xfrm>
          <a:off x="579438" y="3908136"/>
          <a:ext cx="46307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3" imgW="2082600" imgH="393480" progId="Equation.DSMT4">
                  <p:embed/>
                </p:oleObj>
              </mc:Choice>
              <mc:Fallback>
                <p:oleObj name="Equation" r:id="rId13" imgW="2082600" imgH="393480" progId="Equation.DSMT4">
                  <p:embed/>
                  <p:pic>
                    <p:nvPicPr>
                      <p:cNvPr id="11" name="对象 2">
                        <a:extLst>
                          <a:ext uri="{FF2B5EF4-FFF2-40B4-BE49-F238E27FC236}">
                            <a16:creationId xmlns:a16="http://schemas.microsoft.com/office/drawing/2014/main" id="{827CA764-B240-4065-98BA-21AA44C6A3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3908136"/>
                        <a:ext cx="4630737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339725" y="2713038"/>
            <a:ext cx="76660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</a:p>
        </p:txBody>
      </p:sp>
      <p:graphicFrame>
        <p:nvGraphicFramePr>
          <p:cNvPr id="92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507709"/>
              </p:ext>
            </p:extLst>
          </p:nvPr>
        </p:nvGraphicFramePr>
        <p:xfrm>
          <a:off x="5772150" y="3400425"/>
          <a:ext cx="28035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346040" imgH="431640" progId="Equation.DSMT4">
                  <p:embed/>
                </p:oleObj>
              </mc:Choice>
              <mc:Fallback>
                <p:oleObj name="Equation" r:id="rId3" imgW="1346040" imgH="431640" progId="Equation.DSMT4">
                  <p:embed/>
                  <p:pic>
                    <p:nvPicPr>
                      <p:cNvPr id="922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3400425"/>
                        <a:ext cx="28035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342136"/>
              </p:ext>
            </p:extLst>
          </p:nvPr>
        </p:nvGraphicFramePr>
        <p:xfrm>
          <a:off x="2020888" y="5037138"/>
          <a:ext cx="471805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917360" imgH="431640" progId="Equation.DSMT4">
                  <p:embed/>
                </p:oleObj>
              </mc:Choice>
              <mc:Fallback>
                <p:oleObj name="Equation" r:id="rId5" imgW="1917360" imgH="431640" progId="Equation.DSMT4">
                  <p:embed/>
                  <p:pic>
                    <p:nvPicPr>
                      <p:cNvPr id="922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5037138"/>
                        <a:ext cx="4718050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>
            <a:extLst>
              <a:ext uri="{FF2B5EF4-FFF2-40B4-BE49-F238E27FC236}">
                <a16:creationId xmlns:a16="http://schemas.microsoft.com/office/drawing/2014/main" id="{1765F60B-C6CF-4236-AB7F-4D0336D3B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4350"/>
            <a:ext cx="82296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用强度为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0.025A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的电流通过硝酸金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(Au(NO</a:t>
            </a:r>
            <a:r>
              <a:rPr kumimoji="1"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1"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溶液，当阴极上有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1.20g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Au(s)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析出时，试计算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：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(a)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通过了多少电量？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(b)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需通电多长时间？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(c)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阳极上将放出多少体积氧气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(STP)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？已知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Au(s)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的摩尔质量为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197.0g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mol</a:t>
            </a:r>
            <a:r>
              <a:rPr kumimoji="1" lang="en-US" altLang="zh-CN" sz="2800" baseline="5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800" baseline="5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。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9" name="对象 1">
            <a:extLst>
              <a:ext uri="{FF2B5EF4-FFF2-40B4-BE49-F238E27FC236}">
                <a16:creationId xmlns:a16="http://schemas.microsoft.com/office/drawing/2014/main" id="{6C8BB983-D82D-43CD-B251-1CEBDE3973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631405"/>
              </p:ext>
            </p:extLst>
          </p:nvPr>
        </p:nvGraphicFramePr>
        <p:xfrm>
          <a:off x="578428" y="3054354"/>
          <a:ext cx="39512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777680" imgH="393480" progId="Equation.DSMT4">
                  <p:embed/>
                </p:oleObj>
              </mc:Choice>
              <mc:Fallback>
                <p:oleObj name="Equation" r:id="rId7" imgW="1777680" imgH="393480" progId="Equation.DSMT4">
                  <p:embed/>
                  <p:pic>
                    <p:nvPicPr>
                      <p:cNvPr id="9" name="对象 1">
                        <a:extLst>
                          <a:ext uri="{FF2B5EF4-FFF2-40B4-BE49-F238E27FC236}">
                            <a16:creationId xmlns:a16="http://schemas.microsoft.com/office/drawing/2014/main" id="{6C8BB983-D82D-43CD-B251-1CEBDE3973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28" y="3054354"/>
                        <a:ext cx="395128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">
            <a:extLst>
              <a:ext uri="{FF2B5EF4-FFF2-40B4-BE49-F238E27FC236}">
                <a16:creationId xmlns:a16="http://schemas.microsoft.com/office/drawing/2014/main" id="{E2AFC06B-0552-49EB-9388-377DC12D72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855199"/>
              </p:ext>
            </p:extLst>
          </p:nvPr>
        </p:nvGraphicFramePr>
        <p:xfrm>
          <a:off x="579438" y="3908136"/>
          <a:ext cx="46307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2082600" imgH="393480" progId="Equation.DSMT4">
                  <p:embed/>
                </p:oleObj>
              </mc:Choice>
              <mc:Fallback>
                <p:oleObj name="Equation" r:id="rId9" imgW="2082600" imgH="393480" progId="Equation.DSMT4">
                  <p:embed/>
                  <p:pic>
                    <p:nvPicPr>
                      <p:cNvPr id="10" name="对象 2">
                        <a:extLst>
                          <a:ext uri="{FF2B5EF4-FFF2-40B4-BE49-F238E27FC236}">
                            <a16:creationId xmlns:a16="http://schemas.microsoft.com/office/drawing/2014/main" id="{E2AFC06B-0552-49EB-9388-377DC12D72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3908136"/>
                        <a:ext cx="4630737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090131"/>
              </p:ext>
            </p:extLst>
          </p:nvPr>
        </p:nvGraphicFramePr>
        <p:xfrm>
          <a:off x="6226175" y="3467100"/>
          <a:ext cx="17399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723600" imgH="393480" progId="Equation.DSMT4">
                  <p:embed/>
                </p:oleObj>
              </mc:Choice>
              <mc:Fallback>
                <p:oleObj name="Equation" r:id="rId3" imgW="723600" imgH="393480" progId="Equation.DSMT4">
                  <p:embed/>
                  <p:pic>
                    <p:nvPicPr>
                      <p:cNvPr id="1024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175" y="3467100"/>
                        <a:ext cx="17399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05164"/>
              </p:ext>
            </p:extLst>
          </p:nvPr>
        </p:nvGraphicFramePr>
        <p:xfrm>
          <a:off x="1033463" y="4783138"/>
          <a:ext cx="7077075" cy="178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3416040" imgH="863280" progId="Equation.DSMT4">
                  <p:embed/>
                </p:oleObj>
              </mc:Choice>
              <mc:Fallback>
                <p:oleObj name="Equation" r:id="rId5" imgW="3416040" imgH="863280" progId="Equation.DSMT4">
                  <p:embed/>
                  <p:pic>
                    <p:nvPicPr>
                      <p:cNvPr id="1024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4783138"/>
                        <a:ext cx="7077075" cy="178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004263"/>
              </p:ext>
            </p:extLst>
          </p:nvPr>
        </p:nvGraphicFramePr>
        <p:xfrm>
          <a:off x="578428" y="3054354"/>
          <a:ext cx="39512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1777680" imgH="393480" progId="Equation.DSMT4">
                  <p:embed/>
                </p:oleObj>
              </mc:Choice>
              <mc:Fallback>
                <p:oleObj name="Equation" r:id="rId7" imgW="1777680" imgH="393480" progId="Equation.DSMT4">
                  <p:embed/>
                  <p:pic>
                    <p:nvPicPr>
                      <p:cNvPr id="1024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28" y="3054354"/>
                        <a:ext cx="395128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52869"/>
              </p:ext>
            </p:extLst>
          </p:nvPr>
        </p:nvGraphicFramePr>
        <p:xfrm>
          <a:off x="579438" y="3908136"/>
          <a:ext cx="46307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2082600" imgH="393480" progId="Equation.DSMT4">
                  <p:embed/>
                </p:oleObj>
              </mc:Choice>
              <mc:Fallback>
                <p:oleObj name="Equation" r:id="rId9" imgW="2082600" imgH="393480" progId="Equation.DSMT4">
                  <p:embed/>
                  <p:pic>
                    <p:nvPicPr>
                      <p:cNvPr id="10246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3908136"/>
                        <a:ext cx="4630737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339725" y="2713038"/>
            <a:ext cx="76660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EF91803-0E2C-456B-942F-70D813488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4350"/>
            <a:ext cx="82296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用强度为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0.025A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的电流通过硝酸金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(Au(NO</a:t>
            </a:r>
            <a:r>
              <a:rPr kumimoji="1"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1"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溶液，当阴极上有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1.20g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Au(s)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析出时，试计算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：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(a)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通过了多少电量？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(b)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需通电多长时间？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(c)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阳极上将放出多少体积氧气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(STP)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？已知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Au(s)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的摩尔质量为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197.0g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mol</a:t>
            </a:r>
            <a:r>
              <a:rPr kumimoji="1" lang="en-US" altLang="zh-CN" sz="2800" baseline="5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800" baseline="5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。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3690</TotalTime>
  <Words>708</Words>
  <Application>Microsoft Office PowerPoint</Application>
  <PresentationFormat>全屏显示(4:3)</PresentationFormat>
  <Paragraphs>37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321</cp:revision>
  <dcterms:created xsi:type="dcterms:W3CDTF">1999-10-07T02:58:10Z</dcterms:created>
  <dcterms:modified xsi:type="dcterms:W3CDTF">2020-07-12T12:14:48Z</dcterms:modified>
</cp:coreProperties>
</file>