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3"/>
  </p:notesMasterIdLst>
  <p:sldIdLst>
    <p:sldId id="467" r:id="rId2"/>
    <p:sldId id="427" r:id="rId3"/>
    <p:sldId id="447" r:id="rId4"/>
    <p:sldId id="444" r:id="rId5"/>
    <p:sldId id="466" r:id="rId6"/>
    <p:sldId id="374" r:id="rId7"/>
    <p:sldId id="457" r:id="rId8"/>
    <p:sldId id="428" r:id="rId9"/>
    <p:sldId id="445" r:id="rId10"/>
    <p:sldId id="458" r:id="rId11"/>
    <p:sldId id="429" r:id="rId12"/>
    <p:sldId id="480" r:id="rId13"/>
    <p:sldId id="452" r:id="rId14"/>
    <p:sldId id="453" r:id="rId15"/>
    <p:sldId id="465" r:id="rId16"/>
    <p:sldId id="456" r:id="rId17"/>
    <p:sldId id="460" r:id="rId18"/>
    <p:sldId id="461" r:id="rId19"/>
    <p:sldId id="462" r:id="rId20"/>
    <p:sldId id="463" r:id="rId21"/>
    <p:sldId id="464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0000"/>
    <a:srgbClr val="969696"/>
    <a:srgbClr val="CCECFF"/>
    <a:srgbClr val="33CCFF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862" autoAdjust="0"/>
  </p:normalViewPr>
  <p:slideViewPr>
    <p:cSldViewPr snapToGrid="0">
      <p:cViewPr varScale="1">
        <p:scale>
          <a:sx n="85" d="100"/>
          <a:sy n="85" d="100"/>
        </p:scale>
        <p:origin x="11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C71C9D42-D744-4414-80FA-B5B6602C363B}"/>
    <pc:docChg chg="delSld">
      <pc:chgData name="Cai Jun" userId="57e790d697ad4281" providerId="LiveId" clId="{C71C9D42-D744-4414-80FA-B5B6602C363B}" dt="2020-07-12T12:15:02.332" v="11" actId="47"/>
      <pc:docMkLst>
        <pc:docMk/>
      </pc:docMkLst>
      <pc:sldChg chg="del">
        <pc:chgData name="Cai Jun" userId="57e790d697ad4281" providerId="LiveId" clId="{C71C9D42-D744-4414-80FA-B5B6602C363B}" dt="2020-07-12T12:14:58.269" v="0" actId="47"/>
        <pc:sldMkLst>
          <pc:docMk/>
          <pc:sldMk cId="0" sldId="469"/>
        </pc:sldMkLst>
      </pc:sldChg>
      <pc:sldChg chg="del">
        <pc:chgData name="Cai Jun" userId="57e790d697ad4281" providerId="LiveId" clId="{C71C9D42-D744-4414-80FA-B5B6602C363B}" dt="2020-07-12T12:14:58.847" v="1" actId="47"/>
        <pc:sldMkLst>
          <pc:docMk/>
          <pc:sldMk cId="0" sldId="470"/>
        </pc:sldMkLst>
      </pc:sldChg>
      <pc:sldChg chg="del">
        <pc:chgData name="Cai Jun" userId="57e790d697ad4281" providerId="LiveId" clId="{C71C9D42-D744-4414-80FA-B5B6602C363B}" dt="2020-07-12T12:14:59.160" v="3" actId="47"/>
        <pc:sldMkLst>
          <pc:docMk/>
          <pc:sldMk cId="0" sldId="471"/>
        </pc:sldMkLst>
      </pc:sldChg>
      <pc:sldChg chg="del">
        <pc:chgData name="Cai Jun" userId="57e790d697ad4281" providerId="LiveId" clId="{C71C9D42-D744-4414-80FA-B5B6602C363B}" dt="2020-07-12T12:14:59.207" v="4" actId="47"/>
        <pc:sldMkLst>
          <pc:docMk/>
          <pc:sldMk cId="0" sldId="472"/>
        </pc:sldMkLst>
      </pc:sldChg>
      <pc:sldChg chg="del">
        <pc:chgData name="Cai Jun" userId="57e790d697ad4281" providerId="LiveId" clId="{C71C9D42-D744-4414-80FA-B5B6602C363B}" dt="2020-07-12T12:14:59.238" v="5" actId="47"/>
        <pc:sldMkLst>
          <pc:docMk/>
          <pc:sldMk cId="0" sldId="473"/>
        </pc:sldMkLst>
      </pc:sldChg>
      <pc:sldChg chg="del">
        <pc:chgData name="Cai Jun" userId="57e790d697ad4281" providerId="LiveId" clId="{C71C9D42-D744-4414-80FA-B5B6602C363B}" dt="2020-07-12T12:14:59.925" v="6" actId="47"/>
        <pc:sldMkLst>
          <pc:docMk/>
          <pc:sldMk cId="0" sldId="474"/>
        </pc:sldMkLst>
      </pc:sldChg>
      <pc:sldChg chg="del">
        <pc:chgData name="Cai Jun" userId="57e790d697ad4281" providerId="LiveId" clId="{C71C9D42-D744-4414-80FA-B5B6602C363B}" dt="2020-07-12T12:15:00.597" v="7" actId="47"/>
        <pc:sldMkLst>
          <pc:docMk/>
          <pc:sldMk cId="0" sldId="475"/>
        </pc:sldMkLst>
      </pc:sldChg>
      <pc:sldChg chg="del">
        <pc:chgData name="Cai Jun" userId="57e790d697ad4281" providerId="LiveId" clId="{C71C9D42-D744-4414-80FA-B5B6602C363B}" dt="2020-07-12T12:15:00.832" v="8" actId="47"/>
        <pc:sldMkLst>
          <pc:docMk/>
          <pc:sldMk cId="0" sldId="476"/>
        </pc:sldMkLst>
      </pc:sldChg>
      <pc:sldChg chg="del">
        <pc:chgData name="Cai Jun" userId="57e790d697ad4281" providerId="LiveId" clId="{C71C9D42-D744-4414-80FA-B5B6602C363B}" dt="2020-07-12T12:15:01.035" v="9" actId="47"/>
        <pc:sldMkLst>
          <pc:docMk/>
          <pc:sldMk cId="0" sldId="477"/>
        </pc:sldMkLst>
      </pc:sldChg>
      <pc:sldChg chg="del">
        <pc:chgData name="Cai Jun" userId="57e790d697ad4281" providerId="LiveId" clId="{C71C9D42-D744-4414-80FA-B5B6602C363B}" dt="2020-07-12T12:15:01.769" v="10" actId="47"/>
        <pc:sldMkLst>
          <pc:docMk/>
          <pc:sldMk cId="0" sldId="478"/>
        </pc:sldMkLst>
      </pc:sldChg>
      <pc:sldChg chg="del">
        <pc:chgData name="Cai Jun" userId="57e790d697ad4281" providerId="LiveId" clId="{C71C9D42-D744-4414-80FA-B5B6602C363B}" dt="2020-07-12T12:15:02.332" v="11" actId="47"/>
        <pc:sldMkLst>
          <pc:docMk/>
          <pc:sldMk cId="0" sldId="479"/>
        </pc:sldMkLst>
      </pc:sldChg>
      <pc:sldChg chg="del">
        <pc:chgData name="Cai Jun" userId="57e790d697ad4281" providerId="LiveId" clId="{C71C9D42-D744-4414-80FA-B5B6602C363B}" dt="2020-07-12T12:14:58.925" v="2" actId="47"/>
        <pc:sldMkLst>
          <pc:docMk/>
          <pc:sldMk cId="2870361966" sldId="481"/>
        </pc:sldMkLst>
      </pc:sldChg>
    </pc:docChg>
  </pc:docChgLst>
  <pc:docChgLst>
    <pc:chgData name="Cai Jun" userId="57e790d697ad4281" providerId="LiveId" clId="{36B2D485-5D81-4D15-92FD-A735F6A3990E}"/>
    <pc:docChg chg="custSel delSld modSld">
      <pc:chgData name="Cai Jun" userId="57e790d697ad4281" providerId="LiveId" clId="{36B2D485-5D81-4D15-92FD-A735F6A3990E}" dt="2020-07-12T12:13:31.804" v="940" actId="1076"/>
      <pc:docMkLst>
        <pc:docMk/>
      </pc:docMkLst>
      <pc:sldChg chg="modSp mod">
        <pc:chgData name="Cai Jun" userId="57e790d697ad4281" providerId="LiveId" clId="{36B2D485-5D81-4D15-92FD-A735F6A3990E}" dt="2020-07-12T11:53:15.370" v="722" actId="1038"/>
        <pc:sldMkLst>
          <pc:docMk/>
          <pc:sldMk cId="0" sldId="374"/>
        </pc:sldMkLst>
        <pc:graphicFrameChg chg="mod">
          <ac:chgData name="Cai Jun" userId="57e790d697ad4281" providerId="LiveId" clId="{36B2D485-5D81-4D15-92FD-A735F6A3990E}" dt="2020-07-12T11:52:51.463" v="707"/>
          <ac:graphicFrameMkLst>
            <pc:docMk/>
            <pc:sldMk cId="0" sldId="374"/>
            <ac:graphicFrameMk id="19459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2:58.807" v="709"/>
          <ac:graphicFrameMkLst>
            <pc:docMk/>
            <pc:sldMk cId="0" sldId="374"/>
            <ac:graphicFrameMk id="19460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3:15.370" v="722" actId="1038"/>
          <ac:graphicFrameMkLst>
            <pc:docMk/>
            <pc:sldMk cId="0" sldId="374"/>
            <ac:graphicFrameMk id="19461" creationId="{00000000-0000-0000-0000-000000000000}"/>
          </ac:graphicFrameMkLst>
        </pc:graphicFrameChg>
      </pc:sldChg>
      <pc:sldChg chg="modSp mod">
        <pc:chgData name="Cai Jun" userId="57e790d697ad4281" providerId="LiveId" clId="{36B2D485-5D81-4D15-92FD-A735F6A3990E}" dt="2020-07-12T11:57:17.739" v="753" actId="1076"/>
        <pc:sldMkLst>
          <pc:docMk/>
          <pc:sldMk cId="0" sldId="427"/>
        </pc:sldMkLst>
        <pc:graphicFrameChg chg="mod">
          <ac:chgData name="Cai Jun" userId="57e790d697ad4281" providerId="LiveId" clId="{36B2D485-5D81-4D15-92FD-A735F6A3990E}" dt="2020-07-12T11:57:17.739" v="753" actId="1076"/>
          <ac:graphicFrameMkLst>
            <pc:docMk/>
            <pc:sldMk cId="0" sldId="427"/>
            <ac:graphicFrameMk id="14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6:42.915" v="748"/>
          <ac:graphicFrameMkLst>
            <pc:docMk/>
            <pc:sldMk cId="0" sldId="427"/>
            <ac:graphicFrameMk id="15363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6:51.930" v="750"/>
          <ac:graphicFrameMkLst>
            <pc:docMk/>
            <pc:sldMk cId="0" sldId="427"/>
            <ac:graphicFrameMk id="15369" creationId="{00000000-0000-0000-0000-000000000000}"/>
          </ac:graphicFrameMkLst>
        </pc:graphicFrameChg>
      </pc:sldChg>
      <pc:sldChg chg="modSp mod">
        <pc:chgData name="Cai Jun" userId="57e790d697ad4281" providerId="LiveId" clId="{36B2D485-5D81-4D15-92FD-A735F6A3990E}" dt="2020-07-12T11:39:21.922" v="325"/>
        <pc:sldMkLst>
          <pc:docMk/>
          <pc:sldMk cId="0" sldId="428"/>
        </pc:sldMkLst>
        <pc:spChg chg="mod">
          <ac:chgData name="Cai Jun" userId="57e790d697ad4281" providerId="LiveId" clId="{36B2D485-5D81-4D15-92FD-A735F6A3990E}" dt="2020-07-12T11:38:59.422" v="319" actId="1076"/>
          <ac:spMkLst>
            <pc:docMk/>
            <pc:sldMk cId="0" sldId="428"/>
            <ac:spMk id="21508" creationId="{00000000-0000-0000-0000-000000000000}"/>
          </ac:spMkLst>
        </pc:spChg>
        <pc:spChg chg="mod">
          <ac:chgData name="Cai Jun" userId="57e790d697ad4281" providerId="LiveId" clId="{36B2D485-5D81-4D15-92FD-A735F6A3990E}" dt="2020-07-12T11:38:53.250" v="318" actId="1076"/>
          <ac:spMkLst>
            <pc:docMk/>
            <pc:sldMk cId="0" sldId="428"/>
            <ac:spMk id="21515" creationId="{00000000-0000-0000-0000-000000000000}"/>
          </ac:spMkLst>
        </pc:spChg>
        <pc:spChg chg="mod">
          <ac:chgData name="Cai Jun" userId="57e790d697ad4281" providerId="LiveId" clId="{36B2D485-5D81-4D15-92FD-A735F6A3990E}" dt="2020-07-12T11:38:53.250" v="318" actId="1076"/>
          <ac:spMkLst>
            <pc:docMk/>
            <pc:sldMk cId="0" sldId="428"/>
            <ac:spMk id="21516" creationId="{00000000-0000-0000-0000-000000000000}"/>
          </ac:spMkLst>
        </pc:spChg>
        <pc:grpChg chg="mod">
          <ac:chgData name="Cai Jun" userId="57e790d697ad4281" providerId="LiveId" clId="{36B2D485-5D81-4D15-92FD-A735F6A3990E}" dt="2020-07-12T11:38:53.250" v="318" actId="1076"/>
          <ac:grpSpMkLst>
            <pc:docMk/>
            <pc:sldMk cId="0" sldId="428"/>
            <ac:grpSpMk id="21512" creationId="{00000000-0000-0000-0000-000000000000}"/>
          </ac:grpSpMkLst>
        </pc:grpChg>
        <pc:graphicFrameChg chg="mod">
          <ac:chgData name="Cai Jun" userId="57e790d697ad4281" providerId="LiveId" clId="{36B2D485-5D81-4D15-92FD-A735F6A3990E}" dt="2020-07-12T11:37:50.375" v="278"/>
          <ac:graphicFrameMkLst>
            <pc:docMk/>
            <pc:sldMk cId="0" sldId="428"/>
            <ac:graphicFrameMk id="21506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9:14.656" v="323"/>
          <ac:graphicFrameMkLst>
            <pc:docMk/>
            <pc:sldMk cId="0" sldId="428"/>
            <ac:graphicFrameMk id="21510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9:21.922" v="325"/>
          <ac:graphicFrameMkLst>
            <pc:docMk/>
            <pc:sldMk cId="0" sldId="428"/>
            <ac:graphicFrameMk id="21511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8:37.859" v="316" actId="1038"/>
          <ac:graphicFrameMkLst>
            <pc:docMk/>
            <pc:sldMk cId="0" sldId="428"/>
            <ac:graphicFrameMk id="21513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8:02.437" v="280"/>
          <ac:graphicFrameMkLst>
            <pc:docMk/>
            <pc:sldMk cId="0" sldId="428"/>
            <ac:graphicFrameMk id="21514" creationId="{00000000-0000-0000-0000-000000000000}"/>
          </ac:graphicFrameMkLst>
        </pc:graphicFrameChg>
      </pc:sldChg>
      <pc:sldChg chg="modSp">
        <pc:chgData name="Cai Jun" userId="57e790d697ad4281" providerId="LiveId" clId="{36B2D485-5D81-4D15-92FD-A735F6A3990E}" dt="2020-07-12T11:40:08.640" v="333"/>
        <pc:sldMkLst>
          <pc:docMk/>
          <pc:sldMk cId="0" sldId="429"/>
        </pc:sldMkLst>
        <pc:graphicFrameChg chg="mod">
          <ac:chgData name="Cai Jun" userId="57e790d697ad4281" providerId="LiveId" clId="{36B2D485-5D81-4D15-92FD-A735F6A3990E}" dt="2020-07-12T11:39:57.843" v="331"/>
          <ac:graphicFrameMkLst>
            <pc:docMk/>
            <pc:sldMk cId="0" sldId="429"/>
            <ac:graphicFrameMk id="24585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40:08.640" v="333"/>
          <ac:graphicFrameMkLst>
            <pc:docMk/>
            <pc:sldMk cId="0" sldId="429"/>
            <ac:graphicFrameMk id="24586" creationId="{00000000-0000-0000-0000-000000000000}"/>
          </ac:graphicFrameMkLst>
        </pc:graphicFrameChg>
      </pc:sldChg>
      <pc:sldChg chg="modSp mod">
        <pc:chgData name="Cai Jun" userId="57e790d697ad4281" providerId="LiveId" clId="{36B2D485-5D81-4D15-92FD-A735F6A3990E}" dt="2020-07-12T11:54:31.837" v="737" actId="1037"/>
        <pc:sldMkLst>
          <pc:docMk/>
          <pc:sldMk cId="0" sldId="444"/>
        </pc:sldMkLst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18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20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21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22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23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24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27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28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29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30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31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32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33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34" creationId="{00000000-0000-0000-0000-000000000000}"/>
          </ac:spMkLst>
        </pc:spChg>
        <pc:grpChg chg="mod">
          <ac:chgData name="Cai Jun" userId="57e790d697ad4281" providerId="LiveId" clId="{36B2D485-5D81-4D15-92FD-A735F6A3990E}" dt="2020-07-12T11:53:54.073" v="726"/>
          <ac:grpSpMkLst>
            <pc:docMk/>
            <pc:sldMk cId="0" sldId="444"/>
            <ac:grpSpMk id="17415" creationId="{00000000-0000-0000-0000-000000000000}"/>
          </ac:grpSpMkLst>
        </pc:grpChg>
        <pc:grpChg chg="mod">
          <ac:chgData name="Cai Jun" userId="57e790d697ad4281" providerId="LiveId" clId="{36B2D485-5D81-4D15-92FD-A735F6A3990E}" dt="2020-07-12T11:53:54.073" v="726"/>
          <ac:grpSpMkLst>
            <pc:docMk/>
            <pc:sldMk cId="0" sldId="444"/>
            <ac:grpSpMk id="17416" creationId="{00000000-0000-0000-0000-000000000000}"/>
          </ac:grpSpMkLst>
        </pc:grpChg>
        <pc:graphicFrameChg chg="mod">
          <ac:chgData name="Cai Jun" userId="57e790d697ad4281" providerId="LiveId" clId="{36B2D485-5D81-4D15-92FD-A735F6A3990E}" dt="2020-07-12T11:54:12.479" v="730"/>
          <ac:graphicFrameMkLst>
            <pc:docMk/>
            <pc:sldMk cId="0" sldId="444"/>
            <ac:graphicFrameMk id="17411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4:31.837" v="737" actId="1037"/>
          <ac:graphicFrameMkLst>
            <pc:docMk/>
            <pc:sldMk cId="0" sldId="444"/>
            <ac:graphicFrameMk id="17412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4:28.930" v="733" actId="1076"/>
          <ac:graphicFrameMkLst>
            <pc:docMk/>
            <pc:sldMk cId="0" sldId="444"/>
            <ac:graphicFrameMk id="17413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3:54.073" v="726"/>
          <ac:graphicFrameMkLst>
            <pc:docMk/>
            <pc:sldMk cId="0" sldId="444"/>
            <ac:graphicFrameMk id="17419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3:54.073" v="726"/>
          <ac:graphicFrameMkLst>
            <pc:docMk/>
            <pc:sldMk cId="0" sldId="444"/>
            <ac:graphicFrameMk id="17425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3:54.073" v="726"/>
          <ac:graphicFrameMkLst>
            <pc:docMk/>
            <pc:sldMk cId="0" sldId="444"/>
            <ac:graphicFrameMk id="17426" creationId="{00000000-0000-0000-0000-000000000000}"/>
          </ac:graphicFrameMkLst>
        </pc:graphicFrameChg>
        <pc:picChg chg="mod">
          <ac:chgData name="Cai Jun" userId="57e790d697ad4281" providerId="LiveId" clId="{36B2D485-5D81-4D15-92FD-A735F6A3990E}" dt="2020-07-12T11:53:54.073" v="726"/>
          <ac:picMkLst>
            <pc:docMk/>
            <pc:sldMk cId="0" sldId="444"/>
            <ac:picMk id="17417" creationId="{00000000-0000-0000-0000-000000000000}"/>
          </ac:picMkLst>
        </pc:picChg>
      </pc:sldChg>
      <pc:sldChg chg="modSp mod">
        <pc:chgData name="Cai Jun" userId="57e790d697ad4281" providerId="LiveId" clId="{36B2D485-5D81-4D15-92FD-A735F6A3990E}" dt="2020-07-12T11:39:41.250" v="329" actId="113"/>
        <pc:sldMkLst>
          <pc:docMk/>
          <pc:sldMk cId="0" sldId="445"/>
        </pc:sldMkLst>
        <pc:spChg chg="mod">
          <ac:chgData name="Cai Jun" userId="57e790d697ad4281" providerId="LiveId" clId="{36B2D485-5D81-4D15-92FD-A735F6A3990E}" dt="2020-07-12T11:39:41.250" v="329" actId="113"/>
          <ac:spMkLst>
            <pc:docMk/>
            <pc:sldMk cId="0" sldId="445"/>
            <ac:spMk id="5" creationId="{00000000-0000-0000-0000-000000000000}"/>
          </ac:spMkLst>
        </pc:spChg>
      </pc:sldChg>
      <pc:sldChg chg="modSp mod">
        <pc:chgData name="Cai Jun" userId="57e790d697ad4281" providerId="LiveId" clId="{36B2D485-5D81-4D15-92FD-A735F6A3990E}" dt="2020-07-12T11:56:07.024" v="746" actId="113"/>
        <pc:sldMkLst>
          <pc:docMk/>
          <pc:sldMk cId="0" sldId="447"/>
        </pc:sldMkLst>
        <pc:spChg chg="mod">
          <ac:chgData name="Cai Jun" userId="57e790d697ad4281" providerId="LiveId" clId="{36B2D485-5D81-4D15-92FD-A735F6A3990E}" dt="2020-07-12T11:55:35.681" v="742" actId="113"/>
          <ac:spMkLst>
            <pc:docMk/>
            <pc:sldMk cId="0" sldId="447"/>
            <ac:spMk id="16388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7.024" v="746" actId="113"/>
          <ac:spMkLst>
            <pc:docMk/>
            <pc:sldMk cId="0" sldId="447"/>
            <ac:spMk id="16392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397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399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400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401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402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403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406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407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408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409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410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411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412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413" creationId="{00000000-0000-0000-0000-000000000000}"/>
          </ac:spMkLst>
        </pc:spChg>
        <pc:grpChg chg="mod">
          <ac:chgData name="Cai Jun" userId="57e790d697ad4281" providerId="LiveId" clId="{36B2D485-5D81-4D15-92FD-A735F6A3990E}" dt="2020-07-12T11:56:00.321" v="745"/>
          <ac:grpSpMkLst>
            <pc:docMk/>
            <pc:sldMk cId="0" sldId="447"/>
            <ac:grpSpMk id="16393" creationId="{00000000-0000-0000-0000-000000000000}"/>
          </ac:grpSpMkLst>
        </pc:grpChg>
        <pc:grpChg chg="mod">
          <ac:chgData name="Cai Jun" userId="57e790d697ad4281" providerId="LiveId" clId="{36B2D485-5D81-4D15-92FD-A735F6A3990E}" dt="2020-07-12T11:56:00.321" v="745"/>
          <ac:grpSpMkLst>
            <pc:docMk/>
            <pc:sldMk cId="0" sldId="447"/>
            <ac:grpSpMk id="16395" creationId="{00000000-0000-0000-0000-000000000000}"/>
          </ac:grpSpMkLst>
        </pc:grpChg>
        <pc:graphicFrameChg chg="mod">
          <ac:chgData name="Cai Jun" userId="57e790d697ad4281" providerId="LiveId" clId="{36B2D485-5D81-4D15-92FD-A735F6A3990E}" dt="2020-07-12T11:55:29.915" v="741"/>
          <ac:graphicFrameMkLst>
            <pc:docMk/>
            <pc:sldMk cId="0" sldId="447"/>
            <ac:graphicFrameMk id="16389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5:21.087" v="739"/>
          <ac:graphicFrameMkLst>
            <pc:docMk/>
            <pc:sldMk cId="0" sldId="447"/>
            <ac:graphicFrameMk id="16391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6:00.321" v="745"/>
          <ac:graphicFrameMkLst>
            <pc:docMk/>
            <pc:sldMk cId="0" sldId="447"/>
            <ac:graphicFrameMk id="16398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6:00.321" v="745"/>
          <ac:graphicFrameMkLst>
            <pc:docMk/>
            <pc:sldMk cId="0" sldId="447"/>
            <ac:graphicFrameMk id="16404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6:00.321" v="745"/>
          <ac:graphicFrameMkLst>
            <pc:docMk/>
            <pc:sldMk cId="0" sldId="447"/>
            <ac:graphicFrameMk id="16405" creationId="{00000000-0000-0000-0000-000000000000}"/>
          </ac:graphicFrameMkLst>
        </pc:graphicFrameChg>
        <pc:picChg chg="mod">
          <ac:chgData name="Cai Jun" userId="57e790d697ad4281" providerId="LiveId" clId="{36B2D485-5D81-4D15-92FD-A735F6A3990E}" dt="2020-07-12T11:56:00.321" v="745"/>
          <ac:picMkLst>
            <pc:docMk/>
            <pc:sldMk cId="0" sldId="447"/>
            <ac:picMk id="16396" creationId="{00000000-0000-0000-0000-000000000000}"/>
          </ac:picMkLst>
        </pc:picChg>
      </pc:sldChg>
      <pc:sldChg chg="modSp mod">
        <pc:chgData name="Cai Jun" userId="57e790d697ad4281" providerId="LiveId" clId="{36B2D485-5D81-4D15-92FD-A735F6A3990E}" dt="2020-07-12T11:43:46.187" v="366" actId="113"/>
        <pc:sldMkLst>
          <pc:docMk/>
          <pc:sldMk cId="0" sldId="452"/>
        </pc:sldMkLst>
        <pc:spChg chg="mod">
          <ac:chgData name="Cai Jun" userId="57e790d697ad4281" providerId="LiveId" clId="{36B2D485-5D81-4D15-92FD-A735F6A3990E}" dt="2020-07-12T11:43:46.187" v="366" actId="113"/>
          <ac:spMkLst>
            <pc:docMk/>
            <pc:sldMk cId="0" sldId="452"/>
            <ac:spMk id="26633" creationId="{00000000-0000-0000-0000-000000000000}"/>
          </ac:spMkLst>
        </pc:spChg>
      </pc:sldChg>
      <pc:sldChg chg="addSp delSp modSp mod modAnim">
        <pc:chgData name="Cai Jun" userId="57e790d697ad4281" providerId="LiveId" clId="{36B2D485-5D81-4D15-92FD-A735F6A3990E}" dt="2020-07-12T11:50:37.884" v="518" actId="1076"/>
        <pc:sldMkLst>
          <pc:docMk/>
          <pc:sldMk cId="0" sldId="453"/>
        </pc:sldMkLst>
        <pc:spChg chg="mod">
          <ac:chgData name="Cai Jun" userId="57e790d697ad4281" providerId="LiveId" clId="{36B2D485-5D81-4D15-92FD-A735F6A3990E}" dt="2020-07-12T11:45:57.781" v="381"/>
          <ac:spMkLst>
            <pc:docMk/>
            <pc:sldMk cId="0" sldId="453"/>
            <ac:spMk id="11" creationId="{E5247689-B97B-4B2D-9320-CC79E6014E8D}"/>
          </ac:spMkLst>
        </pc:spChg>
        <pc:spChg chg="mod">
          <ac:chgData name="Cai Jun" userId="57e790d697ad4281" providerId="LiveId" clId="{36B2D485-5D81-4D15-92FD-A735F6A3990E}" dt="2020-07-12T11:45:57.781" v="381"/>
          <ac:spMkLst>
            <pc:docMk/>
            <pc:sldMk cId="0" sldId="453"/>
            <ac:spMk id="12" creationId="{661D92B5-8CDA-4B19-BF3B-EF87BE8499F9}"/>
          </ac:spMkLst>
        </pc:spChg>
        <pc:spChg chg="add mod">
          <ac:chgData name="Cai Jun" userId="57e790d697ad4281" providerId="LiveId" clId="{36B2D485-5D81-4D15-92FD-A735F6A3990E}" dt="2020-07-12T11:50:36.603" v="517" actId="1076"/>
          <ac:spMkLst>
            <pc:docMk/>
            <pc:sldMk cId="0" sldId="453"/>
            <ac:spMk id="13" creationId="{A38A01B9-9A7D-4192-B37C-AD7A032394F2}"/>
          </ac:spMkLst>
        </pc:spChg>
        <pc:spChg chg="del">
          <ac:chgData name="Cai Jun" userId="57e790d697ad4281" providerId="LiveId" clId="{36B2D485-5D81-4D15-92FD-A735F6A3990E}" dt="2020-07-12T11:49:14.650" v="493" actId="478"/>
          <ac:spMkLst>
            <pc:docMk/>
            <pc:sldMk cId="0" sldId="453"/>
            <ac:spMk id="27650" creationId="{00000000-0000-0000-0000-000000000000}"/>
          </ac:spMkLst>
        </pc:spChg>
        <pc:spChg chg="mod">
          <ac:chgData name="Cai Jun" userId="57e790d697ad4281" providerId="LiveId" clId="{36B2D485-5D81-4D15-92FD-A735F6A3990E}" dt="2020-07-12T11:50:09.400" v="509" actId="6549"/>
          <ac:spMkLst>
            <pc:docMk/>
            <pc:sldMk cId="0" sldId="453"/>
            <ac:spMk id="27652" creationId="{00000000-0000-0000-0000-000000000000}"/>
          </ac:spMkLst>
        </pc:spChg>
        <pc:spChg chg="del mod">
          <ac:chgData name="Cai Jun" userId="57e790d697ad4281" providerId="LiveId" clId="{36B2D485-5D81-4D15-92FD-A735F6A3990E}" dt="2020-07-12T11:50:14.384" v="510" actId="478"/>
          <ac:spMkLst>
            <pc:docMk/>
            <pc:sldMk cId="0" sldId="453"/>
            <ac:spMk id="27653" creationId="{00000000-0000-0000-0000-000000000000}"/>
          </ac:spMkLst>
        </pc:spChg>
        <pc:grpChg chg="add mod">
          <ac:chgData name="Cai Jun" userId="57e790d697ad4281" providerId="LiveId" clId="{36B2D485-5D81-4D15-92FD-A735F6A3990E}" dt="2020-07-12T11:45:57.781" v="381"/>
          <ac:grpSpMkLst>
            <pc:docMk/>
            <pc:sldMk cId="0" sldId="453"/>
            <ac:grpSpMk id="10" creationId="{FBC3F568-0D6B-4C71-BE6A-C994ACEE75AE}"/>
          </ac:grpSpMkLst>
        </pc:grpChg>
        <pc:grpChg chg="del">
          <ac:chgData name="Cai Jun" userId="57e790d697ad4281" providerId="LiveId" clId="{36B2D485-5D81-4D15-92FD-A735F6A3990E}" dt="2020-07-12T11:45:57.344" v="380" actId="478"/>
          <ac:grpSpMkLst>
            <pc:docMk/>
            <pc:sldMk cId="0" sldId="453"/>
            <ac:grpSpMk id="27655" creationId="{00000000-0000-0000-0000-000000000000}"/>
          </ac:grpSpMkLst>
        </pc:grpChg>
        <pc:graphicFrameChg chg="add mod">
          <ac:chgData name="Cai Jun" userId="57e790d697ad4281" providerId="LiveId" clId="{36B2D485-5D81-4D15-92FD-A735F6A3990E}" dt="2020-07-12T11:50:37.884" v="518" actId="1076"/>
          <ac:graphicFrameMkLst>
            <pc:docMk/>
            <pc:sldMk cId="0" sldId="453"/>
            <ac:graphicFrameMk id="14" creationId="{41EC7C7A-C013-44E7-B28B-7091ACC3AF55}"/>
          </ac:graphicFrameMkLst>
        </pc:graphicFrameChg>
        <pc:graphicFrameChg chg="add mod">
          <ac:chgData name="Cai Jun" userId="57e790d697ad4281" providerId="LiveId" clId="{36B2D485-5D81-4D15-92FD-A735F6A3990E}" dt="2020-07-12T11:50:31.931" v="515" actId="1076"/>
          <ac:graphicFrameMkLst>
            <pc:docMk/>
            <pc:sldMk cId="0" sldId="453"/>
            <ac:graphicFrameMk id="15" creationId="{1799E965-75E7-4832-8404-7293DEB99265}"/>
          </ac:graphicFrameMkLst>
        </pc:graphicFrameChg>
        <pc:graphicFrameChg chg="mod">
          <ac:chgData name="Cai Jun" userId="57e790d697ad4281" providerId="LiveId" clId="{36B2D485-5D81-4D15-92FD-A735F6A3990E}" dt="2020-07-12T11:50:17.181" v="511" actId="1076"/>
          <ac:graphicFrameMkLst>
            <pc:docMk/>
            <pc:sldMk cId="0" sldId="453"/>
            <ac:graphicFrameMk id="27654" creationId="{00000000-0000-0000-0000-000000000000}"/>
          </ac:graphicFrameMkLst>
        </pc:graphicFrameChg>
      </pc:sldChg>
      <pc:sldChg chg="addSp delSp modSp del mod delAnim">
        <pc:chgData name="Cai Jun" userId="57e790d697ad4281" providerId="LiveId" clId="{36B2D485-5D81-4D15-92FD-A735F6A3990E}" dt="2020-07-12T11:50:43.166" v="519" actId="47"/>
        <pc:sldMkLst>
          <pc:docMk/>
          <pc:sldMk cId="0" sldId="454"/>
        </pc:sldMkLst>
        <pc:spChg chg="mod">
          <ac:chgData name="Cai Jun" userId="57e790d697ad4281" providerId="LiveId" clId="{36B2D485-5D81-4D15-92FD-A735F6A3990E}" dt="2020-07-12T11:45:50.312" v="379" actId="14100"/>
          <ac:spMkLst>
            <pc:docMk/>
            <pc:sldMk cId="0" sldId="454"/>
            <ac:spMk id="11" creationId="{672294EB-0A62-4B2C-B45F-4FA619DD8E3D}"/>
          </ac:spMkLst>
        </pc:spChg>
        <pc:spChg chg="mod">
          <ac:chgData name="Cai Jun" userId="57e790d697ad4281" providerId="LiveId" clId="{36B2D485-5D81-4D15-92FD-A735F6A3990E}" dt="2020-07-12T11:45:50.312" v="379" actId="14100"/>
          <ac:spMkLst>
            <pc:docMk/>
            <pc:sldMk cId="0" sldId="454"/>
            <ac:spMk id="12" creationId="{5E65EA8E-7016-4FC3-9AFE-085340007739}"/>
          </ac:spMkLst>
        </pc:spChg>
        <pc:grpChg chg="add mod">
          <ac:chgData name="Cai Jun" userId="57e790d697ad4281" providerId="LiveId" clId="{36B2D485-5D81-4D15-92FD-A735F6A3990E}" dt="2020-07-12T11:45:50.312" v="379" actId="14100"/>
          <ac:grpSpMkLst>
            <pc:docMk/>
            <pc:sldMk cId="0" sldId="454"/>
            <ac:grpSpMk id="10" creationId="{077F107C-052F-4C93-A323-5B65299A8CFE}"/>
          </ac:grpSpMkLst>
        </pc:grpChg>
        <pc:grpChg chg="del">
          <ac:chgData name="Cai Jun" userId="57e790d697ad4281" providerId="LiveId" clId="{36B2D485-5D81-4D15-92FD-A735F6A3990E}" dt="2020-07-12T11:44:32.281" v="367" actId="478"/>
          <ac:grpSpMkLst>
            <pc:docMk/>
            <pc:sldMk cId="0" sldId="454"/>
            <ac:grpSpMk id="28679" creationId="{00000000-0000-0000-0000-000000000000}"/>
          </ac:grpSpMkLst>
        </pc:grpChg>
        <pc:graphicFrameChg chg="del mod">
          <ac:chgData name="Cai Jun" userId="57e790d697ad4281" providerId="LiveId" clId="{36B2D485-5D81-4D15-92FD-A735F6A3990E}" dt="2020-07-12T11:50:26.509" v="513" actId="21"/>
          <ac:graphicFrameMkLst>
            <pc:docMk/>
            <pc:sldMk cId="0" sldId="454"/>
            <ac:graphicFrameMk id="249868" creationId="{00000000-0000-0000-0000-000000000000}"/>
          </ac:graphicFrameMkLst>
        </pc:graphicFrameChg>
        <pc:graphicFrameChg chg="del mod">
          <ac:chgData name="Cai Jun" userId="57e790d697ad4281" providerId="LiveId" clId="{36B2D485-5D81-4D15-92FD-A735F6A3990E}" dt="2020-07-12T11:50:26.509" v="513" actId="21"/>
          <ac:graphicFrameMkLst>
            <pc:docMk/>
            <pc:sldMk cId="0" sldId="454"/>
            <ac:graphicFrameMk id="249870" creationId="{00000000-0000-0000-0000-000000000000}"/>
          </ac:graphicFrameMkLst>
        </pc:graphicFrameChg>
      </pc:sldChg>
      <pc:sldChg chg="addSp delSp modSp mod modAnim">
        <pc:chgData name="Cai Jun" userId="57e790d697ad4281" providerId="LiveId" clId="{36B2D485-5D81-4D15-92FD-A735F6A3990E}" dt="2020-07-12T12:13:31.804" v="940" actId="1076"/>
        <pc:sldMkLst>
          <pc:docMk/>
          <pc:sldMk cId="0" sldId="456"/>
        </pc:sldMkLst>
        <pc:spChg chg="mod">
          <ac:chgData name="Cai Jun" userId="57e790d697ad4281" providerId="LiveId" clId="{36B2D485-5D81-4D15-92FD-A735F6A3990E}" dt="2020-07-12T11:46:12.406" v="385"/>
          <ac:spMkLst>
            <pc:docMk/>
            <pc:sldMk cId="0" sldId="456"/>
            <ac:spMk id="14" creationId="{0AD8EE5B-A4C1-4959-B3CE-43C4877719A9}"/>
          </ac:spMkLst>
        </pc:spChg>
        <pc:spChg chg="mod">
          <ac:chgData name="Cai Jun" userId="57e790d697ad4281" providerId="LiveId" clId="{36B2D485-5D81-4D15-92FD-A735F6A3990E}" dt="2020-07-12T11:46:12.406" v="385"/>
          <ac:spMkLst>
            <pc:docMk/>
            <pc:sldMk cId="0" sldId="456"/>
            <ac:spMk id="15" creationId="{4BB73BEB-CD5A-4D57-A54F-7795607378B9}"/>
          </ac:spMkLst>
        </pc:spChg>
        <pc:spChg chg="mod">
          <ac:chgData name="Cai Jun" userId="57e790d697ad4281" providerId="LiveId" clId="{36B2D485-5D81-4D15-92FD-A735F6A3990E}" dt="2020-07-12T12:13:25.085" v="937" actId="1076"/>
          <ac:spMkLst>
            <pc:docMk/>
            <pc:sldMk cId="0" sldId="456"/>
            <ac:spMk id="30722" creationId="{00000000-0000-0000-0000-000000000000}"/>
          </ac:spMkLst>
        </pc:spChg>
        <pc:spChg chg="del mod">
          <ac:chgData name="Cai Jun" userId="57e790d697ad4281" providerId="LiveId" clId="{36B2D485-5D81-4D15-92FD-A735F6A3990E}" dt="2020-07-12T11:50:58.041" v="520" actId="478"/>
          <ac:spMkLst>
            <pc:docMk/>
            <pc:sldMk cId="0" sldId="456"/>
            <ac:spMk id="30729" creationId="{00000000-0000-0000-0000-000000000000}"/>
          </ac:spMkLst>
        </pc:spChg>
        <pc:spChg chg="del mod">
          <ac:chgData name="Cai Jun" userId="57e790d697ad4281" providerId="LiveId" clId="{36B2D485-5D81-4D15-92FD-A735F6A3990E}" dt="2020-07-12T11:51:20.682" v="565" actId="478"/>
          <ac:spMkLst>
            <pc:docMk/>
            <pc:sldMk cId="0" sldId="456"/>
            <ac:spMk id="30731" creationId="{00000000-0000-0000-0000-000000000000}"/>
          </ac:spMkLst>
        </pc:spChg>
        <pc:grpChg chg="add mod">
          <ac:chgData name="Cai Jun" userId="57e790d697ad4281" providerId="LiveId" clId="{36B2D485-5D81-4D15-92FD-A735F6A3990E}" dt="2020-07-12T11:46:12.406" v="385"/>
          <ac:grpSpMkLst>
            <pc:docMk/>
            <pc:sldMk cId="0" sldId="456"/>
            <ac:grpSpMk id="13" creationId="{88226294-721A-4776-89DC-C5DA407A7F46}"/>
          </ac:grpSpMkLst>
        </pc:grpChg>
        <pc:grpChg chg="del">
          <ac:chgData name="Cai Jun" userId="57e790d697ad4281" providerId="LiveId" clId="{36B2D485-5D81-4D15-92FD-A735F6A3990E}" dt="2020-07-12T11:46:11.937" v="384" actId="478"/>
          <ac:grpSpMkLst>
            <pc:docMk/>
            <pc:sldMk cId="0" sldId="456"/>
            <ac:grpSpMk id="30726" creationId="{00000000-0000-0000-0000-000000000000}"/>
          </ac:grpSpMkLst>
        </pc:grpChg>
        <pc:grpChg chg="del mod">
          <ac:chgData name="Cai Jun" userId="57e790d697ad4281" providerId="LiveId" clId="{36B2D485-5D81-4D15-92FD-A735F6A3990E}" dt="2020-07-12T11:51:20.682" v="565" actId="478"/>
          <ac:grpSpMkLst>
            <pc:docMk/>
            <pc:sldMk cId="0" sldId="456"/>
            <ac:grpSpMk id="251928" creationId="{00000000-0000-0000-0000-000000000000}"/>
          </ac:grpSpMkLst>
        </pc:grpChg>
        <pc:grpChg chg="del mod">
          <ac:chgData name="Cai Jun" userId="57e790d697ad4281" providerId="LiveId" clId="{36B2D485-5D81-4D15-92FD-A735F6A3990E}" dt="2020-07-12T11:50:58.041" v="520" actId="478"/>
          <ac:grpSpMkLst>
            <pc:docMk/>
            <pc:sldMk cId="0" sldId="456"/>
            <ac:grpSpMk id="251929" creationId="{00000000-0000-0000-0000-000000000000}"/>
          </ac:grpSpMkLst>
        </pc:grpChg>
        <pc:graphicFrameChg chg="add mod">
          <ac:chgData name="Cai Jun" userId="57e790d697ad4281" providerId="LiveId" clId="{36B2D485-5D81-4D15-92FD-A735F6A3990E}" dt="2020-07-12T12:13:30.179" v="939" actId="1076"/>
          <ac:graphicFrameMkLst>
            <pc:docMk/>
            <pc:sldMk cId="0" sldId="456"/>
            <ac:graphicFrameMk id="2" creationId="{74173D2D-8B1D-4987-98B7-D46063EB124B}"/>
          </ac:graphicFrameMkLst>
        </pc:graphicFrameChg>
        <pc:graphicFrameChg chg="mod">
          <ac:chgData name="Cai Jun" userId="57e790d697ad4281" providerId="LiveId" clId="{36B2D485-5D81-4D15-92FD-A735F6A3990E}" dt="2020-07-12T12:13:27.585" v="938" actId="1076"/>
          <ac:graphicFrameMkLst>
            <pc:docMk/>
            <pc:sldMk cId="0" sldId="456"/>
            <ac:graphicFrameMk id="30725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13:31.804" v="940" actId="1076"/>
          <ac:graphicFrameMkLst>
            <pc:docMk/>
            <pc:sldMk cId="0" sldId="456"/>
            <ac:graphicFrameMk id="30730" creationId="{00000000-0000-0000-0000-000000000000}"/>
          </ac:graphicFrameMkLst>
        </pc:graphicFrameChg>
        <pc:graphicFrameChg chg="del mod">
          <ac:chgData name="Cai Jun" userId="57e790d697ad4281" providerId="LiveId" clId="{36B2D485-5D81-4D15-92FD-A735F6A3990E}" dt="2020-07-12T11:51:48.354" v="573" actId="478"/>
          <ac:graphicFrameMkLst>
            <pc:docMk/>
            <pc:sldMk cId="0" sldId="456"/>
            <ac:graphicFrameMk id="30732" creationId="{00000000-0000-0000-0000-000000000000}"/>
          </ac:graphicFrameMkLst>
        </pc:graphicFrameChg>
      </pc:sldChg>
      <pc:sldChg chg="modSp">
        <pc:chgData name="Cai Jun" userId="57e790d697ad4281" providerId="LiveId" clId="{36B2D485-5D81-4D15-92FD-A735F6A3990E}" dt="2020-07-12T11:57:59.489" v="760"/>
        <pc:sldMkLst>
          <pc:docMk/>
          <pc:sldMk cId="0" sldId="457"/>
        </pc:sldMkLst>
        <pc:graphicFrameChg chg="mod">
          <ac:chgData name="Cai Jun" userId="57e790d697ad4281" providerId="LiveId" clId="{36B2D485-5D81-4D15-92FD-A735F6A3990E}" dt="2020-07-12T11:57:47.848" v="755"/>
          <ac:graphicFrameMkLst>
            <pc:docMk/>
            <pc:sldMk cId="0" sldId="457"/>
            <ac:graphicFrameMk id="20483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7:52.661" v="758"/>
          <ac:graphicFrameMkLst>
            <pc:docMk/>
            <pc:sldMk cId="0" sldId="457"/>
            <ac:graphicFrameMk id="20484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7:59.489" v="760"/>
          <ac:graphicFrameMkLst>
            <pc:docMk/>
            <pc:sldMk cId="0" sldId="457"/>
            <ac:graphicFrameMk id="20485" creationId="{00000000-0000-0000-0000-000000000000}"/>
          </ac:graphicFrameMkLst>
        </pc:graphicFrameChg>
      </pc:sldChg>
      <pc:sldChg chg="modSp mod">
        <pc:chgData name="Cai Jun" userId="57e790d697ad4281" providerId="LiveId" clId="{36B2D485-5D81-4D15-92FD-A735F6A3990E}" dt="2020-07-12T12:08:58.351" v="915"/>
        <pc:sldMkLst>
          <pc:docMk/>
          <pc:sldMk cId="0" sldId="458"/>
        </pc:sldMkLst>
        <pc:graphicFrameChg chg="mod">
          <ac:chgData name="Cai Jun" userId="57e790d697ad4281" providerId="LiveId" clId="{36B2D485-5D81-4D15-92FD-A735F6A3990E}" dt="2020-07-12T12:08:54.335" v="914" actId="14100"/>
          <ac:graphicFrameMkLst>
            <pc:docMk/>
            <pc:sldMk cId="0" sldId="458"/>
            <ac:graphicFrameMk id="23556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8:58.351" v="915"/>
          <ac:graphicFrameMkLst>
            <pc:docMk/>
            <pc:sldMk cId="0" sldId="458"/>
            <ac:graphicFrameMk id="23557" creationId="{00000000-0000-0000-0000-000000000000}"/>
          </ac:graphicFrameMkLst>
        </pc:graphicFrameChg>
      </pc:sldChg>
      <pc:sldChg chg="addSp delSp modSp mod">
        <pc:chgData name="Cai Jun" userId="57e790d697ad4281" providerId="LiveId" clId="{36B2D485-5D81-4D15-92FD-A735F6A3990E}" dt="2020-07-12T11:37:05.744" v="276" actId="1038"/>
        <pc:sldMkLst>
          <pc:docMk/>
          <pc:sldMk cId="0" sldId="460"/>
        </pc:sldMkLst>
        <pc:spChg chg="mod">
          <ac:chgData name="Cai Jun" userId="57e790d697ad4281" providerId="LiveId" clId="{36B2D485-5D81-4D15-92FD-A735F6A3990E}" dt="2020-07-12T11:33:50.775" v="145"/>
          <ac:spMkLst>
            <pc:docMk/>
            <pc:sldMk cId="0" sldId="460"/>
            <ac:spMk id="11" creationId="{588EEFCB-61FD-4E98-BDE6-109EB4D331A7}"/>
          </ac:spMkLst>
        </pc:spChg>
        <pc:spChg chg="mod">
          <ac:chgData name="Cai Jun" userId="57e790d697ad4281" providerId="LiveId" clId="{36B2D485-5D81-4D15-92FD-A735F6A3990E}" dt="2020-07-12T11:33:50.775" v="145"/>
          <ac:spMkLst>
            <pc:docMk/>
            <pc:sldMk cId="0" sldId="460"/>
            <ac:spMk id="14" creationId="{09DF711A-EB4F-42FA-AD40-220194D04616}"/>
          </ac:spMkLst>
        </pc:spChg>
        <pc:spChg chg="del">
          <ac:chgData name="Cai Jun" userId="57e790d697ad4281" providerId="LiveId" clId="{36B2D485-5D81-4D15-92FD-A735F6A3990E}" dt="2020-07-12T11:33:50.275" v="144" actId="478"/>
          <ac:spMkLst>
            <pc:docMk/>
            <pc:sldMk cId="0" sldId="460"/>
            <ac:spMk id="31746" creationId="{00000000-0000-0000-0000-000000000000}"/>
          </ac:spMkLst>
        </pc:spChg>
        <pc:spChg chg="del">
          <ac:chgData name="Cai Jun" userId="57e790d697ad4281" providerId="LiveId" clId="{36B2D485-5D81-4D15-92FD-A735F6A3990E}" dt="2020-07-12T11:33:50.275" v="144" actId="478"/>
          <ac:spMkLst>
            <pc:docMk/>
            <pc:sldMk cId="0" sldId="460"/>
            <ac:spMk id="31749" creationId="{00000000-0000-0000-0000-000000000000}"/>
          </ac:spMkLst>
        </pc:spChg>
        <pc:grpChg chg="add mod">
          <ac:chgData name="Cai Jun" userId="57e790d697ad4281" providerId="LiveId" clId="{36B2D485-5D81-4D15-92FD-A735F6A3990E}" dt="2020-07-12T11:33:50.775" v="145"/>
          <ac:grpSpMkLst>
            <pc:docMk/>
            <pc:sldMk cId="0" sldId="460"/>
            <ac:grpSpMk id="10" creationId="{7CD3415F-35D4-4D62-AE9A-376AF8C03BA4}"/>
          </ac:grpSpMkLst>
        </pc:grpChg>
        <pc:graphicFrameChg chg="mod">
          <ac:chgData name="Cai Jun" userId="57e790d697ad4281" providerId="LiveId" clId="{36B2D485-5D81-4D15-92FD-A735F6A3990E}" dt="2020-07-12T11:33:50.775" v="145"/>
          <ac:graphicFrameMkLst>
            <pc:docMk/>
            <pc:sldMk cId="0" sldId="460"/>
            <ac:graphicFrameMk id="12" creationId="{F58C7835-A050-4335-81CB-FB8254BDAC1B}"/>
          </ac:graphicFrameMkLst>
        </pc:graphicFrameChg>
        <pc:graphicFrameChg chg="mod">
          <ac:chgData name="Cai Jun" userId="57e790d697ad4281" providerId="LiveId" clId="{36B2D485-5D81-4D15-92FD-A735F6A3990E}" dt="2020-07-12T11:33:50.775" v="145"/>
          <ac:graphicFrameMkLst>
            <pc:docMk/>
            <pc:sldMk cId="0" sldId="460"/>
            <ac:graphicFrameMk id="13" creationId="{E9B1851B-2DB0-4E8C-AA60-0AAE2A2FE998}"/>
          </ac:graphicFrameMkLst>
        </pc:graphicFrameChg>
        <pc:graphicFrameChg chg="del">
          <ac:chgData name="Cai Jun" userId="57e790d697ad4281" providerId="LiveId" clId="{36B2D485-5D81-4D15-92FD-A735F6A3990E}" dt="2020-07-12T11:33:50.275" v="144" actId="478"/>
          <ac:graphicFrameMkLst>
            <pc:docMk/>
            <pc:sldMk cId="0" sldId="460"/>
            <ac:graphicFrameMk id="31747" creationId="{00000000-0000-0000-0000-000000000000}"/>
          </ac:graphicFrameMkLst>
        </pc:graphicFrameChg>
        <pc:graphicFrameChg chg="del">
          <ac:chgData name="Cai Jun" userId="57e790d697ad4281" providerId="LiveId" clId="{36B2D485-5D81-4D15-92FD-A735F6A3990E}" dt="2020-07-12T11:33:50.275" v="144" actId="478"/>
          <ac:graphicFrameMkLst>
            <pc:docMk/>
            <pc:sldMk cId="0" sldId="460"/>
            <ac:graphicFrameMk id="31748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7:05.744" v="276" actId="1038"/>
          <ac:graphicFrameMkLst>
            <pc:docMk/>
            <pc:sldMk cId="0" sldId="460"/>
            <ac:graphicFrameMk id="256007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6:47.134" v="264" actId="1076"/>
          <ac:graphicFrameMkLst>
            <pc:docMk/>
            <pc:sldMk cId="0" sldId="460"/>
            <ac:graphicFrameMk id="256008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6:59.181" v="269" actId="14100"/>
          <ac:graphicFrameMkLst>
            <pc:docMk/>
            <pc:sldMk cId="0" sldId="460"/>
            <ac:graphicFrameMk id="256009" creationId="{00000000-0000-0000-0000-000000000000}"/>
          </ac:graphicFrameMkLst>
        </pc:graphicFrameChg>
      </pc:sldChg>
      <pc:sldChg chg="addSp delSp modSp mod">
        <pc:chgData name="Cai Jun" userId="57e790d697ad4281" providerId="LiveId" clId="{36B2D485-5D81-4D15-92FD-A735F6A3990E}" dt="2020-07-12T11:35:30.463" v="220" actId="1038"/>
        <pc:sldMkLst>
          <pc:docMk/>
          <pc:sldMk cId="0" sldId="461"/>
        </pc:sldMkLst>
        <pc:spChg chg="mod">
          <ac:chgData name="Cai Jun" userId="57e790d697ad4281" providerId="LiveId" clId="{36B2D485-5D81-4D15-92FD-A735F6A3990E}" dt="2020-07-12T11:33:43.103" v="143"/>
          <ac:spMkLst>
            <pc:docMk/>
            <pc:sldMk cId="0" sldId="461"/>
            <ac:spMk id="12" creationId="{7E026F1C-9938-441F-8154-3497B5891E02}"/>
          </ac:spMkLst>
        </pc:spChg>
        <pc:spChg chg="mod">
          <ac:chgData name="Cai Jun" userId="57e790d697ad4281" providerId="LiveId" clId="{36B2D485-5D81-4D15-92FD-A735F6A3990E}" dt="2020-07-12T11:33:43.103" v="143"/>
          <ac:spMkLst>
            <pc:docMk/>
            <pc:sldMk cId="0" sldId="461"/>
            <ac:spMk id="15" creationId="{AAF847EE-BF57-449B-BF19-429A6DC7F2E7}"/>
          </ac:spMkLst>
        </pc:spChg>
        <pc:spChg chg="del">
          <ac:chgData name="Cai Jun" userId="57e790d697ad4281" providerId="LiveId" clId="{36B2D485-5D81-4D15-92FD-A735F6A3990E}" dt="2020-07-12T11:33:42.525" v="142" actId="478"/>
          <ac:spMkLst>
            <pc:docMk/>
            <pc:sldMk cId="0" sldId="461"/>
            <ac:spMk id="32770" creationId="{00000000-0000-0000-0000-000000000000}"/>
          </ac:spMkLst>
        </pc:spChg>
        <pc:spChg chg="del">
          <ac:chgData name="Cai Jun" userId="57e790d697ad4281" providerId="LiveId" clId="{36B2D485-5D81-4D15-92FD-A735F6A3990E}" dt="2020-07-12T11:33:42.525" v="142" actId="478"/>
          <ac:spMkLst>
            <pc:docMk/>
            <pc:sldMk cId="0" sldId="461"/>
            <ac:spMk id="32777" creationId="{00000000-0000-0000-0000-000000000000}"/>
          </ac:spMkLst>
        </pc:spChg>
        <pc:grpChg chg="add mod">
          <ac:chgData name="Cai Jun" userId="57e790d697ad4281" providerId="LiveId" clId="{36B2D485-5D81-4D15-92FD-A735F6A3990E}" dt="2020-07-12T11:33:43.103" v="143"/>
          <ac:grpSpMkLst>
            <pc:docMk/>
            <pc:sldMk cId="0" sldId="461"/>
            <ac:grpSpMk id="11" creationId="{90D719C2-51EE-4806-BFC7-1982BEA51C09}"/>
          </ac:grpSpMkLst>
        </pc:grpChg>
        <pc:graphicFrameChg chg="mod">
          <ac:chgData name="Cai Jun" userId="57e790d697ad4281" providerId="LiveId" clId="{36B2D485-5D81-4D15-92FD-A735F6A3990E}" dt="2020-07-12T11:33:43.103" v="143"/>
          <ac:graphicFrameMkLst>
            <pc:docMk/>
            <pc:sldMk cId="0" sldId="461"/>
            <ac:graphicFrameMk id="13" creationId="{59AA413A-AB4C-4D56-923E-2A7CFE1C7F72}"/>
          </ac:graphicFrameMkLst>
        </pc:graphicFrameChg>
        <pc:graphicFrameChg chg="mod">
          <ac:chgData name="Cai Jun" userId="57e790d697ad4281" providerId="LiveId" clId="{36B2D485-5D81-4D15-92FD-A735F6A3990E}" dt="2020-07-12T11:33:43.103" v="143"/>
          <ac:graphicFrameMkLst>
            <pc:docMk/>
            <pc:sldMk cId="0" sldId="461"/>
            <ac:graphicFrameMk id="14" creationId="{BD31B6B2-EBBC-436F-A665-6451F0B7D4F9}"/>
          </ac:graphicFrameMkLst>
        </pc:graphicFrameChg>
        <pc:graphicFrameChg chg="del">
          <ac:chgData name="Cai Jun" userId="57e790d697ad4281" providerId="LiveId" clId="{36B2D485-5D81-4D15-92FD-A735F6A3990E}" dt="2020-07-12T11:33:42.525" v="142" actId="478"/>
          <ac:graphicFrameMkLst>
            <pc:docMk/>
            <pc:sldMk cId="0" sldId="461"/>
            <ac:graphicFrameMk id="32771" creationId="{00000000-0000-0000-0000-000000000000}"/>
          </ac:graphicFrameMkLst>
        </pc:graphicFrameChg>
        <pc:graphicFrameChg chg="del">
          <ac:chgData name="Cai Jun" userId="57e790d697ad4281" providerId="LiveId" clId="{36B2D485-5D81-4D15-92FD-A735F6A3990E}" dt="2020-07-12T11:33:42.525" v="142" actId="478"/>
          <ac:graphicFrameMkLst>
            <pc:docMk/>
            <pc:sldMk cId="0" sldId="461"/>
            <ac:graphicFrameMk id="32772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5:30.463" v="220" actId="1038"/>
          <ac:graphicFrameMkLst>
            <pc:docMk/>
            <pc:sldMk cId="0" sldId="461"/>
            <ac:graphicFrameMk id="32778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5:15.072" v="179" actId="1035"/>
          <ac:graphicFrameMkLst>
            <pc:docMk/>
            <pc:sldMk cId="0" sldId="461"/>
            <ac:graphicFrameMk id="257037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5:00.275" v="163" actId="1076"/>
          <ac:graphicFrameMkLst>
            <pc:docMk/>
            <pc:sldMk cId="0" sldId="461"/>
            <ac:graphicFrameMk id="257038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5:08.978" v="169" actId="1036"/>
          <ac:graphicFrameMkLst>
            <pc:docMk/>
            <pc:sldMk cId="0" sldId="461"/>
            <ac:graphicFrameMk id="257039" creationId="{00000000-0000-0000-0000-000000000000}"/>
          </ac:graphicFrameMkLst>
        </pc:graphicFrameChg>
      </pc:sldChg>
      <pc:sldChg chg="addSp delSp modSp mod">
        <pc:chgData name="Cai Jun" userId="57e790d697ad4281" providerId="LiveId" clId="{36B2D485-5D81-4D15-92FD-A735F6A3990E}" dt="2020-07-12T11:33:17.494" v="137" actId="6549"/>
        <pc:sldMkLst>
          <pc:docMk/>
          <pc:sldMk cId="0" sldId="462"/>
        </pc:sldMkLst>
        <pc:spChg chg="mod">
          <ac:chgData name="Cai Jun" userId="57e790d697ad4281" providerId="LiveId" clId="{36B2D485-5D81-4D15-92FD-A735F6A3990E}" dt="2020-07-12T11:33:03.181" v="136"/>
          <ac:spMkLst>
            <pc:docMk/>
            <pc:sldMk cId="0" sldId="462"/>
            <ac:spMk id="11" creationId="{EED70876-7703-4E3F-BDF6-19FF40A20509}"/>
          </ac:spMkLst>
        </pc:spChg>
        <pc:spChg chg="mod">
          <ac:chgData name="Cai Jun" userId="57e790d697ad4281" providerId="LiveId" clId="{36B2D485-5D81-4D15-92FD-A735F6A3990E}" dt="2020-07-12T11:33:17.494" v="137" actId="6549"/>
          <ac:spMkLst>
            <pc:docMk/>
            <pc:sldMk cId="0" sldId="462"/>
            <ac:spMk id="14" creationId="{469F180C-02D6-464F-BCBD-FFBA76D515BE}"/>
          </ac:spMkLst>
        </pc:spChg>
        <pc:spChg chg="del">
          <ac:chgData name="Cai Jun" userId="57e790d697ad4281" providerId="LiveId" clId="{36B2D485-5D81-4D15-92FD-A735F6A3990E}" dt="2020-07-12T11:33:02.634" v="135" actId="478"/>
          <ac:spMkLst>
            <pc:docMk/>
            <pc:sldMk cId="0" sldId="462"/>
            <ac:spMk id="33794" creationId="{00000000-0000-0000-0000-000000000000}"/>
          </ac:spMkLst>
        </pc:spChg>
        <pc:spChg chg="del">
          <ac:chgData name="Cai Jun" userId="57e790d697ad4281" providerId="LiveId" clId="{36B2D485-5D81-4D15-92FD-A735F6A3990E}" dt="2020-07-12T11:33:02.634" v="135" actId="478"/>
          <ac:spMkLst>
            <pc:docMk/>
            <pc:sldMk cId="0" sldId="462"/>
            <ac:spMk id="33801" creationId="{00000000-0000-0000-0000-000000000000}"/>
          </ac:spMkLst>
        </pc:spChg>
        <pc:grpChg chg="add mod">
          <ac:chgData name="Cai Jun" userId="57e790d697ad4281" providerId="LiveId" clId="{36B2D485-5D81-4D15-92FD-A735F6A3990E}" dt="2020-07-12T11:33:03.181" v="136"/>
          <ac:grpSpMkLst>
            <pc:docMk/>
            <pc:sldMk cId="0" sldId="462"/>
            <ac:grpSpMk id="10" creationId="{CF857389-8A3D-4856-A50B-058451E500CA}"/>
          </ac:grpSpMkLst>
        </pc:grpChg>
        <pc:graphicFrameChg chg="mod">
          <ac:chgData name="Cai Jun" userId="57e790d697ad4281" providerId="LiveId" clId="{36B2D485-5D81-4D15-92FD-A735F6A3990E}" dt="2020-07-12T11:33:03.181" v="136"/>
          <ac:graphicFrameMkLst>
            <pc:docMk/>
            <pc:sldMk cId="0" sldId="462"/>
            <ac:graphicFrameMk id="12" creationId="{4F943D19-FF84-4D72-81C7-73E6FAD8F523}"/>
          </ac:graphicFrameMkLst>
        </pc:graphicFrameChg>
        <pc:graphicFrameChg chg="mod">
          <ac:chgData name="Cai Jun" userId="57e790d697ad4281" providerId="LiveId" clId="{36B2D485-5D81-4D15-92FD-A735F6A3990E}" dt="2020-07-12T11:33:03.181" v="136"/>
          <ac:graphicFrameMkLst>
            <pc:docMk/>
            <pc:sldMk cId="0" sldId="462"/>
            <ac:graphicFrameMk id="13" creationId="{B2C102C5-D37A-41E9-8F15-02F1606C11FA}"/>
          </ac:graphicFrameMkLst>
        </pc:graphicFrameChg>
        <pc:graphicFrameChg chg="del">
          <ac:chgData name="Cai Jun" userId="57e790d697ad4281" providerId="LiveId" clId="{36B2D485-5D81-4D15-92FD-A735F6A3990E}" dt="2020-07-12T11:33:02.634" v="135" actId="478"/>
          <ac:graphicFrameMkLst>
            <pc:docMk/>
            <pc:sldMk cId="0" sldId="462"/>
            <ac:graphicFrameMk id="33795" creationId="{00000000-0000-0000-0000-000000000000}"/>
          </ac:graphicFrameMkLst>
        </pc:graphicFrameChg>
        <pc:graphicFrameChg chg="del">
          <ac:chgData name="Cai Jun" userId="57e790d697ad4281" providerId="LiveId" clId="{36B2D485-5D81-4D15-92FD-A735F6A3990E}" dt="2020-07-12T11:33:02.634" v="135" actId="478"/>
          <ac:graphicFrameMkLst>
            <pc:docMk/>
            <pc:sldMk cId="0" sldId="462"/>
            <ac:graphicFrameMk id="33796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2:22.806" v="129" actId="1076"/>
          <ac:graphicFrameMkLst>
            <pc:docMk/>
            <pc:sldMk cId="0" sldId="462"/>
            <ac:graphicFrameMk id="258055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2:21.478" v="128" actId="1076"/>
          <ac:graphicFrameMkLst>
            <pc:docMk/>
            <pc:sldMk cId="0" sldId="462"/>
            <ac:graphicFrameMk id="258056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2:19.588" v="127" actId="1076"/>
          <ac:graphicFrameMkLst>
            <pc:docMk/>
            <pc:sldMk cId="0" sldId="462"/>
            <ac:graphicFrameMk id="258057" creationId="{00000000-0000-0000-0000-000000000000}"/>
          </ac:graphicFrameMkLst>
        </pc:graphicFrameChg>
      </pc:sldChg>
      <pc:sldChg chg="addSp modSp mod">
        <pc:chgData name="Cai Jun" userId="57e790d697ad4281" providerId="LiveId" clId="{36B2D485-5D81-4D15-92FD-A735F6A3990E}" dt="2020-07-12T11:35:49.916" v="233" actId="14100"/>
        <pc:sldMkLst>
          <pc:docMk/>
          <pc:sldMk cId="0" sldId="463"/>
        </pc:sldMkLst>
        <pc:spChg chg="mod">
          <ac:chgData name="Cai Jun" userId="57e790d697ad4281" providerId="LiveId" clId="{36B2D485-5D81-4D15-92FD-A735F6A3990E}" dt="2020-07-12T11:32:56.634" v="134" actId="164"/>
          <ac:spMkLst>
            <pc:docMk/>
            <pc:sldMk cId="0" sldId="463"/>
            <ac:spMk id="34818" creationId="{00000000-0000-0000-0000-000000000000}"/>
          </ac:spMkLst>
        </pc:spChg>
        <pc:spChg chg="mod">
          <ac:chgData name="Cai Jun" userId="57e790d697ad4281" providerId="LiveId" clId="{36B2D485-5D81-4D15-92FD-A735F6A3990E}" dt="2020-07-12T11:33:30.775" v="141" actId="6549"/>
          <ac:spMkLst>
            <pc:docMk/>
            <pc:sldMk cId="0" sldId="463"/>
            <ac:spMk id="34825" creationId="{00000000-0000-0000-0000-000000000000}"/>
          </ac:spMkLst>
        </pc:spChg>
        <pc:grpChg chg="add mod">
          <ac:chgData name="Cai Jun" userId="57e790d697ad4281" providerId="LiveId" clId="{36B2D485-5D81-4D15-92FD-A735F6A3990E}" dt="2020-07-12T11:32:56.634" v="134" actId="164"/>
          <ac:grpSpMkLst>
            <pc:docMk/>
            <pc:sldMk cId="0" sldId="463"/>
            <ac:grpSpMk id="2" creationId="{239E9A7F-5BD3-4119-9EA8-412616B7EA35}"/>
          </ac:grpSpMkLst>
        </pc:grpChg>
        <pc:graphicFrameChg chg="mod">
          <ac:chgData name="Cai Jun" userId="57e790d697ad4281" providerId="LiveId" clId="{36B2D485-5D81-4D15-92FD-A735F6A3990E}" dt="2020-07-12T11:32:56.634" v="134" actId="164"/>
          <ac:graphicFrameMkLst>
            <pc:docMk/>
            <pc:sldMk cId="0" sldId="463"/>
            <ac:graphicFrameMk id="34819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2:56.634" v="134" actId="164"/>
          <ac:graphicFrameMkLst>
            <pc:docMk/>
            <pc:sldMk cId="0" sldId="463"/>
            <ac:graphicFrameMk id="34820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5:49.916" v="233" actId="14100"/>
          <ac:graphicFrameMkLst>
            <pc:docMk/>
            <pc:sldMk cId="0" sldId="463"/>
            <ac:graphicFrameMk id="34826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5:43.931" v="223" actId="1076"/>
          <ac:graphicFrameMkLst>
            <pc:docMk/>
            <pc:sldMk cId="0" sldId="463"/>
            <ac:graphicFrameMk id="259079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5:40.509" v="222" actId="1076"/>
          <ac:graphicFrameMkLst>
            <pc:docMk/>
            <pc:sldMk cId="0" sldId="463"/>
            <ac:graphicFrameMk id="259080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5:39.119" v="221" actId="1076"/>
          <ac:graphicFrameMkLst>
            <pc:docMk/>
            <pc:sldMk cId="0" sldId="463"/>
            <ac:graphicFrameMk id="259081" creationId="{00000000-0000-0000-0000-000000000000}"/>
          </ac:graphicFrameMkLst>
        </pc:graphicFrameChg>
      </pc:sldChg>
      <pc:sldChg chg="modSp mod">
        <pc:chgData name="Cai Jun" userId="57e790d697ad4281" providerId="LiveId" clId="{36B2D485-5D81-4D15-92FD-A735F6A3990E}" dt="2020-07-12T11:36:30.947" v="262" actId="1038"/>
        <pc:sldMkLst>
          <pc:docMk/>
          <pc:sldMk cId="0" sldId="464"/>
        </pc:sldMkLst>
        <pc:spChg chg="mod">
          <ac:chgData name="Cai Jun" userId="57e790d697ad4281" providerId="LiveId" clId="{36B2D485-5D81-4D15-92FD-A735F6A3990E}" dt="2020-07-12T11:36:05.603" v="235"/>
          <ac:spMkLst>
            <pc:docMk/>
            <pc:sldMk cId="0" sldId="464"/>
            <ac:spMk id="43" creationId="{00000000-0000-0000-0000-000000000000}"/>
          </ac:spMkLst>
        </pc:spChg>
        <pc:grpChg chg="mod">
          <ac:chgData name="Cai Jun" userId="57e790d697ad4281" providerId="LiveId" clId="{36B2D485-5D81-4D15-92FD-A735F6A3990E}" dt="2020-07-12T11:36:05.603" v="235"/>
          <ac:grpSpMkLst>
            <pc:docMk/>
            <pc:sldMk cId="0" sldId="464"/>
            <ac:grpSpMk id="42" creationId="{00000000-0000-0000-0000-000000000000}"/>
          </ac:grpSpMkLst>
        </pc:grpChg>
        <pc:graphicFrameChg chg="mod">
          <ac:chgData name="Cai Jun" userId="57e790d697ad4281" providerId="LiveId" clId="{36B2D485-5D81-4D15-92FD-A735F6A3990E}" dt="2020-07-12T11:36:10.853" v="244" actId="1038"/>
          <ac:graphicFrameMkLst>
            <pc:docMk/>
            <pc:sldMk cId="0" sldId="464"/>
            <ac:graphicFrameMk id="44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6:30.947" v="262" actId="1038"/>
          <ac:graphicFrameMkLst>
            <pc:docMk/>
            <pc:sldMk cId="0" sldId="464"/>
            <ac:graphicFrameMk id="35874" creationId="{00000000-0000-0000-0000-000000000000}"/>
          </ac:graphicFrameMkLst>
        </pc:graphicFrameChg>
      </pc:sldChg>
      <pc:sldChg chg="addSp delSp modSp">
        <pc:chgData name="Cai Jun" userId="57e790d697ad4281" providerId="LiveId" clId="{36B2D485-5D81-4D15-92FD-A735F6A3990E}" dt="2020-07-12T11:48:00.119" v="424"/>
        <pc:sldMkLst>
          <pc:docMk/>
          <pc:sldMk cId="0" sldId="465"/>
        </pc:sldMkLst>
        <pc:spChg chg="mod">
          <ac:chgData name="Cai Jun" userId="57e790d697ad4281" providerId="LiveId" clId="{36B2D485-5D81-4D15-92FD-A735F6A3990E}" dt="2020-07-12T11:46:04.984" v="383"/>
          <ac:spMkLst>
            <pc:docMk/>
            <pc:sldMk cId="0" sldId="465"/>
            <ac:spMk id="15" creationId="{F304289C-516D-4323-BF7E-F8928EECABBD}"/>
          </ac:spMkLst>
        </pc:spChg>
        <pc:spChg chg="mod">
          <ac:chgData name="Cai Jun" userId="57e790d697ad4281" providerId="LiveId" clId="{36B2D485-5D81-4D15-92FD-A735F6A3990E}" dt="2020-07-12T11:46:04.984" v="383"/>
          <ac:spMkLst>
            <pc:docMk/>
            <pc:sldMk cId="0" sldId="465"/>
            <ac:spMk id="16" creationId="{3ACC53B3-F6E1-4FD3-9CA2-0EEA71C43E4D}"/>
          </ac:spMkLst>
        </pc:spChg>
        <pc:spChg chg="mod">
          <ac:chgData name="Cai Jun" userId="57e790d697ad4281" providerId="LiveId" clId="{36B2D485-5D81-4D15-92FD-A735F6A3990E}" dt="2020-07-12T11:47:47.462" v="422"/>
          <ac:spMkLst>
            <pc:docMk/>
            <pc:sldMk cId="0" sldId="465"/>
            <ac:spMk id="29706" creationId="{00000000-0000-0000-0000-000000000000}"/>
          </ac:spMkLst>
        </pc:spChg>
        <pc:grpChg chg="add mod">
          <ac:chgData name="Cai Jun" userId="57e790d697ad4281" providerId="LiveId" clId="{36B2D485-5D81-4D15-92FD-A735F6A3990E}" dt="2020-07-12T11:46:04.984" v="383"/>
          <ac:grpSpMkLst>
            <pc:docMk/>
            <pc:sldMk cId="0" sldId="465"/>
            <ac:grpSpMk id="14" creationId="{41C41024-9715-431F-BD0D-00E9E74A8BF8}"/>
          </ac:grpSpMkLst>
        </pc:grpChg>
        <pc:grpChg chg="del">
          <ac:chgData name="Cai Jun" userId="57e790d697ad4281" providerId="LiveId" clId="{36B2D485-5D81-4D15-92FD-A735F6A3990E}" dt="2020-07-12T11:46:04.500" v="382" actId="478"/>
          <ac:grpSpMkLst>
            <pc:docMk/>
            <pc:sldMk cId="0" sldId="465"/>
            <ac:grpSpMk id="29701" creationId="{00000000-0000-0000-0000-000000000000}"/>
          </ac:grpSpMkLst>
        </pc:grpChg>
        <pc:grpChg chg="mod">
          <ac:chgData name="Cai Jun" userId="57e790d697ad4281" providerId="LiveId" clId="{36B2D485-5D81-4D15-92FD-A735F6A3990E}" dt="2020-07-12T11:47:47.462" v="422"/>
          <ac:grpSpMkLst>
            <pc:docMk/>
            <pc:sldMk cId="0" sldId="465"/>
            <ac:grpSpMk id="29705" creationId="{00000000-0000-0000-0000-000000000000}"/>
          </ac:grpSpMkLst>
        </pc:grpChg>
        <pc:graphicFrameChg chg="mod">
          <ac:chgData name="Cai Jun" userId="57e790d697ad4281" providerId="LiveId" clId="{36B2D485-5D81-4D15-92FD-A735F6A3990E}" dt="2020-07-12T11:47:47.462" v="422"/>
          <ac:graphicFrameMkLst>
            <pc:docMk/>
            <pc:sldMk cId="0" sldId="465"/>
            <ac:graphicFrameMk id="29707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48:00.119" v="424"/>
          <ac:graphicFrameMkLst>
            <pc:docMk/>
            <pc:sldMk cId="0" sldId="465"/>
            <ac:graphicFrameMk id="263203" creationId="{00000000-0000-0000-0000-000000000000}"/>
          </ac:graphicFrameMkLst>
        </pc:graphicFrameChg>
      </pc:sldChg>
      <pc:sldChg chg="modSp mod">
        <pc:chgData name="Cai Jun" userId="57e790d697ad4281" providerId="LiveId" clId="{36B2D485-5D81-4D15-92FD-A735F6A3990E}" dt="2020-07-12T12:08:01.460" v="857" actId="6549"/>
        <pc:sldMkLst>
          <pc:docMk/>
          <pc:sldMk cId="0" sldId="466"/>
        </pc:sldMkLst>
        <pc:spChg chg="mod">
          <ac:chgData name="Cai Jun" userId="57e790d697ad4281" providerId="LiveId" clId="{36B2D485-5D81-4D15-92FD-A735F6A3990E}" dt="2020-07-12T12:08:01.460" v="857" actId="6549"/>
          <ac:spMkLst>
            <pc:docMk/>
            <pc:sldMk cId="0" sldId="466"/>
            <ac:spMk id="18490" creationId="{00000000-0000-0000-0000-000000000000}"/>
          </ac:spMkLst>
        </pc:spChg>
        <pc:spChg chg="mod">
          <ac:chgData name="Cai Jun" userId="57e790d697ad4281" providerId="LiveId" clId="{36B2D485-5D81-4D15-92FD-A735F6A3990E}" dt="2020-07-12T12:07:01.723" v="855" actId="2711"/>
          <ac:spMkLst>
            <pc:docMk/>
            <pc:sldMk cId="0" sldId="466"/>
            <ac:spMk id="18493" creationId="{00000000-0000-0000-0000-000000000000}"/>
          </ac:spMkLst>
        </pc:spChg>
      </pc:sldChg>
      <pc:sldChg chg="delSp modSp mod">
        <pc:chgData name="Cai Jun" userId="57e790d697ad4281" providerId="LiveId" clId="{36B2D485-5D81-4D15-92FD-A735F6A3990E}" dt="2020-07-12T11:27:11.042" v="73" actId="20577"/>
        <pc:sldMkLst>
          <pc:docMk/>
          <pc:sldMk cId="0" sldId="471"/>
        </pc:sldMkLst>
        <pc:spChg chg="mod">
          <ac:chgData name="Cai Jun" userId="57e790d697ad4281" providerId="LiveId" clId="{36B2D485-5D81-4D15-92FD-A735F6A3990E}" dt="2020-07-12T11:25:57.058" v="6" actId="113"/>
          <ac:spMkLst>
            <pc:docMk/>
            <pc:sldMk cId="0" sldId="471"/>
            <ac:spMk id="5123" creationId="{00000000-0000-0000-0000-000000000000}"/>
          </ac:spMkLst>
        </pc:spChg>
        <pc:spChg chg="del mod">
          <ac:chgData name="Cai Jun" userId="57e790d697ad4281" providerId="LiveId" clId="{36B2D485-5D81-4D15-92FD-A735F6A3990E}" dt="2020-07-12T11:26:26.839" v="14" actId="478"/>
          <ac:spMkLst>
            <pc:docMk/>
            <pc:sldMk cId="0" sldId="471"/>
            <ac:spMk id="5125" creationId="{00000000-0000-0000-0000-000000000000}"/>
          </ac:spMkLst>
        </pc:spChg>
        <pc:spChg chg="mod">
          <ac:chgData name="Cai Jun" userId="57e790d697ad4281" providerId="LiveId" clId="{36B2D485-5D81-4D15-92FD-A735F6A3990E}" dt="2020-07-12T11:27:11.042" v="73" actId="20577"/>
          <ac:spMkLst>
            <pc:docMk/>
            <pc:sldMk cId="0" sldId="471"/>
            <ac:spMk id="5126" creationId="{00000000-0000-0000-0000-000000000000}"/>
          </ac:spMkLst>
        </pc:spChg>
        <pc:graphicFrameChg chg="mod">
          <ac:chgData name="Cai Jun" userId="57e790d697ad4281" providerId="LiveId" clId="{36B2D485-5D81-4D15-92FD-A735F6A3990E}" dt="2020-07-12T11:25:46.183" v="3"/>
          <ac:graphicFrameMkLst>
            <pc:docMk/>
            <pc:sldMk cId="0" sldId="471"/>
            <ac:graphicFrameMk id="5124" creationId="{00000000-0000-0000-0000-000000000000}"/>
          </ac:graphicFrameMkLst>
        </pc:graphicFrameChg>
      </pc:sldChg>
      <pc:sldChg chg="modSp mod">
        <pc:chgData name="Cai Jun" userId="57e790d697ad4281" providerId="LiveId" clId="{36B2D485-5D81-4D15-92FD-A735F6A3990E}" dt="2020-07-12T11:29:02.886" v="95"/>
        <pc:sldMkLst>
          <pc:docMk/>
          <pc:sldMk cId="0" sldId="472"/>
        </pc:sldMkLst>
        <pc:spChg chg="mod">
          <ac:chgData name="Cai Jun" userId="57e790d697ad4281" providerId="LiveId" clId="{36B2D485-5D81-4D15-92FD-A735F6A3990E}" dt="2020-07-12T11:29:02.886" v="95"/>
          <ac:spMkLst>
            <pc:docMk/>
            <pc:sldMk cId="0" sldId="472"/>
            <ac:spMk id="6155" creationId="{00000000-0000-0000-0000-000000000000}"/>
          </ac:spMkLst>
        </pc:spChg>
        <pc:spChg chg="mod">
          <ac:chgData name="Cai Jun" userId="57e790d697ad4281" providerId="LiveId" clId="{36B2D485-5D81-4D15-92FD-A735F6A3990E}" dt="2020-07-12T11:28:38.948" v="91"/>
          <ac:spMkLst>
            <pc:docMk/>
            <pc:sldMk cId="0" sldId="472"/>
            <ac:spMk id="6157" creationId="{00000000-0000-0000-0000-000000000000}"/>
          </ac:spMkLst>
        </pc:spChg>
        <pc:spChg chg="mod">
          <ac:chgData name="Cai Jun" userId="57e790d697ad4281" providerId="LiveId" clId="{36B2D485-5D81-4D15-92FD-A735F6A3990E}" dt="2020-07-12T11:28:38.948" v="91"/>
          <ac:spMkLst>
            <pc:docMk/>
            <pc:sldMk cId="0" sldId="472"/>
            <ac:spMk id="6158" creationId="{00000000-0000-0000-0000-000000000000}"/>
          </ac:spMkLst>
        </pc:spChg>
        <pc:spChg chg="mod">
          <ac:chgData name="Cai Jun" userId="57e790d697ad4281" providerId="LiveId" clId="{36B2D485-5D81-4D15-92FD-A735F6A3990E}" dt="2020-07-12T11:28:08.495" v="86" actId="113"/>
          <ac:spMkLst>
            <pc:docMk/>
            <pc:sldMk cId="0" sldId="472"/>
            <ac:spMk id="6161" creationId="{00000000-0000-0000-0000-000000000000}"/>
          </ac:spMkLst>
        </pc:spChg>
        <pc:spChg chg="mod">
          <ac:chgData name="Cai Jun" userId="57e790d697ad4281" providerId="LiveId" clId="{36B2D485-5D81-4D15-92FD-A735F6A3990E}" dt="2020-07-12T11:28:47.995" v="93"/>
          <ac:spMkLst>
            <pc:docMk/>
            <pc:sldMk cId="0" sldId="472"/>
            <ac:spMk id="6164" creationId="{00000000-0000-0000-0000-000000000000}"/>
          </ac:spMkLst>
        </pc:spChg>
        <pc:spChg chg="mod">
          <ac:chgData name="Cai Jun" userId="57e790d697ad4281" providerId="LiveId" clId="{36B2D485-5D81-4D15-92FD-A735F6A3990E}" dt="2020-07-12T11:28:47.995" v="93"/>
          <ac:spMkLst>
            <pc:docMk/>
            <pc:sldMk cId="0" sldId="472"/>
            <ac:spMk id="6165" creationId="{00000000-0000-0000-0000-000000000000}"/>
          </ac:spMkLst>
        </pc:spChg>
        <pc:spChg chg="mod">
          <ac:chgData name="Cai Jun" userId="57e790d697ad4281" providerId="LiveId" clId="{36B2D485-5D81-4D15-92FD-A735F6A3990E}" dt="2020-07-12T11:28:04.527" v="85" actId="113"/>
          <ac:spMkLst>
            <pc:docMk/>
            <pc:sldMk cId="0" sldId="472"/>
            <ac:spMk id="6167" creationId="{00000000-0000-0000-0000-000000000000}"/>
          </ac:spMkLst>
        </pc:spChg>
        <pc:spChg chg="mod">
          <ac:chgData name="Cai Jun" userId="57e790d697ad4281" providerId="LiveId" clId="{36B2D485-5D81-4D15-92FD-A735F6A3990E}" dt="2020-07-12T11:28:00.183" v="84" actId="113"/>
          <ac:spMkLst>
            <pc:docMk/>
            <pc:sldMk cId="0" sldId="472"/>
            <ac:spMk id="6169" creationId="{00000000-0000-0000-0000-000000000000}"/>
          </ac:spMkLst>
        </pc:spChg>
        <pc:grpChg chg="mod">
          <ac:chgData name="Cai Jun" userId="57e790d697ad4281" providerId="LiveId" clId="{36B2D485-5D81-4D15-92FD-A735F6A3990E}" dt="2020-07-12T11:28:47.995" v="93"/>
          <ac:grpSpMkLst>
            <pc:docMk/>
            <pc:sldMk cId="0" sldId="472"/>
            <ac:grpSpMk id="5" creationId="{00000000-0000-0000-0000-000000000000}"/>
          </ac:grpSpMkLst>
        </pc:grpChg>
        <pc:grpChg chg="mod">
          <ac:chgData name="Cai Jun" userId="57e790d697ad4281" providerId="LiveId" clId="{36B2D485-5D81-4D15-92FD-A735F6A3990E}" dt="2020-07-12T11:28:38.948" v="91"/>
          <ac:grpSpMkLst>
            <pc:docMk/>
            <pc:sldMk cId="0" sldId="472"/>
            <ac:grpSpMk id="6" creationId="{00000000-0000-0000-0000-000000000000}"/>
          </ac:grpSpMkLst>
        </pc:grpChg>
        <pc:grpChg chg="mod">
          <ac:chgData name="Cai Jun" userId="57e790d697ad4281" providerId="LiveId" clId="{36B2D485-5D81-4D15-92FD-A735F6A3990E}" dt="2020-07-12T11:29:02.886" v="95"/>
          <ac:grpSpMkLst>
            <pc:docMk/>
            <pc:sldMk cId="0" sldId="472"/>
            <ac:grpSpMk id="8" creationId="{00000000-0000-0000-0000-000000000000}"/>
          </ac:grpSpMkLst>
        </pc:grpChg>
        <pc:grpChg chg="mod">
          <ac:chgData name="Cai Jun" userId="57e790d697ad4281" providerId="LiveId" clId="{36B2D485-5D81-4D15-92FD-A735F6A3990E}" dt="2020-07-12T11:28:47.995" v="93"/>
          <ac:grpSpMkLst>
            <pc:docMk/>
            <pc:sldMk cId="0" sldId="472"/>
            <ac:grpSpMk id="6163" creationId="{00000000-0000-0000-0000-000000000000}"/>
          </ac:grpSpMkLst>
        </pc:grpChg>
        <pc:graphicFrameChg chg="mod">
          <ac:chgData name="Cai Jun" userId="57e790d697ad4281" providerId="LiveId" clId="{36B2D485-5D81-4D15-92FD-A735F6A3990E}" dt="2020-07-12T11:27:28.011" v="76"/>
          <ac:graphicFrameMkLst>
            <pc:docMk/>
            <pc:sldMk cId="0" sldId="472"/>
            <ac:graphicFrameMk id="6146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29:02.886" v="95"/>
          <ac:graphicFrameMkLst>
            <pc:docMk/>
            <pc:sldMk cId="0" sldId="472"/>
            <ac:graphicFrameMk id="6156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28:38.948" v="91"/>
          <ac:graphicFrameMkLst>
            <pc:docMk/>
            <pc:sldMk cId="0" sldId="472"/>
            <ac:graphicFrameMk id="6159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28:47.995" v="93"/>
          <ac:graphicFrameMkLst>
            <pc:docMk/>
            <pc:sldMk cId="0" sldId="472"/>
            <ac:graphicFrameMk id="6162" creationId="{00000000-0000-0000-0000-000000000000}"/>
          </ac:graphicFrameMkLst>
        </pc:graphicFrameChg>
      </pc:sldChg>
      <pc:sldChg chg="modSp mod">
        <pc:chgData name="Cai Jun" userId="57e790d697ad4281" providerId="LiveId" clId="{36B2D485-5D81-4D15-92FD-A735F6A3990E}" dt="2020-07-12T12:10:52.819" v="927"/>
        <pc:sldMkLst>
          <pc:docMk/>
          <pc:sldMk cId="0" sldId="473"/>
        </pc:sldMkLst>
        <pc:spChg chg="mod">
          <ac:chgData name="Cai Jun" userId="57e790d697ad4281" providerId="LiveId" clId="{36B2D485-5D81-4D15-92FD-A735F6A3990E}" dt="2020-07-12T12:10:30.320" v="922" actId="113"/>
          <ac:spMkLst>
            <pc:docMk/>
            <pc:sldMk cId="0" sldId="473"/>
            <ac:spMk id="7172" creationId="{00000000-0000-0000-0000-000000000000}"/>
          </ac:spMkLst>
        </pc:spChg>
        <pc:spChg chg="mod">
          <ac:chgData name="Cai Jun" userId="57e790d697ad4281" providerId="LiveId" clId="{36B2D485-5D81-4D15-92FD-A735F6A3990E}" dt="2020-07-12T12:10:09.663" v="916" actId="113"/>
          <ac:spMkLst>
            <pc:docMk/>
            <pc:sldMk cId="0" sldId="473"/>
            <ac:spMk id="7173" creationId="{00000000-0000-0000-0000-000000000000}"/>
          </ac:spMkLst>
        </pc:spChg>
        <pc:spChg chg="mod">
          <ac:chgData name="Cai Jun" userId="57e790d697ad4281" providerId="LiveId" clId="{36B2D485-5D81-4D15-92FD-A735F6A3990E}" dt="2020-07-12T12:10:34.710" v="923" actId="113"/>
          <ac:spMkLst>
            <pc:docMk/>
            <pc:sldMk cId="0" sldId="473"/>
            <ac:spMk id="7174" creationId="{00000000-0000-0000-0000-000000000000}"/>
          </ac:spMkLst>
        </pc:spChg>
        <pc:graphicFrameChg chg="mod">
          <ac:chgData name="Cai Jun" userId="57e790d697ad4281" providerId="LiveId" clId="{36B2D485-5D81-4D15-92FD-A735F6A3990E}" dt="2020-07-12T12:10:17.929" v="918"/>
          <ac:graphicFrameMkLst>
            <pc:docMk/>
            <pc:sldMk cId="0" sldId="473"/>
            <ac:graphicFrameMk id="7170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10:22.757" v="921"/>
          <ac:graphicFrameMkLst>
            <pc:docMk/>
            <pc:sldMk cId="0" sldId="473"/>
            <ac:graphicFrameMk id="7171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10:43.382" v="925"/>
          <ac:graphicFrameMkLst>
            <pc:docMk/>
            <pc:sldMk cId="0" sldId="473"/>
            <ac:graphicFrameMk id="7178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10:52.819" v="927"/>
          <ac:graphicFrameMkLst>
            <pc:docMk/>
            <pc:sldMk cId="0" sldId="473"/>
            <ac:graphicFrameMk id="7179" creationId="{00000000-0000-0000-0000-000000000000}"/>
          </ac:graphicFrameMkLst>
        </pc:graphicFrameChg>
      </pc:sldChg>
      <pc:sldChg chg="addSp delSp modSp mod delAnim modAnim">
        <pc:chgData name="Cai Jun" userId="57e790d697ad4281" providerId="LiveId" clId="{36B2D485-5D81-4D15-92FD-A735F6A3990E}" dt="2020-07-12T12:12:17.429" v="936"/>
        <pc:sldMkLst>
          <pc:docMk/>
          <pc:sldMk cId="0" sldId="474"/>
        </pc:sldMkLst>
        <pc:spChg chg="mod">
          <ac:chgData name="Cai Jun" userId="57e790d697ad4281" providerId="LiveId" clId="{36B2D485-5D81-4D15-92FD-A735F6A3990E}" dt="2020-07-12T11:58:22.895" v="763" actId="113"/>
          <ac:spMkLst>
            <pc:docMk/>
            <pc:sldMk cId="0" sldId="474"/>
            <ac:spMk id="8194" creationId="{00000000-0000-0000-0000-000000000000}"/>
          </ac:spMkLst>
        </pc:spChg>
        <pc:graphicFrameChg chg="mod">
          <ac:chgData name="Cai Jun" userId="57e790d697ad4281" providerId="LiveId" clId="{36B2D485-5D81-4D15-92FD-A735F6A3990E}" dt="2020-07-12T12:03:10.192" v="832" actId="1076"/>
          <ac:graphicFrameMkLst>
            <pc:docMk/>
            <pc:sldMk cId="0" sldId="474"/>
            <ac:graphicFrameMk id="2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2:41.020" v="824"/>
          <ac:graphicFrameMkLst>
            <pc:docMk/>
            <pc:sldMk cId="0" sldId="474"/>
            <ac:graphicFrameMk id="3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3:13.270" v="833" actId="1076"/>
          <ac:graphicFrameMkLst>
            <pc:docMk/>
            <pc:sldMk cId="0" sldId="474"/>
            <ac:graphicFrameMk id="4" creationId="{00000000-0000-0000-0000-000000000000}"/>
          </ac:graphicFrameMkLst>
        </pc:graphicFrameChg>
        <pc:graphicFrameChg chg="add mod">
          <ac:chgData name="Cai Jun" userId="57e790d697ad4281" providerId="LiveId" clId="{36B2D485-5D81-4D15-92FD-A735F6A3990E}" dt="2020-07-12T12:01:37.442" v="814"/>
          <ac:graphicFrameMkLst>
            <pc:docMk/>
            <pc:sldMk cId="0" sldId="474"/>
            <ac:graphicFrameMk id="10" creationId="{BB23632B-7530-41B1-91AC-84A00B7E6C41}"/>
          </ac:graphicFrameMkLst>
        </pc:graphicFrameChg>
        <pc:graphicFrameChg chg="add mod">
          <ac:chgData name="Cai Jun" userId="57e790d697ad4281" providerId="LiveId" clId="{36B2D485-5D81-4D15-92FD-A735F6A3990E}" dt="2020-07-12T12:01:37.442" v="814"/>
          <ac:graphicFrameMkLst>
            <pc:docMk/>
            <pc:sldMk cId="0" sldId="474"/>
            <ac:graphicFrameMk id="11" creationId="{827CA764-B240-4065-98BA-21AA44C6A3B9}"/>
          </ac:graphicFrameMkLst>
        </pc:graphicFrameChg>
        <pc:graphicFrameChg chg="del">
          <ac:chgData name="Cai Jun" userId="57e790d697ad4281" providerId="LiveId" clId="{36B2D485-5D81-4D15-92FD-A735F6A3990E}" dt="2020-07-12T12:01:36.911" v="813" actId="478"/>
          <ac:graphicFrameMkLst>
            <pc:docMk/>
            <pc:sldMk cId="0" sldId="474"/>
            <ac:graphicFrameMk id="252933" creationId="{00000000-0000-0000-0000-000000000000}"/>
          </ac:graphicFrameMkLst>
        </pc:graphicFrameChg>
        <pc:graphicFrameChg chg="del">
          <ac:chgData name="Cai Jun" userId="57e790d697ad4281" providerId="LiveId" clId="{36B2D485-5D81-4D15-92FD-A735F6A3990E}" dt="2020-07-12T12:01:36.911" v="813" actId="478"/>
          <ac:graphicFrameMkLst>
            <pc:docMk/>
            <pc:sldMk cId="0" sldId="474"/>
            <ac:graphicFrameMk id="252934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2:09.395" v="818"/>
          <ac:graphicFrameMkLst>
            <pc:docMk/>
            <pc:sldMk cId="0" sldId="474"/>
            <ac:graphicFrameMk id="252935" creationId="{00000000-0000-0000-0000-000000000000}"/>
          </ac:graphicFrameMkLst>
        </pc:graphicFrameChg>
      </pc:sldChg>
      <pc:sldChg chg="addSp delSp modSp mod">
        <pc:chgData name="Cai Jun" userId="57e790d697ad4281" providerId="LiveId" clId="{36B2D485-5D81-4D15-92FD-A735F6A3990E}" dt="2020-07-12T12:03:48.551" v="835"/>
        <pc:sldMkLst>
          <pc:docMk/>
          <pc:sldMk cId="0" sldId="475"/>
        </pc:sldMkLst>
        <pc:spChg chg="add mod">
          <ac:chgData name="Cai Jun" userId="57e790d697ad4281" providerId="LiveId" clId="{36B2D485-5D81-4D15-92FD-A735F6A3990E}" dt="2020-07-12T11:58:32.676" v="765"/>
          <ac:spMkLst>
            <pc:docMk/>
            <pc:sldMk cId="0" sldId="475"/>
            <ac:spMk id="8" creationId="{1765F60B-C6CF-4236-AB7F-4D0336D3B460}"/>
          </ac:spMkLst>
        </pc:spChg>
        <pc:spChg chg="del">
          <ac:chgData name="Cai Jun" userId="57e790d697ad4281" providerId="LiveId" clId="{36B2D485-5D81-4D15-92FD-A735F6A3990E}" dt="2020-07-12T11:58:32.255" v="764" actId="478"/>
          <ac:spMkLst>
            <pc:docMk/>
            <pc:sldMk cId="0" sldId="475"/>
            <ac:spMk id="9222" creationId="{00000000-0000-0000-0000-000000000000}"/>
          </ac:spMkLst>
        </pc:spChg>
        <pc:graphicFrameChg chg="add mod">
          <ac:chgData name="Cai Jun" userId="57e790d697ad4281" providerId="LiveId" clId="{36B2D485-5D81-4D15-92FD-A735F6A3990E}" dt="2020-07-12T12:01:47.755" v="816"/>
          <ac:graphicFrameMkLst>
            <pc:docMk/>
            <pc:sldMk cId="0" sldId="475"/>
            <ac:graphicFrameMk id="9" creationId="{6C8BB983-D82D-43CD-B251-1CEBDE39732A}"/>
          </ac:graphicFrameMkLst>
        </pc:graphicFrameChg>
        <pc:graphicFrameChg chg="add mod">
          <ac:chgData name="Cai Jun" userId="57e790d697ad4281" providerId="LiveId" clId="{36B2D485-5D81-4D15-92FD-A735F6A3990E}" dt="2020-07-12T12:01:47.755" v="816"/>
          <ac:graphicFrameMkLst>
            <pc:docMk/>
            <pc:sldMk cId="0" sldId="475"/>
            <ac:graphicFrameMk id="10" creationId="{E2AFC06B-0552-49EB-9388-377DC12D725A}"/>
          </ac:graphicFrameMkLst>
        </pc:graphicFrameChg>
        <pc:graphicFrameChg chg="del">
          <ac:chgData name="Cai Jun" userId="57e790d697ad4281" providerId="LiveId" clId="{36B2D485-5D81-4D15-92FD-A735F6A3990E}" dt="2020-07-12T12:01:46.848" v="815" actId="478"/>
          <ac:graphicFrameMkLst>
            <pc:docMk/>
            <pc:sldMk cId="0" sldId="475"/>
            <ac:graphicFrameMk id="9219" creationId="{00000000-0000-0000-0000-000000000000}"/>
          </ac:graphicFrameMkLst>
        </pc:graphicFrameChg>
        <pc:graphicFrameChg chg="del">
          <ac:chgData name="Cai Jun" userId="57e790d697ad4281" providerId="LiveId" clId="{36B2D485-5D81-4D15-92FD-A735F6A3990E}" dt="2020-07-12T12:01:46.848" v="815" actId="478"/>
          <ac:graphicFrameMkLst>
            <pc:docMk/>
            <pc:sldMk cId="0" sldId="475"/>
            <ac:graphicFrameMk id="9220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2:17.301" v="820"/>
          <ac:graphicFrameMkLst>
            <pc:docMk/>
            <pc:sldMk cId="0" sldId="475"/>
            <ac:graphicFrameMk id="9221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3:48.551" v="835"/>
          <ac:graphicFrameMkLst>
            <pc:docMk/>
            <pc:sldMk cId="0" sldId="475"/>
            <ac:graphicFrameMk id="9223" creationId="{00000000-0000-0000-0000-000000000000}"/>
          </ac:graphicFrameMkLst>
        </pc:graphicFrameChg>
      </pc:sldChg>
      <pc:sldChg chg="addSp delSp modSp mod">
        <pc:chgData name="Cai Jun" userId="57e790d697ad4281" providerId="LiveId" clId="{36B2D485-5D81-4D15-92FD-A735F6A3990E}" dt="2020-07-12T12:06:20.083" v="853"/>
        <pc:sldMkLst>
          <pc:docMk/>
          <pc:sldMk cId="0" sldId="476"/>
        </pc:sldMkLst>
        <pc:spChg chg="add mod">
          <ac:chgData name="Cai Jun" userId="57e790d697ad4281" providerId="LiveId" clId="{36B2D485-5D81-4D15-92FD-A735F6A3990E}" dt="2020-07-12T11:58:37.583" v="767"/>
          <ac:spMkLst>
            <pc:docMk/>
            <pc:sldMk cId="0" sldId="476"/>
            <ac:spMk id="8" creationId="{0EF91803-0E2C-456B-942F-70D813488940}"/>
          </ac:spMkLst>
        </pc:spChg>
        <pc:spChg chg="del">
          <ac:chgData name="Cai Jun" userId="57e790d697ad4281" providerId="LiveId" clId="{36B2D485-5D81-4D15-92FD-A735F6A3990E}" dt="2020-07-12T11:58:37.161" v="766" actId="478"/>
          <ac:spMkLst>
            <pc:docMk/>
            <pc:sldMk cId="0" sldId="476"/>
            <ac:spMk id="10243" creationId="{00000000-0000-0000-0000-000000000000}"/>
          </ac:spMkLst>
        </pc:spChg>
        <pc:graphicFrameChg chg="mod">
          <ac:chgData name="Cai Jun" userId="57e790d697ad4281" providerId="LiveId" clId="{36B2D485-5D81-4D15-92FD-A735F6A3990E}" dt="2020-07-12T12:02:23.926" v="822"/>
          <ac:graphicFrameMkLst>
            <pc:docMk/>
            <pc:sldMk cId="0" sldId="476"/>
            <ac:graphicFrameMk id="10242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6:20.083" v="853"/>
          <ac:graphicFrameMkLst>
            <pc:docMk/>
            <pc:sldMk cId="0" sldId="476"/>
            <ac:graphicFrameMk id="10244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1:28.395" v="812" actId="1038"/>
          <ac:graphicFrameMkLst>
            <pc:docMk/>
            <pc:sldMk cId="0" sldId="476"/>
            <ac:graphicFrameMk id="10245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1:19.536" v="797" actId="1035"/>
          <ac:graphicFrameMkLst>
            <pc:docMk/>
            <pc:sldMk cId="0" sldId="476"/>
            <ac:graphicFrameMk id="10246" creationId="{00000000-0000-0000-0000-000000000000}"/>
          </ac:graphicFrameMkLst>
        </pc:graphicFrameChg>
      </pc:sldChg>
      <pc:sldChg chg="addSp delSp modSp mod">
        <pc:chgData name="Cai Jun" userId="57e790d697ad4281" providerId="LiveId" clId="{36B2D485-5D81-4D15-92FD-A735F6A3990E}" dt="2020-07-12T12:05:09.973" v="847" actId="1076"/>
        <pc:sldMkLst>
          <pc:docMk/>
          <pc:sldMk cId="0" sldId="477"/>
        </pc:sldMkLst>
        <pc:spChg chg="add mod">
          <ac:chgData name="Cai Jun" userId="57e790d697ad4281" providerId="LiveId" clId="{36B2D485-5D81-4D15-92FD-A735F6A3990E}" dt="2020-07-12T11:58:44.864" v="769"/>
          <ac:spMkLst>
            <pc:docMk/>
            <pc:sldMk cId="0" sldId="477"/>
            <ac:spMk id="10" creationId="{D7D0683A-E8D2-408F-9627-1255D874EDBD}"/>
          </ac:spMkLst>
        </pc:spChg>
        <pc:spChg chg="del">
          <ac:chgData name="Cai Jun" userId="57e790d697ad4281" providerId="LiveId" clId="{36B2D485-5D81-4D15-92FD-A735F6A3990E}" dt="2020-07-12T11:58:44.489" v="768" actId="478"/>
          <ac:spMkLst>
            <pc:docMk/>
            <pc:sldMk cId="0" sldId="477"/>
            <ac:spMk id="11269" creationId="{00000000-0000-0000-0000-000000000000}"/>
          </ac:spMkLst>
        </pc:spChg>
        <pc:graphicFrameChg chg="mod">
          <ac:chgData name="Cai Jun" userId="57e790d697ad4281" providerId="LiveId" clId="{36B2D485-5D81-4D15-92FD-A735F6A3990E}" dt="2020-07-12T12:04:45.754" v="842"/>
          <ac:graphicFrameMkLst>
            <pc:docMk/>
            <pc:sldMk cId="0" sldId="477"/>
            <ac:graphicFrameMk id="2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5:09.973" v="847" actId="1076"/>
          <ac:graphicFrameMkLst>
            <pc:docMk/>
            <pc:sldMk cId="0" sldId="477"/>
            <ac:graphicFrameMk id="3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4:53.536" v="844"/>
          <ac:graphicFrameMkLst>
            <pc:docMk/>
            <pc:sldMk cId="0" sldId="477"/>
            <ac:graphicFrameMk id="4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9:15.817" v="775"/>
          <ac:graphicFrameMkLst>
            <pc:docMk/>
            <pc:sldMk cId="0" sldId="477"/>
            <ac:graphicFrameMk id="11266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9:33.223" v="778" actId="1038"/>
          <ac:graphicFrameMkLst>
            <pc:docMk/>
            <pc:sldMk cId="0" sldId="477"/>
            <ac:graphicFrameMk id="11267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0:23.504" v="788"/>
          <ac:graphicFrameMkLst>
            <pc:docMk/>
            <pc:sldMk cId="0" sldId="477"/>
            <ac:graphicFrameMk id="11268" creationId="{00000000-0000-0000-0000-000000000000}"/>
          </ac:graphicFrameMkLst>
        </pc:graphicFrameChg>
      </pc:sldChg>
      <pc:sldChg chg="addSp delSp modSp mod">
        <pc:chgData name="Cai Jun" userId="57e790d697ad4281" providerId="LiveId" clId="{36B2D485-5D81-4D15-92FD-A735F6A3990E}" dt="2020-07-12T12:05:22.520" v="849"/>
        <pc:sldMkLst>
          <pc:docMk/>
          <pc:sldMk cId="0" sldId="478"/>
        </pc:sldMkLst>
        <pc:spChg chg="add mod">
          <ac:chgData name="Cai Jun" userId="57e790d697ad4281" providerId="LiveId" clId="{36B2D485-5D81-4D15-92FD-A735F6A3990E}" dt="2020-07-12T11:58:50.567" v="771"/>
          <ac:spMkLst>
            <pc:docMk/>
            <pc:sldMk cId="0" sldId="478"/>
            <ac:spMk id="8" creationId="{7BC8EF26-F855-4B08-8EBA-FBDB0735655A}"/>
          </ac:spMkLst>
        </pc:spChg>
        <pc:spChg chg="del">
          <ac:chgData name="Cai Jun" userId="57e790d697ad4281" providerId="LiveId" clId="{36B2D485-5D81-4D15-92FD-A735F6A3990E}" dt="2020-07-12T11:58:50.161" v="770" actId="478"/>
          <ac:spMkLst>
            <pc:docMk/>
            <pc:sldMk cId="0" sldId="478"/>
            <ac:spMk id="12293" creationId="{00000000-0000-0000-0000-000000000000}"/>
          </ac:spMkLst>
        </pc:spChg>
        <pc:graphicFrameChg chg="add mod">
          <ac:chgData name="Cai Jun" userId="57e790d697ad4281" providerId="LiveId" clId="{36B2D485-5D81-4D15-92FD-A735F6A3990E}" dt="2020-07-12T11:59:42.161" v="780"/>
          <ac:graphicFrameMkLst>
            <pc:docMk/>
            <pc:sldMk cId="0" sldId="478"/>
            <ac:graphicFrameMk id="9" creationId="{5238A043-3D5A-4747-B08C-30F951EE536F}"/>
          </ac:graphicFrameMkLst>
        </pc:graphicFrameChg>
        <pc:graphicFrameChg chg="add mod">
          <ac:chgData name="Cai Jun" userId="57e790d697ad4281" providerId="LiveId" clId="{36B2D485-5D81-4D15-92FD-A735F6A3990E}" dt="2020-07-12T11:59:42.161" v="780"/>
          <ac:graphicFrameMkLst>
            <pc:docMk/>
            <pc:sldMk cId="0" sldId="478"/>
            <ac:graphicFrameMk id="10" creationId="{EEAD492A-E491-4AF1-BDE9-63BF8229A2F9}"/>
          </ac:graphicFrameMkLst>
        </pc:graphicFrameChg>
        <pc:graphicFrameChg chg="del">
          <ac:chgData name="Cai Jun" userId="57e790d697ad4281" providerId="LiveId" clId="{36B2D485-5D81-4D15-92FD-A735F6A3990E}" dt="2020-07-12T11:59:41.583" v="779" actId="478"/>
          <ac:graphicFrameMkLst>
            <pc:docMk/>
            <pc:sldMk cId="0" sldId="478"/>
            <ac:graphicFrameMk id="12290" creationId="{00000000-0000-0000-0000-000000000000}"/>
          </ac:graphicFrameMkLst>
        </pc:graphicFrameChg>
        <pc:graphicFrameChg chg="del">
          <ac:chgData name="Cai Jun" userId="57e790d697ad4281" providerId="LiveId" clId="{36B2D485-5D81-4D15-92FD-A735F6A3990E}" dt="2020-07-12T11:59:41.583" v="779" actId="478"/>
          <ac:graphicFrameMkLst>
            <pc:docMk/>
            <pc:sldMk cId="0" sldId="478"/>
            <ac:graphicFrameMk id="12291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0:17.114" v="786"/>
          <ac:graphicFrameMkLst>
            <pc:docMk/>
            <pc:sldMk cId="0" sldId="478"/>
            <ac:graphicFrameMk id="12292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5:22.520" v="849"/>
          <ac:graphicFrameMkLst>
            <pc:docMk/>
            <pc:sldMk cId="0" sldId="478"/>
            <ac:graphicFrameMk id="12294" creationId="{00000000-0000-0000-0000-000000000000}"/>
          </ac:graphicFrameMkLst>
        </pc:graphicFrameChg>
      </pc:sldChg>
      <pc:sldChg chg="addSp delSp modSp mod">
        <pc:chgData name="Cai Jun" userId="57e790d697ad4281" providerId="LiveId" clId="{36B2D485-5D81-4D15-92FD-A735F6A3990E}" dt="2020-07-12T12:05:55.614" v="851"/>
        <pc:sldMkLst>
          <pc:docMk/>
          <pc:sldMk cId="0" sldId="479"/>
        </pc:sldMkLst>
        <pc:spChg chg="add mod">
          <ac:chgData name="Cai Jun" userId="57e790d697ad4281" providerId="LiveId" clId="{36B2D485-5D81-4D15-92FD-A735F6A3990E}" dt="2020-07-12T11:58:55.583" v="773"/>
          <ac:spMkLst>
            <pc:docMk/>
            <pc:sldMk cId="0" sldId="479"/>
            <ac:spMk id="8" creationId="{9F0F4EE5-74ED-4219-A5B9-CC896BEEBA49}"/>
          </ac:spMkLst>
        </pc:spChg>
        <pc:spChg chg="del">
          <ac:chgData name="Cai Jun" userId="57e790d697ad4281" providerId="LiveId" clId="{36B2D485-5D81-4D15-92FD-A735F6A3990E}" dt="2020-07-12T11:58:55.161" v="772" actId="478"/>
          <ac:spMkLst>
            <pc:docMk/>
            <pc:sldMk cId="0" sldId="479"/>
            <ac:spMk id="13315" creationId="{00000000-0000-0000-0000-000000000000}"/>
          </ac:spMkLst>
        </pc:spChg>
        <pc:graphicFrameChg chg="add mod">
          <ac:chgData name="Cai Jun" userId="57e790d697ad4281" providerId="LiveId" clId="{36B2D485-5D81-4D15-92FD-A735F6A3990E}" dt="2020-07-12T11:59:46.989" v="782"/>
          <ac:graphicFrameMkLst>
            <pc:docMk/>
            <pc:sldMk cId="0" sldId="479"/>
            <ac:graphicFrameMk id="9" creationId="{CAF49C74-7835-4310-89CD-B9F1A3A5BE5D}"/>
          </ac:graphicFrameMkLst>
        </pc:graphicFrameChg>
        <pc:graphicFrameChg chg="add mod">
          <ac:chgData name="Cai Jun" userId="57e790d697ad4281" providerId="LiveId" clId="{36B2D485-5D81-4D15-92FD-A735F6A3990E}" dt="2020-07-12T11:59:46.989" v="782"/>
          <ac:graphicFrameMkLst>
            <pc:docMk/>
            <pc:sldMk cId="0" sldId="479"/>
            <ac:graphicFrameMk id="10" creationId="{209067F6-757D-4736-BBE9-0CFDE5B120B8}"/>
          </ac:graphicFrameMkLst>
        </pc:graphicFrameChg>
        <pc:graphicFrameChg chg="mod">
          <ac:chgData name="Cai Jun" userId="57e790d697ad4281" providerId="LiveId" clId="{36B2D485-5D81-4D15-92FD-A735F6A3990E}" dt="2020-07-12T12:00:08.614" v="784"/>
          <ac:graphicFrameMkLst>
            <pc:docMk/>
            <pc:sldMk cId="0" sldId="479"/>
            <ac:graphicFrameMk id="13314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5:55.614" v="851"/>
          <ac:graphicFrameMkLst>
            <pc:docMk/>
            <pc:sldMk cId="0" sldId="479"/>
            <ac:graphicFrameMk id="13316" creationId="{00000000-0000-0000-0000-000000000000}"/>
          </ac:graphicFrameMkLst>
        </pc:graphicFrameChg>
        <pc:graphicFrameChg chg="del">
          <ac:chgData name="Cai Jun" userId="57e790d697ad4281" providerId="LiveId" clId="{36B2D485-5D81-4D15-92FD-A735F6A3990E}" dt="2020-07-12T11:59:46.567" v="781" actId="478"/>
          <ac:graphicFrameMkLst>
            <pc:docMk/>
            <pc:sldMk cId="0" sldId="479"/>
            <ac:graphicFrameMk id="13318" creationId="{00000000-0000-0000-0000-000000000000}"/>
          </ac:graphicFrameMkLst>
        </pc:graphicFrameChg>
        <pc:graphicFrameChg chg="del">
          <ac:chgData name="Cai Jun" userId="57e790d697ad4281" providerId="LiveId" clId="{36B2D485-5D81-4D15-92FD-A735F6A3990E}" dt="2020-07-12T11:59:46.567" v="781" actId="478"/>
          <ac:graphicFrameMkLst>
            <pc:docMk/>
            <pc:sldMk cId="0" sldId="479"/>
            <ac:graphicFrameMk id="13319" creationId="{00000000-0000-0000-0000-000000000000}"/>
          </ac:graphicFrameMkLst>
        </pc:graphicFrameChg>
      </pc:sldChg>
      <pc:sldChg chg="modSp">
        <pc:chgData name="Cai Jun" userId="57e790d697ad4281" providerId="LiveId" clId="{36B2D485-5D81-4D15-92FD-A735F6A3990E}" dt="2020-07-12T11:41:00.672" v="339"/>
        <pc:sldMkLst>
          <pc:docMk/>
          <pc:sldMk cId="0" sldId="480"/>
        </pc:sldMkLst>
        <pc:graphicFrameChg chg="mod">
          <ac:chgData name="Cai Jun" userId="57e790d697ad4281" providerId="LiveId" clId="{36B2D485-5D81-4D15-92FD-A735F6A3990E}" dt="2020-07-12T11:41:00.672" v="339"/>
          <ac:graphicFrameMkLst>
            <pc:docMk/>
            <pc:sldMk cId="0" sldId="480"/>
            <ac:graphicFrameMk id="9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40:40.672" v="335"/>
          <ac:graphicFrameMkLst>
            <pc:docMk/>
            <pc:sldMk cId="0" sldId="480"/>
            <ac:graphicFrameMk id="10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40:50.765" v="337"/>
          <ac:graphicFrameMkLst>
            <pc:docMk/>
            <pc:sldMk cId="0" sldId="480"/>
            <ac:graphicFrameMk id="25604" creationId="{00000000-0000-0000-0000-000000000000}"/>
          </ac:graphicFrameMkLst>
        </pc:graphicFrameChg>
      </pc:sldChg>
      <pc:sldChg chg="modSp">
        <pc:chgData name="Cai Jun" userId="57e790d697ad4281" providerId="LiveId" clId="{36B2D485-5D81-4D15-92FD-A735F6A3990E}" dt="2020-07-12T11:25:33.652" v="1"/>
        <pc:sldMkLst>
          <pc:docMk/>
          <pc:sldMk cId="2870361966" sldId="481"/>
        </pc:sldMkLst>
        <pc:graphicFrameChg chg="mod">
          <ac:chgData name="Cai Jun" userId="57e790d697ad4281" providerId="LiveId" clId="{36B2D485-5D81-4D15-92FD-A735F6A3990E}" dt="2020-07-12T11:25:33.652" v="1"/>
          <ac:graphicFrameMkLst>
            <pc:docMk/>
            <pc:sldMk cId="2870361966" sldId="481"/>
            <ac:graphicFrameMk id="10" creationId="{00000000-0000-0000-0000-000000000000}"/>
          </ac:graphicFrameMkLst>
        </pc:graphicFrameChg>
      </pc:sldChg>
    </pc:docChg>
  </pc:docChgLst>
  <pc:docChgLst>
    <pc:chgData name="CAI JUN" userId="08ce88e1165b00db" providerId="LiveId" clId="{B2962AE7-F54C-469F-83E4-843BDA591A3B}"/>
    <pc:docChg chg="custSel modSld">
      <pc:chgData name="CAI JUN" userId="08ce88e1165b00db" providerId="LiveId" clId="{B2962AE7-F54C-469F-83E4-843BDA591A3B}" dt="2020-07-14T00:43:40.895" v="439"/>
      <pc:docMkLst>
        <pc:docMk/>
      </pc:docMkLst>
      <pc:sldChg chg="delSp modSp mod">
        <pc:chgData name="CAI JUN" userId="08ce88e1165b00db" providerId="LiveId" clId="{B2962AE7-F54C-469F-83E4-843BDA591A3B}" dt="2020-07-14T00:36:24.704" v="408" actId="1076"/>
        <pc:sldMkLst>
          <pc:docMk/>
          <pc:sldMk cId="0" sldId="429"/>
        </pc:sldMkLst>
        <pc:spChg chg="mod">
          <ac:chgData name="CAI JUN" userId="08ce88e1165b00db" providerId="LiveId" clId="{B2962AE7-F54C-469F-83E4-843BDA591A3B}" dt="2020-07-14T00:36:06.298" v="403" actId="14100"/>
          <ac:spMkLst>
            <pc:docMk/>
            <pc:sldMk cId="0" sldId="429"/>
            <ac:spMk id="24581" creationId="{00000000-0000-0000-0000-000000000000}"/>
          </ac:spMkLst>
        </pc:spChg>
        <pc:spChg chg="del mod">
          <ac:chgData name="CAI JUN" userId="08ce88e1165b00db" providerId="LiveId" clId="{B2962AE7-F54C-469F-83E4-843BDA591A3B}" dt="2020-07-14T00:30:54.829" v="276" actId="478"/>
          <ac:spMkLst>
            <pc:docMk/>
            <pc:sldMk cId="0" sldId="429"/>
            <ac:spMk id="24582" creationId="{00000000-0000-0000-0000-000000000000}"/>
          </ac:spMkLst>
        </pc:spChg>
        <pc:spChg chg="del mod">
          <ac:chgData name="CAI JUN" userId="08ce88e1165b00db" providerId="LiveId" clId="{B2962AE7-F54C-469F-83E4-843BDA591A3B}" dt="2020-07-14T00:30:54.829" v="276" actId="478"/>
          <ac:spMkLst>
            <pc:docMk/>
            <pc:sldMk cId="0" sldId="429"/>
            <ac:spMk id="24583" creationId="{00000000-0000-0000-0000-000000000000}"/>
          </ac:spMkLst>
        </pc:spChg>
        <pc:spChg chg="del mod">
          <ac:chgData name="CAI JUN" userId="08ce88e1165b00db" providerId="LiveId" clId="{B2962AE7-F54C-469F-83E4-843BDA591A3B}" dt="2020-07-14T00:30:54.829" v="276" actId="478"/>
          <ac:spMkLst>
            <pc:docMk/>
            <pc:sldMk cId="0" sldId="429"/>
            <ac:spMk id="24584" creationId="{00000000-0000-0000-0000-000000000000}"/>
          </ac:spMkLst>
        </pc:spChg>
        <pc:graphicFrameChg chg="mod">
          <ac:chgData name="CAI JUN" userId="08ce88e1165b00db" providerId="LiveId" clId="{B2962AE7-F54C-469F-83E4-843BDA591A3B}" dt="2020-07-14T00:35:59.094" v="399"/>
          <ac:graphicFrameMkLst>
            <pc:docMk/>
            <pc:sldMk cId="0" sldId="429"/>
            <ac:graphicFrameMk id="24585" creationId="{00000000-0000-0000-0000-000000000000}"/>
          </ac:graphicFrameMkLst>
        </pc:graphicFrameChg>
        <pc:graphicFrameChg chg="mod">
          <ac:chgData name="CAI JUN" userId="08ce88e1165b00db" providerId="LiveId" clId="{B2962AE7-F54C-469F-83E4-843BDA591A3B}" dt="2020-07-14T00:36:24.704" v="408" actId="1076"/>
          <ac:graphicFrameMkLst>
            <pc:docMk/>
            <pc:sldMk cId="0" sldId="429"/>
            <ac:graphicFrameMk id="24586" creationId="{00000000-0000-0000-0000-000000000000}"/>
          </ac:graphicFrameMkLst>
        </pc:graphicFrameChg>
        <pc:graphicFrameChg chg="del">
          <ac:chgData name="CAI JUN" userId="08ce88e1165b00db" providerId="LiveId" clId="{B2962AE7-F54C-469F-83E4-843BDA591A3B}" dt="2020-07-14T00:30:54.829" v="276" actId="478"/>
          <ac:graphicFrameMkLst>
            <pc:docMk/>
            <pc:sldMk cId="0" sldId="429"/>
            <ac:graphicFrameMk id="24587" creationId="{00000000-0000-0000-0000-000000000000}"/>
          </ac:graphicFrameMkLst>
        </pc:graphicFrameChg>
        <pc:graphicFrameChg chg="del">
          <ac:chgData name="CAI JUN" userId="08ce88e1165b00db" providerId="LiveId" clId="{B2962AE7-F54C-469F-83E4-843BDA591A3B}" dt="2020-07-14T00:28:58.126" v="71" actId="478"/>
          <ac:graphicFrameMkLst>
            <pc:docMk/>
            <pc:sldMk cId="0" sldId="429"/>
            <ac:graphicFrameMk id="24588" creationId="{00000000-0000-0000-0000-000000000000}"/>
          </ac:graphicFrameMkLst>
        </pc:graphicFrameChg>
        <pc:graphicFrameChg chg="del">
          <ac:chgData name="CAI JUN" userId="08ce88e1165b00db" providerId="LiveId" clId="{B2962AE7-F54C-469F-83E4-843BDA591A3B}" dt="2020-07-14T00:30:54.829" v="276" actId="478"/>
          <ac:graphicFrameMkLst>
            <pc:docMk/>
            <pc:sldMk cId="0" sldId="429"/>
            <ac:graphicFrameMk id="24589" creationId="{00000000-0000-0000-0000-000000000000}"/>
          </ac:graphicFrameMkLst>
        </pc:graphicFrameChg>
        <pc:graphicFrameChg chg="del">
          <ac:chgData name="CAI JUN" userId="08ce88e1165b00db" providerId="LiveId" clId="{B2962AE7-F54C-469F-83E4-843BDA591A3B}" dt="2020-07-14T00:30:54.829" v="276" actId="478"/>
          <ac:graphicFrameMkLst>
            <pc:docMk/>
            <pc:sldMk cId="0" sldId="429"/>
            <ac:graphicFrameMk id="24590" creationId="{00000000-0000-0000-0000-000000000000}"/>
          </ac:graphicFrameMkLst>
        </pc:graphicFrameChg>
        <pc:picChg chg="mod">
          <ac:chgData name="CAI JUN" userId="08ce88e1165b00db" providerId="LiveId" clId="{B2962AE7-F54C-469F-83E4-843BDA591A3B}" dt="2020-07-14T00:32:00.141" v="284" actId="1076"/>
          <ac:picMkLst>
            <pc:docMk/>
            <pc:sldMk cId="0" sldId="429"/>
            <ac:picMk id="24578" creationId="{00000000-0000-0000-0000-000000000000}"/>
          </ac:picMkLst>
        </pc:picChg>
      </pc:sldChg>
      <pc:sldChg chg="modSp">
        <pc:chgData name="CAI JUN" userId="08ce88e1165b00db" providerId="LiveId" clId="{B2962AE7-F54C-469F-83E4-843BDA591A3B}" dt="2020-07-14T00:42:18.283" v="410"/>
        <pc:sldMkLst>
          <pc:docMk/>
          <pc:sldMk cId="0" sldId="452"/>
        </pc:sldMkLst>
        <pc:graphicFrameChg chg="mod">
          <ac:chgData name="CAI JUN" userId="08ce88e1165b00db" providerId="LiveId" clId="{B2962AE7-F54C-469F-83E4-843BDA591A3B}" dt="2020-07-14T00:42:18.283" v="410"/>
          <ac:graphicFrameMkLst>
            <pc:docMk/>
            <pc:sldMk cId="0" sldId="452"/>
            <ac:graphicFrameMk id="247822" creationId="{00000000-0000-0000-0000-000000000000}"/>
          </ac:graphicFrameMkLst>
        </pc:graphicFrameChg>
      </pc:sldChg>
      <pc:sldChg chg="modSp mod">
        <pc:chgData name="CAI JUN" userId="08ce88e1165b00db" providerId="LiveId" clId="{B2962AE7-F54C-469F-83E4-843BDA591A3B}" dt="2020-07-14T00:43:28.533" v="436"/>
        <pc:sldMkLst>
          <pc:docMk/>
          <pc:sldMk cId="0" sldId="465"/>
        </pc:sldMkLst>
        <pc:spChg chg="mod">
          <ac:chgData name="CAI JUN" userId="08ce88e1165b00db" providerId="LiveId" clId="{B2962AE7-F54C-469F-83E4-843BDA591A3B}" dt="2020-07-14T00:43:06.127" v="430" actId="6549"/>
          <ac:spMkLst>
            <pc:docMk/>
            <pc:sldMk cId="0" sldId="465"/>
            <ac:spMk id="29702" creationId="{00000000-0000-0000-0000-000000000000}"/>
          </ac:spMkLst>
        </pc:spChg>
        <pc:graphicFrameChg chg="mod">
          <ac:chgData name="CAI JUN" userId="08ce88e1165b00db" providerId="LiveId" clId="{B2962AE7-F54C-469F-83E4-843BDA591A3B}" dt="2020-07-14T00:43:28.517" v="434"/>
          <ac:graphicFrameMkLst>
            <pc:docMk/>
            <pc:sldMk cId="0" sldId="465"/>
            <ac:graphicFrameMk id="29699" creationId="{00000000-0000-0000-0000-000000000000}"/>
          </ac:graphicFrameMkLst>
        </pc:graphicFrameChg>
        <pc:graphicFrameChg chg="mod">
          <ac:chgData name="CAI JUN" userId="08ce88e1165b00db" providerId="LiveId" clId="{B2962AE7-F54C-469F-83E4-843BDA591A3B}" dt="2020-07-14T00:43:28.533" v="435"/>
          <ac:graphicFrameMkLst>
            <pc:docMk/>
            <pc:sldMk cId="0" sldId="465"/>
            <ac:graphicFrameMk id="29700" creationId="{00000000-0000-0000-0000-000000000000}"/>
          </ac:graphicFrameMkLst>
        </pc:graphicFrameChg>
        <pc:graphicFrameChg chg="mod">
          <ac:chgData name="CAI JUN" userId="08ce88e1165b00db" providerId="LiveId" clId="{B2962AE7-F54C-469F-83E4-843BDA591A3B}" dt="2020-07-14T00:43:28.533" v="436"/>
          <ac:graphicFrameMkLst>
            <pc:docMk/>
            <pc:sldMk cId="0" sldId="465"/>
            <ac:graphicFrameMk id="29704" creationId="{00000000-0000-0000-0000-000000000000}"/>
          </ac:graphicFrameMkLst>
        </pc:graphicFrameChg>
      </pc:sldChg>
      <pc:sldChg chg="modSp">
        <pc:chgData name="CAI JUN" userId="08ce88e1165b00db" providerId="LiveId" clId="{B2962AE7-F54C-469F-83E4-843BDA591A3B}" dt="2020-07-14T00:43:40.895" v="439"/>
        <pc:sldMkLst>
          <pc:docMk/>
          <pc:sldMk cId="0" sldId="480"/>
        </pc:sldMkLst>
        <pc:graphicFrameChg chg="mod">
          <ac:chgData name="CAI JUN" userId="08ce88e1165b00db" providerId="LiveId" clId="{B2962AE7-F54C-469F-83E4-843BDA591A3B}" dt="2020-07-14T00:43:40.895" v="438"/>
          <ac:graphicFrameMkLst>
            <pc:docMk/>
            <pc:sldMk cId="0" sldId="480"/>
            <ac:graphicFrameMk id="9" creationId="{00000000-0000-0000-0000-000000000000}"/>
          </ac:graphicFrameMkLst>
        </pc:graphicFrameChg>
        <pc:graphicFrameChg chg="mod">
          <ac:chgData name="CAI JUN" userId="08ce88e1165b00db" providerId="LiveId" clId="{B2962AE7-F54C-469F-83E4-843BDA591A3B}" dt="2020-07-14T00:43:40.895" v="439"/>
          <ac:graphicFrameMkLst>
            <pc:docMk/>
            <pc:sldMk cId="0" sldId="480"/>
            <ac:graphicFrameMk id="10" creationId="{00000000-0000-0000-0000-000000000000}"/>
          </ac:graphicFrameMkLst>
        </pc:graphicFrameChg>
        <pc:graphicFrameChg chg="mod">
          <ac:chgData name="CAI JUN" userId="08ce88e1165b00db" providerId="LiveId" clId="{B2962AE7-F54C-469F-83E4-843BDA591A3B}" dt="2020-07-14T00:43:40.880" v="437"/>
          <ac:graphicFrameMkLst>
            <pc:docMk/>
            <pc:sldMk cId="0" sldId="480"/>
            <ac:graphicFrameMk id="25604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7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AB901AE4-B131-46E5-A6B5-F5C9643E73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715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7545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59F17-B6AC-434F-AF65-00B2A38468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48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A28BA-4302-4456-9B20-F332F2A4C5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42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07287-EF12-4D97-83FB-79A88BCFED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69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13577-4F7B-408F-87E4-FBA6FECAFD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87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A5272-57CE-40E1-9B85-0E283F1FEC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66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3339A-7900-46B1-B07B-A0D0EB633F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32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F4E81-1FB7-45FF-9611-1C87F2A0EC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0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2D014-1E64-40EA-87CD-E1022585CD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906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855E4-6E4A-409A-8190-96B460AF00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24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17F0B-59ED-42ED-9D81-90DF2A352D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69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062BB-9BE6-4C24-88E8-C837B3E847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65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393718E9-F35A-4569-A025-4102E93E44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6.jpeg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6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jpeg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66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3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2.wmf"/><Relationship Id="rId10" Type="http://schemas.openxmlformats.org/officeDocument/2006/relationships/image" Target="../media/image10.e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13.png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6.jpe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977900" y="1746250"/>
            <a:ext cx="72707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000250" indent="-2000250" algn="ctr">
              <a:defRPr/>
            </a:pPr>
            <a:r>
              <a:rPr kumimoji="1"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16-6 </a:t>
            </a:r>
            <a:r>
              <a:rPr kumimoji="1"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离子的电迁移率和迁移数</a:t>
            </a:r>
            <a:endParaRPr kumimoji="1"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1800225" y="4014788"/>
            <a:ext cx="60483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Mobility and Transference Number of 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042988"/>
            <a:ext cx="721995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5" name="Text Box 1026"/>
          <p:cNvSpPr txBox="1">
            <a:spLocks noChangeArrowheads="1"/>
          </p:cNvSpPr>
          <p:nvPr/>
        </p:nvSpPr>
        <p:spPr bwMode="auto">
          <a:xfrm>
            <a:off x="628650" y="62865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银库仑计</a:t>
            </a:r>
          </a:p>
        </p:txBody>
      </p:sp>
      <p:graphicFrame>
        <p:nvGraphicFramePr>
          <p:cNvPr id="23556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317461"/>
              </p:ext>
            </p:extLst>
          </p:nvPr>
        </p:nvGraphicFramePr>
        <p:xfrm>
          <a:off x="939070" y="1344557"/>
          <a:ext cx="2897207" cy="466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1422360" imgH="228600" progId="Equation.DSMT4">
                  <p:embed/>
                </p:oleObj>
              </mc:Choice>
              <mc:Fallback>
                <p:oleObj name="Equation" r:id="rId4" imgW="1422360" imgH="228600" progId="Equation.DSMT4">
                  <p:embed/>
                  <p:pic>
                    <p:nvPicPr>
                      <p:cNvPr id="23556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070" y="1344557"/>
                        <a:ext cx="2897207" cy="466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233913"/>
              </p:ext>
            </p:extLst>
          </p:nvPr>
        </p:nvGraphicFramePr>
        <p:xfrm>
          <a:off x="6196013" y="4954588"/>
          <a:ext cx="26701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1434960" imgH="228600" progId="Equation.DSMT4">
                  <p:embed/>
                </p:oleObj>
              </mc:Choice>
              <mc:Fallback>
                <p:oleObj name="Equation" r:id="rId6" imgW="1434960" imgH="228600" progId="Equation.DSMT4">
                  <p:embed/>
                  <p:pic>
                    <p:nvPicPr>
                      <p:cNvPr id="23557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013" y="4954588"/>
                        <a:ext cx="26701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0" descr="16-1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50" y="422902"/>
            <a:ext cx="432435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581025" y="598488"/>
            <a:ext cx="3030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迁移数的实验测定</a:t>
            </a:r>
            <a:endParaRPr kumimoji="1" lang="zh-CN" altLang="en-US" sz="2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515938" y="11699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(1)</a:t>
            </a:r>
            <a:r>
              <a:rPr kumimoji="1" lang="en-US" altLang="zh-CN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希托夫法</a:t>
            </a:r>
            <a:endParaRPr kumimoji="1" lang="zh-CN" altLang="en-US" sz="2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149601" y="4351299"/>
            <a:ext cx="581377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1" lang="zh-CN" altLang="en-US" sz="2400" b="1" baseline="-25000" dirty="0">
                <a:solidFill>
                  <a:srgbClr val="FF0000"/>
                </a:solidFill>
                <a:latin typeface="Times New Roman" pitchFamily="18" charset="0"/>
              </a:rPr>
              <a:t>电解前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: </a:t>
            </a:r>
            <a:r>
              <a:rPr kumimoji="1"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电解前某电极区存在的某一离子的数量</a:t>
            </a:r>
            <a:endParaRPr kumimoji="1" lang="en-US" altLang="zh-CN"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1" lang="zh-CN" altLang="en-US" sz="2400" b="1" baseline="-25000" dirty="0">
                <a:solidFill>
                  <a:srgbClr val="FF0000"/>
                </a:solidFill>
                <a:latin typeface="Times New Roman" pitchFamily="18" charset="0"/>
              </a:rPr>
              <a:t>电解后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: </a:t>
            </a:r>
            <a:r>
              <a:rPr kumimoji="1"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电解后该电极区存在的该离子的数量</a:t>
            </a:r>
            <a:endParaRPr kumimoji="1" lang="en-US" altLang="zh-CN"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kumimoji="1" lang="en-US" altLang="zh-CN" sz="2400" b="1" dirty="0" err="1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1" lang="zh-CN" altLang="en-US" sz="2400" b="1" baseline="-25000" dirty="0">
                <a:solidFill>
                  <a:srgbClr val="FF0000"/>
                </a:solidFill>
                <a:latin typeface="Times New Roman" pitchFamily="18" charset="0"/>
              </a:rPr>
              <a:t>电极反应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: </a:t>
            </a:r>
            <a:r>
              <a:rPr kumimoji="1"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电极反应所引起的该离子数量的变化</a:t>
            </a:r>
            <a:endParaRPr kumimoji="1" lang="en-US" altLang="zh-CN"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kumimoji="1" lang="en-US" altLang="zh-CN" sz="2400" b="1" dirty="0" err="1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1" lang="zh-CN" altLang="en-US" sz="2400" b="1" baseline="-25000" dirty="0">
                <a:solidFill>
                  <a:srgbClr val="FF0000"/>
                </a:solidFill>
                <a:latin typeface="Times New Roman" pitchFamily="18" charset="0"/>
              </a:rPr>
              <a:t>迁移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: </a:t>
            </a:r>
            <a:r>
              <a:rPr kumimoji="1"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离子迁移所引起的该离子数量的变化</a:t>
            </a:r>
            <a:endParaRPr kumimoji="1" lang="en-US" altLang="zh-CN"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458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05900"/>
              </p:ext>
            </p:extLst>
          </p:nvPr>
        </p:nvGraphicFramePr>
        <p:xfrm>
          <a:off x="489481" y="1767427"/>
          <a:ext cx="3751262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1523880" imgH="482400" progId="Equation.DSMT4">
                  <p:embed/>
                </p:oleObj>
              </mc:Choice>
              <mc:Fallback>
                <p:oleObj name="Equation" r:id="rId4" imgW="1523880" imgH="482400" progId="Equation.DSMT4">
                  <p:embed/>
                  <p:pic>
                    <p:nvPicPr>
                      <p:cNvPr id="2458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81" y="1767427"/>
                        <a:ext cx="3751262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542234"/>
              </p:ext>
            </p:extLst>
          </p:nvPr>
        </p:nvGraphicFramePr>
        <p:xfrm>
          <a:off x="728663" y="3120312"/>
          <a:ext cx="2420938" cy="326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1091880" imgH="1473120" progId="Equation.DSMT4">
                  <p:embed/>
                </p:oleObj>
              </mc:Choice>
              <mc:Fallback>
                <p:oleObj name="Equation" r:id="rId6" imgW="1091880" imgH="1473120" progId="Equation.DSMT4">
                  <p:embed/>
                  <p:pic>
                    <p:nvPicPr>
                      <p:cNvPr id="24586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3120312"/>
                        <a:ext cx="2420938" cy="326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93" descr="16-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806450"/>
            <a:ext cx="73914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圆角矩形 5"/>
          <p:cNvSpPr>
            <a:spLocks noChangeArrowheads="1"/>
          </p:cNvSpPr>
          <p:nvPr/>
        </p:nvSpPr>
        <p:spPr bwMode="auto">
          <a:xfrm>
            <a:off x="1074738" y="669925"/>
            <a:ext cx="2516187" cy="41878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5604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632230"/>
              </p:ext>
            </p:extLst>
          </p:nvPr>
        </p:nvGraphicFramePr>
        <p:xfrm>
          <a:off x="1262063" y="5511800"/>
          <a:ext cx="66817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3111480" imgH="241200" progId="Equation.DSMT4">
                  <p:embed/>
                </p:oleObj>
              </mc:Choice>
              <mc:Fallback>
                <p:oleObj name="Equation" r:id="rId4" imgW="3111480" imgH="241200" progId="Equation.DSMT4">
                  <p:embed/>
                  <p:pic>
                    <p:nvPicPr>
                      <p:cNvPr id="25604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5511800"/>
                        <a:ext cx="66817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Box 10"/>
          <p:cNvSpPr txBox="1">
            <a:spLocks noChangeArrowheads="1"/>
          </p:cNvSpPr>
          <p:nvPr/>
        </p:nvSpPr>
        <p:spPr bwMode="auto">
          <a:xfrm>
            <a:off x="609099" y="4975495"/>
            <a:ext cx="4081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以阴极区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OH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‒</a:t>
            </a:r>
            <a:r>
              <a:rPr lang="zh-CN" altLang="en-US" sz="2400" b="1" dirty="0">
                <a:solidFill>
                  <a:srgbClr val="0000FF"/>
                </a:solidFill>
              </a:rPr>
              <a:t>为衡算对象</a:t>
            </a:r>
          </a:p>
        </p:txBody>
      </p:sp>
      <p:graphicFrame>
        <p:nvGraphicFramePr>
          <p:cNvPr id="9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536079"/>
              </p:ext>
            </p:extLst>
          </p:nvPr>
        </p:nvGraphicFramePr>
        <p:xfrm>
          <a:off x="1347788" y="5995988"/>
          <a:ext cx="646906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2946240" imgH="253800" progId="Equation.DSMT4">
                  <p:embed/>
                </p:oleObj>
              </mc:Choice>
              <mc:Fallback>
                <p:oleObj name="Equation" r:id="rId6" imgW="2946240" imgH="253800" progId="Equation.DSMT4">
                  <p:embed/>
                  <p:pic>
                    <p:nvPicPr>
                      <p:cNvPr id="9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5995988"/>
                        <a:ext cx="646906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513488"/>
              </p:ext>
            </p:extLst>
          </p:nvPr>
        </p:nvGraphicFramePr>
        <p:xfrm>
          <a:off x="4424363" y="4973638"/>
          <a:ext cx="44116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8" imgW="2031840" imgH="241200" progId="Equation.DSMT4">
                  <p:embed/>
                </p:oleObj>
              </mc:Choice>
              <mc:Fallback>
                <p:oleObj name="Equation" r:id="rId8" imgW="2031840" imgH="241200" progId="Equation.DSMT4">
                  <p:embed/>
                  <p:pic>
                    <p:nvPicPr>
                      <p:cNvPr id="1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63" y="4973638"/>
                        <a:ext cx="44116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8"/>
          <p:cNvGrpSpPr>
            <a:grpSpLocks/>
          </p:cNvGrpSpPr>
          <p:nvPr/>
        </p:nvGrpSpPr>
        <p:grpSpPr bwMode="auto">
          <a:xfrm>
            <a:off x="652463" y="673100"/>
            <a:ext cx="8001000" cy="2768600"/>
            <a:chOff x="360" y="670"/>
            <a:chExt cx="5040" cy="1744"/>
          </a:xfrm>
        </p:grpSpPr>
        <p:sp>
          <p:nvSpPr>
            <p:cNvPr id="26632" name="AutoShape 7"/>
            <p:cNvSpPr>
              <a:spLocks noChangeArrowheads="1"/>
            </p:cNvSpPr>
            <p:nvPr/>
          </p:nvSpPr>
          <p:spPr bwMode="auto">
            <a:xfrm>
              <a:off x="360" y="670"/>
              <a:ext cx="5040" cy="17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33" name="Text Box 6"/>
            <p:cNvSpPr txBox="1">
              <a:spLocks noChangeArrowheads="1"/>
            </p:cNvSpPr>
            <p:nvPr/>
          </p:nvSpPr>
          <p:spPr bwMode="auto">
            <a:xfrm>
              <a:off x="470" y="721"/>
              <a:ext cx="4890" cy="1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</a:rPr>
                <a:t>例：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用希托夫法测定</a:t>
              </a:r>
              <a:r>
                <a:rPr kumimoji="1" lang="en-US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Cu</a:t>
              </a:r>
              <a:r>
                <a:rPr kumimoji="1" lang="en-US" altLang="en-US" sz="2800" b="1" baseline="30000" dirty="0">
                  <a:solidFill>
                    <a:srgbClr val="0000FF"/>
                  </a:solidFill>
                  <a:latin typeface="Times New Roman" pitchFamily="18" charset="0"/>
                </a:rPr>
                <a:t>2+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的迁移数。在三管中放入</a:t>
              </a:r>
              <a:r>
                <a:rPr kumimoji="1" lang="en-US" altLang="en-US" sz="2800" i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kumimoji="1" lang="en-US" altLang="en-US" sz="2800" dirty="0">
                  <a:solidFill>
                    <a:srgbClr val="000000"/>
                  </a:solidFill>
                  <a:latin typeface="Times New Roman" pitchFamily="18" charset="0"/>
                </a:rPr>
                <a:t>=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0.200mol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sym typeface="Symbol" panose="05050102010706020507" pitchFamily="18" charset="2"/>
                </a:rPr>
                <a:t>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kg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sym typeface="Symbol" panose="05050102010706020507" pitchFamily="18" charset="2"/>
                </a:rPr>
                <a:t>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硫酸铜溶液，以铜为电极，用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20</a:t>
              </a:r>
              <a:r>
                <a:rPr kumimoji="1" lang="en-US" altLang="en-US" sz="2800" dirty="0">
                  <a:solidFill>
                    <a:srgbClr val="000000"/>
                  </a:solidFill>
                  <a:latin typeface="Times New Roman" pitchFamily="18" charset="0"/>
                </a:rPr>
                <a:t>mA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直流电通电约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2-3</a:t>
              </a:r>
              <a:r>
                <a:rPr kumimoji="1" lang="en-US" altLang="en-US" sz="2800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，实验结束测得银库仑计阴极上析出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Ag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为</a:t>
              </a:r>
              <a:r>
                <a:rPr kumimoji="1" lang="en-US" altLang="en-US" sz="2800" dirty="0">
                  <a:solidFill>
                    <a:srgbClr val="000000"/>
                  </a:solidFill>
                  <a:latin typeface="Times New Roman" pitchFamily="18" charset="0"/>
                </a:rPr>
                <a:t>0.0405g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，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迁移管阴极区溶液重量为</a:t>
              </a:r>
              <a:r>
                <a:rPr kumimoji="1" lang="en-US" altLang="en-US" sz="2800" dirty="0">
                  <a:solidFill>
                    <a:srgbClr val="000000"/>
                  </a:solidFill>
                  <a:latin typeface="Times New Roman" pitchFamily="18" charset="0"/>
                </a:rPr>
                <a:t>36.4340g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，其中含硫酸铜为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1.1094g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。</a:t>
              </a:r>
            </a:p>
          </p:txBody>
        </p:sp>
      </p:grpSp>
      <p:pic>
        <p:nvPicPr>
          <p:cNvPr id="247821" name="Picture 13" descr="16-1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0" y="3689350"/>
            <a:ext cx="33147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78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9390"/>
              </p:ext>
            </p:extLst>
          </p:nvPr>
        </p:nvGraphicFramePr>
        <p:xfrm>
          <a:off x="1398588" y="3643313"/>
          <a:ext cx="29019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4" imgW="1180800" imgH="228600" progId="Equation.DSMT4">
                  <p:embed/>
                </p:oleObj>
              </mc:Choice>
              <mc:Fallback>
                <p:oleObj name="Equation" r:id="rId4" imgW="1180800" imgH="228600" progId="Equation.DSMT4">
                  <p:embed/>
                  <p:pic>
                    <p:nvPicPr>
                      <p:cNvPr id="2478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3643313"/>
                        <a:ext cx="290195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7" name="Group 11"/>
          <p:cNvGrpSpPr>
            <a:grpSpLocks/>
          </p:cNvGrpSpPr>
          <p:nvPr/>
        </p:nvGrpSpPr>
        <p:grpSpPr bwMode="auto">
          <a:xfrm>
            <a:off x="638175" y="4371975"/>
            <a:ext cx="4926013" cy="1800225"/>
            <a:chOff x="240" y="2754"/>
            <a:chExt cx="3103" cy="1134"/>
          </a:xfrm>
        </p:grpSpPr>
        <p:sp>
          <p:nvSpPr>
            <p:cNvPr id="26630" name="AutoShape 1034"/>
            <p:cNvSpPr>
              <a:spLocks noChangeArrowheads="1"/>
            </p:cNvSpPr>
            <p:nvPr/>
          </p:nvSpPr>
          <p:spPr bwMode="auto">
            <a:xfrm>
              <a:off x="240" y="2757"/>
              <a:ext cx="3045" cy="11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31" name="Text Box 1035"/>
            <p:cNvSpPr txBox="1">
              <a:spLocks noChangeArrowheads="1"/>
            </p:cNvSpPr>
            <p:nvPr/>
          </p:nvSpPr>
          <p:spPr bwMode="auto">
            <a:xfrm>
              <a:off x="252" y="2754"/>
              <a:ext cx="3091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解题思路：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选定阴极区为物料衡算对象，计算通电前后</a:t>
              </a:r>
              <a:r>
                <a:rPr kumimoji="1" lang="en-US" altLang="en-US" sz="2800" b="1" dirty="0">
                  <a:solidFill>
                    <a:srgbClr val="0000FF"/>
                  </a:solidFill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Cu</a:t>
              </a:r>
              <a:r>
                <a:rPr kumimoji="1" lang="en-US" altLang="en-US" sz="2800" b="1" baseline="30000" dirty="0">
                  <a:solidFill>
                    <a:srgbClr val="0000FF"/>
                  </a:solidFill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2+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物质量的变化，计算电极反应引起的</a:t>
              </a:r>
              <a:r>
                <a:rPr kumimoji="1" lang="en-US" altLang="en-US" sz="2800" b="1" dirty="0">
                  <a:solidFill>
                    <a:srgbClr val="0000FF"/>
                  </a:solidFill>
                  <a:latin typeface="Times New Roman" pitchFamily="18" charset="0"/>
                  <a:ea typeface="楷体" panose="02010609060101010101" pitchFamily="49" charset="-122"/>
                </a:rPr>
                <a:t>Cu</a:t>
              </a:r>
              <a:r>
                <a:rPr kumimoji="1" lang="en-US" altLang="en-US" sz="2800" b="1" baseline="30000" dirty="0">
                  <a:solidFill>
                    <a:srgbClr val="0000FF"/>
                  </a:solidFill>
                  <a:latin typeface="Times New Roman" pitchFamily="18" charset="0"/>
                  <a:ea typeface="楷体" panose="02010609060101010101" pitchFamily="49" charset="-122"/>
                </a:rPr>
                <a:t>2+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物质量的变化</a:t>
              </a:r>
              <a:endPara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7"/>
          <p:cNvSpPr txBox="1">
            <a:spLocks noChangeArrowheads="1"/>
          </p:cNvSpPr>
          <p:nvPr/>
        </p:nvSpPr>
        <p:spPr bwMode="auto">
          <a:xfrm>
            <a:off x="879475" y="933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652" name="Text Box 10"/>
          <p:cNvSpPr txBox="1">
            <a:spLocks noChangeArrowheads="1"/>
          </p:cNvSpPr>
          <p:nvPr/>
        </p:nvSpPr>
        <p:spPr bwMode="auto">
          <a:xfrm>
            <a:off x="428625" y="2757021"/>
            <a:ext cx="8299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解：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通电后</a:t>
            </a:r>
            <a:r>
              <a:rPr kumimoji="1" lang="en-US" altLang="en-US" sz="2800" b="1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Cu</a:t>
            </a:r>
            <a:r>
              <a:rPr kumimoji="1" lang="en-US" altLang="en-US" sz="2800" b="1" baseline="30000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2+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物质的量：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取基本单元 </a:t>
            </a:r>
            <a:r>
              <a:rPr kumimoji="1" lang="en-US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B=Cu</a:t>
            </a:r>
            <a:r>
              <a:rPr kumimoji="1" lang="en-US" altLang="en-US" sz="2800" b="1" baseline="30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2+</a:t>
            </a:r>
            <a:endParaRPr kumimoji="1" lang="zh-CN" altLang="en-US" sz="2800" dirty="0">
              <a:solidFill>
                <a:srgbClr val="0000FF"/>
              </a:solidFill>
              <a:latin typeface="Times New Roman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2765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852965"/>
              </p:ext>
            </p:extLst>
          </p:nvPr>
        </p:nvGraphicFramePr>
        <p:xfrm>
          <a:off x="873125" y="3229522"/>
          <a:ext cx="784225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3657600" imgH="482400" progId="Equation.DSMT4">
                  <p:embed/>
                </p:oleObj>
              </mc:Choice>
              <mc:Fallback>
                <p:oleObj name="Equation" r:id="rId3" imgW="3657600" imgH="482400" progId="Equation.DSMT4">
                  <p:embed/>
                  <p:pic>
                    <p:nvPicPr>
                      <p:cNvPr id="2765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3229522"/>
                        <a:ext cx="784225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8">
            <a:extLst>
              <a:ext uri="{FF2B5EF4-FFF2-40B4-BE49-F238E27FC236}">
                <a16:creationId xmlns:a16="http://schemas.microsoft.com/office/drawing/2014/main" id="{FBC3F568-0D6B-4C71-BE6A-C994ACEE75AE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587375"/>
            <a:ext cx="8001000" cy="2146300"/>
            <a:chOff x="360" y="670"/>
            <a:chExt cx="5040" cy="1352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E5247689-B97B-4B2D-9320-CC79E6014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670"/>
              <a:ext cx="5040" cy="13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661D92B5-8CDA-4B19-BF3B-EF87BE849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" y="693"/>
              <a:ext cx="4890" cy="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itchFamily="18" charset="0"/>
                </a:rPr>
                <a:t>例：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用希托夫法测定</a:t>
              </a:r>
              <a:r>
                <a:rPr kumimoji="1" lang="en-US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Cu</a:t>
              </a:r>
              <a:r>
                <a:rPr kumimoji="1" lang="en-US" altLang="en-US" sz="2400" b="1" baseline="30000" dirty="0">
                  <a:solidFill>
                    <a:srgbClr val="0000FF"/>
                  </a:solidFill>
                  <a:latin typeface="Times New Roman" pitchFamily="18" charset="0"/>
                </a:rPr>
                <a:t>2+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的迁移数。在三管中放入</a:t>
              </a:r>
              <a:r>
                <a:rPr kumimoji="1" lang="en-US" altLang="en-US" sz="2400" i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kumimoji="1" lang="en-US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=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0.200mol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  <a:sym typeface="Symbol" panose="05050102010706020507" pitchFamily="18" charset="2"/>
                </a:rPr>
                <a:t>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kg</a:t>
              </a:r>
              <a:r>
                <a:rPr kumimoji="1" lang="en-US" altLang="zh-CN" sz="2400" baseline="30000" dirty="0">
                  <a:solidFill>
                    <a:srgbClr val="000000"/>
                  </a:solidFill>
                  <a:latin typeface="Times New Roman" pitchFamily="18" charset="0"/>
                  <a:sym typeface="Symbol" panose="05050102010706020507" pitchFamily="18" charset="2"/>
                </a:rPr>
                <a:t></a:t>
              </a:r>
              <a:r>
                <a:rPr kumimoji="1" lang="en-US" altLang="zh-CN" sz="2400" baseline="30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硫酸铜溶液，以铜为电极，用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20</a:t>
              </a:r>
              <a:r>
                <a:rPr kumimoji="1" lang="en-US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mA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直流电通电约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2-3</a:t>
              </a:r>
              <a:r>
                <a:rPr kumimoji="1" lang="en-US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，实验结束测得银库仑计阴极上析出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Ag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为</a:t>
              </a:r>
              <a:r>
                <a:rPr kumimoji="1" lang="en-US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0.0405g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，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迁移管阴极区溶液重量为</a:t>
              </a:r>
              <a:r>
                <a:rPr kumimoji="1" lang="en-US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36.4340g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，其中含硫酸铜为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1.1094g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。</a:t>
              </a:r>
            </a:p>
          </p:txBody>
        </p:sp>
      </p:grpSp>
      <p:sp>
        <p:nvSpPr>
          <p:cNvPr id="13" name="Text Box 8">
            <a:extLst>
              <a:ext uri="{FF2B5EF4-FFF2-40B4-BE49-F238E27FC236}">
                <a16:creationId xmlns:a16="http://schemas.microsoft.com/office/drawing/2014/main" id="{A38A01B9-9A7D-4192-B37C-AD7A03239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4284866"/>
            <a:ext cx="447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通电前后溶剂的量保持不变</a:t>
            </a:r>
          </a:p>
        </p:txBody>
      </p:sp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41EC7C7A-C013-44E7-B28B-7091ACC3AF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140589"/>
              </p:ext>
            </p:extLst>
          </p:nvPr>
        </p:nvGraphicFramePr>
        <p:xfrm>
          <a:off x="1135506" y="4919389"/>
          <a:ext cx="7317932" cy="55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3466800" imgH="266400" progId="Equation.DSMT4">
                  <p:embed/>
                </p:oleObj>
              </mc:Choice>
              <mc:Fallback>
                <p:oleObj name="Equation" r:id="rId5" imgW="3466800" imgH="266400" progId="Equation.DSMT4">
                  <p:embed/>
                  <p:pic>
                    <p:nvPicPr>
                      <p:cNvPr id="14" name="Object 12">
                        <a:extLst>
                          <a:ext uri="{FF2B5EF4-FFF2-40B4-BE49-F238E27FC236}">
                            <a16:creationId xmlns:a16="http://schemas.microsoft.com/office/drawing/2014/main" id="{41EC7C7A-C013-44E7-B28B-7091ACC3AF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506" y="4919389"/>
                        <a:ext cx="7317932" cy="55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799E965-75E7-4832-8404-7293DEB992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622158"/>
              </p:ext>
            </p:extLst>
          </p:nvPr>
        </p:nvGraphicFramePr>
        <p:xfrm>
          <a:off x="1254693" y="5593487"/>
          <a:ext cx="6982720" cy="91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3288960" imgH="431640" progId="Equation.DSMT4">
                  <p:embed/>
                </p:oleObj>
              </mc:Choice>
              <mc:Fallback>
                <p:oleObj name="Equation" r:id="rId7" imgW="3288960" imgH="4316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1799E965-75E7-4832-8404-7293DEB992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693" y="5593487"/>
                        <a:ext cx="6982720" cy="916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60375" y="2879725"/>
            <a:ext cx="7947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计算电极反应引起的</a:t>
            </a:r>
            <a:r>
              <a:rPr kumimoji="1" lang="en-US" altLang="en-US" sz="2800" b="1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Cu</a:t>
            </a:r>
            <a:r>
              <a:rPr kumimoji="1" lang="en-US" altLang="en-US" sz="2800" b="1" baseline="30000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2+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物质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量的变化</a:t>
            </a:r>
          </a:p>
        </p:txBody>
      </p:sp>
      <p:graphicFrame>
        <p:nvGraphicFramePr>
          <p:cNvPr id="2969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693151"/>
              </p:ext>
            </p:extLst>
          </p:nvPr>
        </p:nvGraphicFramePr>
        <p:xfrm>
          <a:off x="1195915" y="3398838"/>
          <a:ext cx="24209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914400" imgH="228600" progId="Equation.DSMT4">
                  <p:embed/>
                </p:oleObj>
              </mc:Choice>
              <mc:Fallback>
                <p:oleObj name="Equation" r:id="rId3" imgW="914400" imgH="228600" progId="Equation.DSMT4">
                  <p:embed/>
                  <p:pic>
                    <p:nvPicPr>
                      <p:cNvPr id="2969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915" y="3398838"/>
                        <a:ext cx="242093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633878"/>
              </p:ext>
            </p:extLst>
          </p:nvPr>
        </p:nvGraphicFramePr>
        <p:xfrm>
          <a:off x="1103840" y="3971925"/>
          <a:ext cx="2527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1028520" imgH="203040" progId="Equation.DSMT4">
                  <p:embed/>
                </p:oleObj>
              </mc:Choice>
              <mc:Fallback>
                <p:oleObj name="Equation" r:id="rId5" imgW="1028520" imgH="203040" progId="Equation.DSMT4">
                  <p:embed/>
                  <p:pic>
                    <p:nvPicPr>
                      <p:cNvPr id="2970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840" y="3971925"/>
                        <a:ext cx="2527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25"/>
          <p:cNvSpPr txBox="1">
            <a:spLocks noChangeArrowheads="1"/>
          </p:cNvSpPr>
          <p:nvPr/>
        </p:nvSpPr>
        <p:spPr bwMode="auto">
          <a:xfrm>
            <a:off x="1181100" y="5048250"/>
            <a:ext cx="29718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1                    2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itchFamily="18" charset="0"/>
              </a:rPr>
              <a:t>Cu</a:t>
            </a:r>
            <a:r>
              <a:rPr kumimoji="1" lang="en-US" altLang="zh-CN" sz="2400" b="1" baseline="-8000" dirty="0">
                <a:solidFill>
                  <a:srgbClr val="FF0000"/>
                </a:solidFill>
                <a:latin typeface="Times New Roman" pitchFamily="18" charset="0"/>
              </a:rPr>
              <a:t>2+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             </a:t>
            </a:r>
            <a:r>
              <a:rPr kumimoji="1" lang="en-US" altLang="zh-CN" sz="2800" b="1" i="1" dirty="0" err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latin typeface="Times New Roman" pitchFamily="18" charset="0"/>
              </a:rPr>
              <a:t>Ag</a:t>
            </a:r>
            <a:endParaRPr kumimoji="1" lang="en-US" altLang="zh-CN" sz="2800" b="1" baseline="-25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26320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273033"/>
              </p:ext>
            </p:extLst>
          </p:nvPr>
        </p:nvGraphicFramePr>
        <p:xfrm>
          <a:off x="4498975" y="5868988"/>
          <a:ext cx="40243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1765080" imgH="253800" progId="Equation.DSMT4">
                  <p:embed/>
                </p:oleObj>
              </mc:Choice>
              <mc:Fallback>
                <p:oleObj name="Equation" r:id="rId7" imgW="1765080" imgH="253800" progId="Equation.DSMT4">
                  <p:embed/>
                  <p:pic>
                    <p:nvPicPr>
                      <p:cNvPr id="26320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5868988"/>
                        <a:ext cx="402431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03508"/>
              </p:ext>
            </p:extLst>
          </p:nvPr>
        </p:nvGraphicFramePr>
        <p:xfrm>
          <a:off x="1083203" y="4543425"/>
          <a:ext cx="26368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1041120" imgH="228600" progId="Equation.DSMT4">
                  <p:embed/>
                </p:oleObj>
              </mc:Choice>
              <mc:Fallback>
                <p:oleObj name="Equation" r:id="rId9" imgW="1041120" imgH="228600" progId="Equation.DSMT4">
                  <p:embed/>
                  <p:pic>
                    <p:nvPicPr>
                      <p:cNvPr id="2970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203" y="4543425"/>
                        <a:ext cx="263683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5" name="组合 3"/>
          <p:cNvGrpSpPr>
            <a:grpSpLocks/>
          </p:cNvGrpSpPr>
          <p:nvPr/>
        </p:nvGrpSpPr>
        <p:grpSpPr bwMode="auto">
          <a:xfrm>
            <a:off x="4616450" y="3426210"/>
            <a:ext cx="3790950" cy="2304591"/>
            <a:chOff x="4800600" y="3643891"/>
            <a:chExt cx="3790950" cy="2304591"/>
          </a:xfrm>
        </p:grpSpPr>
        <p:sp>
          <p:nvSpPr>
            <p:cNvPr id="29706" name="AutoShape 33"/>
            <p:cNvSpPr>
              <a:spLocks noChangeArrowheads="1"/>
            </p:cNvSpPr>
            <p:nvPr/>
          </p:nvSpPr>
          <p:spPr bwMode="auto">
            <a:xfrm>
              <a:off x="4800600" y="3643891"/>
              <a:ext cx="3790950" cy="230459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9707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9961964"/>
                </p:ext>
              </p:extLst>
            </p:nvPr>
          </p:nvGraphicFramePr>
          <p:xfrm>
            <a:off x="5038725" y="3653031"/>
            <a:ext cx="3243263" cy="226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" name="Equation" r:id="rId11" imgW="1422360" imgH="990360" progId="Equation.DSMT4">
                    <p:embed/>
                  </p:oleObj>
                </mc:Choice>
                <mc:Fallback>
                  <p:oleObj name="Equation" r:id="rId11" imgW="1422360" imgH="990360" progId="Equation.DSMT4">
                    <p:embed/>
                    <p:pic>
                      <p:nvPicPr>
                        <p:cNvPr id="29707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725" y="3653031"/>
                          <a:ext cx="3243263" cy="2260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41C41024-9715-431F-BD0D-00E9E74A8BF8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587375"/>
            <a:ext cx="8001000" cy="2146300"/>
            <a:chOff x="360" y="670"/>
            <a:chExt cx="5040" cy="1352"/>
          </a:xfrm>
        </p:grpSpPr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F304289C-516D-4323-BF7E-F8928EECA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670"/>
              <a:ext cx="5040" cy="13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3ACC53B3-F6E1-4FD3-9CA2-0EEA71C43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" y="693"/>
              <a:ext cx="4890" cy="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itchFamily="18" charset="0"/>
                </a:rPr>
                <a:t>例：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用希托夫法测定</a:t>
              </a:r>
              <a:r>
                <a:rPr kumimoji="1" lang="en-US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Cu</a:t>
              </a:r>
              <a:r>
                <a:rPr kumimoji="1" lang="en-US" altLang="en-US" sz="2400" b="1" baseline="30000" dirty="0">
                  <a:solidFill>
                    <a:srgbClr val="0000FF"/>
                  </a:solidFill>
                  <a:latin typeface="Times New Roman" pitchFamily="18" charset="0"/>
                </a:rPr>
                <a:t>2+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的迁移数。在三管中放入</a:t>
              </a:r>
              <a:r>
                <a:rPr kumimoji="1" lang="en-US" altLang="en-US" sz="2400" i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kumimoji="1" lang="en-US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=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0.200mol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  <a:sym typeface="Symbol" panose="05050102010706020507" pitchFamily="18" charset="2"/>
                </a:rPr>
                <a:t>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kg</a:t>
              </a:r>
              <a:r>
                <a:rPr kumimoji="1" lang="en-US" altLang="zh-CN" sz="2400" baseline="30000" dirty="0">
                  <a:solidFill>
                    <a:srgbClr val="000000"/>
                  </a:solidFill>
                  <a:latin typeface="Times New Roman" pitchFamily="18" charset="0"/>
                  <a:sym typeface="Symbol" panose="05050102010706020507" pitchFamily="18" charset="2"/>
                </a:rPr>
                <a:t></a:t>
              </a:r>
              <a:r>
                <a:rPr kumimoji="1" lang="en-US" altLang="zh-CN" sz="2400" baseline="30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硫酸铜溶液，以铜为电极，用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20</a:t>
              </a:r>
              <a:r>
                <a:rPr kumimoji="1" lang="en-US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mA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直流电通电约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2-3</a:t>
              </a:r>
              <a:r>
                <a:rPr kumimoji="1" lang="en-US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，实验结束测得银库仑计阴极上析出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Ag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为</a:t>
              </a:r>
              <a:r>
                <a:rPr kumimoji="1" lang="en-US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0.0405g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，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迁移管阴极区溶液重量为</a:t>
              </a:r>
              <a:r>
                <a:rPr kumimoji="1" lang="en-US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36.4340g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，其中含硫酸铜为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1.1094g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。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6"/>
          <p:cNvSpPr txBox="1">
            <a:spLocks noChangeArrowheads="1"/>
          </p:cNvSpPr>
          <p:nvPr/>
        </p:nvSpPr>
        <p:spPr bwMode="auto">
          <a:xfrm>
            <a:off x="571500" y="2968591"/>
            <a:ext cx="200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物料衡算</a:t>
            </a:r>
          </a:p>
        </p:txBody>
      </p:sp>
      <p:graphicFrame>
        <p:nvGraphicFramePr>
          <p:cNvPr id="307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425131"/>
              </p:ext>
            </p:extLst>
          </p:nvPr>
        </p:nvGraphicFramePr>
        <p:xfrm>
          <a:off x="1001804" y="4767672"/>
          <a:ext cx="6976155" cy="160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3327120" imgH="787320" progId="Equation.DSMT4">
                  <p:embed/>
                </p:oleObj>
              </mc:Choice>
              <mc:Fallback>
                <p:oleObj name="Equation" r:id="rId3" imgW="3327120" imgH="787320" progId="Equation.DSMT4">
                  <p:embed/>
                  <p:pic>
                    <p:nvPicPr>
                      <p:cNvPr id="3073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804" y="4767672"/>
                        <a:ext cx="6976155" cy="1607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026183"/>
              </p:ext>
            </p:extLst>
          </p:nvPr>
        </p:nvGraphicFramePr>
        <p:xfrm>
          <a:off x="2411343" y="2978105"/>
          <a:ext cx="4580225" cy="54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2031840" imgH="241200" progId="Equation.DSMT4">
                  <p:embed/>
                </p:oleObj>
              </mc:Choice>
              <mc:Fallback>
                <p:oleObj name="Equation" r:id="rId5" imgW="2031840" imgH="241200" progId="Equation.DSMT4">
                  <p:embed/>
                  <p:pic>
                    <p:nvPicPr>
                      <p:cNvPr id="307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343" y="2978105"/>
                        <a:ext cx="4580225" cy="54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8">
            <a:extLst>
              <a:ext uri="{FF2B5EF4-FFF2-40B4-BE49-F238E27FC236}">
                <a16:creationId xmlns:a16="http://schemas.microsoft.com/office/drawing/2014/main" id="{88226294-721A-4776-89DC-C5DA407A7F46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587375"/>
            <a:ext cx="8001000" cy="2146300"/>
            <a:chOff x="360" y="670"/>
            <a:chExt cx="5040" cy="1352"/>
          </a:xfrm>
        </p:grpSpPr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0AD8EE5B-A4C1-4959-B3CE-43C487771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670"/>
              <a:ext cx="5040" cy="13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" name="Text Box 6">
              <a:extLst>
                <a:ext uri="{FF2B5EF4-FFF2-40B4-BE49-F238E27FC236}">
                  <a16:creationId xmlns:a16="http://schemas.microsoft.com/office/drawing/2014/main" id="{4BB73BEB-CD5A-4D57-A54F-779560737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" y="693"/>
              <a:ext cx="4890" cy="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itchFamily="18" charset="0"/>
                </a:rPr>
                <a:t>例：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用希托夫法测定</a:t>
              </a:r>
              <a:r>
                <a:rPr kumimoji="1" lang="en-US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Cu</a:t>
              </a:r>
              <a:r>
                <a:rPr kumimoji="1" lang="en-US" altLang="en-US" sz="2400" b="1" baseline="30000" dirty="0">
                  <a:solidFill>
                    <a:srgbClr val="0000FF"/>
                  </a:solidFill>
                  <a:latin typeface="Times New Roman" pitchFamily="18" charset="0"/>
                </a:rPr>
                <a:t>2+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的迁移数。在三管中放入</a:t>
              </a:r>
              <a:r>
                <a:rPr kumimoji="1" lang="en-US" altLang="en-US" sz="2400" i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kumimoji="1" lang="en-US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=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0.200mol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  <a:sym typeface="Symbol" panose="05050102010706020507" pitchFamily="18" charset="2"/>
                </a:rPr>
                <a:t>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kg</a:t>
              </a:r>
              <a:r>
                <a:rPr kumimoji="1" lang="en-US" altLang="zh-CN" sz="2400" baseline="30000" dirty="0">
                  <a:solidFill>
                    <a:srgbClr val="000000"/>
                  </a:solidFill>
                  <a:latin typeface="Times New Roman" pitchFamily="18" charset="0"/>
                  <a:sym typeface="Symbol" panose="05050102010706020507" pitchFamily="18" charset="2"/>
                </a:rPr>
                <a:t></a:t>
              </a:r>
              <a:r>
                <a:rPr kumimoji="1" lang="en-US" altLang="zh-CN" sz="2400" baseline="30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硫酸铜溶液，以铜为电极，用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20</a:t>
              </a:r>
              <a:r>
                <a:rPr kumimoji="1" lang="en-US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mA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直流电通电约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2-3</a:t>
              </a:r>
              <a:r>
                <a:rPr kumimoji="1" lang="en-US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，实验结束测得银库仑计阴极上析出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Ag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为</a:t>
              </a:r>
              <a:r>
                <a:rPr kumimoji="1" lang="en-US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0.0405g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，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迁移管阴极区溶液重量为</a:t>
              </a:r>
              <a:r>
                <a:rPr kumimoji="1" lang="en-US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36.4340g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，其中含硫酸铜为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1.1094g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。</a:t>
              </a:r>
            </a:p>
          </p:txBody>
        </p: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4173D2D-8B1D-4987-98B7-D46063EB12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746643"/>
              </p:ext>
            </p:extLst>
          </p:nvPr>
        </p:nvGraphicFramePr>
        <p:xfrm>
          <a:off x="909440" y="3542516"/>
          <a:ext cx="78740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3733560" imgH="507960" progId="Equation.DSMT4">
                  <p:embed/>
                </p:oleObj>
              </mc:Choice>
              <mc:Fallback>
                <p:oleObj name="Equation" r:id="rId7" imgW="3733560" imgH="50796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4173D2D-8B1D-4987-98B7-D46063EB12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9440" y="3542516"/>
                        <a:ext cx="7874000" cy="1071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6" name="Rectangle 6"/>
          <p:cNvSpPr>
            <a:spLocks noChangeArrowheads="1"/>
          </p:cNvSpPr>
          <p:nvPr/>
        </p:nvSpPr>
        <p:spPr bwMode="auto">
          <a:xfrm>
            <a:off x="373063" y="3382963"/>
            <a:ext cx="66786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选定阳极区对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Ag</a:t>
            </a:r>
            <a:r>
              <a:rPr kumimoji="1" lang="en-US" altLang="zh-CN" sz="2800" b="1" baseline="50000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+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为物料衡算对象</a:t>
            </a:r>
          </a:p>
        </p:txBody>
      </p:sp>
      <p:graphicFrame>
        <p:nvGraphicFramePr>
          <p:cNvPr id="2560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773591"/>
              </p:ext>
            </p:extLst>
          </p:nvPr>
        </p:nvGraphicFramePr>
        <p:xfrm>
          <a:off x="735373" y="3960118"/>
          <a:ext cx="7801695" cy="1037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3251160" imgH="431640" progId="Equation.DSMT4">
                  <p:embed/>
                </p:oleObj>
              </mc:Choice>
              <mc:Fallback>
                <p:oleObj name="Equation" r:id="rId3" imgW="3251160" imgH="431640" progId="Equation.DSMT4">
                  <p:embed/>
                  <p:pic>
                    <p:nvPicPr>
                      <p:cNvPr id="2560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73" y="3960118"/>
                        <a:ext cx="7801695" cy="1037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957488"/>
              </p:ext>
            </p:extLst>
          </p:nvPr>
        </p:nvGraphicFramePr>
        <p:xfrm>
          <a:off x="2495550" y="5050776"/>
          <a:ext cx="41719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1701720" imgH="279360" progId="Equation.DSMT4">
                  <p:embed/>
                </p:oleObj>
              </mc:Choice>
              <mc:Fallback>
                <p:oleObj name="Equation" r:id="rId5" imgW="1701720" imgH="279360" progId="Equation.DSMT4">
                  <p:embed/>
                  <p:pic>
                    <p:nvPicPr>
                      <p:cNvPr id="2560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5050776"/>
                        <a:ext cx="41719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973103"/>
              </p:ext>
            </p:extLst>
          </p:nvPr>
        </p:nvGraphicFramePr>
        <p:xfrm>
          <a:off x="1801435" y="5761770"/>
          <a:ext cx="5480805" cy="680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2260440" imgH="279360" progId="Equation.DSMT4">
                  <p:embed/>
                </p:oleObj>
              </mc:Choice>
              <mc:Fallback>
                <p:oleObj name="Equation" r:id="rId7" imgW="2260440" imgH="279360" progId="Equation.DSMT4">
                  <p:embed/>
                  <p:pic>
                    <p:nvPicPr>
                      <p:cNvPr id="2560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435" y="5761770"/>
                        <a:ext cx="5480805" cy="680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7CD3415F-35D4-4D62-AE9A-376AF8C03BA4}"/>
              </a:ext>
            </a:extLst>
          </p:cNvPr>
          <p:cNvGrpSpPr/>
          <p:nvPr/>
        </p:nvGrpSpPr>
        <p:grpSpPr>
          <a:xfrm>
            <a:off x="476250" y="495300"/>
            <a:ext cx="8191500" cy="2733675"/>
            <a:chOff x="476250" y="495300"/>
            <a:chExt cx="8191500" cy="2733675"/>
          </a:xfrm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588EEFCB-61FD-4E98-BDE6-109EB4D33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495300"/>
              <a:ext cx="81724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例：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用银电极电解硝酸银溶液的电极反应如下：</a:t>
              </a:r>
            </a:p>
          </p:txBody>
        </p:sp>
        <p:graphicFrame>
          <p:nvGraphicFramePr>
            <p:cNvPr id="12" name="Object 3">
              <a:extLst>
                <a:ext uri="{FF2B5EF4-FFF2-40B4-BE49-F238E27FC236}">
                  <a16:creationId xmlns:a16="http://schemas.microsoft.com/office/drawing/2014/main" id="{F58C7835-A050-4335-81CB-FB8254BDAC1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2314092"/>
                </p:ext>
              </p:extLst>
            </p:nvPr>
          </p:nvGraphicFramePr>
          <p:xfrm>
            <a:off x="744538" y="990600"/>
            <a:ext cx="3200400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5" name="Equation" r:id="rId9" imgW="1422360" imgH="228600" progId="Equation.DSMT4">
                    <p:embed/>
                  </p:oleObj>
                </mc:Choice>
                <mc:Fallback>
                  <p:oleObj name="Equation" r:id="rId9" imgW="1422360" imgH="228600" progId="Equation.DSMT4">
                    <p:embed/>
                    <p:pic>
                      <p:nvPicPr>
                        <p:cNvPr id="12" name="Object 3">
                          <a:extLst>
                            <a:ext uri="{FF2B5EF4-FFF2-40B4-BE49-F238E27FC236}">
                              <a16:creationId xmlns:a16="http://schemas.microsoft.com/office/drawing/2014/main" id="{F58C7835-A050-4335-81CB-FB8254BDAC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538" y="990600"/>
                          <a:ext cx="3200400" cy="512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4">
              <a:extLst>
                <a:ext uri="{FF2B5EF4-FFF2-40B4-BE49-F238E27FC236}">
                  <a16:creationId xmlns:a16="http://schemas.microsoft.com/office/drawing/2014/main" id="{E9B1851B-2DB0-4E8C-AA60-0AAE2A2FE99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1983081"/>
                </p:ext>
              </p:extLst>
            </p:nvPr>
          </p:nvGraphicFramePr>
          <p:xfrm>
            <a:off x="4387850" y="990600"/>
            <a:ext cx="320357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" name="Equation" r:id="rId11" imgW="1434960" imgH="228600" progId="Equation.DSMT4">
                    <p:embed/>
                  </p:oleObj>
                </mc:Choice>
                <mc:Fallback>
                  <p:oleObj name="Equation" r:id="rId11" imgW="1434960" imgH="228600" progId="Equation.DSMT4">
                    <p:embed/>
                    <p:pic>
                      <p:nvPicPr>
                        <p:cNvPr id="13" name="Object 4">
                          <a:extLst>
                            <a:ext uri="{FF2B5EF4-FFF2-40B4-BE49-F238E27FC236}">
                              <a16:creationId xmlns:a16="http://schemas.microsoft.com/office/drawing/2014/main" id="{E9B1851B-2DB0-4E8C-AA60-0AAE2A2FE9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850" y="990600"/>
                          <a:ext cx="3203575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09DF711A-EB4F-42FA-AD40-220194D04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" y="1428750"/>
              <a:ext cx="8172450" cy="180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溶液的起始浓度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b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=0.04356mol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.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kg</a:t>
              </a:r>
              <a:r>
                <a:rPr kumimoji="1" lang="en-US" altLang="zh-CN" sz="2800" baseline="5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sym typeface="Symbol" panose="05050102010706020507" pitchFamily="18" charset="2"/>
                </a:rPr>
                <a:t></a:t>
              </a:r>
              <a:r>
                <a:rPr kumimoji="1" lang="en-US" altLang="zh-CN" sz="2800" baseline="5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，电解后，放出阳极区溶液分析，得出含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AgNO</a:t>
              </a:r>
              <a:r>
                <a:rPr kumimoji="1"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0.001391mol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和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H</a:t>
              </a:r>
              <a:r>
                <a:rPr kumimoji="1"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23.14g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。银库仑计沉积出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0.000723mol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Ag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。计算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Ag</a:t>
              </a:r>
              <a:r>
                <a:rPr kumimoji="1" lang="en-US" altLang="zh-CN" sz="2800" b="1" baseline="50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+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离子和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NO</a:t>
              </a:r>
              <a:r>
                <a:rPr kumimoji="1"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kumimoji="1" lang="en-US" altLang="zh-CN" sz="2800" b="1" baseline="50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−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离子的迁移数。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373063" y="3382963"/>
            <a:ext cx="70088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选定阳极区对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Ag</a:t>
            </a:r>
            <a:r>
              <a:rPr kumimoji="1" lang="en-US" altLang="zh-CN" sz="2800" b="1" baseline="50000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+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为物料衡算对象</a:t>
            </a:r>
          </a:p>
        </p:txBody>
      </p:sp>
      <p:graphicFrame>
        <p:nvGraphicFramePr>
          <p:cNvPr id="2570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546147"/>
              </p:ext>
            </p:extLst>
          </p:nvPr>
        </p:nvGraphicFramePr>
        <p:xfrm>
          <a:off x="792163" y="4419887"/>
          <a:ext cx="74549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3301920" imgH="507960" progId="Equation.DSMT4">
                  <p:embed/>
                </p:oleObj>
              </mc:Choice>
              <mc:Fallback>
                <p:oleObj name="Equation" r:id="rId3" imgW="3301920" imgH="507960" progId="Equation.DSMT4">
                  <p:embed/>
                  <p:pic>
                    <p:nvPicPr>
                      <p:cNvPr id="2570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419887"/>
                        <a:ext cx="745490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660250"/>
              </p:ext>
            </p:extLst>
          </p:nvPr>
        </p:nvGraphicFramePr>
        <p:xfrm>
          <a:off x="930275" y="5494338"/>
          <a:ext cx="410527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1777680" imgH="457200" progId="Equation.DSMT4">
                  <p:embed/>
                </p:oleObj>
              </mc:Choice>
              <mc:Fallback>
                <p:oleObj name="Equation" r:id="rId5" imgW="1777680" imgH="457200" progId="Equation.DSMT4">
                  <p:embed/>
                  <p:pic>
                    <p:nvPicPr>
                      <p:cNvPr id="2570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5494338"/>
                        <a:ext cx="4105275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424806"/>
              </p:ext>
            </p:extLst>
          </p:nvPr>
        </p:nvGraphicFramePr>
        <p:xfrm>
          <a:off x="5526087" y="5814722"/>
          <a:ext cx="31416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1320480" imgH="266400" progId="Equation.DSMT4">
                  <p:embed/>
                </p:oleObj>
              </mc:Choice>
              <mc:Fallback>
                <p:oleObj name="Equation" r:id="rId7" imgW="1320480" imgH="266400" progId="Equation.DSMT4">
                  <p:embed/>
                  <p:pic>
                    <p:nvPicPr>
                      <p:cNvPr id="2570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7" y="5814722"/>
                        <a:ext cx="314166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93870"/>
              </p:ext>
            </p:extLst>
          </p:nvPr>
        </p:nvGraphicFramePr>
        <p:xfrm>
          <a:off x="830931" y="3858911"/>
          <a:ext cx="4719010" cy="562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2031840" imgH="241200" progId="Equation.DSMT4">
                  <p:embed/>
                </p:oleObj>
              </mc:Choice>
              <mc:Fallback>
                <p:oleObj name="Equation" r:id="rId9" imgW="2031840" imgH="241200" progId="Equation.DSMT4">
                  <p:embed/>
                  <p:pic>
                    <p:nvPicPr>
                      <p:cNvPr id="327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931" y="3858911"/>
                        <a:ext cx="4719010" cy="562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90D719C2-51EE-4806-BFC7-1982BEA51C09}"/>
              </a:ext>
            </a:extLst>
          </p:cNvPr>
          <p:cNvGrpSpPr/>
          <p:nvPr/>
        </p:nvGrpSpPr>
        <p:grpSpPr>
          <a:xfrm>
            <a:off x="476250" y="495300"/>
            <a:ext cx="8191500" cy="2733675"/>
            <a:chOff x="476250" y="495300"/>
            <a:chExt cx="8191500" cy="2733675"/>
          </a:xfrm>
        </p:grpSpPr>
        <p:sp>
          <p:nvSpPr>
            <p:cNvPr id="12" name="Text Box 2">
              <a:extLst>
                <a:ext uri="{FF2B5EF4-FFF2-40B4-BE49-F238E27FC236}">
                  <a16:creationId xmlns:a16="http://schemas.microsoft.com/office/drawing/2014/main" id="{7E026F1C-9938-441F-8154-3497B5891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495300"/>
              <a:ext cx="81724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例：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用银电极电解硝酸银溶液的电极反应如下：</a:t>
              </a:r>
            </a:p>
          </p:txBody>
        </p:sp>
        <p:graphicFrame>
          <p:nvGraphicFramePr>
            <p:cNvPr id="13" name="Object 3">
              <a:extLst>
                <a:ext uri="{FF2B5EF4-FFF2-40B4-BE49-F238E27FC236}">
                  <a16:creationId xmlns:a16="http://schemas.microsoft.com/office/drawing/2014/main" id="{59AA413A-AB4C-4D56-923E-2A7CFE1C7F7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2314092"/>
                </p:ext>
              </p:extLst>
            </p:nvPr>
          </p:nvGraphicFramePr>
          <p:xfrm>
            <a:off x="744538" y="990600"/>
            <a:ext cx="3200400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" name="Equation" r:id="rId11" imgW="1422360" imgH="228600" progId="Equation.DSMT4">
                    <p:embed/>
                  </p:oleObj>
                </mc:Choice>
                <mc:Fallback>
                  <p:oleObj name="Equation" r:id="rId11" imgW="1422360" imgH="228600" progId="Equation.DSMT4">
                    <p:embed/>
                    <p:pic>
                      <p:nvPicPr>
                        <p:cNvPr id="13" name="Object 3">
                          <a:extLst>
                            <a:ext uri="{FF2B5EF4-FFF2-40B4-BE49-F238E27FC236}">
                              <a16:creationId xmlns:a16="http://schemas.microsoft.com/office/drawing/2014/main" id="{59AA413A-AB4C-4D56-923E-2A7CFE1C7F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538" y="990600"/>
                          <a:ext cx="3200400" cy="512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4">
              <a:extLst>
                <a:ext uri="{FF2B5EF4-FFF2-40B4-BE49-F238E27FC236}">
                  <a16:creationId xmlns:a16="http://schemas.microsoft.com/office/drawing/2014/main" id="{BD31B6B2-EBBC-436F-A665-6451F0B7D4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1983081"/>
                </p:ext>
              </p:extLst>
            </p:nvPr>
          </p:nvGraphicFramePr>
          <p:xfrm>
            <a:off x="4387850" y="990600"/>
            <a:ext cx="320357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" name="Equation" r:id="rId13" imgW="1434960" imgH="228600" progId="Equation.DSMT4">
                    <p:embed/>
                  </p:oleObj>
                </mc:Choice>
                <mc:Fallback>
                  <p:oleObj name="Equation" r:id="rId13" imgW="1434960" imgH="228600" progId="Equation.DSMT4">
                    <p:embed/>
                    <p:pic>
                      <p:nvPicPr>
                        <p:cNvPr id="14" name="Object 4">
                          <a:extLst>
                            <a:ext uri="{FF2B5EF4-FFF2-40B4-BE49-F238E27FC236}">
                              <a16:creationId xmlns:a16="http://schemas.microsoft.com/office/drawing/2014/main" id="{BD31B6B2-EBBC-436F-A665-6451F0B7D4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850" y="990600"/>
                          <a:ext cx="3203575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AAF847EE-BF57-449B-BF19-429A6DC7F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" y="1428750"/>
              <a:ext cx="8172450" cy="180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溶液的起始浓度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b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=0.04356mol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.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kg</a:t>
              </a:r>
              <a:r>
                <a:rPr kumimoji="1" lang="en-US" altLang="zh-CN" sz="2800" baseline="5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sym typeface="Symbol" panose="05050102010706020507" pitchFamily="18" charset="2"/>
                </a:rPr>
                <a:t></a:t>
              </a:r>
              <a:r>
                <a:rPr kumimoji="1" lang="en-US" altLang="zh-CN" sz="2800" baseline="5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，电解后，放出阳极区溶液分析，得出含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AgNO</a:t>
              </a:r>
              <a:r>
                <a:rPr kumimoji="1"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0.001391mol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和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H</a:t>
              </a:r>
              <a:r>
                <a:rPr kumimoji="1"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23.14g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。银库仑计沉积出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0.000723mol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Ag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。计算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Ag</a:t>
              </a:r>
              <a:r>
                <a:rPr kumimoji="1" lang="en-US" altLang="zh-CN" sz="2800" b="1" baseline="50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+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离子和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NO</a:t>
              </a:r>
              <a:r>
                <a:rPr kumimoji="1"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kumimoji="1" lang="en-US" altLang="zh-CN" sz="2800" b="1" baseline="50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−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离子的迁移数。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476250" y="3382963"/>
            <a:ext cx="6935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选定阳极区对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</a:rPr>
              <a:t>NO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</a:rPr>
              <a:t>3</a:t>
            </a:r>
            <a:r>
              <a:rPr kumimoji="1" lang="en-US" altLang="zh-CN" sz="2800" b="1" baseline="5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为物料衡算对象</a:t>
            </a:r>
          </a:p>
        </p:txBody>
      </p:sp>
      <p:graphicFrame>
        <p:nvGraphicFramePr>
          <p:cNvPr id="2580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488447"/>
              </p:ext>
            </p:extLst>
          </p:nvPr>
        </p:nvGraphicFramePr>
        <p:xfrm>
          <a:off x="500061" y="3994547"/>
          <a:ext cx="81819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3276360" imgH="431640" progId="Equation.DSMT4">
                  <p:embed/>
                </p:oleObj>
              </mc:Choice>
              <mc:Fallback>
                <p:oleObj name="Equation" r:id="rId3" imgW="3276360" imgH="431640" progId="Equation.DSMT4">
                  <p:embed/>
                  <p:pic>
                    <p:nvPicPr>
                      <p:cNvPr id="2580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1" y="3994547"/>
                        <a:ext cx="81819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604746"/>
              </p:ext>
            </p:extLst>
          </p:nvPr>
        </p:nvGraphicFramePr>
        <p:xfrm>
          <a:off x="2474118" y="5109369"/>
          <a:ext cx="423386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1726920" imgH="279360" progId="Equation.DSMT4">
                  <p:embed/>
                </p:oleObj>
              </mc:Choice>
              <mc:Fallback>
                <p:oleObj name="Equation" r:id="rId5" imgW="1726920" imgH="279360" progId="Equation.DSMT4">
                  <p:embed/>
                  <p:pic>
                    <p:nvPicPr>
                      <p:cNvPr id="2580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118" y="5109369"/>
                        <a:ext cx="423386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624021"/>
              </p:ext>
            </p:extLst>
          </p:nvPr>
        </p:nvGraphicFramePr>
        <p:xfrm>
          <a:off x="3235325" y="5867400"/>
          <a:ext cx="261461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1066680" imgH="266400" progId="Equation.DSMT4">
                  <p:embed/>
                </p:oleObj>
              </mc:Choice>
              <mc:Fallback>
                <p:oleObj name="Equation" r:id="rId7" imgW="1066680" imgH="266400" progId="Equation.DSMT4">
                  <p:embed/>
                  <p:pic>
                    <p:nvPicPr>
                      <p:cNvPr id="2580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5867400"/>
                        <a:ext cx="2614612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CF857389-8A3D-4856-A50B-058451E500CA}"/>
              </a:ext>
            </a:extLst>
          </p:cNvPr>
          <p:cNvGrpSpPr/>
          <p:nvPr/>
        </p:nvGrpSpPr>
        <p:grpSpPr>
          <a:xfrm>
            <a:off x="476250" y="495300"/>
            <a:ext cx="8191500" cy="2733675"/>
            <a:chOff x="476250" y="495300"/>
            <a:chExt cx="8191500" cy="2733675"/>
          </a:xfrm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EED70876-7703-4E3F-BDF6-19FF40A20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495300"/>
              <a:ext cx="81724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例：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用银电极电解硝酸银溶液的电极反应如下：</a:t>
              </a:r>
            </a:p>
          </p:txBody>
        </p:sp>
        <p:graphicFrame>
          <p:nvGraphicFramePr>
            <p:cNvPr id="12" name="Object 3">
              <a:extLst>
                <a:ext uri="{FF2B5EF4-FFF2-40B4-BE49-F238E27FC236}">
                  <a16:creationId xmlns:a16="http://schemas.microsoft.com/office/drawing/2014/main" id="{4F943D19-FF84-4D72-81C7-73E6FAD8F52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8609888"/>
                </p:ext>
              </p:extLst>
            </p:nvPr>
          </p:nvGraphicFramePr>
          <p:xfrm>
            <a:off x="744538" y="990600"/>
            <a:ext cx="3200400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3" name="Equation" r:id="rId9" imgW="1422360" imgH="228600" progId="Equation.DSMT4">
                    <p:embed/>
                  </p:oleObj>
                </mc:Choice>
                <mc:Fallback>
                  <p:oleObj name="Equation" r:id="rId9" imgW="1422360" imgH="228600" progId="Equation.DSMT4">
                    <p:embed/>
                    <p:pic>
                      <p:nvPicPr>
                        <p:cNvPr id="12" name="Object 3">
                          <a:extLst>
                            <a:ext uri="{FF2B5EF4-FFF2-40B4-BE49-F238E27FC236}">
                              <a16:creationId xmlns:a16="http://schemas.microsoft.com/office/drawing/2014/main" id="{4F943D19-FF84-4D72-81C7-73E6FAD8F5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538" y="990600"/>
                          <a:ext cx="3200400" cy="512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4">
              <a:extLst>
                <a:ext uri="{FF2B5EF4-FFF2-40B4-BE49-F238E27FC236}">
                  <a16:creationId xmlns:a16="http://schemas.microsoft.com/office/drawing/2014/main" id="{B2C102C5-D37A-41E9-8F15-02F1606C11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3081684"/>
                </p:ext>
              </p:extLst>
            </p:nvPr>
          </p:nvGraphicFramePr>
          <p:xfrm>
            <a:off x="4387850" y="990600"/>
            <a:ext cx="320357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4" name="Equation" r:id="rId11" imgW="1434960" imgH="228600" progId="Equation.DSMT4">
                    <p:embed/>
                  </p:oleObj>
                </mc:Choice>
                <mc:Fallback>
                  <p:oleObj name="Equation" r:id="rId11" imgW="1434960" imgH="228600" progId="Equation.DSMT4">
                    <p:embed/>
                    <p:pic>
                      <p:nvPicPr>
                        <p:cNvPr id="13" name="Object 4">
                          <a:extLst>
                            <a:ext uri="{FF2B5EF4-FFF2-40B4-BE49-F238E27FC236}">
                              <a16:creationId xmlns:a16="http://schemas.microsoft.com/office/drawing/2014/main" id="{B2C102C5-D37A-41E9-8F15-02F1606C11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850" y="990600"/>
                          <a:ext cx="3203575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469F180C-02D6-464F-BCBD-FFBA76D51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" y="1428750"/>
              <a:ext cx="8172450" cy="180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溶液的起始浓度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b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=0.04356mol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.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kg</a:t>
              </a:r>
              <a:r>
                <a:rPr kumimoji="1" lang="en-US" altLang="zh-CN" sz="2800" baseline="5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sym typeface="Symbol" panose="05050102010706020507" pitchFamily="18" charset="2"/>
                </a:rPr>
                <a:t></a:t>
              </a:r>
              <a:r>
                <a:rPr kumimoji="1" lang="en-US" altLang="zh-CN" sz="2800" baseline="5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，电解后，放出阳极区溶液分析，得出含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AgNO</a:t>
              </a:r>
              <a:r>
                <a:rPr kumimoji="1"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0.001391mol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和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H</a:t>
              </a:r>
              <a:r>
                <a:rPr kumimoji="1"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23.14g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。银库仑计沉积出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0.000723mol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Ag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。计算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Ag</a:t>
              </a:r>
              <a:r>
                <a:rPr kumimoji="1" lang="en-US" altLang="zh-CN" sz="2800" b="1" baseline="50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+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离子和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NO</a:t>
              </a:r>
              <a:r>
                <a:rPr kumimoji="1"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kumimoji="1" lang="en-US" altLang="zh-CN" sz="2800" b="1" baseline="50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−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离子的迁移数。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5" name="Text Box 7"/>
          <p:cNvSpPr txBox="1">
            <a:spLocks noChangeArrowheads="1"/>
          </p:cNvSpPr>
          <p:nvPr/>
        </p:nvSpPr>
        <p:spPr bwMode="auto">
          <a:xfrm>
            <a:off x="461963" y="484188"/>
            <a:ext cx="8139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离子的电迁移率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(mobility of ions)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536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684340"/>
              </p:ext>
            </p:extLst>
          </p:nvPr>
        </p:nvGraphicFramePr>
        <p:xfrm>
          <a:off x="2779713" y="4038600"/>
          <a:ext cx="224631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761760" imgH="317160" progId="Equation.DSMT4">
                  <p:embed/>
                </p:oleObj>
              </mc:Choice>
              <mc:Fallback>
                <p:oleObj name="Equation" r:id="rId3" imgW="761760" imgH="317160" progId="Equation.DSMT4">
                  <p:embed/>
                  <p:pic>
                    <p:nvPicPr>
                      <p:cNvPr id="1536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4038600"/>
                        <a:ext cx="224631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4" name="Group 9"/>
          <p:cNvGrpSpPr>
            <a:grpSpLocks/>
          </p:cNvGrpSpPr>
          <p:nvPr/>
        </p:nvGrpSpPr>
        <p:grpSpPr bwMode="auto">
          <a:xfrm>
            <a:off x="1181101" y="5158716"/>
            <a:ext cx="5562600" cy="819074"/>
            <a:chOff x="996" y="1800"/>
            <a:chExt cx="3504" cy="602"/>
          </a:xfrm>
        </p:grpSpPr>
        <p:sp>
          <p:nvSpPr>
            <p:cNvPr id="15370" name="AutoShape 10"/>
            <p:cNvSpPr>
              <a:spLocks noChangeArrowheads="1"/>
            </p:cNvSpPr>
            <p:nvPr/>
          </p:nvSpPr>
          <p:spPr bwMode="auto">
            <a:xfrm>
              <a:off x="996" y="1800"/>
              <a:ext cx="972" cy="576"/>
            </a:xfrm>
            <a:prstGeom prst="wedgeEllipseCallout">
              <a:avLst>
                <a:gd name="adj1" fmla="val 57317"/>
                <a:gd name="adj2" fmla="val -8445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5371" name="AutoShape 12"/>
            <p:cNvSpPr>
              <a:spLocks noChangeArrowheads="1"/>
            </p:cNvSpPr>
            <p:nvPr/>
          </p:nvSpPr>
          <p:spPr bwMode="auto">
            <a:xfrm>
              <a:off x="2232" y="1892"/>
              <a:ext cx="972" cy="510"/>
            </a:xfrm>
            <a:prstGeom prst="wedgeEllipseCallout">
              <a:avLst>
                <a:gd name="adj1" fmla="val 4200"/>
                <a:gd name="adj2" fmla="val -1087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5372" name="AutoShape 14"/>
            <p:cNvSpPr>
              <a:spLocks noChangeArrowheads="1"/>
            </p:cNvSpPr>
            <p:nvPr/>
          </p:nvSpPr>
          <p:spPr bwMode="auto">
            <a:xfrm>
              <a:off x="3528" y="1800"/>
              <a:ext cx="972" cy="510"/>
            </a:xfrm>
            <a:prstGeom prst="wedgeEllipseCallout">
              <a:avLst>
                <a:gd name="adj1" fmla="val -65328"/>
                <a:gd name="adj2" fmla="val -973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  <a:ea typeface="黑体" pitchFamily="49" charset="-122"/>
              </a:endParaRPr>
            </a:p>
          </p:txBody>
        </p:sp>
      </p:grpSp>
      <p:pic>
        <p:nvPicPr>
          <p:cNvPr id="15365" name="Picture 16" descr="16-0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047750"/>
            <a:ext cx="59436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1"/>
          <p:cNvSpPr txBox="1">
            <a:spLocks noChangeArrowheads="1"/>
          </p:cNvSpPr>
          <p:nvPr/>
        </p:nvSpPr>
        <p:spPr bwMode="auto">
          <a:xfrm>
            <a:off x="1203403" y="5261520"/>
            <a:ext cx="1733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7" name="TextBox 12"/>
          <p:cNvSpPr txBox="1">
            <a:spLocks noChangeArrowheads="1"/>
          </p:cNvSpPr>
          <p:nvPr/>
        </p:nvSpPr>
        <p:spPr bwMode="auto">
          <a:xfrm>
            <a:off x="5437266" y="5239218"/>
            <a:ext cx="1114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Vm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8" name="TextBox 13"/>
          <p:cNvSpPr txBox="1">
            <a:spLocks noChangeArrowheads="1"/>
          </p:cNvSpPr>
          <p:nvPr/>
        </p:nvSpPr>
        <p:spPr bwMode="auto">
          <a:xfrm>
            <a:off x="3424470" y="5366063"/>
            <a:ext cx="1114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36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666843"/>
              </p:ext>
            </p:extLst>
          </p:nvPr>
        </p:nvGraphicFramePr>
        <p:xfrm>
          <a:off x="6111875" y="4371975"/>
          <a:ext cx="10985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419040" imgH="228600" progId="Equation.DSMT4">
                  <p:embed/>
                </p:oleObj>
              </mc:Choice>
              <mc:Fallback>
                <p:oleObj name="Equation" r:id="rId6" imgW="419040" imgH="228600" progId="Equation.DSMT4">
                  <p:embed/>
                  <p:pic>
                    <p:nvPicPr>
                      <p:cNvPr id="1536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75" y="4371975"/>
                        <a:ext cx="10985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642863" y="5889938"/>
            <a:ext cx="3378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电场强度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负电势梯度</a:t>
            </a:r>
          </a:p>
        </p:txBody>
      </p:sp>
      <p:graphicFrame>
        <p:nvGraphicFramePr>
          <p:cNvPr id="1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788158"/>
              </p:ext>
            </p:extLst>
          </p:nvPr>
        </p:nvGraphicFramePr>
        <p:xfrm>
          <a:off x="7015395" y="5323979"/>
          <a:ext cx="15303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583920" imgH="203040" progId="Equation.DSMT4">
                  <p:embed/>
                </p:oleObj>
              </mc:Choice>
              <mc:Fallback>
                <p:oleObj name="Equation" r:id="rId8" imgW="583920" imgH="203040" progId="Equation.DSMT4">
                  <p:embed/>
                  <p:pic>
                    <p:nvPicPr>
                      <p:cNvPr id="1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395" y="5323979"/>
                        <a:ext cx="15303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476250" y="3382963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选定阳极区对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</a:rPr>
              <a:t>NO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</a:rPr>
              <a:t>3</a:t>
            </a:r>
            <a:r>
              <a:rPr kumimoji="1" lang="en-US" altLang="zh-CN" sz="2800" b="1" baseline="50000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−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为物料衡算对象</a:t>
            </a:r>
          </a:p>
        </p:txBody>
      </p:sp>
      <p:graphicFrame>
        <p:nvGraphicFramePr>
          <p:cNvPr id="259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245497"/>
              </p:ext>
            </p:extLst>
          </p:nvPr>
        </p:nvGraphicFramePr>
        <p:xfrm>
          <a:off x="1079212" y="4403149"/>
          <a:ext cx="68246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3022560" imgH="457200" progId="Equation.DSMT4">
                  <p:embed/>
                </p:oleObj>
              </mc:Choice>
              <mc:Fallback>
                <p:oleObj name="Equation" r:id="rId3" imgW="3022560" imgH="457200" progId="Equation.DSMT4">
                  <p:embed/>
                  <p:pic>
                    <p:nvPicPr>
                      <p:cNvPr id="259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212" y="4403149"/>
                        <a:ext cx="6824663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153298"/>
              </p:ext>
            </p:extLst>
          </p:nvPr>
        </p:nvGraphicFramePr>
        <p:xfrm>
          <a:off x="5734844" y="5748337"/>
          <a:ext cx="3046412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1320480" imgH="266400" progId="Equation.DSMT4">
                  <p:embed/>
                </p:oleObj>
              </mc:Choice>
              <mc:Fallback>
                <p:oleObj name="Equation" r:id="rId5" imgW="1320480" imgH="266400" progId="Equation.DSMT4">
                  <p:embed/>
                  <p:pic>
                    <p:nvPicPr>
                      <p:cNvPr id="2590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844" y="5748337"/>
                        <a:ext cx="3046412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362257"/>
              </p:ext>
            </p:extLst>
          </p:nvPr>
        </p:nvGraphicFramePr>
        <p:xfrm>
          <a:off x="495300" y="5476876"/>
          <a:ext cx="47418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1993680" imgH="431640" progId="Equation.DSMT4">
                  <p:embed/>
                </p:oleObj>
              </mc:Choice>
              <mc:Fallback>
                <p:oleObj name="Equation" r:id="rId7" imgW="1993680" imgH="431640" progId="Equation.DSMT4">
                  <p:embed/>
                  <p:pic>
                    <p:nvPicPr>
                      <p:cNvPr id="2590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5476876"/>
                        <a:ext cx="474186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239E9A7F-5BD3-4119-9EA8-412616B7EA35}"/>
              </a:ext>
            </a:extLst>
          </p:cNvPr>
          <p:cNvGrpSpPr/>
          <p:nvPr/>
        </p:nvGrpSpPr>
        <p:grpSpPr>
          <a:xfrm>
            <a:off x="476250" y="495300"/>
            <a:ext cx="8191500" cy="2733675"/>
            <a:chOff x="476250" y="495300"/>
            <a:chExt cx="8191500" cy="2733675"/>
          </a:xfrm>
        </p:grpSpPr>
        <p:sp>
          <p:nvSpPr>
            <p:cNvPr id="34818" name="Text Box 2"/>
            <p:cNvSpPr txBox="1">
              <a:spLocks noChangeArrowheads="1"/>
            </p:cNvSpPr>
            <p:nvPr/>
          </p:nvSpPr>
          <p:spPr bwMode="auto">
            <a:xfrm>
              <a:off x="495300" y="495300"/>
              <a:ext cx="81724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例：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用银电极电解硝酸银溶液的电极反应如下：</a:t>
              </a:r>
            </a:p>
          </p:txBody>
        </p:sp>
        <p:graphicFrame>
          <p:nvGraphicFramePr>
            <p:cNvPr id="3481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5808933"/>
                </p:ext>
              </p:extLst>
            </p:nvPr>
          </p:nvGraphicFramePr>
          <p:xfrm>
            <a:off x="744538" y="990600"/>
            <a:ext cx="3200400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" name="Equation" r:id="rId9" imgW="1422360" imgH="228600" progId="Equation.DSMT4">
                    <p:embed/>
                  </p:oleObj>
                </mc:Choice>
                <mc:Fallback>
                  <p:oleObj name="Equation" r:id="rId9" imgW="1422360" imgH="228600" progId="Equation.DSMT4">
                    <p:embed/>
                    <p:pic>
                      <p:nvPicPr>
                        <p:cNvPr id="3481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538" y="990600"/>
                          <a:ext cx="3200400" cy="512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7006100"/>
                </p:ext>
              </p:extLst>
            </p:nvPr>
          </p:nvGraphicFramePr>
          <p:xfrm>
            <a:off x="4387850" y="990600"/>
            <a:ext cx="320357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8" name="Equation" r:id="rId11" imgW="1434960" imgH="228600" progId="Equation.DSMT4">
                    <p:embed/>
                  </p:oleObj>
                </mc:Choice>
                <mc:Fallback>
                  <p:oleObj name="Equation" r:id="rId11" imgW="1434960" imgH="228600" progId="Equation.DSMT4">
                    <p:embed/>
                    <p:pic>
                      <p:nvPicPr>
                        <p:cNvPr id="3482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850" y="990600"/>
                          <a:ext cx="3203575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5" name="Text Box 11"/>
            <p:cNvSpPr txBox="1">
              <a:spLocks noChangeArrowheads="1"/>
            </p:cNvSpPr>
            <p:nvPr/>
          </p:nvSpPr>
          <p:spPr bwMode="auto">
            <a:xfrm>
              <a:off x="476250" y="1428750"/>
              <a:ext cx="8172450" cy="180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溶液的起始浓度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b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=0.04356mol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.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kg</a:t>
              </a:r>
              <a:r>
                <a:rPr kumimoji="1" lang="en-US" altLang="zh-CN" sz="2800" baseline="5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sym typeface="Symbol" panose="05050102010706020507" pitchFamily="18" charset="2"/>
                </a:rPr>
                <a:t></a:t>
              </a:r>
              <a:r>
                <a:rPr kumimoji="1" lang="en-US" altLang="zh-CN" sz="2800" baseline="5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，电解后，放出阳极区溶液分析，得出含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AgNO</a:t>
              </a:r>
              <a:r>
                <a:rPr kumimoji="1"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0.001391mol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和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H</a:t>
              </a:r>
              <a:r>
                <a:rPr kumimoji="1"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23.14g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。银库仑计沉积出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0.000723mol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Ag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。计算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Ag</a:t>
              </a:r>
              <a:r>
                <a:rPr kumimoji="1" lang="en-US" altLang="zh-CN" sz="2800" b="1" baseline="50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+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离子和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NO</a:t>
              </a:r>
              <a:r>
                <a:rPr kumimoji="1" lang="en-US" altLang="zh-CN" sz="2800" b="1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kumimoji="1" lang="en-US" altLang="zh-CN" sz="2800" b="1" baseline="50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−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离子的迁移数。</a:t>
              </a:r>
            </a:p>
          </p:txBody>
        </p:sp>
      </p:grpSp>
      <p:graphicFrame>
        <p:nvGraphicFramePr>
          <p:cNvPr id="348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832045"/>
              </p:ext>
            </p:extLst>
          </p:nvPr>
        </p:nvGraphicFramePr>
        <p:xfrm>
          <a:off x="1396069" y="3841488"/>
          <a:ext cx="4672287" cy="55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3" imgW="2031840" imgH="241200" progId="Equation.DSMT4">
                  <p:embed/>
                </p:oleObj>
              </mc:Choice>
              <mc:Fallback>
                <p:oleObj name="Equation" r:id="rId13" imgW="2031840" imgH="241200" progId="Equation.DSMT4">
                  <p:embed/>
                  <p:pic>
                    <p:nvPicPr>
                      <p:cNvPr id="348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069" y="3841488"/>
                        <a:ext cx="4672287" cy="556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5"/>
          <p:cNvSpPr>
            <a:spLocks noChangeArrowheads="1"/>
          </p:cNvSpPr>
          <p:nvPr/>
        </p:nvSpPr>
        <p:spPr bwMode="auto">
          <a:xfrm>
            <a:off x="7319364" y="2656319"/>
            <a:ext cx="1200150" cy="22098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43" name="Rectangle 16"/>
          <p:cNvSpPr>
            <a:spLocks noChangeArrowheads="1"/>
          </p:cNvSpPr>
          <p:nvPr/>
        </p:nvSpPr>
        <p:spPr bwMode="auto">
          <a:xfrm>
            <a:off x="5038011" y="3856469"/>
            <a:ext cx="1200150" cy="990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44" name="Rectangle 13"/>
          <p:cNvSpPr>
            <a:spLocks noChangeArrowheads="1"/>
          </p:cNvSpPr>
          <p:nvPr/>
        </p:nvSpPr>
        <p:spPr bwMode="auto">
          <a:xfrm>
            <a:off x="5038011" y="1570469"/>
            <a:ext cx="1200150" cy="23241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45" name="Rectangle 14"/>
          <p:cNvSpPr>
            <a:spLocks noChangeArrowheads="1"/>
          </p:cNvSpPr>
          <p:nvPr/>
        </p:nvSpPr>
        <p:spPr bwMode="auto">
          <a:xfrm>
            <a:off x="7319364" y="1608569"/>
            <a:ext cx="1200150" cy="104775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576263" y="598488"/>
            <a:ext cx="3338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迁移数的实验测定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611188" y="1169988"/>
            <a:ext cx="286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(2) 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界面移动法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848" name="Line 9"/>
          <p:cNvSpPr>
            <a:spLocks noChangeShapeType="1"/>
          </p:cNvSpPr>
          <p:nvPr/>
        </p:nvSpPr>
        <p:spPr bwMode="auto">
          <a:xfrm>
            <a:off x="5038011" y="1608569"/>
            <a:ext cx="0" cy="320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>
            <a:off x="6238161" y="1608569"/>
            <a:ext cx="0" cy="320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11"/>
          <p:cNvSpPr>
            <a:spLocks noChangeShapeType="1"/>
          </p:cNvSpPr>
          <p:nvPr/>
        </p:nvSpPr>
        <p:spPr bwMode="auto">
          <a:xfrm>
            <a:off x="8519514" y="1627619"/>
            <a:ext cx="0" cy="320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Line 12"/>
          <p:cNvSpPr>
            <a:spLocks noChangeShapeType="1"/>
          </p:cNvSpPr>
          <p:nvPr/>
        </p:nvSpPr>
        <p:spPr bwMode="auto">
          <a:xfrm>
            <a:off x="7319364" y="1646669"/>
            <a:ext cx="0" cy="320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Line 17"/>
          <p:cNvSpPr>
            <a:spLocks noChangeShapeType="1"/>
          </p:cNvSpPr>
          <p:nvPr/>
        </p:nvSpPr>
        <p:spPr bwMode="auto">
          <a:xfrm>
            <a:off x="6238161" y="3894569"/>
            <a:ext cx="70485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3" name="Line 18"/>
          <p:cNvSpPr>
            <a:spLocks noChangeShapeType="1"/>
          </p:cNvSpPr>
          <p:nvPr/>
        </p:nvSpPr>
        <p:spPr bwMode="auto">
          <a:xfrm>
            <a:off x="6600111" y="2656319"/>
            <a:ext cx="70485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4" name="Line 19"/>
          <p:cNvSpPr>
            <a:spLocks noChangeShapeType="1"/>
          </p:cNvSpPr>
          <p:nvPr/>
        </p:nvSpPr>
        <p:spPr bwMode="auto">
          <a:xfrm flipH="1">
            <a:off x="6733461" y="2675369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5" name="Text Box 20"/>
          <p:cNvSpPr txBox="1">
            <a:spLocks noChangeArrowheads="1"/>
          </p:cNvSpPr>
          <p:nvPr/>
        </p:nvSpPr>
        <p:spPr bwMode="auto">
          <a:xfrm>
            <a:off x="6657261" y="2884919"/>
            <a:ext cx="57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V</a:t>
            </a:r>
          </a:p>
        </p:txBody>
      </p:sp>
      <p:sp>
        <p:nvSpPr>
          <p:cNvPr id="35856" name="Text Box 21"/>
          <p:cNvSpPr txBox="1">
            <a:spLocks noChangeArrowheads="1"/>
          </p:cNvSpPr>
          <p:nvPr/>
        </p:nvSpPr>
        <p:spPr bwMode="auto">
          <a:xfrm>
            <a:off x="4618911" y="3799319"/>
            <a:ext cx="57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</a:p>
        </p:txBody>
      </p:sp>
      <p:sp>
        <p:nvSpPr>
          <p:cNvPr id="35857" name="Text Box 22"/>
          <p:cNvSpPr txBox="1">
            <a:spLocks noChangeArrowheads="1"/>
          </p:cNvSpPr>
          <p:nvPr/>
        </p:nvSpPr>
        <p:spPr bwMode="auto">
          <a:xfrm>
            <a:off x="6219111" y="3799319"/>
            <a:ext cx="57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</a:p>
        </p:txBody>
      </p:sp>
      <p:sp>
        <p:nvSpPr>
          <p:cNvPr id="35858" name="Text Box 23"/>
          <p:cNvSpPr txBox="1">
            <a:spLocks noChangeArrowheads="1"/>
          </p:cNvSpPr>
          <p:nvPr/>
        </p:nvSpPr>
        <p:spPr bwMode="auto">
          <a:xfrm>
            <a:off x="6866811" y="2199119"/>
            <a:ext cx="57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</a:p>
        </p:txBody>
      </p:sp>
      <p:sp>
        <p:nvSpPr>
          <p:cNvPr id="35859" name="Text Box 24"/>
          <p:cNvSpPr txBox="1">
            <a:spLocks noChangeArrowheads="1"/>
          </p:cNvSpPr>
          <p:nvPr/>
        </p:nvSpPr>
        <p:spPr bwMode="auto">
          <a:xfrm>
            <a:off x="8511615" y="2237219"/>
            <a:ext cx="57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D</a:t>
            </a:r>
          </a:p>
        </p:txBody>
      </p:sp>
      <p:sp>
        <p:nvSpPr>
          <p:cNvPr id="35860" name="Text Box 25"/>
          <p:cNvSpPr txBox="1">
            <a:spLocks noChangeArrowheads="1"/>
          </p:cNvSpPr>
          <p:nvPr/>
        </p:nvSpPr>
        <p:spPr bwMode="auto">
          <a:xfrm>
            <a:off x="5209461" y="1703819"/>
            <a:ext cx="85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MX</a:t>
            </a:r>
          </a:p>
        </p:txBody>
      </p:sp>
      <p:sp>
        <p:nvSpPr>
          <p:cNvPr id="35861" name="Text Box 26"/>
          <p:cNvSpPr txBox="1">
            <a:spLocks noChangeArrowheads="1"/>
          </p:cNvSpPr>
          <p:nvPr/>
        </p:nvSpPr>
        <p:spPr bwMode="auto">
          <a:xfrm>
            <a:off x="7490814" y="1760969"/>
            <a:ext cx="85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MX</a:t>
            </a:r>
          </a:p>
        </p:txBody>
      </p:sp>
      <p:sp>
        <p:nvSpPr>
          <p:cNvPr id="35862" name="Text Box 27"/>
          <p:cNvSpPr txBox="1">
            <a:spLocks noChangeArrowheads="1"/>
          </p:cNvSpPr>
          <p:nvPr/>
        </p:nvSpPr>
        <p:spPr bwMode="auto">
          <a:xfrm>
            <a:off x="5228511" y="4180319"/>
            <a:ext cx="85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NX</a:t>
            </a:r>
          </a:p>
        </p:txBody>
      </p:sp>
      <p:sp>
        <p:nvSpPr>
          <p:cNvPr id="35863" name="Text Box 28"/>
          <p:cNvSpPr txBox="1">
            <a:spLocks noChangeArrowheads="1"/>
          </p:cNvSpPr>
          <p:nvPr/>
        </p:nvSpPr>
        <p:spPr bwMode="auto">
          <a:xfrm>
            <a:off x="7509864" y="4199369"/>
            <a:ext cx="85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NX</a:t>
            </a:r>
          </a:p>
        </p:txBody>
      </p:sp>
      <p:sp>
        <p:nvSpPr>
          <p:cNvPr id="35864" name="Text Box 29"/>
          <p:cNvSpPr txBox="1">
            <a:spLocks noChangeArrowheads="1"/>
          </p:cNvSpPr>
          <p:nvPr/>
        </p:nvSpPr>
        <p:spPr bwMode="auto">
          <a:xfrm>
            <a:off x="5419011" y="4847069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+</a:t>
            </a:r>
          </a:p>
        </p:txBody>
      </p:sp>
      <p:sp>
        <p:nvSpPr>
          <p:cNvPr id="35865" name="Text Box 30"/>
          <p:cNvSpPr txBox="1">
            <a:spLocks noChangeArrowheads="1"/>
          </p:cNvSpPr>
          <p:nvPr/>
        </p:nvSpPr>
        <p:spPr bwMode="auto">
          <a:xfrm>
            <a:off x="7647861" y="4866119"/>
            <a:ext cx="476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+</a:t>
            </a:r>
          </a:p>
        </p:txBody>
      </p:sp>
      <p:sp>
        <p:nvSpPr>
          <p:cNvPr id="35866" name="Text Box 31"/>
          <p:cNvSpPr txBox="1">
            <a:spLocks noChangeArrowheads="1"/>
          </p:cNvSpPr>
          <p:nvPr/>
        </p:nvSpPr>
        <p:spPr bwMode="auto">
          <a:xfrm>
            <a:off x="5296349" y="996025"/>
            <a:ext cx="32789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kumimoji="1" lang="zh-CN" altLang="en-US" sz="36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－                －</a:t>
            </a:r>
          </a:p>
        </p:txBody>
      </p:sp>
      <p:sp>
        <p:nvSpPr>
          <p:cNvPr id="35868" name="Text Box 34"/>
          <p:cNvSpPr txBox="1">
            <a:spLocks noChangeArrowheads="1"/>
          </p:cNvSpPr>
          <p:nvPr/>
        </p:nvSpPr>
        <p:spPr bwMode="auto">
          <a:xfrm>
            <a:off x="5445306" y="5845082"/>
            <a:ext cx="78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=0</a:t>
            </a:r>
          </a:p>
        </p:txBody>
      </p:sp>
      <p:sp>
        <p:nvSpPr>
          <p:cNvPr id="35869" name="Text Box 35"/>
          <p:cNvSpPr txBox="1">
            <a:spLocks noChangeArrowheads="1"/>
          </p:cNvSpPr>
          <p:nvPr/>
        </p:nvSpPr>
        <p:spPr bwMode="auto">
          <a:xfrm>
            <a:off x="7552611" y="5845082"/>
            <a:ext cx="78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=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t</a:t>
            </a:r>
          </a:p>
        </p:txBody>
      </p:sp>
      <p:graphicFrame>
        <p:nvGraphicFramePr>
          <p:cNvPr id="3587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976716"/>
              </p:ext>
            </p:extLst>
          </p:nvPr>
        </p:nvGraphicFramePr>
        <p:xfrm>
          <a:off x="5482395" y="5406139"/>
          <a:ext cx="27019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1434477" imgH="215806" progId="Equation.3">
                  <p:embed/>
                </p:oleObj>
              </mc:Choice>
              <mc:Fallback>
                <p:oleObj name="Equation" r:id="rId3" imgW="1434477" imgH="215806" progId="Equation.3">
                  <p:embed/>
                  <p:pic>
                    <p:nvPicPr>
                      <p:cNvPr id="3587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2395" y="5406139"/>
                        <a:ext cx="27019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44782"/>
              </p:ext>
            </p:extLst>
          </p:nvPr>
        </p:nvGraphicFramePr>
        <p:xfrm>
          <a:off x="5317411" y="656680"/>
          <a:ext cx="284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1511300" imgH="215900" progId="Equation.3">
                  <p:embed/>
                </p:oleObj>
              </mc:Choice>
              <mc:Fallback>
                <p:oleObj name="Equation" r:id="rId5" imgW="1511300" imgH="215900" progId="Equation.3">
                  <p:embed/>
                  <p:pic>
                    <p:nvPicPr>
                      <p:cNvPr id="3587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411" y="656680"/>
                        <a:ext cx="284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2" name="Line 38"/>
          <p:cNvSpPr>
            <a:spLocks noChangeShapeType="1"/>
          </p:cNvSpPr>
          <p:nvPr/>
        </p:nvSpPr>
        <p:spPr bwMode="auto">
          <a:xfrm flipH="1" flipV="1">
            <a:off x="3112519" y="1737119"/>
            <a:ext cx="0" cy="1338223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3" name="Line 39"/>
          <p:cNvSpPr>
            <a:spLocks noChangeShapeType="1"/>
          </p:cNvSpPr>
          <p:nvPr/>
        </p:nvSpPr>
        <p:spPr bwMode="auto">
          <a:xfrm flipV="1">
            <a:off x="1872410" y="2000332"/>
            <a:ext cx="0" cy="85725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87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308555"/>
              </p:ext>
            </p:extLst>
          </p:nvPr>
        </p:nvGraphicFramePr>
        <p:xfrm>
          <a:off x="1874049" y="2200075"/>
          <a:ext cx="1255291" cy="49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609480" imgH="241200" progId="Equation.DSMT4">
                  <p:embed/>
                </p:oleObj>
              </mc:Choice>
              <mc:Fallback>
                <p:oleObj name="Equation" r:id="rId7" imgW="609480" imgH="241200" progId="Equation.DSMT4">
                  <p:embed/>
                  <p:pic>
                    <p:nvPicPr>
                      <p:cNvPr id="3587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049" y="2200075"/>
                        <a:ext cx="1255291" cy="49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4599402" y="2195404"/>
            <a:ext cx="57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6208483" y="2189227"/>
            <a:ext cx="57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D</a:t>
            </a:r>
          </a:p>
        </p:txBody>
      </p:sp>
      <p:sp>
        <p:nvSpPr>
          <p:cNvPr id="40" name="Line 17"/>
          <p:cNvSpPr>
            <a:spLocks noChangeShapeType="1"/>
          </p:cNvSpPr>
          <p:nvPr/>
        </p:nvSpPr>
        <p:spPr bwMode="auto">
          <a:xfrm>
            <a:off x="5060022" y="2653066"/>
            <a:ext cx="1157986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1189" y="3061800"/>
            <a:ext cx="4315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由于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比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电迁移率大，两种溶液分界面不会模糊，保证穿过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CD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面的正离子仅仅是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ABCD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，因而由穿过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CD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面的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可得其对总电流的贡献。</a:t>
            </a:r>
          </a:p>
        </p:txBody>
      </p:sp>
      <p:grpSp>
        <p:nvGrpSpPr>
          <p:cNvPr id="42" name="Group 43"/>
          <p:cNvGrpSpPr>
            <a:grpSpLocks/>
          </p:cNvGrpSpPr>
          <p:nvPr/>
        </p:nvGrpSpPr>
        <p:grpSpPr bwMode="auto">
          <a:xfrm>
            <a:off x="824594" y="5095356"/>
            <a:ext cx="3657602" cy="1260475"/>
            <a:chOff x="3079" y="529"/>
            <a:chExt cx="2304" cy="794"/>
          </a:xfrm>
        </p:grpSpPr>
        <p:sp>
          <p:nvSpPr>
            <p:cNvPr id="43" name="AutoShape 42"/>
            <p:cNvSpPr>
              <a:spLocks noChangeArrowheads="1"/>
            </p:cNvSpPr>
            <p:nvPr/>
          </p:nvSpPr>
          <p:spPr bwMode="auto">
            <a:xfrm>
              <a:off x="3079" y="529"/>
              <a:ext cx="2304" cy="794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44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937841"/>
                </p:ext>
              </p:extLst>
            </p:nvPr>
          </p:nvGraphicFramePr>
          <p:xfrm>
            <a:off x="3206" y="591"/>
            <a:ext cx="2044" cy="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1" name="Equation" r:id="rId9" imgW="1358640" imgH="444240" progId="Equation.DSMT4">
                    <p:embed/>
                  </p:oleObj>
                </mc:Choice>
                <mc:Fallback>
                  <p:oleObj name="Equation" r:id="rId9" imgW="1358640" imgH="444240" progId="Equation.DSMT4">
                    <p:embed/>
                    <p:pic>
                      <p:nvPicPr>
                        <p:cNvPr id="44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6" y="591"/>
                          <a:ext cx="2044" cy="6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059"/>
          <p:cNvSpPr>
            <a:spLocks noChangeArrowheads="1"/>
          </p:cNvSpPr>
          <p:nvPr/>
        </p:nvSpPr>
        <p:spPr bwMode="auto">
          <a:xfrm rot="906064">
            <a:off x="6310313" y="4549775"/>
            <a:ext cx="2017712" cy="1260475"/>
          </a:xfrm>
          <a:prstGeom prst="irregularSeal2">
            <a:avLst/>
          </a:prstGeom>
          <a:solidFill>
            <a:srgbClr val="99CCFF"/>
          </a:solidFill>
          <a:ln>
            <a:noFill/>
          </a:ln>
          <a:effectLst>
            <a:prstShdw prst="shdw17" dist="17961" dir="13500000">
              <a:srgbClr val="5C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387" name="AutoShape 1062"/>
          <p:cNvSpPr>
            <a:spLocks noChangeArrowheads="1"/>
          </p:cNvSpPr>
          <p:nvPr/>
        </p:nvSpPr>
        <p:spPr bwMode="auto">
          <a:xfrm>
            <a:off x="1474788" y="5768975"/>
            <a:ext cx="5067300" cy="781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6678613" y="4918075"/>
            <a:ext cx="9653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>
                <a:solidFill>
                  <a:srgbClr val="0000FF"/>
                </a:solidFill>
                <a:latin typeface="Book Antiqua" pitchFamily="18" charset="0"/>
              </a:rPr>
              <a:t>v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uE</a:t>
            </a:r>
            <a:endParaRPr lang="zh-CN" altLang="en-US" sz="28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389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921875"/>
              </p:ext>
            </p:extLst>
          </p:nvPr>
        </p:nvGraphicFramePr>
        <p:xfrm>
          <a:off x="1617663" y="5851525"/>
          <a:ext cx="47815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701720" imgH="228600" progId="Equation.DSMT4">
                  <p:embed/>
                </p:oleObj>
              </mc:Choice>
              <mc:Fallback>
                <p:oleObj name="Equation" r:id="rId3" imgW="1701720" imgH="228600" progId="Equation.DSMT4">
                  <p:embed/>
                  <p:pic>
                    <p:nvPicPr>
                      <p:cNvPr id="16389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5851525"/>
                        <a:ext cx="47815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461963" y="484188"/>
            <a:ext cx="8139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离子的电迁移率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(mobility of ions)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6391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648564"/>
              </p:ext>
            </p:extLst>
          </p:nvPr>
        </p:nvGraphicFramePr>
        <p:xfrm>
          <a:off x="1843088" y="4121150"/>
          <a:ext cx="5437187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323800" imgH="698400" progId="Equation.DSMT4">
                  <p:embed/>
                </p:oleObj>
              </mc:Choice>
              <mc:Fallback>
                <p:oleObj name="Equation" r:id="rId5" imgW="2323800" imgH="698400" progId="Equation.DSMT4">
                  <p:embed/>
                  <p:pic>
                    <p:nvPicPr>
                      <p:cNvPr id="16391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4121150"/>
                        <a:ext cx="5437187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Box 4"/>
          <p:cNvSpPr txBox="1">
            <a:spLocks noChangeArrowheads="1"/>
          </p:cNvSpPr>
          <p:nvPr/>
        </p:nvSpPr>
        <p:spPr bwMode="auto">
          <a:xfrm>
            <a:off x="898525" y="3573463"/>
            <a:ext cx="64214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时间段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内，通过截面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aa′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的正电量</a:t>
            </a:r>
          </a:p>
        </p:txBody>
      </p:sp>
      <p:grpSp>
        <p:nvGrpSpPr>
          <p:cNvPr id="16393" name="组合 6"/>
          <p:cNvGrpSpPr>
            <a:grpSpLocks/>
          </p:cNvGrpSpPr>
          <p:nvPr/>
        </p:nvGrpSpPr>
        <p:grpSpPr bwMode="auto">
          <a:xfrm>
            <a:off x="1382713" y="887413"/>
            <a:ext cx="6670675" cy="2641600"/>
            <a:chOff x="1128458" y="886825"/>
            <a:chExt cx="6670261" cy="2642059"/>
          </a:xfrm>
        </p:grpSpPr>
        <p:grpSp>
          <p:nvGrpSpPr>
            <p:cNvPr id="16395" name="组合 5"/>
            <p:cNvGrpSpPr>
              <a:grpSpLocks/>
            </p:cNvGrpSpPr>
            <p:nvPr/>
          </p:nvGrpSpPr>
          <p:grpSpPr bwMode="auto">
            <a:xfrm>
              <a:off x="1128458" y="886825"/>
              <a:ext cx="6670261" cy="2642059"/>
              <a:chOff x="911637" y="830263"/>
              <a:chExt cx="6670261" cy="2642059"/>
            </a:xfrm>
          </p:grpSpPr>
          <p:sp>
            <p:nvSpPr>
              <p:cNvPr id="16397" name="Oval 1034"/>
              <p:cNvSpPr>
                <a:spLocks noChangeArrowheads="1"/>
              </p:cNvSpPr>
              <p:nvPr/>
            </p:nvSpPr>
            <p:spPr bwMode="auto">
              <a:xfrm>
                <a:off x="5079097" y="1286413"/>
                <a:ext cx="819150" cy="1485069"/>
              </a:xfrm>
              <a:prstGeom prst="ellipse">
                <a:avLst/>
              </a:prstGeom>
              <a:solidFill>
                <a:srgbClr val="00CCFF">
                  <a:alpha val="50195"/>
                </a:srgbClr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16398" name="Object 10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8549800"/>
                  </p:ext>
                </p:extLst>
              </p:nvPr>
            </p:nvGraphicFramePr>
            <p:xfrm>
              <a:off x="4483290" y="2942005"/>
              <a:ext cx="534954" cy="530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2" name="Equation" r:id="rId7" imgW="228600" imgH="228600" progId="Equation.DSMT4">
                      <p:embed/>
                    </p:oleObj>
                  </mc:Choice>
                  <mc:Fallback>
                    <p:oleObj name="Equation" r:id="rId7" imgW="228600" imgH="228600" progId="Equation.DSMT4">
                      <p:embed/>
                      <p:pic>
                        <p:nvPicPr>
                          <p:cNvPr id="16398" name="Object 10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3290" y="2942005"/>
                            <a:ext cx="534954" cy="530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399" name="Oval 1033"/>
              <p:cNvSpPr>
                <a:spLocks noChangeArrowheads="1"/>
              </p:cNvSpPr>
              <p:nvPr/>
            </p:nvSpPr>
            <p:spPr bwMode="auto">
              <a:xfrm>
                <a:off x="911637" y="1276985"/>
                <a:ext cx="819150" cy="1500113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6400" name="Oval 1034"/>
              <p:cNvSpPr>
                <a:spLocks noChangeArrowheads="1"/>
              </p:cNvSpPr>
              <p:nvPr/>
            </p:nvSpPr>
            <p:spPr bwMode="auto">
              <a:xfrm>
                <a:off x="3632846" y="1276985"/>
                <a:ext cx="819150" cy="1485069"/>
              </a:xfrm>
              <a:prstGeom prst="ellipse">
                <a:avLst/>
              </a:prstGeom>
              <a:solidFill>
                <a:srgbClr val="00CCFF">
                  <a:alpha val="50195"/>
                </a:srgbClr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6401" name="Oval 1035"/>
              <p:cNvSpPr>
                <a:spLocks noChangeArrowheads="1"/>
              </p:cNvSpPr>
              <p:nvPr/>
            </p:nvSpPr>
            <p:spPr bwMode="auto">
              <a:xfrm>
                <a:off x="6762748" y="1276986"/>
                <a:ext cx="819150" cy="1500112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6402" name="Line 1036"/>
              <p:cNvSpPr>
                <a:spLocks noChangeShapeType="1"/>
              </p:cNvSpPr>
              <p:nvPr/>
            </p:nvSpPr>
            <p:spPr bwMode="auto">
              <a:xfrm>
                <a:off x="1352550" y="1276986"/>
                <a:ext cx="5848348" cy="19042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3" name="Line 1037"/>
              <p:cNvSpPr>
                <a:spLocks noChangeShapeType="1"/>
              </p:cNvSpPr>
              <p:nvPr/>
            </p:nvSpPr>
            <p:spPr bwMode="auto">
              <a:xfrm>
                <a:off x="1352550" y="2777097"/>
                <a:ext cx="5848348" cy="0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404" name="Object 1040"/>
              <p:cNvGraphicFramePr>
                <a:graphicFrameLocks noChangeAspect="1"/>
              </p:cNvGraphicFramePr>
              <p:nvPr/>
            </p:nvGraphicFramePr>
            <p:xfrm>
              <a:off x="6872285" y="1703597"/>
              <a:ext cx="600075" cy="5998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3" name="公式" r:id="rId9" imgW="38201" imgH="38282" progId="Equation.3">
                      <p:embed/>
                    </p:oleObj>
                  </mc:Choice>
                  <mc:Fallback>
                    <p:oleObj name="公式" r:id="rId9" imgW="38201" imgH="38282" progId="Equation.3">
                      <p:embed/>
                      <p:pic>
                        <p:nvPicPr>
                          <p:cNvPr id="16404" name="Object 10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2285" y="1703597"/>
                            <a:ext cx="600075" cy="5998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5" name="Object 1041"/>
              <p:cNvGraphicFramePr>
                <a:graphicFrameLocks noChangeAspect="1"/>
              </p:cNvGraphicFramePr>
              <p:nvPr/>
            </p:nvGraphicFramePr>
            <p:xfrm>
              <a:off x="1073562" y="1833716"/>
              <a:ext cx="600075" cy="3205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4" name="公式" r:id="rId11" imgW="66569" imgH="0" progId="Equation.3">
                      <p:embed/>
                    </p:oleObj>
                  </mc:Choice>
                  <mc:Fallback>
                    <p:oleObj name="公式" r:id="rId11" imgW="66569" imgH="0" progId="Equation.3">
                      <p:embed/>
                      <p:pic>
                        <p:nvPicPr>
                          <p:cNvPr id="16405" name="Object 10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3562" y="1833716"/>
                            <a:ext cx="600075" cy="3205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06" name="Line 1046"/>
              <p:cNvSpPr>
                <a:spLocks noChangeShapeType="1"/>
              </p:cNvSpPr>
              <p:nvPr/>
            </p:nvSpPr>
            <p:spPr bwMode="auto">
              <a:xfrm>
                <a:off x="2626528" y="2490121"/>
                <a:ext cx="45720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7" name="Line 1047"/>
              <p:cNvSpPr>
                <a:spLocks noChangeShapeType="1"/>
              </p:cNvSpPr>
              <p:nvPr/>
            </p:nvSpPr>
            <p:spPr bwMode="auto">
              <a:xfrm>
                <a:off x="5898247" y="1479688"/>
                <a:ext cx="45720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8" name="TextBox 36"/>
              <p:cNvSpPr txBox="1">
                <a:spLocks noChangeArrowheads="1"/>
              </p:cNvSpPr>
              <p:nvPr/>
            </p:nvSpPr>
            <p:spPr bwMode="auto">
              <a:xfrm>
                <a:off x="1741686" y="1171878"/>
                <a:ext cx="1114425" cy="1076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c   </a:t>
                </a:r>
                <a:r>
                  <a:rPr lang="en-US" altLang="zh-CN" i="1">
                    <a:solidFill>
                      <a:srgbClr val="FF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a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z</a:t>
                </a:r>
                <a:r>
                  <a:rPr lang="en-US" altLang="zh-CN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+    </a:t>
                </a:r>
                <a:r>
                  <a:rPr lang="en-US" altLang="zh-CN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z</a:t>
                </a:r>
                <a:r>
                  <a:rPr lang="en-US" altLang="zh-CN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</a:t>
                </a:r>
                <a:endParaRPr lang="zh-CN" altLang="en-US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09" name="TextBox 1"/>
              <p:cNvSpPr txBox="1">
                <a:spLocks noChangeArrowheads="1"/>
              </p:cNvSpPr>
              <p:nvPr/>
            </p:nvSpPr>
            <p:spPr bwMode="auto">
              <a:xfrm>
                <a:off x="3827595" y="830263"/>
                <a:ext cx="439563" cy="52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2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10" name="TextBox 38"/>
              <p:cNvSpPr txBox="1">
                <a:spLocks noChangeArrowheads="1"/>
              </p:cNvSpPr>
              <p:nvPr/>
            </p:nvSpPr>
            <p:spPr bwMode="auto">
              <a:xfrm>
                <a:off x="3818266" y="2937386"/>
                <a:ext cx="50545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</a:t>
                </a:r>
                <a:endParaRPr lang="zh-CN" altLang="en-US" sz="2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11" name="TextBox 39"/>
              <p:cNvSpPr txBox="1">
                <a:spLocks noChangeArrowheads="1"/>
              </p:cNvSpPr>
              <p:nvPr/>
            </p:nvSpPr>
            <p:spPr bwMode="auto">
              <a:xfrm>
                <a:off x="3810840" y="1710299"/>
                <a:ext cx="742950" cy="584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A</a:t>
                </a:r>
                <a:r>
                  <a:rPr lang="en-US" altLang="zh-CN" b="1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</a:t>
                </a:r>
                <a:endParaRPr lang="zh-CN" altLang="en-US" b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12" name="TextBox 41"/>
              <p:cNvSpPr txBox="1">
                <a:spLocks noChangeArrowheads="1"/>
              </p:cNvSpPr>
              <p:nvPr/>
            </p:nvSpPr>
            <p:spPr bwMode="auto">
              <a:xfrm>
                <a:off x="6331913" y="1171878"/>
                <a:ext cx="695323" cy="584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i="1" dirty="0">
                    <a:solidFill>
                      <a:srgbClr val="0000FF"/>
                    </a:solidFill>
                    <a:latin typeface="Book Antiqua" pitchFamily="18" charset="0"/>
                    <a:cs typeface="Times New Roman" pitchFamily="18" charset="0"/>
                    <a:sym typeface="Symbol" pitchFamily="18" charset="2"/>
                  </a:rPr>
                  <a:t>v</a:t>
                </a:r>
                <a:r>
                  <a:rPr lang="en-US" altLang="zh-CN" baseline="-25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+</a:t>
                </a:r>
                <a:endParaRPr lang="zh-CN" altLang="en-US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13" name="TextBox 42"/>
              <p:cNvSpPr txBox="1">
                <a:spLocks noChangeArrowheads="1"/>
              </p:cNvSpPr>
              <p:nvPr/>
            </p:nvSpPr>
            <p:spPr bwMode="auto">
              <a:xfrm>
                <a:off x="2064562" y="2163495"/>
                <a:ext cx="695323" cy="584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i="1">
                    <a:solidFill>
                      <a:srgbClr val="0000FF"/>
                    </a:solidFill>
                    <a:latin typeface="Book Antiqua" pitchFamily="18" charset="0"/>
                    <a:cs typeface="Times New Roman" pitchFamily="18" charset="0"/>
                    <a:sym typeface="Symbol" pitchFamily="18" charset="2"/>
                  </a:rPr>
                  <a:t>v</a:t>
                </a:r>
                <a:r>
                  <a:rPr lang="en-US" altLang="zh-CN" baseline="-25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</a:t>
                </a:r>
                <a:endParaRPr lang="zh-CN" altLang="en-US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pic>
          <p:nvPicPr>
            <p:cNvPr id="16396" name="Picture 48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2868" y="2852514"/>
              <a:ext cx="164782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6394" name="对象 7"/>
          <p:cNvGraphicFramePr>
            <a:graphicFrameLocks noChangeAspect="1"/>
          </p:cNvGraphicFramePr>
          <p:nvPr/>
        </p:nvGraphicFramePr>
        <p:xfrm>
          <a:off x="334963" y="2959100"/>
          <a:ext cx="37560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4" imgW="1688367" imgH="266584" progId="Equation.DSMT4">
                  <p:embed/>
                </p:oleObj>
              </mc:Choice>
              <mc:Fallback>
                <p:oleObj name="Equation" r:id="rId14" imgW="1688367" imgH="266584" progId="Equation.DSMT4">
                  <p:embed/>
                  <p:pic>
                    <p:nvPicPr>
                      <p:cNvPr id="16394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2959100"/>
                        <a:ext cx="375602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50"/>
          <p:cNvSpPr>
            <a:spLocks noChangeArrowheads="1"/>
          </p:cNvSpPr>
          <p:nvPr/>
        </p:nvSpPr>
        <p:spPr bwMode="auto">
          <a:xfrm>
            <a:off x="600075" y="874713"/>
            <a:ext cx="7620000" cy="2857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741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483322"/>
              </p:ext>
            </p:extLst>
          </p:nvPr>
        </p:nvGraphicFramePr>
        <p:xfrm>
          <a:off x="2751138" y="4572000"/>
          <a:ext cx="34813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346040" imgH="253800" progId="Equation.DSMT4">
                  <p:embed/>
                </p:oleObj>
              </mc:Choice>
              <mc:Fallback>
                <p:oleObj name="Equation" r:id="rId3" imgW="1346040" imgH="253800" progId="Equation.DSMT4">
                  <p:embed/>
                  <p:pic>
                    <p:nvPicPr>
                      <p:cNvPr id="17411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4572000"/>
                        <a:ext cx="3481387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180492"/>
              </p:ext>
            </p:extLst>
          </p:nvPr>
        </p:nvGraphicFramePr>
        <p:xfrm>
          <a:off x="2764994" y="3881438"/>
          <a:ext cx="32162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244520" imgH="228600" progId="Equation.DSMT4">
                  <p:embed/>
                </p:oleObj>
              </mc:Choice>
              <mc:Fallback>
                <p:oleObj name="Equation" r:id="rId5" imgW="1244520" imgH="228600" progId="Equation.DSMT4">
                  <p:embed/>
                  <p:pic>
                    <p:nvPicPr>
                      <p:cNvPr id="17412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994" y="3881438"/>
                        <a:ext cx="32162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09178"/>
              </p:ext>
            </p:extLst>
          </p:nvPr>
        </p:nvGraphicFramePr>
        <p:xfrm>
          <a:off x="1452400" y="5300418"/>
          <a:ext cx="64023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2476440" imgH="253800" progId="Equation.DSMT4">
                  <p:embed/>
                </p:oleObj>
              </mc:Choice>
              <mc:Fallback>
                <p:oleObj name="Equation" r:id="rId7" imgW="2476440" imgH="253800" progId="Equation.DSMT4">
                  <p:embed/>
                  <p:pic>
                    <p:nvPicPr>
                      <p:cNvPr id="17413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400" y="5300418"/>
                        <a:ext cx="6402387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461963" y="484188"/>
            <a:ext cx="8139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离子的电迁移率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(mobility of ions)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7415" name="组合 6"/>
          <p:cNvGrpSpPr>
            <a:grpSpLocks/>
          </p:cNvGrpSpPr>
          <p:nvPr/>
        </p:nvGrpSpPr>
        <p:grpSpPr bwMode="auto">
          <a:xfrm>
            <a:off x="1382713" y="887413"/>
            <a:ext cx="6670675" cy="2641600"/>
            <a:chOff x="1128458" y="886825"/>
            <a:chExt cx="6670261" cy="2642059"/>
          </a:xfrm>
        </p:grpSpPr>
        <p:grpSp>
          <p:nvGrpSpPr>
            <p:cNvPr id="17416" name="组合 5"/>
            <p:cNvGrpSpPr>
              <a:grpSpLocks/>
            </p:cNvGrpSpPr>
            <p:nvPr/>
          </p:nvGrpSpPr>
          <p:grpSpPr bwMode="auto">
            <a:xfrm>
              <a:off x="1128458" y="886825"/>
              <a:ext cx="6670261" cy="2642059"/>
              <a:chOff x="911637" y="830263"/>
              <a:chExt cx="6670261" cy="2642059"/>
            </a:xfrm>
          </p:grpSpPr>
          <p:sp>
            <p:nvSpPr>
              <p:cNvPr id="17418" name="Oval 1034"/>
              <p:cNvSpPr>
                <a:spLocks noChangeArrowheads="1"/>
              </p:cNvSpPr>
              <p:nvPr/>
            </p:nvSpPr>
            <p:spPr bwMode="auto">
              <a:xfrm>
                <a:off x="5079097" y="1286413"/>
                <a:ext cx="819150" cy="1485069"/>
              </a:xfrm>
              <a:prstGeom prst="ellipse">
                <a:avLst/>
              </a:prstGeom>
              <a:solidFill>
                <a:srgbClr val="00CCFF">
                  <a:alpha val="50195"/>
                </a:srgbClr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17419" name="Object 10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06157066"/>
                  </p:ext>
                </p:extLst>
              </p:nvPr>
            </p:nvGraphicFramePr>
            <p:xfrm>
              <a:off x="4483290" y="2942005"/>
              <a:ext cx="534954" cy="530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" name="Equation" r:id="rId9" imgW="228600" imgH="228600" progId="Equation.DSMT4">
                      <p:embed/>
                    </p:oleObj>
                  </mc:Choice>
                  <mc:Fallback>
                    <p:oleObj name="Equation" r:id="rId9" imgW="228600" imgH="228600" progId="Equation.DSMT4">
                      <p:embed/>
                      <p:pic>
                        <p:nvPicPr>
                          <p:cNvPr id="17419" name="Object 10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3290" y="2942005"/>
                            <a:ext cx="534954" cy="530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20" name="Oval 1033"/>
              <p:cNvSpPr>
                <a:spLocks noChangeArrowheads="1"/>
              </p:cNvSpPr>
              <p:nvPr/>
            </p:nvSpPr>
            <p:spPr bwMode="auto">
              <a:xfrm>
                <a:off x="911637" y="1276985"/>
                <a:ext cx="819150" cy="1500113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421" name="Oval 1034"/>
              <p:cNvSpPr>
                <a:spLocks noChangeArrowheads="1"/>
              </p:cNvSpPr>
              <p:nvPr/>
            </p:nvSpPr>
            <p:spPr bwMode="auto">
              <a:xfrm>
                <a:off x="3632846" y="1276985"/>
                <a:ext cx="819150" cy="1485069"/>
              </a:xfrm>
              <a:prstGeom prst="ellipse">
                <a:avLst/>
              </a:prstGeom>
              <a:solidFill>
                <a:srgbClr val="00CCFF">
                  <a:alpha val="50195"/>
                </a:srgbClr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422" name="Oval 1035"/>
              <p:cNvSpPr>
                <a:spLocks noChangeArrowheads="1"/>
              </p:cNvSpPr>
              <p:nvPr/>
            </p:nvSpPr>
            <p:spPr bwMode="auto">
              <a:xfrm>
                <a:off x="6762748" y="1276986"/>
                <a:ext cx="819150" cy="1500112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423" name="Line 1036"/>
              <p:cNvSpPr>
                <a:spLocks noChangeShapeType="1"/>
              </p:cNvSpPr>
              <p:nvPr/>
            </p:nvSpPr>
            <p:spPr bwMode="auto">
              <a:xfrm>
                <a:off x="1352550" y="1276986"/>
                <a:ext cx="5848348" cy="19042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4" name="Line 1037"/>
              <p:cNvSpPr>
                <a:spLocks noChangeShapeType="1"/>
              </p:cNvSpPr>
              <p:nvPr/>
            </p:nvSpPr>
            <p:spPr bwMode="auto">
              <a:xfrm>
                <a:off x="1352550" y="2777097"/>
                <a:ext cx="5848348" cy="0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25" name="Object 1040"/>
              <p:cNvGraphicFramePr>
                <a:graphicFrameLocks noChangeAspect="1"/>
              </p:cNvGraphicFramePr>
              <p:nvPr/>
            </p:nvGraphicFramePr>
            <p:xfrm>
              <a:off x="6872285" y="1703597"/>
              <a:ext cx="600075" cy="5998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公式" r:id="rId11" imgW="38201" imgH="38282" progId="Equation.3">
                      <p:embed/>
                    </p:oleObj>
                  </mc:Choice>
                  <mc:Fallback>
                    <p:oleObj name="公式" r:id="rId11" imgW="38201" imgH="38282" progId="Equation.3">
                      <p:embed/>
                      <p:pic>
                        <p:nvPicPr>
                          <p:cNvPr id="17425" name="Object 10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2285" y="1703597"/>
                            <a:ext cx="600075" cy="5998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6" name="Object 1041"/>
              <p:cNvGraphicFramePr>
                <a:graphicFrameLocks noChangeAspect="1"/>
              </p:cNvGraphicFramePr>
              <p:nvPr/>
            </p:nvGraphicFramePr>
            <p:xfrm>
              <a:off x="1073562" y="1833716"/>
              <a:ext cx="600075" cy="3205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公式" r:id="rId13" imgW="66569" imgH="0" progId="Equation.3">
                      <p:embed/>
                    </p:oleObj>
                  </mc:Choice>
                  <mc:Fallback>
                    <p:oleObj name="公式" r:id="rId13" imgW="66569" imgH="0" progId="Equation.3">
                      <p:embed/>
                      <p:pic>
                        <p:nvPicPr>
                          <p:cNvPr id="17426" name="Object 10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3562" y="1833716"/>
                            <a:ext cx="600075" cy="3205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27" name="Line 1046"/>
              <p:cNvSpPr>
                <a:spLocks noChangeShapeType="1"/>
              </p:cNvSpPr>
              <p:nvPr/>
            </p:nvSpPr>
            <p:spPr bwMode="auto">
              <a:xfrm>
                <a:off x="2626528" y="2490121"/>
                <a:ext cx="45720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8" name="Line 1047"/>
              <p:cNvSpPr>
                <a:spLocks noChangeShapeType="1"/>
              </p:cNvSpPr>
              <p:nvPr/>
            </p:nvSpPr>
            <p:spPr bwMode="auto">
              <a:xfrm>
                <a:off x="5898247" y="1479688"/>
                <a:ext cx="45720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9" name="TextBox 36"/>
              <p:cNvSpPr txBox="1">
                <a:spLocks noChangeArrowheads="1"/>
              </p:cNvSpPr>
              <p:nvPr/>
            </p:nvSpPr>
            <p:spPr bwMode="auto">
              <a:xfrm>
                <a:off x="1741686" y="1171878"/>
                <a:ext cx="1114425" cy="1076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c  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a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z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+   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z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</a:t>
                </a:r>
                <a:endParaRPr lang="zh-CN" altLang="en-US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430" name="TextBox 1"/>
              <p:cNvSpPr txBox="1">
                <a:spLocks noChangeArrowheads="1"/>
              </p:cNvSpPr>
              <p:nvPr/>
            </p:nvSpPr>
            <p:spPr bwMode="auto">
              <a:xfrm>
                <a:off x="3827595" y="830263"/>
                <a:ext cx="439563" cy="52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2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431" name="TextBox 38"/>
              <p:cNvSpPr txBox="1">
                <a:spLocks noChangeArrowheads="1"/>
              </p:cNvSpPr>
              <p:nvPr/>
            </p:nvSpPr>
            <p:spPr bwMode="auto">
              <a:xfrm>
                <a:off x="3818266" y="2937386"/>
                <a:ext cx="50545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</a:t>
                </a:r>
                <a:endParaRPr lang="zh-CN" altLang="en-US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432" name="TextBox 39"/>
              <p:cNvSpPr txBox="1">
                <a:spLocks noChangeArrowheads="1"/>
              </p:cNvSpPr>
              <p:nvPr/>
            </p:nvSpPr>
            <p:spPr bwMode="auto">
              <a:xfrm>
                <a:off x="3810840" y="1710299"/>
                <a:ext cx="742950" cy="584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A</a:t>
                </a:r>
                <a:r>
                  <a:rPr lang="en-US" altLang="zh-CN" b="1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</a:t>
                </a:r>
                <a:endParaRPr lang="zh-CN" altLang="en-US" b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433" name="TextBox 41"/>
              <p:cNvSpPr txBox="1">
                <a:spLocks noChangeArrowheads="1"/>
              </p:cNvSpPr>
              <p:nvPr/>
            </p:nvSpPr>
            <p:spPr bwMode="auto">
              <a:xfrm>
                <a:off x="6331913" y="1171878"/>
                <a:ext cx="695323" cy="584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i="1">
                    <a:solidFill>
                      <a:srgbClr val="0000FF"/>
                    </a:solidFill>
                    <a:latin typeface="Book Antiqua" pitchFamily="18" charset="0"/>
                    <a:cs typeface="Times New Roman" pitchFamily="18" charset="0"/>
                    <a:sym typeface="Symbol" pitchFamily="18" charset="2"/>
                  </a:rPr>
                  <a:t>v</a:t>
                </a:r>
                <a:r>
                  <a:rPr lang="en-US" altLang="zh-CN" baseline="-25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+</a:t>
                </a:r>
                <a:endParaRPr lang="zh-CN" altLang="en-US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434" name="TextBox 42"/>
              <p:cNvSpPr txBox="1">
                <a:spLocks noChangeArrowheads="1"/>
              </p:cNvSpPr>
              <p:nvPr/>
            </p:nvSpPr>
            <p:spPr bwMode="auto">
              <a:xfrm>
                <a:off x="2064562" y="2163495"/>
                <a:ext cx="695323" cy="584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i="1" dirty="0">
                    <a:solidFill>
                      <a:srgbClr val="0000FF"/>
                    </a:solidFill>
                    <a:latin typeface="Book Antiqua" pitchFamily="18" charset="0"/>
                    <a:cs typeface="Times New Roman" pitchFamily="18" charset="0"/>
                    <a:sym typeface="Symbol" pitchFamily="18" charset="2"/>
                  </a:rPr>
                  <a:t>v</a:t>
                </a:r>
                <a:r>
                  <a:rPr lang="en-US" altLang="zh-CN" baseline="-25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</a:t>
                </a:r>
                <a:endParaRPr lang="zh-CN" altLang="en-US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pic>
          <p:nvPicPr>
            <p:cNvPr id="17417" name="Picture 4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2868" y="2852514"/>
              <a:ext cx="164782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13"/>
          <p:cNvGraphicFramePr>
            <a:graphicFrameLocks noChangeAspect="1"/>
          </p:cNvGraphicFramePr>
          <p:nvPr/>
        </p:nvGraphicFramePr>
        <p:xfrm>
          <a:off x="4059238" y="2881313"/>
          <a:ext cx="7731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3" imgW="850531" imgH="444307" progId="Equation.3">
                  <p:embed/>
                </p:oleObj>
              </mc:Choice>
              <mc:Fallback>
                <p:oleObj name="公式" r:id="rId3" imgW="850531" imgH="444307" progId="Equation.3">
                  <p:embed/>
                  <p:pic>
                    <p:nvPicPr>
                      <p:cNvPr id="1843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238" y="2881313"/>
                        <a:ext cx="77311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2"/>
          <p:cNvGraphicFramePr>
            <a:graphicFrameLocks noChangeAspect="1"/>
          </p:cNvGraphicFramePr>
          <p:nvPr/>
        </p:nvGraphicFramePr>
        <p:xfrm>
          <a:off x="1673225" y="2881313"/>
          <a:ext cx="7826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5" imgW="850531" imgH="444307" progId="Equation.3">
                  <p:embed/>
                </p:oleObj>
              </mc:Choice>
              <mc:Fallback>
                <p:oleObj name="公式" r:id="rId5" imgW="850531" imgH="444307" progId="Equation.3">
                  <p:embed/>
                  <p:pic>
                    <p:nvPicPr>
                      <p:cNvPr id="1843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2881313"/>
                        <a:ext cx="7826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1"/>
          <p:cNvGraphicFramePr>
            <a:graphicFrameLocks noChangeAspect="1"/>
          </p:cNvGraphicFramePr>
          <p:nvPr/>
        </p:nvGraphicFramePr>
        <p:xfrm>
          <a:off x="3074988" y="3302000"/>
          <a:ext cx="5207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公式" r:id="rId7" imgW="342603" imgH="215713" progId="Equation.3">
                  <p:embed/>
                </p:oleObj>
              </mc:Choice>
              <mc:Fallback>
                <p:oleObj name="公式" r:id="rId7" imgW="342603" imgH="215713" progId="Equation.3">
                  <p:embed/>
                  <p:pic>
                    <p:nvPicPr>
                      <p:cNvPr id="1843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3302000"/>
                        <a:ext cx="5207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0"/>
          <p:cNvGraphicFramePr>
            <a:graphicFrameLocks noChangeAspect="1"/>
          </p:cNvGraphicFramePr>
          <p:nvPr/>
        </p:nvGraphicFramePr>
        <p:xfrm>
          <a:off x="3159125" y="3700463"/>
          <a:ext cx="3302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公式" r:id="rId9" imgW="203112" imgH="190417" progId="Equation.3">
                  <p:embed/>
                </p:oleObj>
              </mc:Choice>
              <mc:Fallback>
                <p:oleObj name="公式" r:id="rId9" imgW="203112" imgH="190417" progId="Equation.3">
                  <p:embed/>
                  <p:pic>
                    <p:nvPicPr>
                      <p:cNvPr id="1843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3700463"/>
                        <a:ext cx="33020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9"/>
          <p:cNvGraphicFramePr>
            <a:graphicFrameLocks noChangeAspect="1"/>
          </p:cNvGraphicFramePr>
          <p:nvPr/>
        </p:nvGraphicFramePr>
        <p:xfrm>
          <a:off x="3168650" y="4110038"/>
          <a:ext cx="420688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公式" r:id="rId11" imgW="253890" imgH="190417" progId="Equation.3">
                  <p:embed/>
                </p:oleObj>
              </mc:Choice>
              <mc:Fallback>
                <p:oleObj name="公式" r:id="rId11" imgW="253890" imgH="190417" progId="Equation.3">
                  <p:embed/>
                  <p:pic>
                    <p:nvPicPr>
                      <p:cNvPr id="1843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4110038"/>
                        <a:ext cx="420688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8"/>
          <p:cNvGraphicFramePr>
            <a:graphicFrameLocks noChangeAspect="1"/>
          </p:cNvGraphicFramePr>
          <p:nvPr/>
        </p:nvGraphicFramePr>
        <p:xfrm>
          <a:off x="3149600" y="4491038"/>
          <a:ext cx="4762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公式" r:id="rId13" imgW="279400" imgH="190500" progId="Equation.3">
                  <p:embed/>
                </p:oleObj>
              </mc:Choice>
              <mc:Fallback>
                <p:oleObj name="公式" r:id="rId13" imgW="279400" imgH="190500" progId="Equation.3">
                  <p:embed/>
                  <p:pic>
                    <p:nvPicPr>
                      <p:cNvPr id="1843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4491038"/>
                        <a:ext cx="4762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7"/>
          <p:cNvGraphicFramePr>
            <a:graphicFrameLocks noChangeAspect="1"/>
          </p:cNvGraphicFramePr>
          <p:nvPr/>
        </p:nvGraphicFramePr>
        <p:xfrm>
          <a:off x="3206750" y="4910138"/>
          <a:ext cx="27622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公式" r:id="rId15" imgW="164957" imgH="190335" progId="Equation.3">
                  <p:embed/>
                </p:oleObj>
              </mc:Choice>
              <mc:Fallback>
                <p:oleObj name="公式" r:id="rId15" imgW="164957" imgH="190335" progId="Equation.3">
                  <p:embed/>
                  <p:pic>
                    <p:nvPicPr>
                      <p:cNvPr id="1844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4910138"/>
                        <a:ext cx="276225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6"/>
          <p:cNvGraphicFramePr>
            <a:graphicFrameLocks noChangeAspect="1"/>
          </p:cNvGraphicFramePr>
          <p:nvPr/>
        </p:nvGraphicFramePr>
        <p:xfrm>
          <a:off x="3111500" y="5272088"/>
          <a:ext cx="5524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公式" r:id="rId17" imgW="342751" imgH="228501" progId="Equation.3">
                  <p:embed/>
                </p:oleObj>
              </mc:Choice>
              <mc:Fallback>
                <p:oleObj name="公式" r:id="rId17" imgW="342751" imgH="228501" progId="Equation.3">
                  <p:embed/>
                  <p:pic>
                    <p:nvPicPr>
                      <p:cNvPr id="1844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5272088"/>
                        <a:ext cx="5524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5"/>
          <p:cNvGraphicFramePr>
            <a:graphicFrameLocks noChangeAspect="1"/>
          </p:cNvGraphicFramePr>
          <p:nvPr/>
        </p:nvGraphicFramePr>
        <p:xfrm>
          <a:off x="2816225" y="5643563"/>
          <a:ext cx="10795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公式" r:id="rId19" imgW="711200" imgH="228600" progId="Equation.3">
                  <p:embed/>
                </p:oleObj>
              </mc:Choice>
              <mc:Fallback>
                <p:oleObj name="公式" r:id="rId19" imgW="711200" imgH="228600" progId="Equation.3">
                  <p:embed/>
                  <p:pic>
                    <p:nvPicPr>
                      <p:cNvPr id="1844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5643563"/>
                        <a:ext cx="10795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4"/>
          <p:cNvGraphicFramePr>
            <a:graphicFrameLocks noChangeAspect="1"/>
          </p:cNvGraphicFramePr>
          <p:nvPr/>
        </p:nvGraphicFramePr>
        <p:xfrm>
          <a:off x="3140075" y="6091238"/>
          <a:ext cx="5810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21" imgW="368300" imgH="228600" progId="Equation.3">
                  <p:embed/>
                </p:oleObj>
              </mc:Choice>
              <mc:Fallback>
                <p:oleObj name="公式" r:id="rId21" imgW="368300" imgH="228600" progId="Equation.3">
                  <p:embed/>
                  <p:pic>
                    <p:nvPicPr>
                      <p:cNvPr id="1844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6091238"/>
                        <a:ext cx="5810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22"/>
          <p:cNvSpPr>
            <a:spLocks noChangeArrowheads="1"/>
          </p:cNvSpPr>
          <p:nvPr/>
        </p:nvSpPr>
        <p:spPr bwMode="auto">
          <a:xfrm>
            <a:off x="0" y="1100138"/>
            <a:ext cx="539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8445" name="Rectangle 27"/>
          <p:cNvSpPr>
            <a:spLocks noChangeArrowheads="1"/>
          </p:cNvSpPr>
          <p:nvPr/>
        </p:nvSpPr>
        <p:spPr bwMode="auto">
          <a:xfrm>
            <a:off x="0" y="1100138"/>
            <a:ext cx="539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8446" name="Rectangle 32"/>
          <p:cNvSpPr>
            <a:spLocks noChangeArrowheads="1"/>
          </p:cNvSpPr>
          <p:nvPr/>
        </p:nvSpPr>
        <p:spPr bwMode="auto">
          <a:xfrm>
            <a:off x="0" y="1100138"/>
            <a:ext cx="539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8447" name="Rectangle 37"/>
          <p:cNvSpPr>
            <a:spLocks noChangeArrowheads="1"/>
          </p:cNvSpPr>
          <p:nvPr/>
        </p:nvSpPr>
        <p:spPr bwMode="auto">
          <a:xfrm>
            <a:off x="0" y="1100138"/>
            <a:ext cx="539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8448" name="Rectangle 42"/>
          <p:cNvSpPr>
            <a:spLocks noChangeArrowheads="1"/>
          </p:cNvSpPr>
          <p:nvPr/>
        </p:nvSpPr>
        <p:spPr bwMode="auto">
          <a:xfrm>
            <a:off x="0" y="1100138"/>
            <a:ext cx="539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8449" name="Rectangle 47"/>
          <p:cNvSpPr>
            <a:spLocks noChangeArrowheads="1"/>
          </p:cNvSpPr>
          <p:nvPr/>
        </p:nvSpPr>
        <p:spPr bwMode="auto">
          <a:xfrm>
            <a:off x="0" y="1100138"/>
            <a:ext cx="539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69559" name="Group 247"/>
          <p:cNvGraphicFramePr>
            <a:graphicFrameLocks noGrp="1"/>
          </p:cNvGraphicFramePr>
          <p:nvPr/>
        </p:nvGraphicFramePr>
        <p:xfrm>
          <a:off x="539750" y="2890838"/>
          <a:ext cx="4330700" cy="3565548"/>
        </p:xfrm>
        <a:graphic>
          <a:graphicData uri="http://schemas.openxmlformats.org/drawingml/2006/table">
            <a:tbl>
              <a:tblPr/>
              <a:tblGrid>
                <a:gridCol w="103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离子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686" marB="45686"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86" marB="4568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离子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86" marB="45686" horzOverflow="overflow">
                    <a:lnL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+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686" marB="45686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 36.25</a:t>
                      </a:r>
                    </a:p>
                  </a:txBody>
                  <a:tcPr marT="45686" marB="4568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 20.55</a:t>
                      </a:r>
                    </a:p>
                  </a:txBody>
                  <a:tcPr marT="45686" marB="45686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Li</a:t>
                      </a:r>
                      <a:r>
                        <a:rPr kumimoji="1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+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686" marB="4568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  4.01</a:t>
                      </a:r>
                    </a:p>
                  </a:txBody>
                  <a:tcPr marT="45686" marB="4568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  5.74</a:t>
                      </a:r>
                    </a:p>
                  </a:txBody>
                  <a:tcPr marT="45686" marB="4568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NH</a:t>
                      </a:r>
                      <a:r>
                        <a:rPr kumimoji="1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1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+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686" marB="4568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  7.61</a:t>
                      </a:r>
                    </a:p>
                  </a:txBody>
                  <a:tcPr marT="45686" marB="4568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  7.92</a:t>
                      </a:r>
                    </a:p>
                  </a:txBody>
                  <a:tcPr marT="45686" marB="4568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Na</a:t>
                      </a:r>
                      <a:r>
                        <a:rPr kumimoji="1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+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686" marB="4568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  5.19</a:t>
                      </a:r>
                    </a:p>
                  </a:txBody>
                  <a:tcPr marT="45686" marB="4568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  8.09</a:t>
                      </a:r>
                    </a:p>
                  </a:txBody>
                  <a:tcPr marT="45686" marB="4568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kumimoji="1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+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686" marB="4568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  7.62</a:t>
                      </a:r>
                    </a:p>
                  </a:txBody>
                  <a:tcPr marT="45686" marB="4568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  7.96</a:t>
                      </a:r>
                    </a:p>
                  </a:txBody>
                  <a:tcPr marT="45686" marB="4568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Ag</a:t>
                      </a:r>
                      <a:r>
                        <a:rPr kumimoji="1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+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686" marB="4568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  6.42</a:t>
                      </a:r>
                    </a:p>
                  </a:txBody>
                  <a:tcPr marT="45686" marB="4568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  7.40</a:t>
                      </a:r>
                    </a:p>
                  </a:txBody>
                  <a:tcPr marT="45686" marB="4568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Ca</a:t>
                      </a:r>
                      <a:r>
                        <a:rPr kumimoji="1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2+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686" marB="4568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  6.17</a:t>
                      </a:r>
                    </a:p>
                  </a:txBody>
                  <a:tcPr marT="45686" marB="4568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  4.24</a:t>
                      </a:r>
                    </a:p>
                  </a:txBody>
                  <a:tcPr marT="45686" marB="4568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La</a:t>
                      </a:r>
                      <a:r>
                        <a:rPr kumimoji="1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3+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686" marB="4568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  7.21</a:t>
                      </a:r>
                    </a:p>
                  </a:txBody>
                  <a:tcPr marT="45686" marB="4568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  7.18</a:t>
                      </a:r>
                    </a:p>
                  </a:txBody>
                  <a:tcPr marT="45686" marB="4568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490" name="Text Box 250"/>
          <p:cNvSpPr txBox="1">
            <a:spLocks noChangeArrowheads="1"/>
          </p:cNvSpPr>
          <p:nvPr/>
        </p:nvSpPr>
        <p:spPr bwMode="auto">
          <a:xfrm>
            <a:off x="336550" y="2312988"/>
            <a:ext cx="54483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</a:rPr>
              <a:t>表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16–3  25℃</a:t>
            </a:r>
            <a:r>
              <a:rPr lang="zh-CN" altLang="en-US" sz="2000" b="1" dirty="0">
                <a:solidFill>
                  <a:srgbClr val="0000FF"/>
                </a:solidFill>
              </a:rPr>
              <a:t>无限稀释时若干离子的电迁移率</a:t>
            </a:r>
          </a:p>
        </p:txBody>
      </p:sp>
      <p:sp>
        <p:nvSpPr>
          <p:cNvPr id="18491" name="Rectangle 252"/>
          <p:cNvSpPr>
            <a:spLocks noChangeArrowheads="1"/>
          </p:cNvSpPr>
          <p:nvPr/>
        </p:nvSpPr>
        <p:spPr bwMode="auto">
          <a:xfrm>
            <a:off x="0" y="2709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8492" name="Object 251"/>
          <p:cNvGraphicFramePr>
            <a:graphicFrameLocks noChangeAspect="1"/>
          </p:cNvGraphicFramePr>
          <p:nvPr/>
        </p:nvGraphicFramePr>
        <p:xfrm>
          <a:off x="4857750" y="3116263"/>
          <a:ext cx="4202113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23" imgW="2581656" imgH="1594104" progId="CorelDRAW.Graphic.6">
                  <p:embed/>
                </p:oleObj>
              </mc:Choice>
              <mc:Fallback>
                <p:oleObj r:id="rId23" imgW="2581656" imgH="1594104" progId="CorelDRAW.Graphic.6">
                  <p:embed/>
                  <p:pic>
                    <p:nvPicPr>
                      <p:cNvPr id="18492" name="Object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3116263"/>
                        <a:ext cx="4202113" cy="258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93" name="Text Box 253"/>
          <p:cNvSpPr txBox="1">
            <a:spLocks noChangeArrowheads="1"/>
          </p:cNvSpPr>
          <p:nvPr/>
        </p:nvSpPr>
        <p:spPr bwMode="auto">
          <a:xfrm>
            <a:off x="4957763" y="5934075"/>
            <a:ext cx="3997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</a:rPr>
              <a:t>图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16–9 </a:t>
            </a:r>
            <a:r>
              <a:rPr lang="en-US" altLang="zh-CN" sz="2000" b="1" dirty="0">
                <a:solidFill>
                  <a:srgbClr val="0000FF"/>
                </a:solidFill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</a:t>
            </a:r>
            <a:r>
              <a:rPr lang="en-US" altLang="zh-CN" sz="2000" b="1" baseline="5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–</a:t>
            </a:r>
            <a:r>
              <a:rPr lang="zh-CN" altLang="en-US" sz="2000" b="1" dirty="0">
                <a:solidFill>
                  <a:srgbClr val="0000FF"/>
                </a:solidFill>
              </a:rPr>
              <a:t>的导电机理</a:t>
            </a:r>
          </a:p>
        </p:txBody>
      </p:sp>
      <p:sp>
        <p:nvSpPr>
          <p:cNvPr id="18494" name="Text Box 255"/>
          <p:cNvSpPr txBox="1">
            <a:spLocks noChangeArrowheads="1"/>
          </p:cNvSpPr>
          <p:nvPr/>
        </p:nvSpPr>
        <p:spPr bwMode="auto">
          <a:xfrm>
            <a:off x="539750" y="1100138"/>
            <a:ext cx="714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影响因素：</a:t>
            </a:r>
            <a:r>
              <a:rPr lang="zh-CN" altLang="en-US" sz="2400" b="1">
                <a:solidFill>
                  <a:srgbClr val="0000FF"/>
                </a:solidFill>
              </a:rPr>
              <a:t>离子浓度、温度、其他离子的种类</a:t>
            </a:r>
          </a:p>
        </p:txBody>
      </p:sp>
      <p:sp>
        <p:nvSpPr>
          <p:cNvPr id="18495" name="Text Box 255"/>
          <p:cNvSpPr txBox="1">
            <a:spLocks noChangeArrowheads="1"/>
          </p:cNvSpPr>
          <p:nvPr/>
        </p:nvSpPr>
        <p:spPr bwMode="auto">
          <a:xfrm>
            <a:off x="434975" y="1728788"/>
            <a:ext cx="6769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无限稀释时的电迁移率：排除其他离子的影响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461963" y="484188"/>
            <a:ext cx="8139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离子的电迁移率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(mobility of ions)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34" name="Text Box 166"/>
          <p:cNvSpPr txBox="1">
            <a:spLocks noChangeArrowheads="1"/>
          </p:cNvSpPr>
          <p:nvPr/>
        </p:nvSpPr>
        <p:spPr bwMode="auto">
          <a:xfrm>
            <a:off x="688975" y="788988"/>
            <a:ext cx="7769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离子迁移数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(transference number of ions)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945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305803"/>
              </p:ext>
            </p:extLst>
          </p:nvPr>
        </p:nvGraphicFramePr>
        <p:xfrm>
          <a:off x="2400300" y="1747838"/>
          <a:ext cx="38417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485720" imgH="431640" progId="Equation.DSMT4">
                  <p:embed/>
                </p:oleObj>
              </mc:Choice>
              <mc:Fallback>
                <p:oleObj name="Equation" r:id="rId3" imgW="1485720" imgH="431640" progId="Equation.DSMT4">
                  <p:embed/>
                  <p:pic>
                    <p:nvPicPr>
                      <p:cNvPr id="1945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1747838"/>
                        <a:ext cx="384175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117949"/>
              </p:ext>
            </p:extLst>
          </p:nvPr>
        </p:nvGraphicFramePr>
        <p:xfrm>
          <a:off x="2395538" y="3414713"/>
          <a:ext cx="38417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485720" imgH="431640" progId="Equation.DSMT4">
                  <p:embed/>
                </p:oleObj>
              </mc:Choice>
              <mc:Fallback>
                <p:oleObj name="Equation" r:id="rId5" imgW="1485720" imgH="431640" progId="Equation.DSMT4">
                  <p:embed/>
                  <p:pic>
                    <p:nvPicPr>
                      <p:cNvPr id="1946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3414713"/>
                        <a:ext cx="384175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614508"/>
              </p:ext>
            </p:extLst>
          </p:nvPr>
        </p:nvGraphicFramePr>
        <p:xfrm>
          <a:off x="3468873" y="5029973"/>
          <a:ext cx="1621762" cy="622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596880" imgH="228600" progId="Equation.DSMT4">
                  <p:embed/>
                </p:oleObj>
              </mc:Choice>
              <mc:Fallback>
                <p:oleObj name="Equation" r:id="rId7" imgW="596880" imgH="228600" progId="Equation.DSMT4">
                  <p:embed/>
                  <p:pic>
                    <p:nvPicPr>
                      <p:cNvPr id="19461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873" y="5029973"/>
                        <a:ext cx="1621762" cy="622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16-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76363"/>
            <a:ext cx="6742113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44764"/>
              </p:ext>
            </p:extLst>
          </p:nvPr>
        </p:nvGraphicFramePr>
        <p:xfrm>
          <a:off x="1217613" y="5060950"/>
          <a:ext cx="137318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469800" imgH="393480" progId="Equation.DSMT4">
                  <p:embed/>
                </p:oleObj>
              </mc:Choice>
              <mc:Fallback>
                <p:oleObj name="Equation" r:id="rId4" imgW="469800" imgH="393480" progId="Equation.DSMT4">
                  <p:embed/>
                  <p:pic>
                    <p:nvPicPr>
                      <p:cNvPr id="204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5060950"/>
                        <a:ext cx="1373187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787734"/>
              </p:ext>
            </p:extLst>
          </p:nvPr>
        </p:nvGraphicFramePr>
        <p:xfrm>
          <a:off x="3544888" y="5080000"/>
          <a:ext cx="155892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533160" imgH="393480" progId="Equation.DSMT4">
                  <p:embed/>
                </p:oleObj>
              </mc:Choice>
              <mc:Fallback>
                <p:oleObj name="Equation" r:id="rId6" imgW="533160" imgH="393480" progId="Equation.DSMT4">
                  <p:embed/>
                  <p:pic>
                    <p:nvPicPr>
                      <p:cNvPr id="204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5080000"/>
                        <a:ext cx="1558925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92444"/>
              </p:ext>
            </p:extLst>
          </p:nvPr>
        </p:nvGraphicFramePr>
        <p:xfrm>
          <a:off x="5992813" y="5359400"/>
          <a:ext cx="230187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787320" imgH="241200" progId="Equation.DSMT4">
                  <p:embed/>
                </p:oleObj>
              </mc:Choice>
              <mc:Fallback>
                <p:oleObj name="Equation" r:id="rId8" imgW="787320" imgH="241200" progId="Equation.DSMT4">
                  <p:embed/>
                  <p:pic>
                    <p:nvPicPr>
                      <p:cNvPr id="204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813" y="5359400"/>
                        <a:ext cx="230187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66"/>
          <p:cNvSpPr txBox="1">
            <a:spLocks noChangeArrowheads="1"/>
          </p:cNvSpPr>
          <p:nvPr/>
        </p:nvSpPr>
        <p:spPr bwMode="auto">
          <a:xfrm>
            <a:off x="688975" y="788988"/>
            <a:ext cx="7769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离子迁移数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(transference number of ions)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212440"/>
              </p:ext>
            </p:extLst>
          </p:nvPr>
        </p:nvGraphicFramePr>
        <p:xfrm>
          <a:off x="1263650" y="1233488"/>
          <a:ext cx="55245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019240" imgH="457200" progId="Equation.DSMT4">
                  <p:embed/>
                </p:oleObj>
              </mc:Choice>
              <mc:Fallback>
                <p:oleObj name="Equation" r:id="rId3" imgW="2019240" imgH="457200" progId="Equation.DSMT4">
                  <p:embed/>
                  <p:pic>
                    <p:nvPicPr>
                      <p:cNvPr id="2150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1233488"/>
                        <a:ext cx="552450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573088" y="693738"/>
            <a:ext cx="4424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迁移数与电迁移率的关系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1508" name="AutoShape 22"/>
          <p:cNvSpPr>
            <a:spLocks noChangeArrowheads="1"/>
          </p:cNvSpPr>
          <p:nvPr/>
        </p:nvSpPr>
        <p:spPr bwMode="auto">
          <a:xfrm>
            <a:off x="1447800" y="4949825"/>
            <a:ext cx="6248400" cy="137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21509" name="Group 17"/>
          <p:cNvGrpSpPr>
            <a:grpSpLocks/>
          </p:cNvGrpSpPr>
          <p:nvPr/>
        </p:nvGrpSpPr>
        <p:grpSpPr bwMode="auto">
          <a:xfrm>
            <a:off x="1965325" y="1344613"/>
            <a:ext cx="4867275" cy="914400"/>
            <a:chOff x="1440" y="984"/>
            <a:chExt cx="3066" cy="576"/>
          </a:xfrm>
        </p:grpSpPr>
        <p:sp>
          <p:nvSpPr>
            <p:cNvPr id="21517" name="Line 12"/>
            <p:cNvSpPr>
              <a:spLocks noChangeShapeType="1"/>
            </p:cNvSpPr>
            <p:nvPr/>
          </p:nvSpPr>
          <p:spPr bwMode="auto">
            <a:xfrm>
              <a:off x="2160" y="984"/>
              <a:ext cx="54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8" name="Line 13"/>
            <p:cNvSpPr>
              <a:spLocks noChangeShapeType="1"/>
            </p:cNvSpPr>
            <p:nvPr/>
          </p:nvSpPr>
          <p:spPr bwMode="auto">
            <a:xfrm>
              <a:off x="1440" y="1368"/>
              <a:ext cx="54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>
              <a:off x="4098" y="1404"/>
              <a:ext cx="408" cy="1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>
              <a:off x="3372" y="1008"/>
              <a:ext cx="408" cy="1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51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267645"/>
              </p:ext>
            </p:extLst>
          </p:nvPr>
        </p:nvGraphicFramePr>
        <p:xfrm>
          <a:off x="2138363" y="5053013"/>
          <a:ext cx="19367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749160" imgH="431640" progId="Equation.DSMT4">
                  <p:embed/>
                </p:oleObj>
              </mc:Choice>
              <mc:Fallback>
                <p:oleObj name="Equation" r:id="rId5" imgW="749160" imgH="431640" progId="Equation.DSMT4">
                  <p:embed/>
                  <p:pic>
                    <p:nvPicPr>
                      <p:cNvPr id="2151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5053013"/>
                        <a:ext cx="193675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868931"/>
              </p:ext>
            </p:extLst>
          </p:nvPr>
        </p:nvGraphicFramePr>
        <p:xfrm>
          <a:off x="5097463" y="5038725"/>
          <a:ext cx="193675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749160" imgH="431640" progId="Equation.DSMT4">
                  <p:embed/>
                </p:oleObj>
              </mc:Choice>
              <mc:Fallback>
                <p:oleObj name="Equation" r:id="rId7" imgW="749160" imgH="431640" progId="Equation.DSMT4">
                  <p:embed/>
                  <p:pic>
                    <p:nvPicPr>
                      <p:cNvPr id="21511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5038725"/>
                        <a:ext cx="193675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2" name="组合 3"/>
          <p:cNvGrpSpPr>
            <a:grpSpLocks/>
          </p:cNvGrpSpPr>
          <p:nvPr/>
        </p:nvGrpSpPr>
        <p:grpSpPr bwMode="auto">
          <a:xfrm>
            <a:off x="5864225" y="3095076"/>
            <a:ext cx="2952750" cy="2101850"/>
            <a:chOff x="5727700" y="2586038"/>
            <a:chExt cx="2952750" cy="2101850"/>
          </a:xfrm>
        </p:grpSpPr>
        <p:sp>
          <p:nvSpPr>
            <p:cNvPr id="21515" name="AutoShape 19"/>
            <p:cNvSpPr>
              <a:spLocks noChangeArrowheads="1"/>
            </p:cNvSpPr>
            <p:nvPr/>
          </p:nvSpPr>
          <p:spPr bwMode="auto">
            <a:xfrm rot="906064">
              <a:off x="5727700" y="2586038"/>
              <a:ext cx="2952750" cy="2101850"/>
            </a:xfrm>
            <a:prstGeom prst="irregularSeal2">
              <a:avLst/>
            </a:prstGeom>
            <a:solidFill>
              <a:srgbClr val="99CCFF"/>
            </a:solidFill>
            <a:ln>
              <a:noFill/>
            </a:ln>
            <a:effectLst>
              <a:prstShdw prst="shdw17" dist="17961" dir="135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1516" name="TextBox 18"/>
            <p:cNvSpPr txBox="1">
              <a:spLocks noChangeArrowheads="1"/>
            </p:cNvSpPr>
            <p:nvPr/>
          </p:nvSpPr>
          <p:spPr bwMode="auto">
            <a:xfrm>
              <a:off x="5872158" y="3273135"/>
              <a:ext cx="241197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 dirty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n</a:t>
              </a:r>
              <a:r>
                <a:rPr lang="en-US" altLang="zh-CN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+ 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z</a:t>
              </a:r>
              <a:r>
                <a:rPr lang="en-US" altLang="zh-CN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+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= </a:t>
              </a:r>
              <a:r>
                <a:rPr lang="en-US" altLang="zh-CN" i="1" dirty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n</a:t>
              </a:r>
              <a:r>
                <a:rPr lang="en-US" altLang="zh-CN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 </a:t>
              </a:r>
              <a:r>
                <a:rPr lang="en-US" altLang="zh-CN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|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z</a:t>
              </a:r>
              <a:r>
                <a:rPr lang="en-US" altLang="zh-CN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|</a:t>
              </a:r>
              <a:endParaRPr lang="zh-CN" altLang="en-US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151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550060"/>
              </p:ext>
            </p:extLst>
          </p:nvPr>
        </p:nvGraphicFramePr>
        <p:xfrm>
          <a:off x="1523501" y="3828483"/>
          <a:ext cx="4042768" cy="63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1612800" imgH="253800" progId="Equation.DSMT4">
                  <p:embed/>
                </p:oleObj>
              </mc:Choice>
              <mc:Fallback>
                <p:oleObj name="Equation" r:id="rId9" imgW="1612800" imgH="253800" progId="Equation.DSMT4">
                  <p:embed/>
                  <p:pic>
                    <p:nvPicPr>
                      <p:cNvPr id="2151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501" y="3828483"/>
                        <a:ext cx="4042768" cy="635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787828"/>
              </p:ext>
            </p:extLst>
          </p:nvPr>
        </p:nvGraphicFramePr>
        <p:xfrm>
          <a:off x="1676400" y="2497138"/>
          <a:ext cx="34290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1257120" imgH="457200" progId="Equation.DSMT4">
                  <p:embed/>
                </p:oleObj>
              </mc:Choice>
              <mc:Fallback>
                <p:oleObj name="Equation" r:id="rId11" imgW="1257120" imgH="457200" progId="Equation.DSMT4">
                  <p:embed/>
                  <p:pic>
                    <p:nvPicPr>
                      <p:cNvPr id="21514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97138"/>
                        <a:ext cx="34290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16-1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32" y="1409816"/>
            <a:ext cx="56388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647" name="Text Box 7"/>
          <p:cNvSpPr txBox="1">
            <a:spLocks noChangeArrowheads="1"/>
          </p:cNvSpPr>
          <p:nvPr/>
        </p:nvSpPr>
        <p:spPr bwMode="auto">
          <a:xfrm>
            <a:off x="581025" y="598488"/>
            <a:ext cx="3267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迁移数的实验测定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2" name="Text Box 8"/>
          <p:cNvSpPr txBox="1">
            <a:spLocks noChangeArrowheads="1"/>
          </p:cNvSpPr>
          <p:nvPr/>
        </p:nvSpPr>
        <p:spPr bwMode="auto">
          <a:xfrm>
            <a:off x="515938" y="1169988"/>
            <a:ext cx="226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(1) 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希托夫法</a:t>
            </a:r>
            <a:endParaRPr kumimoji="1" lang="zh-CN" altLang="en-US" sz="2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360449" y="5997903"/>
            <a:ext cx="69355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Q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baseline="-25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正极反应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baseline="-25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负极反应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baseline="-25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银库仑计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800" baseline="-25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800" baseline="-25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endParaRPr lang="zh-CN" altLang="en-US" sz="2800" baseline="-250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59925" y="5125525"/>
            <a:ext cx="3972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串联电路电流处处相等 </a:t>
            </a:r>
            <a:endParaRPr lang="zh-CN" altLang="en-US" sz="2800" dirty="0"/>
          </a:p>
        </p:txBody>
      </p:sp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3710</TotalTime>
  <Words>1035</Words>
  <Application>Microsoft Office PowerPoint</Application>
  <PresentationFormat>全屏显示(4:3)</PresentationFormat>
  <Paragraphs>114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黑体</vt:lpstr>
      <vt:lpstr>楷体</vt:lpstr>
      <vt:lpstr>宋体</vt:lpstr>
      <vt:lpstr>Arial</vt:lpstr>
      <vt:lpstr>Book Antiqua</vt:lpstr>
      <vt:lpstr>Symbol</vt:lpstr>
      <vt:lpstr>Times New Roman</vt:lpstr>
      <vt:lpstr>Wingdings</vt:lpstr>
      <vt:lpstr>古瓶荷花</vt:lpstr>
      <vt:lpstr>Equation</vt:lpstr>
      <vt:lpstr>公式</vt:lpstr>
      <vt:lpstr>CorelDRAW.Graphic.6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323</cp:revision>
  <dcterms:created xsi:type="dcterms:W3CDTF">1999-10-07T02:58:10Z</dcterms:created>
  <dcterms:modified xsi:type="dcterms:W3CDTF">2020-07-14T00:44:18Z</dcterms:modified>
</cp:coreProperties>
</file>