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1"/>
  </p:notesMasterIdLst>
  <p:sldIdLst>
    <p:sldId id="473" r:id="rId2"/>
    <p:sldId id="475" r:id="rId3"/>
    <p:sldId id="476" r:id="rId4"/>
    <p:sldId id="477" r:id="rId5"/>
    <p:sldId id="478" r:id="rId6"/>
    <p:sldId id="479" r:id="rId7"/>
    <p:sldId id="492" r:id="rId8"/>
    <p:sldId id="480" r:id="rId9"/>
    <p:sldId id="483" r:id="rId10"/>
    <p:sldId id="484" r:id="rId11"/>
    <p:sldId id="485" r:id="rId12"/>
    <p:sldId id="481" r:id="rId13"/>
    <p:sldId id="482" r:id="rId14"/>
    <p:sldId id="487" r:id="rId15"/>
    <p:sldId id="494" r:id="rId16"/>
    <p:sldId id="495" r:id="rId17"/>
    <p:sldId id="488" r:id="rId18"/>
    <p:sldId id="489" r:id="rId19"/>
    <p:sldId id="486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FF99"/>
    <a:srgbClr val="0000FF"/>
    <a:srgbClr val="FF0000"/>
    <a:srgbClr val="969696"/>
    <a:srgbClr val="CCECFF"/>
    <a:srgbClr val="33CCFF"/>
    <a:srgbClr val="660033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3656D-FBED-40AC-8429-89E35771BA2A}" v="341" dt="2020-07-14T01:31:48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613" autoAdjust="0"/>
  </p:normalViewPr>
  <p:slideViewPr>
    <p:cSldViewPr snapToGrid="0">
      <p:cViewPr varScale="1">
        <p:scale>
          <a:sx n="85" d="100"/>
          <a:sy n="85" d="100"/>
        </p:scale>
        <p:origin x="11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08ce88e1165b00db" providerId="LiveId" clId="{51515B95-5B13-43E2-92B1-61D8384DAE03}"/>
    <pc:docChg chg="delSld">
      <pc:chgData name="CAI JUN" userId="08ce88e1165b00db" providerId="LiveId" clId="{51515B95-5B13-43E2-92B1-61D8384DAE03}" dt="2020-07-14T01:33:42.705" v="0" actId="47"/>
      <pc:docMkLst>
        <pc:docMk/>
      </pc:docMkLst>
      <pc:sldChg chg="del">
        <pc:chgData name="CAI JUN" userId="08ce88e1165b00db" providerId="LiveId" clId="{51515B95-5B13-43E2-92B1-61D8384DAE03}" dt="2020-07-14T01:33:42.705" v="0" actId="47"/>
        <pc:sldMkLst>
          <pc:docMk/>
          <pc:sldMk cId="0" sldId="433"/>
        </pc:sldMkLst>
      </pc:sldChg>
      <pc:sldChg chg="del">
        <pc:chgData name="CAI JUN" userId="08ce88e1165b00db" providerId="LiveId" clId="{51515B95-5B13-43E2-92B1-61D8384DAE03}" dt="2020-07-14T01:33:42.705" v="0" actId="47"/>
        <pc:sldMkLst>
          <pc:docMk/>
          <pc:sldMk cId="0" sldId="434"/>
        </pc:sldMkLst>
      </pc:sldChg>
      <pc:sldChg chg="del">
        <pc:chgData name="CAI JUN" userId="08ce88e1165b00db" providerId="LiveId" clId="{51515B95-5B13-43E2-92B1-61D8384DAE03}" dt="2020-07-14T01:33:42.705" v="0" actId="47"/>
        <pc:sldMkLst>
          <pc:docMk/>
          <pc:sldMk cId="0" sldId="435"/>
        </pc:sldMkLst>
      </pc:sldChg>
      <pc:sldChg chg="del">
        <pc:chgData name="CAI JUN" userId="08ce88e1165b00db" providerId="LiveId" clId="{51515B95-5B13-43E2-92B1-61D8384DAE03}" dt="2020-07-14T01:33:42.705" v="0" actId="47"/>
        <pc:sldMkLst>
          <pc:docMk/>
          <pc:sldMk cId="0" sldId="438"/>
        </pc:sldMkLst>
      </pc:sldChg>
      <pc:sldChg chg="del">
        <pc:chgData name="CAI JUN" userId="08ce88e1165b00db" providerId="LiveId" clId="{51515B95-5B13-43E2-92B1-61D8384DAE03}" dt="2020-07-14T01:33:42.705" v="0" actId="47"/>
        <pc:sldMkLst>
          <pc:docMk/>
          <pc:sldMk cId="0" sldId="439"/>
        </pc:sldMkLst>
      </pc:sldChg>
      <pc:sldChg chg="del">
        <pc:chgData name="CAI JUN" userId="08ce88e1165b00db" providerId="LiveId" clId="{51515B95-5B13-43E2-92B1-61D8384DAE03}" dt="2020-07-14T01:33:42.705" v="0" actId="47"/>
        <pc:sldMkLst>
          <pc:docMk/>
          <pc:sldMk cId="0" sldId="440"/>
        </pc:sldMkLst>
      </pc:sldChg>
      <pc:sldChg chg="del">
        <pc:chgData name="CAI JUN" userId="08ce88e1165b00db" providerId="LiveId" clId="{51515B95-5B13-43E2-92B1-61D8384DAE03}" dt="2020-07-14T01:33:42.705" v="0" actId="47"/>
        <pc:sldMkLst>
          <pc:docMk/>
          <pc:sldMk cId="0" sldId="448"/>
        </pc:sldMkLst>
      </pc:sldChg>
      <pc:sldChg chg="del">
        <pc:chgData name="CAI JUN" userId="08ce88e1165b00db" providerId="LiveId" clId="{51515B95-5B13-43E2-92B1-61D8384DAE03}" dt="2020-07-14T01:33:42.705" v="0" actId="47"/>
        <pc:sldMkLst>
          <pc:docMk/>
          <pc:sldMk cId="0" sldId="449"/>
        </pc:sldMkLst>
      </pc:sldChg>
      <pc:sldChg chg="del">
        <pc:chgData name="CAI JUN" userId="08ce88e1165b00db" providerId="LiveId" clId="{51515B95-5B13-43E2-92B1-61D8384DAE03}" dt="2020-07-14T01:33:42.705" v="0" actId="47"/>
        <pc:sldMkLst>
          <pc:docMk/>
          <pc:sldMk cId="0" sldId="451"/>
        </pc:sldMkLst>
      </pc:sldChg>
      <pc:sldChg chg="del">
        <pc:chgData name="CAI JUN" userId="08ce88e1165b00db" providerId="LiveId" clId="{51515B95-5B13-43E2-92B1-61D8384DAE03}" dt="2020-07-14T01:33:42.705" v="0" actId="47"/>
        <pc:sldMkLst>
          <pc:docMk/>
          <pc:sldMk cId="0" sldId="453"/>
        </pc:sldMkLst>
      </pc:sldChg>
      <pc:sldChg chg="del">
        <pc:chgData name="CAI JUN" userId="08ce88e1165b00db" providerId="LiveId" clId="{51515B95-5B13-43E2-92B1-61D8384DAE03}" dt="2020-07-14T01:33:42.705" v="0" actId="47"/>
        <pc:sldMkLst>
          <pc:docMk/>
          <pc:sldMk cId="0" sldId="455"/>
        </pc:sldMkLst>
      </pc:sldChg>
      <pc:sldChg chg="del">
        <pc:chgData name="CAI JUN" userId="08ce88e1165b00db" providerId="LiveId" clId="{51515B95-5B13-43E2-92B1-61D8384DAE03}" dt="2020-07-14T01:33:42.705" v="0" actId="47"/>
        <pc:sldMkLst>
          <pc:docMk/>
          <pc:sldMk cId="0" sldId="456"/>
        </pc:sldMkLst>
      </pc:sldChg>
      <pc:sldChg chg="del">
        <pc:chgData name="CAI JUN" userId="08ce88e1165b00db" providerId="LiveId" clId="{51515B95-5B13-43E2-92B1-61D8384DAE03}" dt="2020-07-14T01:33:42.705" v="0" actId="47"/>
        <pc:sldMkLst>
          <pc:docMk/>
          <pc:sldMk cId="0" sldId="457"/>
        </pc:sldMkLst>
      </pc:sldChg>
      <pc:sldChg chg="del">
        <pc:chgData name="CAI JUN" userId="08ce88e1165b00db" providerId="LiveId" clId="{51515B95-5B13-43E2-92B1-61D8384DAE03}" dt="2020-07-14T01:33:42.705" v="0" actId="47"/>
        <pc:sldMkLst>
          <pc:docMk/>
          <pc:sldMk cId="0" sldId="458"/>
        </pc:sldMkLst>
      </pc:sldChg>
      <pc:sldChg chg="del">
        <pc:chgData name="CAI JUN" userId="08ce88e1165b00db" providerId="LiveId" clId="{51515B95-5B13-43E2-92B1-61D8384DAE03}" dt="2020-07-14T01:33:42.705" v="0" actId="47"/>
        <pc:sldMkLst>
          <pc:docMk/>
          <pc:sldMk cId="0" sldId="459"/>
        </pc:sldMkLst>
      </pc:sldChg>
      <pc:sldChg chg="del">
        <pc:chgData name="CAI JUN" userId="08ce88e1165b00db" providerId="LiveId" clId="{51515B95-5B13-43E2-92B1-61D8384DAE03}" dt="2020-07-14T01:33:42.705" v="0" actId="47"/>
        <pc:sldMkLst>
          <pc:docMk/>
          <pc:sldMk cId="0" sldId="460"/>
        </pc:sldMkLst>
      </pc:sldChg>
      <pc:sldChg chg="del">
        <pc:chgData name="CAI JUN" userId="08ce88e1165b00db" providerId="LiveId" clId="{51515B95-5B13-43E2-92B1-61D8384DAE03}" dt="2020-07-14T01:33:42.705" v="0" actId="47"/>
        <pc:sldMkLst>
          <pc:docMk/>
          <pc:sldMk cId="0" sldId="461"/>
        </pc:sldMkLst>
      </pc:sldChg>
      <pc:sldChg chg="del">
        <pc:chgData name="CAI JUN" userId="08ce88e1165b00db" providerId="LiveId" clId="{51515B95-5B13-43E2-92B1-61D8384DAE03}" dt="2020-07-14T01:33:42.705" v="0" actId="47"/>
        <pc:sldMkLst>
          <pc:docMk/>
          <pc:sldMk cId="0" sldId="462"/>
        </pc:sldMkLst>
      </pc:sldChg>
      <pc:sldChg chg="del">
        <pc:chgData name="CAI JUN" userId="08ce88e1165b00db" providerId="LiveId" clId="{51515B95-5B13-43E2-92B1-61D8384DAE03}" dt="2020-07-14T01:33:42.705" v="0" actId="47"/>
        <pc:sldMkLst>
          <pc:docMk/>
          <pc:sldMk cId="0" sldId="463"/>
        </pc:sldMkLst>
      </pc:sldChg>
      <pc:sldChg chg="del">
        <pc:chgData name="CAI JUN" userId="08ce88e1165b00db" providerId="LiveId" clId="{51515B95-5B13-43E2-92B1-61D8384DAE03}" dt="2020-07-14T01:33:42.705" v="0" actId="47"/>
        <pc:sldMkLst>
          <pc:docMk/>
          <pc:sldMk cId="0" sldId="465"/>
        </pc:sldMkLst>
      </pc:sldChg>
      <pc:sldChg chg="del">
        <pc:chgData name="CAI JUN" userId="08ce88e1165b00db" providerId="LiveId" clId="{51515B95-5B13-43E2-92B1-61D8384DAE03}" dt="2020-07-14T01:33:42.705" v="0" actId="47"/>
        <pc:sldMkLst>
          <pc:docMk/>
          <pc:sldMk cId="0" sldId="466"/>
        </pc:sldMkLst>
      </pc:sldChg>
      <pc:sldChg chg="del">
        <pc:chgData name="CAI JUN" userId="08ce88e1165b00db" providerId="LiveId" clId="{51515B95-5B13-43E2-92B1-61D8384DAE03}" dt="2020-07-14T01:33:42.705" v="0" actId="47"/>
        <pc:sldMkLst>
          <pc:docMk/>
          <pc:sldMk cId="0" sldId="467"/>
        </pc:sldMkLst>
      </pc:sldChg>
      <pc:sldChg chg="del">
        <pc:chgData name="CAI JUN" userId="08ce88e1165b00db" providerId="LiveId" clId="{51515B95-5B13-43E2-92B1-61D8384DAE03}" dt="2020-07-14T01:33:42.705" v="0" actId="47"/>
        <pc:sldMkLst>
          <pc:docMk/>
          <pc:sldMk cId="0" sldId="468"/>
        </pc:sldMkLst>
      </pc:sldChg>
      <pc:sldChg chg="del">
        <pc:chgData name="CAI JUN" userId="08ce88e1165b00db" providerId="LiveId" clId="{51515B95-5B13-43E2-92B1-61D8384DAE03}" dt="2020-07-14T01:33:42.705" v="0" actId="47"/>
        <pc:sldMkLst>
          <pc:docMk/>
          <pc:sldMk cId="0" sldId="469"/>
        </pc:sldMkLst>
      </pc:sldChg>
      <pc:sldChg chg="del">
        <pc:chgData name="CAI JUN" userId="08ce88e1165b00db" providerId="LiveId" clId="{51515B95-5B13-43E2-92B1-61D8384DAE03}" dt="2020-07-14T01:33:42.705" v="0" actId="47"/>
        <pc:sldMkLst>
          <pc:docMk/>
          <pc:sldMk cId="0" sldId="471"/>
        </pc:sldMkLst>
      </pc:sldChg>
      <pc:sldChg chg="del">
        <pc:chgData name="CAI JUN" userId="08ce88e1165b00db" providerId="LiveId" clId="{51515B95-5B13-43E2-92B1-61D8384DAE03}" dt="2020-07-14T01:33:42.705" v="0" actId="47"/>
        <pc:sldMkLst>
          <pc:docMk/>
          <pc:sldMk cId="0" sldId="472"/>
        </pc:sldMkLst>
      </pc:sldChg>
      <pc:sldChg chg="del">
        <pc:chgData name="CAI JUN" userId="08ce88e1165b00db" providerId="LiveId" clId="{51515B95-5B13-43E2-92B1-61D8384DAE03}" dt="2020-07-14T01:33:42.705" v="0" actId="47"/>
        <pc:sldMkLst>
          <pc:docMk/>
          <pc:sldMk cId="42114812" sldId="490"/>
        </pc:sldMkLst>
      </pc:sldChg>
      <pc:sldChg chg="del">
        <pc:chgData name="CAI JUN" userId="08ce88e1165b00db" providerId="LiveId" clId="{51515B95-5B13-43E2-92B1-61D8384DAE03}" dt="2020-07-14T01:33:42.705" v="0" actId="47"/>
        <pc:sldMkLst>
          <pc:docMk/>
          <pc:sldMk cId="344750527" sldId="491"/>
        </pc:sldMkLst>
      </pc:sldChg>
      <pc:sldChg chg="del">
        <pc:chgData name="CAI JUN" userId="08ce88e1165b00db" providerId="LiveId" clId="{51515B95-5B13-43E2-92B1-61D8384DAE03}" dt="2020-07-14T01:33:42.705" v="0" actId="47"/>
        <pc:sldMkLst>
          <pc:docMk/>
          <pc:sldMk cId="1064721513" sldId="493"/>
        </pc:sldMkLst>
      </pc:sldChg>
    </pc:docChg>
  </pc:docChgLst>
  <pc:docChgLst>
    <pc:chgData name="Jun Cai" userId="57e790d697ad4281" providerId="LiveId" clId="{BE439ACF-92F7-4CCB-9792-7582B442EA45}"/>
    <pc:docChg chg="modSld">
      <pc:chgData name="Jun Cai" userId="57e790d697ad4281" providerId="LiveId" clId="{BE439ACF-92F7-4CCB-9792-7582B442EA45}" dt="2019-06-03T00:23:08.135" v="1"/>
      <pc:docMkLst>
        <pc:docMk/>
      </pc:docMkLst>
      <pc:sldChg chg="modSp">
        <pc:chgData name="Jun Cai" userId="57e790d697ad4281" providerId="LiveId" clId="{BE439ACF-92F7-4CCB-9792-7582B442EA45}" dt="2019-06-03T00:23:08.135" v="1"/>
        <pc:sldMkLst>
          <pc:docMk/>
          <pc:sldMk cId="3055077183" sldId="494"/>
        </pc:sldMkLst>
        <pc:graphicFrameChg chg="mod">
          <ac:chgData name="Jun Cai" userId="57e790d697ad4281" providerId="LiveId" clId="{BE439ACF-92F7-4CCB-9792-7582B442EA45}" dt="2019-06-03T00:23:08.135" v="1"/>
          <ac:graphicFrameMkLst>
            <pc:docMk/>
            <pc:sldMk cId="3055077183" sldId="494"/>
            <ac:graphicFrameMk id="18" creationId="{00000000-0000-0000-0000-000000000000}"/>
          </ac:graphicFrameMkLst>
        </pc:graphicFrameChg>
      </pc:sldChg>
    </pc:docChg>
  </pc:docChgLst>
  <pc:docChgLst>
    <pc:chgData name="CAI JUN" userId="08ce88e1165b00db" providerId="LiveId" clId="{0D13656D-FBED-40AC-8429-89E35771BA2A}"/>
    <pc:docChg chg="undo custSel modSld">
      <pc:chgData name="CAI JUN" userId="08ce88e1165b00db" providerId="LiveId" clId="{0D13656D-FBED-40AC-8429-89E35771BA2A}" dt="2020-07-14T01:31:48.447" v="958" actId="1076"/>
      <pc:docMkLst>
        <pc:docMk/>
      </pc:docMkLst>
      <pc:sldChg chg="modSp mod">
        <pc:chgData name="CAI JUN" userId="08ce88e1165b00db" providerId="LiveId" clId="{0D13656D-FBED-40AC-8429-89E35771BA2A}" dt="2020-07-14T01:00:55.802" v="180"/>
        <pc:sldMkLst>
          <pc:docMk/>
          <pc:sldMk cId="0" sldId="475"/>
        </pc:sldMkLst>
        <pc:spChg chg="mod">
          <ac:chgData name="CAI JUN" userId="08ce88e1165b00db" providerId="LiveId" clId="{0D13656D-FBED-40AC-8429-89E35771BA2A}" dt="2020-07-14T00:58:01.099" v="171"/>
          <ac:spMkLst>
            <pc:docMk/>
            <pc:sldMk cId="0" sldId="475"/>
            <ac:spMk id="15" creationId="{00000000-0000-0000-0000-000000000000}"/>
          </ac:spMkLst>
        </pc:spChg>
        <pc:spChg chg="mod">
          <ac:chgData name="CAI JUN" userId="08ce88e1165b00db" providerId="LiveId" clId="{0D13656D-FBED-40AC-8429-89E35771BA2A}" dt="2020-07-14T01:00:33.052" v="179" actId="207"/>
          <ac:spMkLst>
            <pc:docMk/>
            <pc:sldMk cId="0" sldId="475"/>
            <ac:spMk id="17" creationId="{00000000-0000-0000-0000-000000000000}"/>
          </ac:spMkLst>
        </pc:spChg>
        <pc:grpChg chg="mod">
          <ac:chgData name="CAI JUN" userId="08ce88e1165b00db" providerId="LiveId" clId="{0D13656D-FBED-40AC-8429-89E35771BA2A}" dt="2020-07-14T00:58:01.099" v="171"/>
          <ac:grpSpMkLst>
            <pc:docMk/>
            <pc:sldMk cId="0" sldId="475"/>
            <ac:grpSpMk id="6" creationId="{00000000-0000-0000-0000-000000000000}"/>
          </ac:grpSpMkLst>
        </pc:grpChg>
        <pc:grpChg chg="mod">
          <ac:chgData name="CAI JUN" userId="08ce88e1165b00db" providerId="LiveId" clId="{0D13656D-FBED-40AC-8429-89E35771BA2A}" dt="2020-07-14T01:00:26.349" v="177"/>
          <ac:grpSpMkLst>
            <pc:docMk/>
            <pc:sldMk cId="0" sldId="475"/>
            <ac:grpSpMk id="7" creationId="{00000000-0000-0000-0000-000000000000}"/>
          </ac:grpSpMkLst>
        </pc:grpChg>
        <pc:grpChg chg="mod">
          <ac:chgData name="CAI JUN" userId="08ce88e1165b00db" providerId="LiveId" clId="{0D13656D-FBED-40AC-8429-89E35771BA2A}" dt="2020-07-14T00:58:01.099" v="171"/>
          <ac:grpSpMkLst>
            <pc:docMk/>
            <pc:sldMk cId="0" sldId="475"/>
            <ac:grpSpMk id="13" creationId="{00000000-0000-0000-0000-000000000000}"/>
          </ac:grpSpMkLst>
        </pc:grpChg>
        <pc:graphicFrameChg chg="mod">
          <ac:chgData name="CAI JUN" userId="08ce88e1165b00db" providerId="LiveId" clId="{0D13656D-FBED-40AC-8429-89E35771BA2A}" dt="2020-07-14T01:00:26.349" v="177"/>
          <ac:graphicFrameMkLst>
            <pc:docMk/>
            <pc:sldMk cId="0" sldId="475"/>
            <ac:graphicFrameMk id="4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0:57:29.021" v="166"/>
          <ac:graphicFrameMkLst>
            <pc:docMk/>
            <pc:sldMk cId="0" sldId="475"/>
            <ac:graphicFrameMk id="8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0:58:01.099" v="171"/>
          <ac:graphicFrameMkLst>
            <pc:docMk/>
            <pc:sldMk cId="0" sldId="475"/>
            <ac:graphicFrameMk id="14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00:55.802" v="180"/>
          <ac:graphicFrameMkLst>
            <pc:docMk/>
            <pc:sldMk cId="0" sldId="475"/>
            <ac:graphicFrameMk id="19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0:57:01.537" v="163"/>
          <ac:graphicFrameMkLst>
            <pc:docMk/>
            <pc:sldMk cId="0" sldId="475"/>
            <ac:graphicFrameMk id="31749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0:59:36.677" v="173"/>
          <ac:graphicFrameMkLst>
            <pc:docMk/>
            <pc:sldMk cId="0" sldId="475"/>
            <ac:graphicFrameMk id="31750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0:58:01.099" v="171"/>
          <ac:graphicFrameMkLst>
            <pc:docMk/>
            <pc:sldMk cId="0" sldId="475"/>
            <ac:graphicFrameMk id="31753" creationId="{00000000-0000-0000-0000-000000000000}"/>
          </ac:graphicFrameMkLst>
        </pc:graphicFrameChg>
      </pc:sldChg>
      <pc:sldChg chg="modSp">
        <pc:chgData name="CAI JUN" userId="08ce88e1165b00db" providerId="LiveId" clId="{0D13656D-FBED-40AC-8429-89E35771BA2A}" dt="2020-07-14T01:03:46.505" v="196"/>
        <pc:sldMkLst>
          <pc:docMk/>
          <pc:sldMk cId="0" sldId="476"/>
        </pc:sldMkLst>
        <pc:graphicFrameChg chg="mod">
          <ac:chgData name="CAI JUN" userId="08ce88e1165b00db" providerId="LiveId" clId="{0D13656D-FBED-40AC-8429-89E35771BA2A}" dt="2020-07-14T01:01:16.365" v="182"/>
          <ac:graphicFrameMkLst>
            <pc:docMk/>
            <pc:sldMk cId="0" sldId="476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01:32.021" v="185"/>
          <ac:graphicFrameMkLst>
            <pc:docMk/>
            <pc:sldMk cId="0" sldId="476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03:46.505" v="196"/>
          <ac:graphicFrameMkLst>
            <pc:docMk/>
            <pc:sldMk cId="0" sldId="476"/>
            <ac:graphicFrameMk id="4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02:24.037" v="187"/>
          <ac:graphicFrameMkLst>
            <pc:docMk/>
            <pc:sldMk cId="0" sldId="476"/>
            <ac:graphicFrameMk id="48138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02:37.474" v="190"/>
          <ac:graphicFrameMkLst>
            <pc:docMk/>
            <pc:sldMk cId="0" sldId="476"/>
            <ac:graphicFrameMk id="48139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02:46.755" v="192"/>
          <ac:graphicFrameMkLst>
            <pc:docMk/>
            <pc:sldMk cId="0" sldId="476"/>
            <ac:graphicFrameMk id="48140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02:53.318" v="194"/>
          <ac:graphicFrameMkLst>
            <pc:docMk/>
            <pc:sldMk cId="0" sldId="476"/>
            <ac:graphicFrameMk id="48141" creationId="{00000000-0000-0000-0000-000000000000}"/>
          </ac:graphicFrameMkLst>
        </pc:graphicFrameChg>
      </pc:sldChg>
      <pc:sldChg chg="modSp mod">
        <pc:chgData name="CAI JUN" userId="08ce88e1165b00db" providerId="LiveId" clId="{0D13656D-FBED-40AC-8429-89E35771BA2A}" dt="2020-07-14T01:09:43.115" v="217" actId="113"/>
        <pc:sldMkLst>
          <pc:docMk/>
          <pc:sldMk cId="0" sldId="477"/>
        </pc:sldMkLst>
        <pc:spChg chg="mod">
          <ac:chgData name="CAI JUN" userId="08ce88e1165b00db" providerId="LiveId" clId="{0D13656D-FBED-40AC-8429-89E35771BA2A}" dt="2020-07-14T01:09:43.115" v="217" actId="113"/>
          <ac:spMkLst>
            <pc:docMk/>
            <pc:sldMk cId="0" sldId="477"/>
            <ac:spMk id="33794" creationId="{00000000-0000-0000-0000-000000000000}"/>
          </ac:spMkLst>
        </pc:spChg>
        <pc:graphicFrameChg chg="mod">
          <ac:chgData name="CAI JUN" userId="08ce88e1165b00db" providerId="LiveId" clId="{0D13656D-FBED-40AC-8429-89E35771BA2A}" dt="2020-07-14T01:07:55.896" v="198"/>
          <ac:graphicFrameMkLst>
            <pc:docMk/>
            <pc:sldMk cId="0" sldId="477"/>
            <ac:graphicFrameMk id="49156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09:00.740" v="206"/>
          <ac:graphicFrameMkLst>
            <pc:docMk/>
            <pc:sldMk cId="0" sldId="477"/>
            <ac:graphicFrameMk id="49157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08:46.162" v="204" actId="1076"/>
          <ac:graphicFrameMkLst>
            <pc:docMk/>
            <pc:sldMk cId="0" sldId="477"/>
            <ac:graphicFrameMk id="49159" creationId="{00000000-0000-0000-0000-000000000000}"/>
          </ac:graphicFrameMkLst>
        </pc:graphicFrameChg>
      </pc:sldChg>
      <pc:sldChg chg="addSp delSp modSp">
        <pc:chgData name="CAI JUN" userId="08ce88e1165b00db" providerId="LiveId" clId="{0D13656D-FBED-40AC-8429-89E35771BA2A}" dt="2020-07-14T01:10:26.177" v="224"/>
        <pc:sldMkLst>
          <pc:docMk/>
          <pc:sldMk cId="0" sldId="478"/>
        </pc:sldMkLst>
        <pc:spChg chg="add mod">
          <ac:chgData name="CAI JUN" userId="08ce88e1165b00db" providerId="LiveId" clId="{0D13656D-FBED-40AC-8429-89E35771BA2A}" dt="2020-07-14T01:09:54.474" v="219"/>
          <ac:spMkLst>
            <pc:docMk/>
            <pc:sldMk cId="0" sldId="478"/>
            <ac:spMk id="6" creationId="{D4D0FA8E-57DB-4CFA-BC72-8B953903589F}"/>
          </ac:spMkLst>
        </pc:spChg>
        <pc:spChg chg="del">
          <ac:chgData name="CAI JUN" userId="08ce88e1165b00db" providerId="LiveId" clId="{0D13656D-FBED-40AC-8429-89E35771BA2A}" dt="2020-07-14T01:09:54.083" v="218" actId="478"/>
          <ac:spMkLst>
            <pc:docMk/>
            <pc:sldMk cId="0" sldId="478"/>
            <ac:spMk id="34821" creationId="{00000000-0000-0000-0000-000000000000}"/>
          </ac:spMkLst>
        </pc:spChg>
        <pc:graphicFrameChg chg="mod">
          <ac:chgData name="CAI JUN" userId="08ce88e1165b00db" providerId="LiveId" clId="{0D13656D-FBED-40AC-8429-89E35771BA2A}" dt="2020-07-14T01:10:16.052" v="222"/>
          <ac:graphicFrameMkLst>
            <pc:docMk/>
            <pc:sldMk cId="0" sldId="478"/>
            <ac:graphicFrameMk id="50179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0:26.177" v="224"/>
          <ac:graphicFrameMkLst>
            <pc:docMk/>
            <pc:sldMk cId="0" sldId="478"/>
            <ac:graphicFrameMk id="50181" creationId="{00000000-0000-0000-0000-000000000000}"/>
          </ac:graphicFrameMkLst>
        </pc:graphicFrameChg>
      </pc:sldChg>
      <pc:sldChg chg="modSp mod">
        <pc:chgData name="CAI JUN" userId="08ce88e1165b00db" providerId="LiveId" clId="{0D13656D-FBED-40AC-8429-89E35771BA2A}" dt="2020-07-14T01:18:36.327" v="350"/>
        <pc:sldMkLst>
          <pc:docMk/>
          <pc:sldMk cId="0" sldId="479"/>
        </pc:sldMkLst>
        <pc:spChg chg="mod">
          <ac:chgData name="CAI JUN" userId="08ce88e1165b00db" providerId="LiveId" clId="{0D13656D-FBED-40AC-8429-89E35771BA2A}" dt="2020-07-14T01:18:36.327" v="350"/>
          <ac:spMkLst>
            <pc:docMk/>
            <pc:sldMk cId="0" sldId="479"/>
            <ac:spMk id="13" creationId="{00000000-0000-0000-0000-000000000000}"/>
          </ac:spMkLst>
        </pc:spChg>
        <pc:spChg chg="mod">
          <ac:chgData name="CAI JUN" userId="08ce88e1165b00db" providerId="LiveId" clId="{0D13656D-FBED-40AC-8429-89E35771BA2A}" dt="2020-07-14T01:17:45.264" v="343" actId="113"/>
          <ac:spMkLst>
            <pc:docMk/>
            <pc:sldMk cId="0" sldId="479"/>
            <ac:spMk id="22" creationId="{00000000-0000-0000-0000-000000000000}"/>
          </ac:spMkLst>
        </pc:spChg>
        <pc:spChg chg="mod">
          <ac:chgData name="CAI JUN" userId="08ce88e1165b00db" providerId="LiveId" clId="{0D13656D-FBED-40AC-8429-89E35771BA2A}" dt="2020-07-14T01:18:20.842" v="348"/>
          <ac:spMkLst>
            <pc:docMk/>
            <pc:sldMk cId="0" sldId="479"/>
            <ac:spMk id="23" creationId="{00000000-0000-0000-0000-000000000000}"/>
          </ac:spMkLst>
        </pc:spChg>
        <pc:grpChg chg="mod">
          <ac:chgData name="CAI JUN" userId="08ce88e1165b00db" providerId="LiveId" clId="{0D13656D-FBED-40AC-8429-89E35771BA2A}" dt="2020-07-14T01:18:20.842" v="348"/>
          <ac:grpSpMkLst>
            <pc:docMk/>
            <pc:sldMk cId="0" sldId="479"/>
            <ac:grpSpMk id="12" creationId="{00000000-0000-0000-0000-000000000000}"/>
          </ac:grpSpMkLst>
        </pc:grpChg>
        <pc:grpChg chg="mod">
          <ac:chgData name="CAI JUN" userId="08ce88e1165b00db" providerId="LiveId" clId="{0D13656D-FBED-40AC-8429-89E35771BA2A}" dt="2020-07-14T01:18:36.327" v="350"/>
          <ac:grpSpMkLst>
            <pc:docMk/>
            <pc:sldMk cId="0" sldId="479"/>
            <ac:grpSpMk id="14" creationId="{00000000-0000-0000-0000-000000000000}"/>
          </ac:grpSpMkLst>
        </pc:grpChg>
        <pc:graphicFrameChg chg="mod">
          <ac:chgData name="CAI JUN" userId="08ce88e1165b00db" providerId="LiveId" clId="{0D13656D-FBED-40AC-8429-89E35771BA2A}" dt="2020-07-14T01:18:08.139" v="345"/>
          <ac:graphicFrameMkLst>
            <pc:docMk/>
            <pc:sldMk cId="0" sldId="479"/>
            <ac:graphicFrameMk id="8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8:20.842" v="348"/>
          <ac:graphicFrameMkLst>
            <pc:docMk/>
            <pc:sldMk cId="0" sldId="479"/>
            <ac:graphicFrameMk id="10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8:36.327" v="350"/>
          <ac:graphicFrameMkLst>
            <pc:docMk/>
            <pc:sldMk cId="0" sldId="479"/>
            <ac:graphicFrameMk id="26" creationId="{00000000-0000-0000-0000-000000000000}"/>
          </ac:graphicFrameMkLst>
        </pc:graphicFrameChg>
      </pc:sldChg>
      <pc:sldChg chg="modSp mod">
        <pc:chgData name="CAI JUN" userId="08ce88e1165b00db" providerId="LiveId" clId="{0D13656D-FBED-40AC-8429-89E35771BA2A}" dt="2020-07-14T01:21:14.108" v="404" actId="1076"/>
        <pc:sldMkLst>
          <pc:docMk/>
          <pc:sldMk cId="0" sldId="480"/>
        </pc:sldMkLst>
        <pc:spChg chg="mod">
          <ac:chgData name="CAI JUN" userId="08ce88e1165b00db" providerId="LiveId" clId="{0D13656D-FBED-40AC-8429-89E35771BA2A}" dt="2020-07-14T01:20:36.546" v="395" actId="113"/>
          <ac:spMkLst>
            <pc:docMk/>
            <pc:sldMk cId="0" sldId="480"/>
            <ac:spMk id="36866" creationId="{00000000-0000-0000-0000-000000000000}"/>
          </ac:spMkLst>
        </pc:spChg>
        <pc:graphicFrameChg chg="mod">
          <ac:chgData name="CAI JUN" userId="08ce88e1165b00db" providerId="LiveId" clId="{0D13656D-FBED-40AC-8429-89E35771BA2A}" dt="2020-07-14T01:21:14.108" v="404" actId="1076"/>
          <ac:graphicFrameMkLst>
            <pc:docMk/>
            <pc:sldMk cId="0" sldId="480"/>
            <ac:graphicFrameMk id="52230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21:12.608" v="403" actId="1076"/>
          <ac:graphicFrameMkLst>
            <pc:docMk/>
            <pc:sldMk cId="0" sldId="480"/>
            <ac:graphicFrameMk id="52231" creationId="{00000000-0000-0000-0000-000000000000}"/>
          </ac:graphicFrameMkLst>
        </pc:graphicFrameChg>
      </pc:sldChg>
      <pc:sldChg chg="addSp delSp modSp">
        <pc:chgData name="CAI JUN" userId="08ce88e1165b00db" providerId="LiveId" clId="{0D13656D-FBED-40AC-8429-89E35771BA2A}" dt="2020-07-14T01:14:06.374" v="281"/>
        <pc:sldMkLst>
          <pc:docMk/>
          <pc:sldMk cId="0" sldId="481"/>
        </pc:sldMkLst>
        <pc:spChg chg="add mod">
          <ac:chgData name="CAI JUN" userId="08ce88e1165b00db" providerId="LiveId" clId="{0D13656D-FBED-40AC-8429-89E35771BA2A}" dt="2020-07-14T00:56:21.490" v="161"/>
          <ac:spMkLst>
            <pc:docMk/>
            <pc:sldMk cId="0" sldId="481"/>
            <ac:spMk id="7" creationId="{3C8724FA-8635-4260-8061-FD9EAF27C795}"/>
          </ac:spMkLst>
        </pc:spChg>
        <pc:spChg chg="del">
          <ac:chgData name="CAI JUN" userId="08ce88e1165b00db" providerId="LiveId" clId="{0D13656D-FBED-40AC-8429-89E35771BA2A}" dt="2020-07-14T00:56:21.021" v="160" actId="478"/>
          <ac:spMkLst>
            <pc:docMk/>
            <pc:sldMk cId="0" sldId="481"/>
            <ac:spMk id="37890" creationId="{00000000-0000-0000-0000-000000000000}"/>
          </ac:spMkLst>
        </pc:spChg>
        <pc:graphicFrameChg chg="mod">
          <ac:chgData name="CAI JUN" userId="08ce88e1165b00db" providerId="LiveId" clId="{0D13656D-FBED-40AC-8429-89E35771BA2A}" dt="2020-07-14T01:13:51.327" v="276"/>
          <ac:graphicFrameMkLst>
            <pc:docMk/>
            <pc:sldMk cId="0" sldId="481"/>
            <ac:graphicFrameMk id="39943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3:58.139" v="279"/>
          <ac:graphicFrameMkLst>
            <pc:docMk/>
            <pc:sldMk cId="0" sldId="481"/>
            <ac:graphicFrameMk id="53256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4:06.374" v="281"/>
          <ac:graphicFrameMkLst>
            <pc:docMk/>
            <pc:sldMk cId="0" sldId="481"/>
            <ac:graphicFrameMk id="53257" creationId="{00000000-0000-0000-0000-000000000000}"/>
          </ac:graphicFrameMkLst>
        </pc:graphicFrameChg>
      </pc:sldChg>
      <pc:sldChg chg="addSp delSp modSp mod">
        <pc:chgData name="CAI JUN" userId="08ce88e1165b00db" providerId="LiveId" clId="{0D13656D-FBED-40AC-8429-89E35771BA2A}" dt="2020-07-14T01:13:40.046" v="274"/>
        <pc:sldMkLst>
          <pc:docMk/>
          <pc:sldMk cId="0" sldId="482"/>
        </pc:sldMkLst>
        <pc:spChg chg="mod">
          <ac:chgData name="CAI JUN" userId="08ce88e1165b00db" providerId="LiveId" clId="{0D13656D-FBED-40AC-8429-89E35771BA2A}" dt="2020-07-14T01:13:06.405" v="260" actId="113"/>
          <ac:spMkLst>
            <pc:docMk/>
            <pc:sldMk cId="0" sldId="482"/>
            <ac:spMk id="9" creationId="{00000000-0000-0000-0000-000000000000}"/>
          </ac:spMkLst>
        </pc:spChg>
        <pc:spChg chg="add mod">
          <ac:chgData name="CAI JUN" userId="08ce88e1165b00db" providerId="LiveId" clId="{0D13656D-FBED-40AC-8429-89E35771BA2A}" dt="2020-07-14T00:56:15.583" v="159"/>
          <ac:spMkLst>
            <pc:docMk/>
            <pc:sldMk cId="0" sldId="482"/>
            <ac:spMk id="13" creationId="{891EC31E-BFB6-4B07-B441-91B586C6948F}"/>
          </ac:spMkLst>
        </pc:spChg>
        <pc:spChg chg="del">
          <ac:chgData name="CAI JUN" userId="08ce88e1165b00db" providerId="LiveId" clId="{0D13656D-FBED-40AC-8429-89E35771BA2A}" dt="2020-07-14T00:56:15.115" v="158" actId="478"/>
          <ac:spMkLst>
            <pc:docMk/>
            <pc:sldMk cId="0" sldId="482"/>
            <ac:spMk id="38920" creationId="{00000000-0000-0000-0000-000000000000}"/>
          </ac:spMkLst>
        </pc:spChg>
        <pc:spChg chg="mod">
          <ac:chgData name="CAI JUN" userId="08ce88e1165b00db" providerId="LiveId" clId="{0D13656D-FBED-40AC-8429-89E35771BA2A}" dt="2020-07-14T01:12:58.342" v="259" actId="207"/>
          <ac:spMkLst>
            <pc:docMk/>
            <pc:sldMk cId="0" sldId="482"/>
            <ac:spMk id="54280" creationId="{00000000-0000-0000-0000-000000000000}"/>
          </ac:spMkLst>
        </pc:spChg>
        <pc:graphicFrameChg chg="mod">
          <ac:chgData name="CAI JUN" userId="08ce88e1165b00db" providerId="LiveId" clId="{0D13656D-FBED-40AC-8429-89E35771BA2A}" dt="2020-07-14T01:12:36.546" v="252"/>
          <ac:graphicFrameMkLst>
            <pc:docMk/>
            <pc:sldMk cId="0" sldId="482"/>
            <ac:graphicFrameMk id="38919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2:45.858" v="255"/>
          <ac:graphicFrameMkLst>
            <pc:docMk/>
            <pc:sldMk cId="0" sldId="482"/>
            <ac:graphicFrameMk id="54281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3:31.717" v="272" actId="1038"/>
          <ac:graphicFrameMkLst>
            <pc:docMk/>
            <pc:sldMk cId="0" sldId="482"/>
            <ac:graphicFrameMk id="54282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3:40.046" v="274"/>
          <ac:graphicFrameMkLst>
            <pc:docMk/>
            <pc:sldMk cId="0" sldId="482"/>
            <ac:graphicFrameMk id="54283" creationId="{00000000-0000-0000-0000-000000000000}"/>
          </ac:graphicFrameMkLst>
        </pc:graphicFrameChg>
      </pc:sldChg>
      <pc:sldChg chg="addSp delSp modSp mod delAnim">
        <pc:chgData name="CAI JUN" userId="08ce88e1165b00db" providerId="LiveId" clId="{0D13656D-FBED-40AC-8429-89E35771BA2A}" dt="2020-07-14T01:27:14.452" v="638" actId="1076"/>
        <pc:sldMkLst>
          <pc:docMk/>
          <pc:sldMk cId="0" sldId="483"/>
        </pc:sldMkLst>
        <pc:spChg chg="mod">
          <ac:chgData name="CAI JUN" userId="08ce88e1165b00db" providerId="LiveId" clId="{0D13656D-FBED-40AC-8429-89E35771BA2A}" dt="2020-07-14T01:24:24.999" v="450" actId="164"/>
          <ac:spMkLst>
            <pc:docMk/>
            <pc:sldMk cId="0" sldId="483"/>
            <ac:spMk id="39943" creationId="{00000000-0000-0000-0000-000000000000}"/>
          </ac:spMkLst>
        </pc:spChg>
        <pc:spChg chg="mod">
          <ac:chgData name="CAI JUN" userId="08ce88e1165b00db" providerId="LiveId" clId="{0D13656D-FBED-40AC-8429-89E35771BA2A}" dt="2020-07-14T01:23:43.186" v="434" actId="1076"/>
          <ac:spMkLst>
            <pc:docMk/>
            <pc:sldMk cId="0" sldId="483"/>
            <ac:spMk id="55304" creationId="{00000000-0000-0000-0000-000000000000}"/>
          </ac:spMkLst>
        </pc:spChg>
        <pc:grpChg chg="add mod">
          <ac:chgData name="CAI JUN" userId="08ce88e1165b00db" providerId="LiveId" clId="{0D13656D-FBED-40AC-8429-89E35771BA2A}" dt="2020-07-14T01:24:24.999" v="450" actId="164"/>
          <ac:grpSpMkLst>
            <pc:docMk/>
            <pc:sldMk cId="0" sldId="483"/>
            <ac:grpSpMk id="2" creationId="{7732EEFE-8E5D-402F-B6BF-D5E25EBE7C81}"/>
          </ac:grpSpMkLst>
        </pc:grpChg>
        <pc:graphicFrameChg chg="mod">
          <ac:chgData name="CAI JUN" userId="08ce88e1165b00db" providerId="LiveId" clId="{0D13656D-FBED-40AC-8429-89E35771BA2A}" dt="2020-07-14T01:24:24.999" v="450" actId="164"/>
          <ac:graphicFrameMkLst>
            <pc:docMk/>
            <pc:sldMk cId="0" sldId="483"/>
            <ac:graphicFrameMk id="39942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27:14.452" v="638" actId="1076"/>
          <ac:graphicFrameMkLst>
            <pc:docMk/>
            <pc:sldMk cId="0" sldId="483"/>
            <ac:graphicFrameMk id="55305" creationId="{00000000-0000-0000-0000-000000000000}"/>
          </ac:graphicFrameMkLst>
        </pc:graphicFrameChg>
        <pc:graphicFrameChg chg="del mod">
          <ac:chgData name="CAI JUN" userId="08ce88e1165b00db" providerId="LiveId" clId="{0D13656D-FBED-40AC-8429-89E35771BA2A}" dt="2020-07-14T01:22:59.514" v="420" actId="478"/>
          <ac:graphicFrameMkLst>
            <pc:docMk/>
            <pc:sldMk cId="0" sldId="483"/>
            <ac:graphicFrameMk id="55306" creationId="{00000000-0000-0000-0000-000000000000}"/>
          </ac:graphicFrameMkLst>
        </pc:graphicFrameChg>
        <pc:graphicFrameChg chg="del mod">
          <ac:chgData name="CAI JUN" userId="08ce88e1165b00db" providerId="LiveId" clId="{0D13656D-FBED-40AC-8429-89E35771BA2A}" dt="2020-07-14T01:22:59.514" v="420" actId="478"/>
          <ac:graphicFrameMkLst>
            <pc:docMk/>
            <pc:sldMk cId="0" sldId="483"/>
            <ac:graphicFrameMk id="55307" creationId="{00000000-0000-0000-0000-000000000000}"/>
          </ac:graphicFrameMkLst>
        </pc:graphicFrameChg>
      </pc:sldChg>
      <pc:sldChg chg="addSp delSp modSp mod">
        <pc:chgData name="CAI JUN" userId="08ce88e1165b00db" providerId="LiveId" clId="{0D13656D-FBED-40AC-8429-89E35771BA2A}" dt="2020-07-14T01:26:46.921" v="635" actId="1035"/>
        <pc:sldMkLst>
          <pc:docMk/>
          <pc:sldMk cId="0" sldId="484"/>
        </pc:sldMkLst>
        <pc:spChg chg="add del mod">
          <ac:chgData name="CAI JUN" userId="08ce88e1165b00db" providerId="LiveId" clId="{0D13656D-FBED-40AC-8429-89E35771BA2A}" dt="2020-07-14T01:24:44.233" v="453" actId="478"/>
          <ac:spMkLst>
            <pc:docMk/>
            <pc:sldMk cId="0" sldId="484"/>
            <ac:spMk id="2" creationId="{063F2EFB-BEFC-4E1B-9AB6-F004A61CA367}"/>
          </ac:spMkLst>
        </pc:spChg>
        <pc:spChg chg="mod">
          <ac:chgData name="CAI JUN" userId="08ce88e1165b00db" providerId="LiveId" clId="{0D13656D-FBED-40AC-8429-89E35771BA2A}" dt="2020-07-14T01:24:45.936" v="454"/>
          <ac:spMkLst>
            <pc:docMk/>
            <pc:sldMk cId="0" sldId="484"/>
            <ac:spMk id="9" creationId="{5A6EC3EE-5C39-4947-9764-D53E1C59E22B}"/>
          </ac:spMkLst>
        </pc:spChg>
        <pc:spChg chg="del">
          <ac:chgData name="CAI JUN" userId="08ce88e1165b00db" providerId="LiveId" clId="{0D13656D-FBED-40AC-8429-89E35771BA2A}" dt="2020-07-14T01:24:28.952" v="451" actId="478"/>
          <ac:spMkLst>
            <pc:docMk/>
            <pc:sldMk cId="0" sldId="484"/>
            <ac:spMk id="40965" creationId="{00000000-0000-0000-0000-000000000000}"/>
          </ac:spMkLst>
        </pc:spChg>
        <pc:grpChg chg="add mod">
          <ac:chgData name="CAI JUN" userId="08ce88e1165b00db" providerId="LiveId" clId="{0D13656D-FBED-40AC-8429-89E35771BA2A}" dt="2020-07-14T01:24:45.936" v="454"/>
          <ac:grpSpMkLst>
            <pc:docMk/>
            <pc:sldMk cId="0" sldId="484"/>
            <ac:grpSpMk id="7" creationId="{DB7FAF53-5658-4A4A-90D3-BEC4978F3391}"/>
          </ac:grpSpMkLst>
        </pc:grpChg>
        <pc:graphicFrameChg chg="add mod">
          <ac:chgData name="CAI JUN" userId="08ce88e1165b00db" providerId="LiveId" clId="{0D13656D-FBED-40AC-8429-89E35771BA2A}" dt="2020-07-14T01:26:46.921" v="635" actId="1035"/>
          <ac:graphicFrameMkLst>
            <pc:docMk/>
            <pc:sldMk cId="0" sldId="484"/>
            <ac:graphicFrameMk id="3" creationId="{DDD514EA-0647-46F8-8D80-F16BFA15B7F8}"/>
          </ac:graphicFrameMkLst>
        </pc:graphicFrameChg>
        <pc:graphicFrameChg chg="mod">
          <ac:chgData name="CAI JUN" userId="08ce88e1165b00db" providerId="LiveId" clId="{0D13656D-FBED-40AC-8429-89E35771BA2A}" dt="2020-07-14T01:24:45.936" v="454"/>
          <ac:graphicFrameMkLst>
            <pc:docMk/>
            <pc:sldMk cId="0" sldId="484"/>
            <ac:graphicFrameMk id="8" creationId="{355EC61E-8EB1-4134-A0DC-2DACDE25DA75}"/>
          </ac:graphicFrameMkLst>
        </pc:graphicFrameChg>
        <pc:graphicFrameChg chg="del mod">
          <ac:chgData name="CAI JUN" userId="08ce88e1165b00db" providerId="LiveId" clId="{0D13656D-FBED-40AC-8429-89E35771BA2A}" dt="2020-07-14T01:26:31.171" v="516" actId="478"/>
          <ac:graphicFrameMkLst>
            <pc:docMk/>
            <pc:sldMk cId="0" sldId="484"/>
            <ac:graphicFrameMk id="40963" creationId="{00000000-0000-0000-0000-000000000000}"/>
          </ac:graphicFrameMkLst>
        </pc:graphicFrameChg>
        <pc:graphicFrameChg chg="del">
          <ac:chgData name="CAI JUN" userId="08ce88e1165b00db" providerId="LiveId" clId="{0D13656D-FBED-40AC-8429-89E35771BA2A}" dt="2020-07-14T01:24:28.952" v="451" actId="478"/>
          <ac:graphicFrameMkLst>
            <pc:docMk/>
            <pc:sldMk cId="0" sldId="484"/>
            <ac:graphicFrameMk id="40964" creationId="{00000000-0000-0000-0000-000000000000}"/>
          </ac:graphicFrameMkLst>
        </pc:graphicFrameChg>
      </pc:sldChg>
      <pc:sldChg chg="addSp delSp modSp mod">
        <pc:chgData name="CAI JUN" userId="08ce88e1165b00db" providerId="LiveId" clId="{0D13656D-FBED-40AC-8429-89E35771BA2A}" dt="2020-07-14T01:25:17.249" v="495" actId="1037"/>
        <pc:sldMkLst>
          <pc:docMk/>
          <pc:sldMk cId="0" sldId="485"/>
        </pc:sldMkLst>
        <pc:spChg chg="mod">
          <ac:chgData name="CAI JUN" userId="08ce88e1165b00db" providerId="LiveId" clId="{0D13656D-FBED-40AC-8429-89E35771BA2A}" dt="2020-07-14T01:24:55.186" v="456"/>
          <ac:spMkLst>
            <pc:docMk/>
            <pc:sldMk cId="0" sldId="485"/>
            <ac:spMk id="9" creationId="{A073CB3C-5A2C-4110-ABF3-A1F9D5CE5B2E}"/>
          </ac:spMkLst>
        </pc:spChg>
        <pc:spChg chg="del">
          <ac:chgData name="CAI JUN" userId="08ce88e1165b00db" providerId="LiveId" clId="{0D13656D-FBED-40AC-8429-89E35771BA2A}" dt="2020-07-14T01:24:54.139" v="455" actId="478"/>
          <ac:spMkLst>
            <pc:docMk/>
            <pc:sldMk cId="0" sldId="485"/>
            <ac:spMk id="41987" creationId="{00000000-0000-0000-0000-000000000000}"/>
          </ac:spMkLst>
        </pc:spChg>
        <pc:grpChg chg="add mod">
          <ac:chgData name="CAI JUN" userId="08ce88e1165b00db" providerId="LiveId" clId="{0D13656D-FBED-40AC-8429-89E35771BA2A}" dt="2020-07-14T01:24:55.186" v="456"/>
          <ac:grpSpMkLst>
            <pc:docMk/>
            <pc:sldMk cId="0" sldId="485"/>
            <ac:grpSpMk id="7" creationId="{EDCD51EA-505F-4CDD-B8CF-A361194BCC74}"/>
          </ac:grpSpMkLst>
        </pc:grpChg>
        <pc:graphicFrameChg chg="mod">
          <ac:chgData name="CAI JUN" userId="08ce88e1165b00db" providerId="LiveId" clId="{0D13656D-FBED-40AC-8429-89E35771BA2A}" dt="2020-07-14T01:24:55.186" v="456"/>
          <ac:graphicFrameMkLst>
            <pc:docMk/>
            <pc:sldMk cId="0" sldId="485"/>
            <ac:graphicFrameMk id="8" creationId="{ACFAF596-0964-4970-B9C6-9E38732F0579}"/>
          </ac:graphicFrameMkLst>
        </pc:graphicFrameChg>
        <pc:graphicFrameChg chg="del">
          <ac:chgData name="CAI JUN" userId="08ce88e1165b00db" providerId="LiveId" clId="{0D13656D-FBED-40AC-8429-89E35771BA2A}" dt="2020-07-14T01:24:54.139" v="455" actId="478"/>
          <ac:graphicFrameMkLst>
            <pc:docMk/>
            <pc:sldMk cId="0" sldId="485"/>
            <ac:graphicFrameMk id="41988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25:17.249" v="495" actId="1037"/>
          <ac:graphicFrameMkLst>
            <pc:docMk/>
            <pc:sldMk cId="0" sldId="485"/>
            <ac:graphicFrameMk id="41989" creationId="{00000000-0000-0000-0000-000000000000}"/>
          </ac:graphicFrameMkLst>
        </pc:graphicFrameChg>
      </pc:sldChg>
      <pc:sldChg chg="modSp mod">
        <pc:chgData name="CAI JUN" userId="08ce88e1165b00db" providerId="LiveId" clId="{0D13656D-FBED-40AC-8429-89E35771BA2A}" dt="2020-07-14T00:48:57.880" v="29" actId="1035"/>
        <pc:sldMkLst>
          <pc:docMk/>
          <pc:sldMk cId="0" sldId="486"/>
        </pc:sldMkLst>
        <pc:spChg chg="mod">
          <ac:chgData name="CAI JUN" userId="08ce88e1165b00db" providerId="LiveId" clId="{0D13656D-FBED-40AC-8429-89E35771BA2A}" dt="2020-07-14T00:47:57.021" v="11"/>
          <ac:spMkLst>
            <pc:docMk/>
            <pc:sldMk cId="0" sldId="486"/>
            <ac:spMk id="12" creationId="{00000000-0000-0000-0000-000000000000}"/>
          </ac:spMkLst>
        </pc:spChg>
        <pc:grpChg chg="mod">
          <ac:chgData name="CAI JUN" userId="08ce88e1165b00db" providerId="LiveId" clId="{0D13656D-FBED-40AC-8429-89E35771BA2A}" dt="2020-07-14T00:47:57.021" v="11"/>
          <ac:grpSpMkLst>
            <pc:docMk/>
            <pc:sldMk cId="0" sldId="486"/>
            <ac:grpSpMk id="8" creationId="{00000000-0000-0000-0000-000000000000}"/>
          </ac:grpSpMkLst>
        </pc:grpChg>
        <pc:grpChg chg="mod">
          <ac:chgData name="CAI JUN" userId="08ce88e1165b00db" providerId="LiveId" clId="{0D13656D-FBED-40AC-8429-89E35771BA2A}" dt="2020-07-14T00:47:57.021" v="11"/>
          <ac:grpSpMkLst>
            <pc:docMk/>
            <pc:sldMk cId="0" sldId="486"/>
            <ac:grpSpMk id="10" creationId="{00000000-0000-0000-0000-000000000000}"/>
          </ac:grpSpMkLst>
        </pc:grpChg>
        <pc:graphicFrameChg chg="mod">
          <ac:chgData name="CAI JUN" userId="08ce88e1165b00db" providerId="LiveId" clId="{0D13656D-FBED-40AC-8429-89E35771BA2A}" dt="2020-07-14T00:47:31.240" v="6"/>
          <ac:graphicFrameMkLst>
            <pc:docMk/>
            <pc:sldMk cId="0" sldId="486"/>
            <ac:graphicFrameMk id="7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0:47:57.021" v="11"/>
          <ac:graphicFrameMkLst>
            <pc:docMk/>
            <pc:sldMk cId="0" sldId="486"/>
            <ac:graphicFrameMk id="9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0:47:57.021" v="11"/>
          <ac:graphicFrameMkLst>
            <pc:docMk/>
            <pc:sldMk cId="0" sldId="486"/>
            <ac:graphicFrameMk id="11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0:47:03.177" v="1"/>
          <ac:graphicFrameMkLst>
            <pc:docMk/>
            <pc:sldMk cId="0" sldId="486"/>
            <ac:graphicFrameMk id="46084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0:48:57.880" v="29" actId="1035"/>
          <ac:graphicFrameMkLst>
            <pc:docMk/>
            <pc:sldMk cId="0" sldId="486"/>
            <ac:graphicFrameMk id="46085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0:48:17.349" v="13"/>
          <ac:graphicFrameMkLst>
            <pc:docMk/>
            <pc:sldMk cId="0" sldId="486"/>
            <ac:graphicFrameMk id="46086" creationId="{00000000-0000-0000-0000-000000000000}"/>
          </ac:graphicFrameMkLst>
        </pc:graphicFrameChg>
      </pc:sldChg>
      <pc:sldChg chg="modSp mod">
        <pc:chgData name="CAI JUN" userId="08ce88e1165b00db" providerId="LiveId" clId="{0D13656D-FBED-40AC-8429-89E35771BA2A}" dt="2020-07-14T01:16:56.858" v="341" actId="1038"/>
        <pc:sldMkLst>
          <pc:docMk/>
          <pc:sldMk cId="0" sldId="487"/>
        </pc:sldMkLst>
        <pc:spChg chg="mod">
          <ac:chgData name="CAI JUN" userId="08ce88e1165b00db" providerId="LiveId" clId="{0D13656D-FBED-40AC-8429-89E35771BA2A}" dt="2020-07-14T01:15:33.514" v="294"/>
          <ac:spMkLst>
            <pc:docMk/>
            <pc:sldMk cId="0" sldId="487"/>
            <ac:spMk id="2" creationId="{00000000-0000-0000-0000-000000000000}"/>
          </ac:spMkLst>
        </pc:spChg>
        <pc:spChg chg="mod">
          <ac:chgData name="CAI JUN" userId="08ce88e1165b00db" providerId="LiveId" clId="{0D13656D-FBED-40AC-8429-89E35771BA2A}" dt="2020-07-14T01:14:44.436" v="285" actId="113"/>
          <ac:spMkLst>
            <pc:docMk/>
            <pc:sldMk cId="0" sldId="487"/>
            <ac:spMk id="43019" creationId="{00000000-0000-0000-0000-000000000000}"/>
          </ac:spMkLst>
        </pc:spChg>
        <pc:spChg chg="mod">
          <ac:chgData name="CAI JUN" userId="08ce88e1165b00db" providerId="LiveId" clId="{0D13656D-FBED-40AC-8429-89E35771BA2A}" dt="2020-07-14T01:16:49.921" v="325"/>
          <ac:spMkLst>
            <pc:docMk/>
            <pc:sldMk cId="0" sldId="487"/>
            <ac:spMk id="43021" creationId="{00000000-0000-0000-0000-000000000000}"/>
          </ac:spMkLst>
        </pc:spChg>
        <pc:grpChg chg="mod">
          <ac:chgData name="CAI JUN" userId="08ce88e1165b00db" providerId="LiveId" clId="{0D13656D-FBED-40AC-8429-89E35771BA2A}" dt="2020-07-14T01:15:33.514" v="294"/>
          <ac:grpSpMkLst>
            <pc:docMk/>
            <pc:sldMk cId="0" sldId="487"/>
            <ac:grpSpMk id="10" creationId="{00000000-0000-0000-0000-000000000000}"/>
          </ac:grpSpMkLst>
        </pc:grpChg>
        <pc:grpChg chg="mod">
          <ac:chgData name="CAI JUN" userId="08ce88e1165b00db" providerId="LiveId" clId="{0D13656D-FBED-40AC-8429-89E35771BA2A}" dt="2020-07-14T01:16:18.467" v="312"/>
          <ac:grpSpMkLst>
            <pc:docMk/>
            <pc:sldMk cId="0" sldId="487"/>
            <ac:grpSpMk id="43016" creationId="{00000000-0000-0000-0000-000000000000}"/>
          </ac:grpSpMkLst>
        </pc:grpChg>
        <pc:graphicFrameChg chg="mod">
          <ac:chgData name="CAI JUN" userId="08ce88e1165b00db" providerId="LiveId" clId="{0D13656D-FBED-40AC-8429-89E35771BA2A}" dt="2020-07-14T01:15:33.514" v="294"/>
          <ac:graphicFrameMkLst>
            <pc:docMk/>
            <pc:sldMk cId="0" sldId="487"/>
            <ac:graphicFrameMk id="43010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5:18.421" v="290"/>
          <ac:graphicFrameMkLst>
            <pc:docMk/>
            <pc:sldMk cId="0" sldId="487"/>
            <ac:graphicFrameMk id="43011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5:33.514" v="294"/>
          <ac:graphicFrameMkLst>
            <pc:docMk/>
            <pc:sldMk cId="0" sldId="487"/>
            <ac:graphicFrameMk id="43012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5:42.764" v="296"/>
          <ac:graphicFrameMkLst>
            <pc:docMk/>
            <pc:sldMk cId="0" sldId="487"/>
            <ac:graphicFrameMk id="43013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5:52.499" v="298"/>
          <ac:graphicFrameMkLst>
            <pc:docMk/>
            <pc:sldMk cId="0" sldId="487"/>
            <ac:graphicFrameMk id="43014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6:08.983" v="310" actId="1038"/>
          <ac:graphicFrameMkLst>
            <pc:docMk/>
            <pc:sldMk cId="0" sldId="487"/>
            <ac:graphicFrameMk id="43015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5:06.092" v="288"/>
          <ac:graphicFrameMkLst>
            <pc:docMk/>
            <pc:sldMk cId="0" sldId="487"/>
            <ac:graphicFrameMk id="43017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4:40.811" v="284"/>
          <ac:graphicFrameMkLst>
            <pc:docMk/>
            <pc:sldMk cId="0" sldId="487"/>
            <ac:graphicFrameMk id="43020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6:56.858" v="341" actId="1038"/>
          <ac:graphicFrameMkLst>
            <pc:docMk/>
            <pc:sldMk cId="0" sldId="487"/>
            <ac:graphicFrameMk id="43022" creationId="{00000000-0000-0000-0000-000000000000}"/>
          </ac:graphicFrameMkLst>
        </pc:graphicFrameChg>
      </pc:sldChg>
      <pc:sldChg chg="addSp delSp modSp mod modAnim">
        <pc:chgData name="CAI JUN" userId="08ce88e1165b00db" providerId="LiveId" clId="{0D13656D-FBED-40AC-8429-89E35771BA2A}" dt="2020-07-14T01:31:48.447" v="958" actId="1076"/>
        <pc:sldMkLst>
          <pc:docMk/>
          <pc:sldMk cId="0" sldId="488"/>
        </pc:sldMkLst>
        <pc:spChg chg="del mod">
          <ac:chgData name="CAI JUN" userId="08ce88e1165b00db" providerId="LiveId" clId="{0D13656D-FBED-40AC-8429-89E35771BA2A}" dt="2020-07-14T01:29:50.056" v="775" actId="478"/>
          <ac:spMkLst>
            <pc:docMk/>
            <pc:sldMk cId="0" sldId="488"/>
            <ac:spMk id="6" creationId="{00000000-0000-0000-0000-000000000000}"/>
          </ac:spMkLst>
        </pc:spChg>
        <pc:spChg chg="mod">
          <ac:chgData name="CAI JUN" userId="08ce88e1165b00db" providerId="LiveId" clId="{0D13656D-FBED-40AC-8429-89E35771BA2A}" dt="2020-07-14T00:52:30.443" v="113"/>
          <ac:spMkLst>
            <pc:docMk/>
            <pc:sldMk cId="0" sldId="488"/>
            <ac:spMk id="16" creationId="{9DCAD39C-D2E5-439A-97F9-9D851E88F268}"/>
          </ac:spMkLst>
        </pc:spChg>
        <pc:spChg chg="mod">
          <ac:chgData name="CAI JUN" userId="08ce88e1165b00db" providerId="LiveId" clId="{0D13656D-FBED-40AC-8429-89E35771BA2A}" dt="2020-07-14T01:31:48.447" v="958" actId="1076"/>
          <ac:spMkLst>
            <pc:docMk/>
            <pc:sldMk cId="0" sldId="488"/>
            <ac:spMk id="20" creationId="{00000000-0000-0000-0000-000000000000}"/>
          </ac:spMkLst>
        </pc:spChg>
        <pc:spChg chg="mod">
          <ac:chgData name="CAI JUN" userId="08ce88e1165b00db" providerId="LiveId" clId="{0D13656D-FBED-40AC-8429-89E35771BA2A}" dt="2020-07-14T00:52:37.302" v="115"/>
          <ac:spMkLst>
            <pc:docMk/>
            <pc:sldMk cId="0" sldId="488"/>
            <ac:spMk id="21" creationId="{F5D34EAC-B241-437E-B235-4DD6080833AC}"/>
          </ac:spMkLst>
        </pc:spChg>
        <pc:grpChg chg="add del mod">
          <ac:chgData name="CAI JUN" userId="08ce88e1165b00db" providerId="LiveId" clId="{0D13656D-FBED-40AC-8429-89E35771BA2A}" dt="2020-07-14T00:52:36.896" v="114" actId="478"/>
          <ac:grpSpMkLst>
            <pc:docMk/>
            <pc:sldMk cId="0" sldId="488"/>
            <ac:grpSpMk id="15" creationId="{9E4023BB-6667-4BEC-9DE4-978543018455}"/>
          </ac:grpSpMkLst>
        </pc:grpChg>
        <pc:grpChg chg="add mod">
          <ac:chgData name="CAI JUN" userId="08ce88e1165b00db" providerId="LiveId" clId="{0D13656D-FBED-40AC-8429-89E35771BA2A}" dt="2020-07-14T00:52:37.302" v="115"/>
          <ac:grpSpMkLst>
            <pc:docMk/>
            <pc:sldMk cId="0" sldId="488"/>
            <ac:grpSpMk id="18" creationId="{C6B99200-6DBB-459D-B47A-8EBFC8B6760F}"/>
          </ac:grpSpMkLst>
        </pc:grpChg>
        <pc:grpChg chg="del">
          <ac:chgData name="CAI JUN" userId="08ce88e1165b00db" providerId="LiveId" clId="{0D13656D-FBED-40AC-8429-89E35771BA2A}" dt="2020-07-14T00:52:29.896" v="112" actId="478"/>
          <ac:grpSpMkLst>
            <pc:docMk/>
            <pc:sldMk cId="0" sldId="488"/>
            <ac:grpSpMk id="44034" creationId="{00000000-0000-0000-0000-000000000000}"/>
          </ac:grpSpMkLst>
        </pc:grpChg>
        <pc:graphicFrameChg chg="mod">
          <ac:chgData name="CAI JUN" userId="08ce88e1165b00db" providerId="LiveId" clId="{0D13656D-FBED-40AC-8429-89E35771BA2A}" dt="2020-07-14T01:30:42.369" v="880" actId="1035"/>
          <ac:graphicFrameMkLst>
            <pc:docMk/>
            <pc:sldMk cId="0" sldId="488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0:52:30.443" v="113"/>
          <ac:graphicFrameMkLst>
            <pc:docMk/>
            <pc:sldMk cId="0" sldId="488"/>
            <ac:graphicFrameMk id="17" creationId="{C274E9CC-446B-4041-AF0D-6474AA499CC5}"/>
          </ac:graphicFrameMkLst>
        </pc:graphicFrameChg>
        <pc:graphicFrameChg chg="mod">
          <ac:chgData name="CAI JUN" userId="08ce88e1165b00db" providerId="LiveId" clId="{0D13656D-FBED-40AC-8429-89E35771BA2A}" dt="2020-07-14T01:30:52.681" v="914" actId="1038"/>
          <ac:graphicFrameMkLst>
            <pc:docMk/>
            <pc:sldMk cId="0" sldId="488"/>
            <ac:graphicFrameMk id="19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0:52:37.302" v="115"/>
          <ac:graphicFrameMkLst>
            <pc:docMk/>
            <pc:sldMk cId="0" sldId="488"/>
            <ac:graphicFrameMk id="22" creationId="{87157357-43ED-41DB-91FF-10A16D09E7F2}"/>
          </ac:graphicFrameMkLst>
        </pc:graphicFrameChg>
        <pc:graphicFrameChg chg="mod">
          <ac:chgData name="CAI JUN" userId="08ce88e1165b00db" providerId="LiveId" clId="{0D13656D-FBED-40AC-8429-89E35771BA2A}" dt="2020-07-14T01:30:42.369" v="880" actId="1035"/>
          <ac:graphicFrameMkLst>
            <pc:docMk/>
            <pc:sldMk cId="0" sldId="488"/>
            <ac:graphicFrameMk id="6170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29:14.025" v="674" actId="14100"/>
          <ac:graphicFrameMkLst>
            <pc:docMk/>
            <pc:sldMk cId="0" sldId="488"/>
            <ac:graphicFrameMk id="6173" creationId="{00000000-0000-0000-0000-000000000000}"/>
          </ac:graphicFrameMkLst>
        </pc:graphicFrameChg>
        <pc:cxnChg chg="add del mod">
          <ac:chgData name="CAI JUN" userId="08ce88e1165b00db" providerId="LiveId" clId="{0D13656D-FBED-40AC-8429-89E35771BA2A}" dt="2020-07-14T01:30:42.369" v="880" actId="1035"/>
          <ac:cxnSpMkLst>
            <pc:docMk/>
            <pc:sldMk cId="0" sldId="488"/>
            <ac:cxnSpMk id="5" creationId="{00000000-0000-0000-0000-000000000000}"/>
          </ac:cxnSpMkLst>
        </pc:cxnChg>
      </pc:sldChg>
      <pc:sldChg chg="modSp mod">
        <pc:chgData name="CAI JUN" userId="08ce88e1165b00db" providerId="LiveId" clId="{0D13656D-FBED-40AC-8429-89E35771BA2A}" dt="2020-07-14T00:52:00.584" v="111" actId="1038"/>
        <pc:sldMkLst>
          <pc:docMk/>
          <pc:sldMk cId="0" sldId="489"/>
        </pc:sldMkLst>
        <pc:spChg chg="mod">
          <ac:chgData name="CAI JUN" userId="08ce88e1165b00db" providerId="LiveId" clId="{0D13656D-FBED-40AC-8429-89E35771BA2A}" dt="2020-07-14T00:51:33.537" v="57" actId="1076"/>
          <ac:spMkLst>
            <pc:docMk/>
            <pc:sldMk cId="0" sldId="489"/>
            <ac:spMk id="3" creationId="{00000000-0000-0000-0000-000000000000}"/>
          </ac:spMkLst>
        </pc:spChg>
        <pc:spChg chg="mod">
          <ac:chgData name="CAI JUN" userId="08ce88e1165b00db" providerId="LiveId" clId="{0D13656D-FBED-40AC-8429-89E35771BA2A}" dt="2020-07-14T00:50:53.880" v="49" actId="6549"/>
          <ac:spMkLst>
            <pc:docMk/>
            <pc:sldMk cId="0" sldId="489"/>
            <ac:spMk id="45066" creationId="{00000000-0000-0000-0000-000000000000}"/>
          </ac:spMkLst>
        </pc:spChg>
        <pc:graphicFrameChg chg="mod">
          <ac:chgData name="CAI JUN" userId="08ce88e1165b00db" providerId="LiveId" clId="{0D13656D-FBED-40AC-8429-89E35771BA2A}" dt="2020-07-14T00:52:00.584" v="111" actId="1038"/>
          <ac:graphicFrameMkLst>
            <pc:docMk/>
            <pc:sldMk cId="0" sldId="489"/>
            <ac:graphicFrameMk id="6165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0:51:54.412" v="98" actId="1035"/>
          <ac:graphicFrameMkLst>
            <pc:docMk/>
            <pc:sldMk cId="0" sldId="489"/>
            <ac:graphicFrameMk id="6166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0:51:43.927" v="79" actId="14100"/>
          <ac:graphicFrameMkLst>
            <pc:docMk/>
            <pc:sldMk cId="0" sldId="489"/>
            <ac:graphicFrameMk id="6167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0:50:06.005" v="43"/>
          <ac:graphicFrameMkLst>
            <pc:docMk/>
            <pc:sldMk cId="0" sldId="489"/>
            <ac:graphicFrameMk id="45067" creationId="{00000000-0000-0000-0000-000000000000}"/>
          </ac:graphicFrameMkLst>
        </pc:graphicFrameChg>
      </pc:sldChg>
      <pc:sldChg chg="modSp mod">
        <pc:chgData name="CAI JUN" userId="08ce88e1165b00db" providerId="LiveId" clId="{0D13656D-FBED-40AC-8429-89E35771BA2A}" dt="2020-07-14T01:19:54.655" v="392" actId="1037"/>
        <pc:sldMkLst>
          <pc:docMk/>
          <pc:sldMk cId="4006242401" sldId="492"/>
        </pc:sldMkLst>
        <pc:graphicFrameChg chg="mod">
          <ac:chgData name="CAI JUN" userId="08ce88e1165b00db" providerId="LiveId" clId="{0D13656D-FBED-40AC-8429-89E35771BA2A}" dt="2020-07-14T01:19:20.139" v="359"/>
          <ac:graphicFrameMkLst>
            <pc:docMk/>
            <pc:sldMk cId="4006242401" sldId="492"/>
            <ac:graphicFrameMk id="9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8:49.842" v="352"/>
          <ac:graphicFrameMkLst>
            <pc:docMk/>
            <pc:sldMk cId="4006242401" sldId="492"/>
            <ac:graphicFrameMk id="14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9:13.296" v="357"/>
          <ac:graphicFrameMkLst>
            <pc:docMk/>
            <pc:sldMk cId="4006242401" sldId="492"/>
            <ac:graphicFrameMk id="35846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9:28.202" v="361"/>
          <ac:graphicFrameMkLst>
            <pc:docMk/>
            <pc:sldMk cId="4006242401" sldId="492"/>
            <ac:graphicFrameMk id="35847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9:54.655" v="392" actId="1037"/>
          <ac:graphicFrameMkLst>
            <pc:docMk/>
            <pc:sldMk cId="4006242401" sldId="492"/>
            <ac:graphicFrameMk id="35848" creationId="{00000000-0000-0000-0000-000000000000}"/>
          </ac:graphicFrameMkLst>
        </pc:graphicFrameChg>
      </pc:sldChg>
      <pc:sldChg chg="addSp delSp modSp mod">
        <pc:chgData name="CAI JUN" userId="08ce88e1165b00db" providerId="LiveId" clId="{0D13656D-FBED-40AC-8429-89E35771BA2A}" dt="2020-07-14T01:12:20.936" v="250"/>
        <pc:sldMkLst>
          <pc:docMk/>
          <pc:sldMk cId="3055077183" sldId="494"/>
        </pc:sldMkLst>
        <pc:spChg chg="mod">
          <ac:chgData name="CAI JUN" userId="08ce88e1165b00db" providerId="LiveId" clId="{0D13656D-FBED-40AC-8429-89E35771BA2A}" dt="2020-07-14T01:11:54.233" v="244" actId="113"/>
          <ac:spMkLst>
            <pc:docMk/>
            <pc:sldMk cId="3055077183" sldId="494"/>
            <ac:spMk id="6" creationId="{00000000-0000-0000-0000-000000000000}"/>
          </ac:spMkLst>
        </pc:spChg>
        <pc:spChg chg="add mod">
          <ac:chgData name="CAI JUN" userId="08ce88e1165b00db" providerId="LiveId" clId="{0D13656D-FBED-40AC-8429-89E35771BA2A}" dt="2020-07-14T00:56:09.818" v="157"/>
          <ac:spMkLst>
            <pc:docMk/>
            <pc:sldMk cId="3055077183" sldId="494"/>
            <ac:spMk id="12" creationId="{F6781909-175A-4CFB-8C9E-C0372EE2E5AC}"/>
          </ac:spMkLst>
        </pc:spChg>
        <pc:spChg chg="mod">
          <ac:chgData name="CAI JUN" userId="08ce88e1165b00db" providerId="LiveId" clId="{0D13656D-FBED-40AC-8429-89E35771BA2A}" dt="2020-07-14T01:11:43.452" v="241" actId="113"/>
          <ac:spMkLst>
            <pc:docMk/>
            <pc:sldMk cId="3055077183" sldId="494"/>
            <ac:spMk id="38914" creationId="{00000000-0000-0000-0000-000000000000}"/>
          </ac:spMkLst>
        </pc:spChg>
        <pc:spChg chg="del">
          <ac:chgData name="CAI JUN" userId="08ce88e1165b00db" providerId="LiveId" clId="{0D13656D-FBED-40AC-8429-89E35771BA2A}" dt="2020-07-14T00:56:09.458" v="156" actId="478"/>
          <ac:spMkLst>
            <pc:docMk/>
            <pc:sldMk cId="3055077183" sldId="494"/>
            <ac:spMk id="38920" creationId="{00000000-0000-0000-0000-000000000000}"/>
          </ac:spMkLst>
        </pc:spChg>
        <pc:graphicFrameChg chg="mod">
          <ac:chgData name="CAI JUN" userId="08ce88e1165b00db" providerId="LiveId" clId="{0D13656D-FBED-40AC-8429-89E35771BA2A}" dt="2020-07-14T01:11:50.889" v="243"/>
          <ac:graphicFrameMkLst>
            <pc:docMk/>
            <pc:sldMk cId="3055077183" sldId="494"/>
            <ac:graphicFrameMk id="13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2:02.389" v="246"/>
          <ac:graphicFrameMkLst>
            <pc:docMk/>
            <pc:sldMk cId="3055077183" sldId="494"/>
            <ac:graphicFrameMk id="16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2:11.514" v="248"/>
          <ac:graphicFrameMkLst>
            <pc:docMk/>
            <pc:sldMk cId="3055077183" sldId="494"/>
            <ac:graphicFrameMk id="18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2:20.936" v="250"/>
          <ac:graphicFrameMkLst>
            <pc:docMk/>
            <pc:sldMk cId="3055077183" sldId="494"/>
            <ac:graphicFrameMk id="19" creationId="{00000000-0000-0000-0000-000000000000}"/>
          </ac:graphicFrameMkLst>
        </pc:graphicFrameChg>
      </pc:sldChg>
      <pc:sldChg chg="modSp mod">
        <pc:chgData name="CAI JUN" userId="08ce88e1165b00db" providerId="LiveId" clId="{0D13656D-FBED-40AC-8429-89E35771BA2A}" dt="2020-07-14T01:11:33.952" v="240"/>
        <pc:sldMkLst>
          <pc:docMk/>
          <pc:sldMk cId="2125298267" sldId="495"/>
        </pc:sldMkLst>
        <pc:spChg chg="mod">
          <ac:chgData name="CAI JUN" userId="08ce88e1165b00db" providerId="LiveId" clId="{0D13656D-FBED-40AC-8429-89E35771BA2A}" dt="2020-07-14T00:53:57.068" v="125" actId="113"/>
          <ac:spMkLst>
            <pc:docMk/>
            <pc:sldMk cId="2125298267" sldId="495"/>
            <ac:spMk id="38920" creationId="{00000000-0000-0000-0000-000000000000}"/>
          </ac:spMkLst>
        </pc:spChg>
        <pc:graphicFrameChg chg="mod">
          <ac:chgData name="CAI JUN" userId="08ce88e1165b00db" providerId="LiveId" clId="{0D13656D-FBED-40AC-8429-89E35771BA2A}" dt="2020-07-14T01:10:55.999" v="226"/>
          <ac:graphicFrameMkLst>
            <pc:docMk/>
            <pc:sldMk cId="2125298267" sldId="495"/>
            <ac:graphicFrameMk id="13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1:24.983" v="238"/>
          <ac:graphicFrameMkLst>
            <pc:docMk/>
            <pc:sldMk cId="2125298267" sldId="495"/>
            <ac:graphicFrameMk id="14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1:33.952" v="240"/>
          <ac:graphicFrameMkLst>
            <pc:docMk/>
            <pc:sldMk cId="2125298267" sldId="495"/>
            <ac:graphicFrameMk id="15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1:13.358" v="236" actId="1038"/>
          <ac:graphicFrameMkLst>
            <pc:docMk/>
            <pc:sldMk cId="2125298267" sldId="495"/>
            <ac:graphicFrameMk id="54281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1FA422F6-7C12-432A-86F9-C2E7573816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3984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836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BF146-D87E-49B9-A164-0F59FA0745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402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BFD99-7253-4012-87F1-CEB34ABC9E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691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1AE87-AAC4-4064-A99A-1D1FDF46E2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4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2CE4F-CAA3-4B9B-B447-9DFC3A6B8E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675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CA4FB-1008-4836-BCEB-6773209C1D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04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E5D86-6858-440C-B9DC-0CEF433701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321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FAA67-5ED0-44D5-9B6D-8237EC4B93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216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3C5C8-70F5-4054-9232-9EEE33AFAD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38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DE985-F541-47E2-8A28-D5050CCD6B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216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028BA-15AB-46B7-B77D-970C53CE9E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599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34658-0584-4FF9-9CC1-28BAD820BD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098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826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26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26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9ED34C4D-A500-499C-8F61-1DB974578B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2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76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270000" y="1754188"/>
            <a:ext cx="6508750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1619250" indent="-1619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1809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2000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2190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381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838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95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752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210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16-8 </a:t>
            </a:r>
            <a:r>
              <a:rPr kumimoji="1"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电导测定的其它应用</a:t>
            </a:r>
            <a:endParaRPr kumimoji="1"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699" name="TextBox 2"/>
          <p:cNvSpPr txBox="1">
            <a:spLocks noChangeArrowheads="1"/>
          </p:cNvSpPr>
          <p:nvPr/>
        </p:nvSpPr>
        <p:spPr bwMode="auto">
          <a:xfrm>
            <a:off x="1985963" y="4395788"/>
            <a:ext cx="6415087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Other Applications of Electric Conductance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00050" y="4029429"/>
            <a:ext cx="1123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B7FAF53-5658-4A4A-90D3-BEC4978F3391}"/>
              </a:ext>
            </a:extLst>
          </p:cNvPr>
          <p:cNvGrpSpPr/>
          <p:nvPr/>
        </p:nvGrpSpPr>
        <p:grpSpPr>
          <a:xfrm>
            <a:off x="519113" y="455613"/>
            <a:ext cx="8185150" cy="3411184"/>
            <a:chOff x="519113" y="455613"/>
            <a:chExt cx="8185150" cy="3411184"/>
          </a:xfrm>
        </p:grpSpPr>
        <p:graphicFrame>
          <p:nvGraphicFramePr>
            <p:cNvPr id="8" name="对象 1">
              <a:extLst>
                <a:ext uri="{FF2B5EF4-FFF2-40B4-BE49-F238E27FC236}">
                  <a16:creationId xmlns:a16="http://schemas.microsoft.com/office/drawing/2014/main" id="{355EC61E-8EB1-4134-A0DC-2DACDE25DA7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4420119"/>
                </p:ext>
              </p:extLst>
            </p:nvPr>
          </p:nvGraphicFramePr>
          <p:xfrm>
            <a:off x="1962503" y="2076097"/>
            <a:ext cx="5060950" cy="179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" name="Equation" r:id="rId3" imgW="2222280" imgH="787320" progId="Equation.DSMT4">
                    <p:embed/>
                  </p:oleObj>
                </mc:Choice>
                <mc:Fallback>
                  <p:oleObj name="Equation" r:id="rId3" imgW="2222280" imgH="787320" progId="Equation.DSMT4">
                    <p:embed/>
                    <p:pic>
                      <p:nvPicPr>
                        <p:cNvPr id="8" name="对象 1">
                          <a:extLst>
                            <a:ext uri="{FF2B5EF4-FFF2-40B4-BE49-F238E27FC236}">
                              <a16:creationId xmlns:a16="http://schemas.microsoft.com/office/drawing/2014/main" id="{355EC61E-8EB1-4134-A0DC-2DACDE25DA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503" y="2076097"/>
                          <a:ext cx="5060950" cy="179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2">
              <a:extLst>
                <a:ext uri="{FF2B5EF4-FFF2-40B4-BE49-F238E27FC236}">
                  <a16:creationId xmlns:a16="http://schemas.microsoft.com/office/drawing/2014/main" id="{5A6EC3EE-5C39-4947-9764-D53E1C59E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113" y="455613"/>
              <a:ext cx="8185150" cy="1643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0033CC"/>
                </a:buClr>
                <a:buSzTx/>
                <a:buFont typeface="Wingdings" pitchFamily="2" charset="2"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itchFamily="18" charset="0"/>
                </a:rPr>
                <a:t>例：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291K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时测得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CaF</a:t>
              </a:r>
              <a:r>
                <a:rPr kumimoji="1" lang="en-US" altLang="zh-CN" sz="2800" b="1" baseline="-25000" dirty="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的饱和水溶液的电导率为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38.6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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</a:rPr>
                <a:t>4 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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，水的电导率为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1.5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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</a:rPr>
                <a:t>4 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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。假定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CaF</a:t>
              </a:r>
              <a:r>
                <a:rPr kumimoji="1" lang="en-US" altLang="zh-CN" sz="2800" b="1" baseline="-25000" dirty="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完全解离，求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CaF</a:t>
              </a:r>
              <a:r>
                <a:rPr kumimoji="1" lang="en-US" altLang="zh-CN" sz="2800" b="1" baseline="-25000" dirty="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的溶度积。已知</a:t>
              </a:r>
              <a:endParaRPr lang="zh-CN" altLang="en-US" sz="28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DD514EA-0647-46F8-8D80-F16BFA15B7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678999"/>
              </p:ext>
            </p:extLst>
          </p:nvPr>
        </p:nvGraphicFramePr>
        <p:xfrm>
          <a:off x="1569782" y="4243754"/>
          <a:ext cx="6591463" cy="205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2857320" imgH="888840" progId="Equation.DSMT4">
                  <p:embed/>
                </p:oleObj>
              </mc:Choice>
              <mc:Fallback>
                <p:oleObj name="Equation" r:id="rId5" imgW="2857320" imgH="8888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DDD514EA-0647-46F8-8D80-F16BFA15B7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69782" y="4243754"/>
                        <a:ext cx="6591463" cy="205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815301"/>
              </p:ext>
            </p:extLst>
          </p:nvPr>
        </p:nvGraphicFramePr>
        <p:xfrm>
          <a:off x="1133359" y="4639149"/>
          <a:ext cx="7643336" cy="171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3225600" imgH="723600" progId="Equation.DSMT4">
                  <p:embed/>
                </p:oleObj>
              </mc:Choice>
              <mc:Fallback>
                <p:oleObj name="Equation" r:id="rId3" imgW="3225600" imgH="723600" progId="Equation.DSMT4">
                  <p:embed/>
                  <p:pic>
                    <p:nvPicPr>
                      <p:cNvPr id="4198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359" y="4639149"/>
                        <a:ext cx="7643336" cy="171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00050" y="4029429"/>
            <a:ext cx="1123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DCD51EA-505F-4CDD-B8CF-A361194BCC74}"/>
              </a:ext>
            </a:extLst>
          </p:cNvPr>
          <p:cNvGrpSpPr/>
          <p:nvPr/>
        </p:nvGrpSpPr>
        <p:grpSpPr>
          <a:xfrm>
            <a:off x="519113" y="455613"/>
            <a:ext cx="8185150" cy="3411184"/>
            <a:chOff x="519113" y="455613"/>
            <a:chExt cx="8185150" cy="3411184"/>
          </a:xfrm>
        </p:grpSpPr>
        <p:graphicFrame>
          <p:nvGraphicFramePr>
            <p:cNvPr id="8" name="对象 1">
              <a:extLst>
                <a:ext uri="{FF2B5EF4-FFF2-40B4-BE49-F238E27FC236}">
                  <a16:creationId xmlns:a16="http://schemas.microsoft.com/office/drawing/2014/main" id="{ACFAF596-0964-4970-B9C6-9E38732F057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4420119"/>
                </p:ext>
              </p:extLst>
            </p:nvPr>
          </p:nvGraphicFramePr>
          <p:xfrm>
            <a:off x="1962503" y="2076097"/>
            <a:ext cx="5060950" cy="179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3" name="Equation" r:id="rId5" imgW="2222280" imgH="787320" progId="Equation.DSMT4">
                    <p:embed/>
                  </p:oleObj>
                </mc:Choice>
                <mc:Fallback>
                  <p:oleObj name="Equation" r:id="rId5" imgW="2222280" imgH="787320" progId="Equation.DSMT4">
                    <p:embed/>
                    <p:pic>
                      <p:nvPicPr>
                        <p:cNvPr id="8" name="对象 1">
                          <a:extLst>
                            <a:ext uri="{FF2B5EF4-FFF2-40B4-BE49-F238E27FC236}">
                              <a16:creationId xmlns:a16="http://schemas.microsoft.com/office/drawing/2014/main" id="{ACFAF596-0964-4970-B9C6-9E38732F05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503" y="2076097"/>
                          <a:ext cx="5060950" cy="179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2">
              <a:extLst>
                <a:ext uri="{FF2B5EF4-FFF2-40B4-BE49-F238E27FC236}">
                  <a16:creationId xmlns:a16="http://schemas.microsoft.com/office/drawing/2014/main" id="{A073CB3C-5A2C-4110-ABF3-A1F9D5CE5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113" y="455613"/>
              <a:ext cx="8185150" cy="1643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0033CC"/>
                </a:buClr>
                <a:buSzTx/>
                <a:buFont typeface="Wingdings" pitchFamily="2" charset="2"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itchFamily="18" charset="0"/>
                </a:rPr>
                <a:t>例：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291K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时测得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CaF</a:t>
              </a:r>
              <a:r>
                <a:rPr kumimoji="1" lang="en-US" altLang="zh-CN" sz="2800" b="1" baseline="-25000" dirty="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的饱和水溶液的电导率为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38.6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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</a:rPr>
                <a:t>4 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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，水的电导率为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1.5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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</a:rPr>
                <a:t>4 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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。假定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CaF</a:t>
              </a:r>
              <a:r>
                <a:rPr kumimoji="1" lang="en-US" altLang="zh-CN" sz="2800" b="1" baseline="-25000" dirty="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完全解离，求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CaF</a:t>
              </a:r>
              <a:r>
                <a:rPr kumimoji="1" lang="en-US" altLang="zh-CN" sz="2800" b="1" baseline="-25000" dirty="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的溶度积。已知</a:t>
              </a:r>
              <a:endParaRPr lang="zh-CN" altLang="en-US" sz="28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400050" y="1847850"/>
            <a:ext cx="146220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(a)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532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948486"/>
              </p:ext>
            </p:extLst>
          </p:nvPr>
        </p:nvGraphicFramePr>
        <p:xfrm>
          <a:off x="1866900" y="3116263"/>
          <a:ext cx="449262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1803240" imgH="279360" progId="Equation.DSMT4">
                  <p:embed/>
                </p:oleObj>
              </mc:Choice>
              <mc:Fallback>
                <p:oleObj name="Equation" r:id="rId3" imgW="1803240" imgH="279360" progId="Equation.DSMT4">
                  <p:embed/>
                  <p:pic>
                    <p:nvPicPr>
                      <p:cNvPr id="532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3116263"/>
                        <a:ext cx="4492625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68600"/>
              </p:ext>
            </p:extLst>
          </p:nvPr>
        </p:nvGraphicFramePr>
        <p:xfrm>
          <a:off x="1435100" y="4346575"/>
          <a:ext cx="56515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2247840" imgH="253800" progId="Equation.DSMT4">
                  <p:embed/>
                </p:oleObj>
              </mc:Choice>
              <mc:Fallback>
                <p:oleObj name="Equation" r:id="rId5" imgW="2247840" imgH="253800" progId="Equation.DSMT4">
                  <p:embed/>
                  <p:pic>
                    <p:nvPicPr>
                      <p:cNvPr id="532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4346575"/>
                        <a:ext cx="56515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017825"/>
              </p:ext>
            </p:extLst>
          </p:nvPr>
        </p:nvGraphicFramePr>
        <p:xfrm>
          <a:off x="1854200" y="2106613"/>
          <a:ext cx="46228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1866600" imgH="241200" progId="Equation.DSMT4">
                  <p:embed/>
                </p:oleObj>
              </mc:Choice>
              <mc:Fallback>
                <p:oleObj name="Equation" r:id="rId7" imgW="1866600" imgH="241200" progId="Equation.DSMT4">
                  <p:embed/>
                  <p:pic>
                    <p:nvPicPr>
                      <p:cNvPr id="39943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2106613"/>
                        <a:ext cx="462280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">
            <a:extLst>
              <a:ext uri="{FF2B5EF4-FFF2-40B4-BE49-F238E27FC236}">
                <a16:creationId xmlns:a16="http://schemas.microsoft.com/office/drawing/2014/main" id="{3C8724FA-8635-4260-8061-FD9EAF27C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552450"/>
            <a:ext cx="8005763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例：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25℃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时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Ag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CrO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的</a:t>
            </a:r>
            <a:r>
              <a:rPr kumimoji="1" lang="en-US" altLang="zh-CN" sz="2800" i="1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2800" baseline="-25000" dirty="0" err="1">
                <a:solidFill>
                  <a:srgbClr val="000000"/>
                </a:solidFill>
                <a:latin typeface="Times New Roman" pitchFamily="18" charset="0"/>
              </a:rPr>
              <a:t>sp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= 9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10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12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mol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d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9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，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(a)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求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Ag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CrO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在纯水中的溶解度；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(b)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求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Ag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CrO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在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0.01mol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dm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Na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CrO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溶液中的溶解度。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400050" y="1847850"/>
            <a:ext cx="146220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(b)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304800" y="2476500"/>
            <a:ext cx="883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记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Na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CrO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的浓度为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，设此时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Ag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CrO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的溶解度为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graphicFrame>
        <p:nvGraphicFramePr>
          <p:cNvPr id="54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63029"/>
              </p:ext>
            </p:extLst>
          </p:nvPr>
        </p:nvGraphicFramePr>
        <p:xfrm>
          <a:off x="1824038" y="2995613"/>
          <a:ext cx="5033962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2019240" imgH="279360" progId="Equation.DSMT4">
                  <p:embed/>
                </p:oleObj>
              </mc:Choice>
              <mc:Fallback>
                <p:oleObj name="Equation" r:id="rId3" imgW="2019240" imgH="279360" progId="Equation.DSMT4">
                  <p:embed/>
                  <p:pic>
                    <p:nvPicPr>
                      <p:cNvPr id="542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2995613"/>
                        <a:ext cx="5033962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233288"/>
              </p:ext>
            </p:extLst>
          </p:nvPr>
        </p:nvGraphicFramePr>
        <p:xfrm>
          <a:off x="1041578" y="3808413"/>
          <a:ext cx="71850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2743200" imgH="228600" progId="Equation.DSMT4">
                  <p:embed/>
                </p:oleObj>
              </mc:Choice>
              <mc:Fallback>
                <p:oleObj name="Equation" r:id="rId5" imgW="2743200" imgH="228600" progId="Equation.DSMT4">
                  <p:embed/>
                  <p:pic>
                    <p:nvPicPr>
                      <p:cNvPr id="542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578" y="3808413"/>
                        <a:ext cx="718502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973929"/>
              </p:ext>
            </p:extLst>
          </p:nvPr>
        </p:nvGraphicFramePr>
        <p:xfrm>
          <a:off x="2420938" y="4460875"/>
          <a:ext cx="35417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1384200" imgH="203040" progId="Equation.DSMT4">
                  <p:embed/>
                </p:oleObj>
              </mc:Choice>
              <mc:Fallback>
                <p:oleObj name="Equation" r:id="rId7" imgW="1384200" imgH="203040" progId="Equation.DSMT4">
                  <p:embed/>
                  <p:pic>
                    <p:nvPicPr>
                      <p:cNvPr id="542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4460875"/>
                        <a:ext cx="354171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192401"/>
              </p:ext>
            </p:extLst>
          </p:nvPr>
        </p:nvGraphicFramePr>
        <p:xfrm>
          <a:off x="2339975" y="1925638"/>
          <a:ext cx="46228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9" imgW="1866600" imgH="241200" progId="Equation.DSMT4">
                  <p:embed/>
                </p:oleObj>
              </mc:Choice>
              <mc:Fallback>
                <p:oleObj name="Equation" r:id="rId9" imgW="1866600" imgH="241200" progId="Equation.DSMT4">
                  <p:embed/>
                  <p:pic>
                    <p:nvPicPr>
                      <p:cNvPr id="3891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925638"/>
                        <a:ext cx="462280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597693" y="5042784"/>
            <a:ext cx="811732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但是，此小问的溶液中含有其它易溶组分，不是稀溶液，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</a:t>
            </a:r>
            <a:r>
              <a:rPr lang="zh-CN" altLang="en-US" sz="2800" b="1" dirty="0">
                <a:solidFill>
                  <a:srgbClr val="0000FF"/>
                </a:solidFill>
              </a:rPr>
              <a:t>不是好的平衡常数，它随浓度变化，用它求得的溶解度有较大误差。   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631288" y="4289777"/>
            <a:ext cx="697627" cy="400110"/>
            <a:chOff x="7631288" y="4289777"/>
            <a:chExt cx="697627" cy="400110"/>
          </a:xfrm>
        </p:grpSpPr>
        <p:cxnSp>
          <p:nvCxnSpPr>
            <p:cNvPr id="3" name="直接连接符 2"/>
            <p:cNvCxnSpPr/>
            <p:nvPr/>
          </p:nvCxnSpPr>
          <p:spPr bwMode="auto">
            <a:xfrm>
              <a:off x="7778045" y="4301066"/>
              <a:ext cx="37253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" name="TextBox 3"/>
            <p:cNvSpPr txBox="1"/>
            <p:nvPr/>
          </p:nvSpPr>
          <p:spPr>
            <a:xfrm>
              <a:off x="7631288" y="428977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略去</a:t>
              </a:r>
            </a:p>
          </p:txBody>
        </p:sp>
      </p:grpSp>
      <p:sp>
        <p:nvSpPr>
          <p:cNvPr id="13" name="Text Box 2">
            <a:extLst>
              <a:ext uri="{FF2B5EF4-FFF2-40B4-BE49-F238E27FC236}">
                <a16:creationId xmlns:a16="http://schemas.microsoft.com/office/drawing/2014/main" id="{891EC31E-BFB6-4B07-B441-91B586C69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552450"/>
            <a:ext cx="8005763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例：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25℃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时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Ag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CrO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的</a:t>
            </a:r>
            <a:r>
              <a:rPr kumimoji="1" lang="en-US" altLang="zh-CN" sz="2800" i="1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2800" baseline="-25000" dirty="0" err="1">
                <a:solidFill>
                  <a:srgbClr val="000000"/>
                </a:solidFill>
                <a:latin typeface="Times New Roman" pitchFamily="18" charset="0"/>
              </a:rPr>
              <a:t>sp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= 9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10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12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mol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d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9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，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(a)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求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Ag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CrO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在纯水中的溶解度；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(b)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求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Ag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CrO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在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0.01mol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dm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Na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CrO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溶液中的溶解度。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0" grpId="0" autoUpdateAnimBg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1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438857"/>
              </p:ext>
            </p:extLst>
          </p:nvPr>
        </p:nvGraphicFramePr>
        <p:xfrm>
          <a:off x="2466975" y="2157413"/>
          <a:ext cx="35306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1409400" imgH="241200" progId="Equation.DSMT4">
                  <p:embed/>
                </p:oleObj>
              </mc:Choice>
              <mc:Fallback>
                <p:oleObj name="Equation" r:id="rId3" imgW="1409400" imgH="241200" progId="Equation.DSMT4">
                  <p:embed/>
                  <p:pic>
                    <p:nvPicPr>
                      <p:cNvPr id="43011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5" y="2157413"/>
                        <a:ext cx="3530600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12783"/>
              </p:ext>
            </p:extLst>
          </p:nvPr>
        </p:nvGraphicFramePr>
        <p:xfrm>
          <a:off x="852488" y="4579938"/>
          <a:ext cx="741045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2958840" imgH="279360" progId="Equation.DSMT4">
                  <p:embed/>
                </p:oleObj>
              </mc:Choice>
              <mc:Fallback>
                <p:oleObj name="Equation" r:id="rId5" imgW="2958840" imgH="279360" progId="Equation.DSMT4">
                  <p:embed/>
                  <p:pic>
                    <p:nvPicPr>
                      <p:cNvPr id="43014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4579938"/>
                        <a:ext cx="7410450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937240"/>
              </p:ext>
            </p:extLst>
          </p:nvPr>
        </p:nvGraphicFramePr>
        <p:xfrm>
          <a:off x="1076326" y="5278438"/>
          <a:ext cx="775970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3098520" imgH="253800" progId="Equation.DSMT4">
                  <p:embed/>
                </p:oleObj>
              </mc:Choice>
              <mc:Fallback>
                <p:oleObj name="Equation" r:id="rId7" imgW="3098520" imgH="253800" progId="Equation.DSMT4">
                  <p:embed/>
                  <p:pic>
                    <p:nvPicPr>
                      <p:cNvPr id="43015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6" y="5278438"/>
                        <a:ext cx="7759700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16" name="组合 1"/>
          <p:cNvGrpSpPr>
            <a:grpSpLocks/>
          </p:cNvGrpSpPr>
          <p:nvPr/>
        </p:nvGrpSpPr>
        <p:grpSpPr bwMode="auto">
          <a:xfrm>
            <a:off x="749685" y="5978525"/>
            <a:ext cx="5504009" cy="636588"/>
            <a:chOff x="749694" y="5978349"/>
            <a:chExt cx="5504499" cy="636587"/>
          </a:xfrm>
        </p:grpSpPr>
        <p:sp>
          <p:nvSpPr>
            <p:cNvPr id="43021" name="TextBox 13"/>
            <p:cNvSpPr txBox="1">
              <a:spLocks noChangeArrowheads="1"/>
            </p:cNvSpPr>
            <p:nvPr/>
          </p:nvSpPr>
          <p:spPr bwMode="auto">
            <a:xfrm>
              <a:off x="749694" y="5995988"/>
              <a:ext cx="287267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rgbClr val="0000FF"/>
                  </a:solidFill>
                </a:rPr>
                <a:t>溶液很稀时</a:t>
              </a:r>
              <a:r>
                <a:rPr lang="en-US" altLang="zh-CN" sz="2800" i="1" dirty="0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</a:rPr>
                <a:t>g</a:t>
              </a:r>
              <a:r>
                <a:rPr lang="en-US" altLang="zh-CN" sz="28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anose="05050102010706020507" pitchFamily="18" charset="2"/>
                </a:rPr>
                <a:t></a:t>
              </a:r>
              <a:r>
                <a:rPr lang="en-US" altLang="zh-CN" sz="28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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</a:p>
          </p:txBody>
        </p:sp>
        <p:graphicFrame>
          <p:nvGraphicFramePr>
            <p:cNvPr id="43022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6292646"/>
                </p:ext>
              </p:extLst>
            </p:nvPr>
          </p:nvGraphicFramePr>
          <p:xfrm>
            <a:off x="3550440" y="5978349"/>
            <a:ext cx="2703753" cy="636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7" name="Equation" r:id="rId9" imgW="1079280" imgH="253800" progId="Equation.DSMT4">
                    <p:embed/>
                  </p:oleObj>
                </mc:Choice>
                <mc:Fallback>
                  <p:oleObj name="Equation" r:id="rId9" imgW="1079280" imgH="253800" progId="Equation.DSMT4">
                    <p:embed/>
                    <p:pic>
                      <p:nvPicPr>
                        <p:cNvPr id="43022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0440" y="5978349"/>
                          <a:ext cx="2703753" cy="636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01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973420"/>
              </p:ext>
            </p:extLst>
          </p:nvPr>
        </p:nvGraphicFramePr>
        <p:xfrm>
          <a:off x="1492250" y="1789113"/>
          <a:ext cx="52832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11" imgW="2438280" imgH="253800" progId="Equation.DSMT4">
                  <p:embed/>
                </p:oleObj>
              </mc:Choice>
              <mc:Fallback>
                <p:oleObj name="Equation" r:id="rId11" imgW="2438280" imgH="253800" progId="Equation.DSMT4">
                  <p:embed/>
                  <p:pic>
                    <p:nvPicPr>
                      <p:cNvPr id="43017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1789113"/>
                        <a:ext cx="52832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18" name="组合 1"/>
          <p:cNvGrpSpPr>
            <a:grpSpLocks/>
          </p:cNvGrpSpPr>
          <p:nvPr/>
        </p:nvGrpSpPr>
        <p:grpSpPr bwMode="auto">
          <a:xfrm>
            <a:off x="638175" y="414338"/>
            <a:ext cx="7800975" cy="1474787"/>
            <a:chOff x="638175" y="14288"/>
            <a:chExt cx="7800975" cy="1474754"/>
          </a:xfrm>
        </p:grpSpPr>
        <p:sp>
          <p:nvSpPr>
            <p:cNvPr id="43019" name="TextBox 7"/>
            <p:cNvSpPr txBox="1">
              <a:spLocks noChangeArrowheads="1"/>
            </p:cNvSpPr>
            <p:nvPr/>
          </p:nvSpPr>
          <p:spPr bwMode="auto">
            <a:xfrm>
              <a:off x="638175" y="14288"/>
              <a:ext cx="7800975" cy="1384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rgbClr val="0000FF"/>
                  </a:solidFill>
                </a:rPr>
                <a:t>如果难溶盐溶液中含有其他易溶组分，不是稀溶液，</a:t>
              </a:r>
              <a:r>
                <a:rPr lang="en-US" altLang="zh-CN" sz="2800" i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800" baseline="-250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sp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不是好的平衡常数，它随浓度变化，这时必须用不依赖浓度的       代替</a:t>
              </a:r>
              <a:r>
                <a:rPr lang="en-US" altLang="zh-CN" sz="2800" i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800" baseline="-250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sp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进行计算。     </a:t>
              </a:r>
            </a:p>
          </p:txBody>
        </p:sp>
        <p:graphicFrame>
          <p:nvGraphicFramePr>
            <p:cNvPr id="4302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0629116"/>
                </p:ext>
              </p:extLst>
            </p:nvPr>
          </p:nvGraphicFramePr>
          <p:xfrm>
            <a:off x="3944949" y="867143"/>
            <a:ext cx="650081" cy="6218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9" name="Equation" r:id="rId13" imgW="266400" imgH="253800" progId="Equation.DSMT4">
                    <p:embed/>
                  </p:oleObj>
                </mc:Choice>
                <mc:Fallback>
                  <p:oleObj name="Equation" r:id="rId13" imgW="266400" imgH="253800" progId="Equation.DSMT4">
                    <p:embed/>
                    <p:pic>
                      <p:nvPicPr>
                        <p:cNvPr id="4302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4949" y="867143"/>
                          <a:ext cx="650081" cy="6218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1027289" y="2730500"/>
            <a:ext cx="6536267" cy="1763713"/>
            <a:chOff x="1027289" y="2730500"/>
            <a:chExt cx="6536267" cy="1763713"/>
          </a:xfrm>
        </p:grpSpPr>
        <p:graphicFrame>
          <p:nvGraphicFramePr>
            <p:cNvPr id="43010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7066269"/>
                </p:ext>
              </p:extLst>
            </p:nvPr>
          </p:nvGraphicFramePr>
          <p:xfrm>
            <a:off x="1346200" y="2730500"/>
            <a:ext cx="5980113" cy="636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0" name="Equation" r:id="rId15" imgW="2387520" imgH="253800" progId="Equation.DSMT4">
                    <p:embed/>
                  </p:oleObj>
                </mc:Choice>
                <mc:Fallback>
                  <p:oleObj name="Equation" r:id="rId15" imgW="2387520" imgH="253800" progId="Equation.DSMT4">
                    <p:embed/>
                    <p:pic>
                      <p:nvPicPr>
                        <p:cNvPr id="4301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6200" y="2730500"/>
                          <a:ext cx="5980113" cy="636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2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058640"/>
                </p:ext>
              </p:extLst>
            </p:nvPr>
          </p:nvGraphicFramePr>
          <p:xfrm>
            <a:off x="1368425" y="3321050"/>
            <a:ext cx="5948363" cy="63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1" name="Equation" r:id="rId17" imgW="2374560" imgH="253800" progId="Equation.DSMT4">
                    <p:embed/>
                  </p:oleObj>
                </mc:Choice>
                <mc:Fallback>
                  <p:oleObj name="Equation" r:id="rId17" imgW="2374560" imgH="253800" progId="Equation.DSMT4">
                    <p:embed/>
                    <p:pic>
                      <p:nvPicPr>
                        <p:cNvPr id="43012" name="对象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8425" y="3321050"/>
                          <a:ext cx="5948363" cy="635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3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2497786"/>
                </p:ext>
              </p:extLst>
            </p:nvPr>
          </p:nvGraphicFramePr>
          <p:xfrm>
            <a:off x="3513138" y="3857625"/>
            <a:ext cx="1876425" cy="636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2" name="Equation" r:id="rId19" imgW="749160" imgH="253800" progId="Equation.DSMT4">
                    <p:embed/>
                  </p:oleObj>
                </mc:Choice>
                <mc:Fallback>
                  <p:oleObj name="Equation" r:id="rId19" imgW="749160" imgH="253800" progId="Equation.DSMT4">
                    <p:embed/>
                    <p:pic>
                      <p:nvPicPr>
                        <p:cNvPr id="43013" name="对象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3138" y="3857625"/>
                          <a:ext cx="1876425" cy="636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圆角矩形 1"/>
            <p:cNvSpPr/>
            <p:nvPr/>
          </p:nvSpPr>
          <p:spPr bwMode="auto">
            <a:xfrm>
              <a:off x="1027289" y="2731911"/>
              <a:ext cx="6536267" cy="1761067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cxnSp>
        <p:nvCxnSpPr>
          <p:cNvPr id="4" name="肘形连接符 3"/>
          <p:cNvCxnSpPr/>
          <p:nvPr/>
        </p:nvCxnSpPr>
        <p:spPr bwMode="auto">
          <a:xfrm flipH="1" flipV="1">
            <a:off x="6208888" y="2438399"/>
            <a:ext cx="1354667" cy="1196623"/>
          </a:xfrm>
          <a:prstGeom prst="bentConnector3">
            <a:avLst>
              <a:gd name="adj1" fmla="val -44375"/>
            </a:avLst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矩形 2"/>
          <p:cNvSpPr/>
          <p:nvPr/>
        </p:nvSpPr>
        <p:spPr>
          <a:xfrm>
            <a:off x="6276054" y="5834658"/>
            <a:ext cx="1808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b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</a:t>
            </a:r>
            <a:r>
              <a:rPr lang="zh-CN" altLang="en-US" sz="2000" b="1" dirty="0">
                <a:solidFill>
                  <a:srgbClr val="FF0000"/>
                </a:solidFill>
              </a:rPr>
              <a:t>随浓度变化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6713034" y="5278438"/>
            <a:ext cx="568712" cy="55622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0049" y="1847850"/>
            <a:ext cx="8219843" cy="954107"/>
            <a:chOff x="400049" y="1847850"/>
            <a:chExt cx="8219843" cy="954107"/>
          </a:xfrm>
        </p:grpSpPr>
        <p:sp>
          <p:nvSpPr>
            <p:cNvPr id="38914" name="Text Box 4"/>
            <p:cNvSpPr txBox="1">
              <a:spLocks noChangeArrowheads="1"/>
            </p:cNvSpPr>
            <p:nvPr/>
          </p:nvSpPr>
          <p:spPr bwMode="auto">
            <a:xfrm>
              <a:off x="400049" y="1847850"/>
              <a:ext cx="8219843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解：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(b)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的严格解法。首先由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(a)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的</a:t>
              </a:r>
              <a:r>
                <a:rPr kumimoji="1" lang="en-US" altLang="zh-CN" sz="2800" i="1" dirty="0" err="1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kumimoji="1" lang="en-US" altLang="zh-CN" sz="2800" baseline="-25000" dirty="0" err="1">
                  <a:solidFill>
                    <a:srgbClr val="000000"/>
                  </a:solidFill>
                  <a:latin typeface="Times New Roman" pitchFamily="18" charset="0"/>
                </a:rPr>
                <a:t>sp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求出      ，前者随浓度变化，不是常数，后者才是平衡常数。</a:t>
              </a:r>
              <a:endPara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graphicFrame>
          <p:nvGraphicFramePr>
            <p:cNvPr id="1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8933576"/>
                </p:ext>
              </p:extLst>
            </p:nvPr>
          </p:nvGraphicFramePr>
          <p:xfrm>
            <a:off x="6809220" y="1850045"/>
            <a:ext cx="630962" cy="6036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8" name="Equation" r:id="rId3" imgW="266400" imgH="253800" progId="Equation.DSMT4">
                    <p:embed/>
                  </p:oleObj>
                </mc:Choice>
                <mc:Fallback>
                  <p:oleObj name="Equation" r:id="rId3" imgW="266400" imgH="253800" progId="Equation.DSMT4">
                    <p:embed/>
                    <p:pic>
                      <p:nvPicPr>
                        <p:cNvPr id="1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9220" y="1850045"/>
                          <a:ext cx="630962" cy="6036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774081" y="2911676"/>
            <a:ext cx="617313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由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(a)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的解，纯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Ag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CrO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的溶解度为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496806"/>
              </p:ext>
            </p:extLst>
          </p:nvPr>
        </p:nvGraphicFramePr>
        <p:xfrm>
          <a:off x="1762125" y="3425825"/>
          <a:ext cx="336708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1473120" imgH="203040" progId="Equation.DSMT4">
                  <p:embed/>
                </p:oleObj>
              </mc:Choice>
              <mc:Fallback>
                <p:oleObj name="Equation" r:id="rId5" imgW="1473120" imgH="203040" progId="Equation.DSMT4">
                  <p:embed/>
                  <p:pic>
                    <p:nvPicPr>
                      <p:cNvPr id="1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3425825"/>
                        <a:ext cx="3367088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774081" y="3948314"/>
            <a:ext cx="61731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由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Debye-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Times New Roman" pitchFamily="18" charset="0"/>
              </a:rPr>
              <a:t>Huckel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极限公式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871443"/>
              </p:ext>
            </p:extLst>
          </p:nvPr>
        </p:nvGraphicFramePr>
        <p:xfrm>
          <a:off x="847725" y="4430713"/>
          <a:ext cx="7532688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7" imgW="3200400" imgH="558720" progId="Equation.DSMT4">
                  <p:embed/>
                </p:oleObj>
              </mc:Choice>
              <mc:Fallback>
                <p:oleObj name="Equation" r:id="rId7" imgW="3200400" imgH="55872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4430713"/>
                        <a:ext cx="7532688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94660"/>
              </p:ext>
            </p:extLst>
          </p:nvPr>
        </p:nvGraphicFramePr>
        <p:xfrm>
          <a:off x="1538288" y="5805488"/>
          <a:ext cx="5948362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9" imgW="2374560" imgH="253800" progId="Equation.DSMT4">
                  <p:embed/>
                </p:oleObj>
              </mc:Choice>
              <mc:Fallback>
                <p:oleObj name="Equation" r:id="rId9" imgW="2374560" imgH="253800" progId="Equation.DSMT4">
                  <p:embed/>
                  <p:pic>
                    <p:nvPicPr>
                      <p:cNvPr id="19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8" y="5805488"/>
                        <a:ext cx="5948362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426471" y="3437359"/>
            <a:ext cx="3338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不够稀，</a:t>
            </a:r>
            <a:r>
              <a:rPr lang="zh-CN" altLang="en-US" sz="2800" i="1" dirty="0">
                <a:solidFill>
                  <a:srgbClr val="000000"/>
                </a:solidFill>
                <a:latin typeface="Symbol" panose="05050102010706020507" pitchFamily="18" charset="2"/>
                <a:ea typeface="黑体" panose="02010609060101010101" pitchFamily="49" charset="-122"/>
                <a:sym typeface="Symbol" panose="05050102010706020507" pitchFamily="18" charset="2"/>
              </a:rPr>
              <a:t></a:t>
            </a:r>
            <a:r>
              <a:rPr lang="zh-CN" altLang="en-US" sz="2800" baseline="-25000" dirty="0">
                <a:solidFill>
                  <a:srgbClr val="000000"/>
                </a:solidFill>
                <a:latin typeface="Symbol" panose="05050102010706020507" pitchFamily="18" charset="2"/>
                <a:ea typeface="黑体" panose="02010609060101010101" pitchFamily="49" charset="-122"/>
                <a:sym typeface="Symbol" panose="05050102010706020507" pitchFamily="18" charset="2"/>
              </a:rPr>
              <a:t> </a:t>
            </a:r>
            <a:r>
              <a:rPr lang="zh-CN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黑体" panose="02010609060101010101" pitchFamily="49" charset="-122"/>
                <a:sym typeface="Symbol" panose="05050102010706020507" pitchFamily="18" charset="2"/>
              </a:rPr>
              <a:t>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！</a:t>
            </a: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F6781909-175A-4CFB-8C9E-C0372EE2E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552450"/>
            <a:ext cx="8005763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例：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25℃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时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Ag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CrO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的</a:t>
            </a:r>
            <a:r>
              <a:rPr kumimoji="1" lang="en-US" altLang="zh-CN" sz="2800" i="1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2800" baseline="-25000" dirty="0" err="1">
                <a:solidFill>
                  <a:srgbClr val="000000"/>
                </a:solidFill>
                <a:latin typeface="Times New Roman" pitchFamily="18" charset="0"/>
              </a:rPr>
              <a:t>sp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= 9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10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12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mol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d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9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，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(a)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求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Ag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CrO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在纯水中的溶解度；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(b)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求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Ag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CrO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在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0.01mol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dm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Na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CrO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溶液中的溶解度。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507718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400050" y="1847850"/>
            <a:ext cx="146220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1131152" y="1878805"/>
            <a:ext cx="78232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记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Na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CrO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的浓度为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Times New Roman" pitchFamily="18" charset="0"/>
              </a:rPr>
              <a:t>c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’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，设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Ag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CrO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的溶解度为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Times New Roman" pitchFamily="18" charset="0"/>
              </a:rPr>
              <a:t>c</a:t>
            </a:r>
          </a:p>
        </p:txBody>
      </p:sp>
      <p:graphicFrame>
        <p:nvGraphicFramePr>
          <p:cNvPr id="54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81436"/>
              </p:ext>
            </p:extLst>
          </p:nvPr>
        </p:nvGraphicFramePr>
        <p:xfrm>
          <a:off x="1134887" y="3894138"/>
          <a:ext cx="728027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2920680" imgH="431640" progId="Equation.DSMT4">
                  <p:embed/>
                </p:oleObj>
              </mc:Choice>
              <mc:Fallback>
                <p:oleObj name="Equation" r:id="rId3" imgW="2920680" imgH="431640" progId="Equation.DSMT4">
                  <p:embed/>
                  <p:pic>
                    <p:nvPicPr>
                      <p:cNvPr id="542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887" y="3894138"/>
                        <a:ext cx="7280275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Text Box 2"/>
          <p:cNvSpPr txBox="1">
            <a:spLocks noChangeArrowheads="1"/>
          </p:cNvSpPr>
          <p:nvPr/>
        </p:nvSpPr>
        <p:spPr bwMode="auto">
          <a:xfrm>
            <a:off x="495300" y="552450"/>
            <a:ext cx="8005763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例：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25℃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时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Ag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CrO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的</a:t>
            </a:r>
            <a:r>
              <a:rPr kumimoji="1" lang="en-US" altLang="zh-CN" sz="2800" i="1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2800" baseline="-25000" dirty="0" err="1">
                <a:solidFill>
                  <a:srgbClr val="000000"/>
                </a:solidFill>
                <a:latin typeface="Times New Roman" pitchFamily="18" charset="0"/>
              </a:rPr>
              <a:t>sp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= 9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10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12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mol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d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9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，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(a)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求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Ag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CrO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在纯水中的溶解度；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(b)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求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Ag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CrO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在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0.01mol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dm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Na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CrO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溶液中的溶解度。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108534" y="4679794"/>
            <a:ext cx="697627" cy="400110"/>
            <a:chOff x="7631288" y="4289777"/>
            <a:chExt cx="697627" cy="400110"/>
          </a:xfrm>
        </p:grpSpPr>
        <p:cxnSp>
          <p:nvCxnSpPr>
            <p:cNvPr id="3" name="直接连接符 2"/>
            <p:cNvCxnSpPr/>
            <p:nvPr/>
          </p:nvCxnSpPr>
          <p:spPr bwMode="auto">
            <a:xfrm>
              <a:off x="7778045" y="4301066"/>
              <a:ext cx="37253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" name="TextBox 3"/>
            <p:cNvSpPr txBox="1"/>
            <p:nvPr/>
          </p:nvSpPr>
          <p:spPr>
            <a:xfrm>
              <a:off x="7631288" y="428977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略去</a:t>
              </a:r>
            </a:p>
          </p:txBody>
        </p:sp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206318"/>
              </p:ext>
            </p:extLst>
          </p:nvPr>
        </p:nvGraphicFramePr>
        <p:xfrm>
          <a:off x="1066800" y="2508250"/>
          <a:ext cx="6246813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2654280" imgH="558720" progId="Equation.DSMT4">
                  <p:embed/>
                </p:oleObj>
              </mc:Choice>
              <mc:Fallback>
                <p:oleObj name="Equation" r:id="rId5" imgW="2654280" imgH="55872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08250"/>
                        <a:ext cx="6246813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513114"/>
              </p:ext>
            </p:extLst>
          </p:nvPr>
        </p:nvGraphicFramePr>
        <p:xfrm>
          <a:off x="1471613" y="5157788"/>
          <a:ext cx="65627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2755800" imgH="228600" progId="Equation.DSMT4">
                  <p:embed/>
                </p:oleObj>
              </mc:Choice>
              <mc:Fallback>
                <p:oleObj name="Equation" r:id="rId7" imgW="2755800" imgH="228600" progId="Equation.DSMT4">
                  <p:embed/>
                  <p:pic>
                    <p:nvPicPr>
                      <p:cNvPr id="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5157788"/>
                        <a:ext cx="6562725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653428"/>
              </p:ext>
            </p:extLst>
          </p:nvPr>
        </p:nvGraphicFramePr>
        <p:xfrm>
          <a:off x="2678113" y="5788025"/>
          <a:ext cx="36401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9" imgW="1422360" imgH="203040" progId="Equation.DSMT4">
                  <p:embed/>
                </p:oleObj>
              </mc:Choice>
              <mc:Fallback>
                <p:oleObj name="Equation" r:id="rId9" imgW="1422360" imgH="203040" progId="Equation.DSMT4">
                  <p:embed/>
                  <p:pic>
                    <p:nvPicPr>
                      <p:cNvPr id="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3" y="5788025"/>
                        <a:ext cx="364013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529826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7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555367"/>
              </p:ext>
            </p:extLst>
          </p:nvPr>
        </p:nvGraphicFramePr>
        <p:xfrm>
          <a:off x="1537351" y="2601041"/>
          <a:ext cx="6069297" cy="76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2603160" imgH="317160" progId="Equation.DSMT4">
                  <p:embed/>
                </p:oleObj>
              </mc:Choice>
              <mc:Fallback>
                <p:oleObj name="Equation" r:id="rId3" imgW="2603160" imgH="317160" progId="Equation.DSMT4">
                  <p:embed/>
                  <p:pic>
                    <p:nvPicPr>
                      <p:cNvPr id="617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7351" y="2601041"/>
                        <a:ext cx="6069297" cy="76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Rectangle 30"/>
          <p:cNvSpPr>
            <a:spLocks noChangeArrowheads="1"/>
          </p:cNvSpPr>
          <p:nvPr/>
        </p:nvSpPr>
        <p:spPr bwMode="auto">
          <a:xfrm>
            <a:off x="0" y="1905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4037" name="Rectangle 31"/>
          <p:cNvSpPr>
            <a:spLocks noChangeArrowheads="1"/>
          </p:cNvSpPr>
          <p:nvPr/>
        </p:nvSpPr>
        <p:spPr bwMode="auto">
          <a:xfrm>
            <a:off x="0" y="2152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08000" y="2668588"/>
            <a:ext cx="982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解：</a:t>
            </a:r>
          </a:p>
        </p:txBody>
      </p:sp>
      <p:graphicFrame>
        <p:nvGraphicFramePr>
          <p:cNvPr id="617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734167"/>
              </p:ext>
            </p:extLst>
          </p:nvPr>
        </p:nvGraphicFramePr>
        <p:xfrm>
          <a:off x="665979" y="3426326"/>
          <a:ext cx="4428367" cy="811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1790640" imgH="330120" progId="Equation.DSMT4">
                  <p:embed/>
                </p:oleObj>
              </mc:Choice>
              <mc:Fallback>
                <p:oleObj name="Equation" r:id="rId5" imgW="1790640" imgH="330120" progId="Equation.DSMT4">
                  <p:embed/>
                  <p:pic>
                    <p:nvPicPr>
                      <p:cNvPr id="617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79" y="3426326"/>
                        <a:ext cx="4428367" cy="811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458025"/>
              </p:ext>
            </p:extLst>
          </p:nvPr>
        </p:nvGraphicFramePr>
        <p:xfrm>
          <a:off x="6098279" y="3505873"/>
          <a:ext cx="2611824" cy="628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7" imgW="1054080" imgH="253800" progId="Equation.DSMT4">
                  <p:embed/>
                </p:oleObj>
              </mc:Choice>
              <mc:Fallback>
                <p:oleObj name="Equation" r:id="rId7" imgW="1054080" imgH="2538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8279" y="3505873"/>
                        <a:ext cx="2611824" cy="628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/>
          <p:cNvCxnSpPr>
            <a:cxnSpLocks noChangeShapeType="1"/>
          </p:cNvCxnSpPr>
          <p:nvPr/>
        </p:nvCxnSpPr>
        <p:spPr bwMode="auto">
          <a:xfrm flipH="1">
            <a:off x="5094346" y="3854534"/>
            <a:ext cx="823912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894552"/>
              </p:ext>
            </p:extLst>
          </p:nvPr>
        </p:nvGraphicFramePr>
        <p:xfrm>
          <a:off x="956891" y="4261692"/>
          <a:ext cx="7766623" cy="1556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9" imgW="3327120" imgH="660240" progId="Equation.DSMT4">
                  <p:embed/>
                </p:oleObj>
              </mc:Choice>
              <mc:Fallback>
                <p:oleObj name="Equation" r:id="rId9" imgW="3327120" imgH="660240" progId="Equation.DSMT4">
                  <p:embed/>
                  <p:pic>
                    <p:nvPicPr>
                      <p:cNvPr id="1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891" y="4261692"/>
                        <a:ext cx="7766623" cy="1556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769335" y="5842508"/>
            <a:ext cx="79743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zh-CN" altLang="en-US" sz="2800" b="1" dirty="0"/>
              <a:t>浓度很低，在计算离子强度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lang="zh-CN" altLang="en-US" sz="2800" b="1" dirty="0"/>
              <a:t>时可略去。</a:t>
            </a:r>
          </a:p>
        </p:txBody>
      </p:sp>
      <p:grpSp>
        <p:nvGrpSpPr>
          <p:cNvPr id="18" name="组合 1">
            <a:extLst>
              <a:ext uri="{FF2B5EF4-FFF2-40B4-BE49-F238E27FC236}">
                <a16:creationId xmlns:a16="http://schemas.microsoft.com/office/drawing/2014/main" id="{C6B99200-6DBB-459D-B47A-8EBFC8B6760F}"/>
              </a:ext>
            </a:extLst>
          </p:cNvPr>
          <p:cNvGrpSpPr>
            <a:grpSpLocks/>
          </p:cNvGrpSpPr>
          <p:nvPr/>
        </p:nvGrpSpPr>
        <p:grpSpPr bwMode="auto">
          <a:xfrm>
            <a:off x="423863" y="393700"/>
            <a:ext cx="8497887" cy="2274888"/>
            <a:chOff x="423863" y="393466"/>
            <a:chExt cx="8497887" cy="2275350"/>
          </a:xfrm>
        </p:grpSpPr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F5D34EAC-B241-437E-B235-4DD608083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863" y="422047"/>
              <a:ext cx="8497887" cy="22467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例：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25℃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时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BaSO</a:t>
              </a:r>
              <a:r>
                <a:rPr lang="en-US" altLang="zh-CN" sz="28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的溶度积      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 0.9160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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−10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。试计算在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0.001mol∙kg</a:t>
              </a:r>
              <a:r>
                <a:rPr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−1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的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(NH</a:t>
              </a:r>
              <a:r>
                <a:rPr lang="en-US" altLang="zh-CN" sz="2800" b="1" baseline="-25000" dirty="0">
                  <a:solidFill>
                    <a:srgbClr val="0000FF"/>
                  </a:solidFill>
                  <a:latin typeface="Times New Roman" pitchFamily="18" charset="0"/>
                </a:rPr>
                <a:t>4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)</a:t>
              </a:r>
              <a:r>
                <a:rPr lang="en-US" altLang="zh-CN" sz="2800" b="1" baseline="-25000" dirty="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SO</a:t>
              </a:r>
              <a:r>
                <a:rPr lang="en-US" altLang="zh-CN" sz="2800" b="1" baseline="-25000" dirty="0">
                  <a:solidFill>
                    <a:srgbClr val="0000FF"/>
                  </a:solidFill>
                  <a:latin typeface="Times New Roman" pitchFamily="18" charset="0"/>
                </a:rPr>
                <a:t>4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溶液中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BaSO</a:t>
              </a:r>
              <a:r>
                <a:rPr lang="en-US" altLang="zh-CN" sz="2800" b="1" baseline="-25000" dirty="0">
                  <a:solidFill>
                    <a:srgbClr val="0000FF"/>
                  </a:solidFill>
                  <a:latin typeface="Times New Roman" pitchFamily="18" charset="0"/>
                </a:rPr>
                <a:t>4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的溶解度（用质量摩尔浓度表示）。计算中可略去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BaSO</a:t>
              </a:r>
              <a:r>
                <a:rPr lang="en-US" altLang="zh-CN" sz="2800" b="1" baseline="-25000" dirty="0">
                  <a:solidFill>
                    <a:srgbClr val="0000FF"/>
                  </a:solidFill>
                  <a:latin typeface="Times New Roman" pitchFamily="18" charset="0"/>
                </a:rPr>
                <a:t>4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解离产生的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SO</a:t>
              </a:r>
              <a:r>
                <a:rPr lang="en-US" altLang="zh-CN" sz="2800" b="1" baseline="-25000" dirty="0">
                  <a:solidFill>
                    <a:srgbClr val="0000FF"/>
                  </a:solidFill>
                  <a:latin typeface="Times New Roman" pitchFamily="18" charset="0"/>
                </a:rPr>
                <a:t>4</a:t>
              </a:r>
              <a:r>
                <a:rPr lang="en-US" altLang="zh-CN" sz="2800" b="1" baseline="30000" dirty="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  <a:r>
                <a:rPr lang="en-US" altLang="zh-CN" sz="2800" b="1" baseline="30000" dirty="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，平均离子活度因子服从德拜</a:t>
              </a:r>
              <a:r>
                <a:rPr lang="en-US" altLang="zh-CN" sz="2800" b="1" dirty="0">
                  <a:solidFill>
                    <a:srgbClr val="0000FF"/>
                  </a:solidFill>
                  <a:latin typeface="宋体" pitchFamily="2" charset="-122"/>
                </a:rPr>
                <a:t>-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休克尔极限公式。</a:t>
              </a:r>
            </a:p>
          </p:txBody>
        </p:sp>
        <p:graphicFrame>
          <p:nvGraphicFramePr>
            <p:cNvPr id="22" name="Object 9">
              <a:extLst>
                <a:ext uri="{FF2B5EF4-FFF2-40B4-BE49-F238E27FC236}">
                  <a16:creationId xmlns:a16="http://schemas.microsoft.com/office/drawing/2014/main" id="{87157357-43ED-41DB-91FF-10A16D09E7F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9094927"/>
                </p:ext>
              </p:extLst>
            </p:nvPr>
          </p:nvGraphicFramePr>
          <p:xfrm>
            <a:off x="4756510" y="393466"/>
            <a:ext cx="650081" cy="6218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0" name="Equation" r:id="rId11" imgW="266400" imgH="253800" progId="Equation.DSMT4">
                    <p:embed/>
                  </p:oleObj>
                </mc:Choice>
                <mc:Fallback>
                  <p:oleObj name="Equation" r:id="rId11" imgW="266400" imgH="253800" progId="Equation.DSMT4">
                    <p:embed/>
                    <p:pic>
                      <p:nvPicPr>
                        <p:cNvPr id="22" name="Object 9">
                          <a:extLst>
                            <a:ext uri="{FF2B5EF4-FFF2-40B4-BE49-F238E27FC236}">
                              <a16:creationId xmlns:a16="http://schemas.microsoft.com/office/drawing/2014/main" id="{87157357-43ED-41DB-91FF-10A16D09E7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6510" y="393466"/>
                          <a:ext cx="650081" cy="6218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1"/>
          <p:cNvGrpSpPr>
            <a:grpSpLocks/>
          </p:cNvGrpSpPr>
          <p:nvPr/>
        </p:nvGrpSpPr>
        <p:grpSpPr bwMode="auto">
          <a:xfrm>
            <a:off x="423863" y="393700"/>
            <a:ext cx="8497887" cy="2274888"/>
            <a:chOff x="423863" y="393466"/>
            <a:chExt cx="8497887" cy="2275350"/>
          </a:xfrm>
        </p:grpSpPr>
        <p:sp>
          <p:nvSpPr>
            <p:cNvPr id="45066" name="Rectangle 11"/>
            <p:cNvSpPr>
              <a:spLocks noChangeArrowheads="1"/>
            </p:cNvSpPr>
            <p:nvPr/>
          </p:nvSpPr>
          <p:spPr bwMode="auto">
            <a:xfrm>
              <a:off x="423863" y="422047"/>
              <a:ext cx="8497887" cy="22467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例：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25℃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时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BaSO</a:t>
              </a:r>
              <a:r>
                <a:rPr lang="en-US" altLang="zh-CN" sz="28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的溶度积      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 0.9160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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−10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。试计算在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0.001mol∙kg</a:t>
              </a:r>
              <a:r>
                <a:rPr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−1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的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(NH</a:t>
              </a:r>
              <a:r>
                <a:rPr lang="en-US" altLang="zh-CN" sz="2800" b="1" baseline="-25000" dirty="0">
                  <a:solidFill>
                    <a:srgbClr val="0000FF"/>
                  </a:solidFill>
                  <a:latin typeface="Times New Roman" pitchFamily="18" charset="0"/>
                </a:rPr>
                <a:t>4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)</a:t>
              </a:r>
              <a:r>
                <a:rPr lang="en-US" altLang="zh-CN" sz="2800" b="1" baseline="-25000" dirty="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SO</a:t>
              </a:r>
              <a:r>
                <a:rPr lang="en-US" altLang="zh-CN" sz="2800" b="1" baseline="-25000" dirty="0">
                  <a:solidFill>
                    <a:srgbClr val="0000FF"/>
                  </a:solidFill>
                  <a:latin typeface="Times New Roman" pitchFamily="18" charset="0"/>
                </a:rPr>
                <a:t>4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溶液中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BaSO</a:t>
              </a:r>
              <a:r>
                <a:rPr lang="en-US" altLang="zh-CN" sz="2800" b="1" baseline="-25000" dirty="0">
                  <a:solidFill>
                    <a:srgbClr val="0000FF"/>
                  </a:solidFill>
                  <a:latin typeface="Times New Roman" pitchFamily="18" charset="0"/>
                </a:rPr>
                <a:t>4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的溶解度（用质量摩尔浓度表示）。计算中可略去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BaSO</a:t>
              </a:r>
              <a:r>
                <a:rPr lang="en-US" altLang="zh-CN" sz="2800" b="1" baseline="-25000" dirty="0">
                  <a:solidFill>
                    <a:srgbClr val="0000FF"/>
                  </a:solidFill>
                  <a:latin typeface="Times New Roman" pitchFamily="18" charset="0"/>
                </a:rPr>
                <a:t>4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解离产生的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SO</a:t>
              </a:r>
              <a:r>
                <a:rPr lang="en-US" altLang="zh-CN" sz="2800" b="1" baseline="-25000" dirty="0">
                  <a:solidFill>
                    <a:srgbClr val="0000FF"/>
                  </a:solidFill>
                  <a:latin typeface="Times New Roman" pitchFamily="18" charset="0"/>
                </a:rPr>
                <a:t>4</a:t>
              </a:r>
              <a:r>
                <a:rPr lang="en-US" altLang="zh-CN" sz="2800" b="1" baseline="30000" dirty="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  <a:r>
                <a:rPr lang="en-US" altLang="zh-CN" sz="2800" b="1" baseline="30000" dirty="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，平均离子活度因子服从德拜</a:t>
              </a:r>
              <a:r>
                <a:rPr lang="en-US" altLang="zh-CN" sz="2800" b="1" dirty="0">
                  <a:solidFill>
                    <a:srgbClr val="0000FF"/>
                  </a:solidFill>
                  <a:latin typeface="宋体" pitchFamily="2" charset="-122"/>
                </a:rPr>
                <a:t>-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休克尔极限公式。</a:t>
              </a:r>
            </a:p>
          </p:txBody>
        </p:sp>
        <p:graphicFrame>
          <p:nvGraphicFramePr>
            <p:cNvPr id="4506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5406909"/>
                </p:ext>
              </p:extLst>
            </p:nvPr>
          </p:nvGraphicFramePr>
          <p:xfrm>
            <a:off x="4756510" y="393466"/>
            <a:ext cx="650081" cy="6218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0" name="Equation" r:id="rId3" imgW="266400" imgH="253800" progId="Equation.DSMT4">
                    <p:embed/>
                  </p:oleObj>
                </mc:Choice>
                <mc:Fallback>
                  <p:oleObj name="Equation" r:id="rId3" imgW="266400" imgH="253800" progId="Equation.DSMT4">
                    <p:embed/>
                    <p:pic>
                      <p:nvPicPr>
                        <p:cNvPr id="4506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6510" y="393466"/>
                          <a:ext cx="650081" cy="6218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6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233146"/>
              </p:ext>
            </p:extLst>
          </p:nvPr>
        </p:nvGraphicFramePr>
        <p:xfrm>
          <a:off x="1437639" y="2624292"/>
          <a:ext cx="7306613" cy="56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5" imgW="3301920" imgH="253800" progId="Equation.DSMT4">
                  <p:embed/>
                </p:oleObj>
              </mc:Choice>
              <mc:Fallback>
                <p:oleObj name="Equation" r:id="rId5" imgW="3301920" imgH="253800" progId="Equation.DSMT4">
                  <p:embed/>
                  <p:pic>
                    <p:nvPicPr>
                      <p:cNvPr id="616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7639" y="2624292"/>
                        <a:ext cx="7306613" cy="561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615717"/>
              </p:ext>
            </p:extLst>
          </p:nvPr>
        </p:nvGraphicFramePr>
        <p:xfrm>
          <a:off x="2671402" y="3306368"/>
          <a:ext cx="1799182" cy="526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7" imgW="761760" imgH="228600" progId="Equation.DSMT4">
                  <p:embed/>
                </p:oleObj>
              </mc:Choice>
              <mc:Fallback>
                <p:oleObj name="Equation" r:id="rId7" imgW="761760" imgH="228600" progId="Equation.DSMT4">
                  <p:embed/>
                  <p:pic>
                    <p:nvPicPr>
                      <p:cNvPr id="616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402" y="3306368"/>
                        <a:ext cx="1799182" cy="526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373499"/>
              </p:ext>
            </p:extLst>
          </p:nvPr>
        </p:nvGraphicFramePr>
        <p:xfrm>
          <a:off x="1196137" y="3905536"/>
          <a:ext cx="7256213" cy="194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9" imgW="3162240" imgH="838080" progId="Equation.DSMT4">
                  <p:embed/>
                </p:oleObj>
              </mc:Choice>
              <mc:Fallback>
                <p:oleObj name="Equation" r:id="rId9" imgW="3162240" imgH="838080" progId="Equation.DSMT4">
                  <p:embed/>
                  <p:pic>
                    <p:nvPicPr>
                      <p:cNvPr id="616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137" y="3905536"/>
                        <a:ext cx="7256213" cy="194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Rectangle 30"/>
          <p:cNvSpPr>
            <a:spLocks noChangeArrowheads="1"/>
          </p:cNvSpPr>
          <p:nvPr/>
        </p:nvSpPr>
        <p:spPr bwMode="auto">
          <a:xfrm>
            <a:off x="0" y="1905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5063" name="Rectangle 31"/>
          <p:cNvSpPr>
            <a:spLocks noChangeArrowheads="1"/>
          </p:cNvSpPr>
          <p:nvPr/>
        </p:nvSpPr>
        <p:spPr bwMode="auto">
          <a:xfrm>
            <a:off x="0" y="2152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5064" name="TextBox 1"/>
          <p:cNvSpPr txBox="1">
            <a:spLocks noChangeArrowheads="1"/>
          </p:cNvSpPr>
          <p:nvPr/>
        </p:nvSpPr>
        <p:spPr bwMode="auto">
          <a:xfrm>
            <a:off x="508000" y="2635250"/>
            <a:ext cx="9826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解：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836972" y="5984169"/>
            <a:ext cx="78390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BaSO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lang="zh-CN" altLang="en-US" sz="2800" b="1" dirty="0">
                <a:solidFill>
                  <a:srgbClr val="0000FF"/>
                </a:solidFill>
              </a:rPr>
              <a:t>的溶解度为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1.53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mol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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kg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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644525" y="711200"/>
            <a:ext cx="782796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计算水的离子积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(ionic product of water)</a:t>
            </a:r>
            <a:endParaRPr kumimoji="1" lang="zh-CN" altLang="en-US" sz="2800" dirty="0"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4608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038034"/>
              </p:ext>
            </p:extLst>
          </p:nvPr>
        </p:nvGraphicFramePr>
        <p:xfrm>
          <a:off x="3032125" y="1308100"/>
          <a:ext cx="3021013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1180800" imgH="241200" progId="Equation.DSMT4">
                  <p:embed/>
                </p:oleObj>
              </mc:Choice>
              <mc:Fallback>
                <p:oleObj name="Equation" r:id="rId3" imgW="1180800" imgH="241200" progId="Equation.DSMT4">
                  <p:embed/>
                  <p:pic>
                    <p:nvPicPr>
                      <p:cNvPr id="4608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5" y="1308100"/>
                        <a:ext cx="3021013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938028"/>
              </p:ext>
            </p:extLst>
          </p:nvPr>
        </p:nvGraphicFramePr>
        <p:xfrm>
          <a:off x="345610" y="3912236"/>
          <a:ext cx="8609942" cy="23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5" imgW="3632040" imgH="977760" progId="Equation.DSMT4">
                  <p:embed/>
                </p:oleObj>
              </mc:Choice>
              <mc:Fallback>
                <p:oleObj name="Equation" r:id="rId5" imgW="3632040" imgH="977760" progId="Equation.DSMT4">
                  <p:embed/>
                  <p:pic>
                    <p:nvPicPr>
                      <p:cNvPr id="46085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10" y="3912236"/>
                        <a:ext cx="8609942" cy="23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182950"/>
              </p:ext>
            </p:extLst>
          </p:nvPr>
        </p:nvGraphicFramePr>
        <p:xfrm>
          <a:off x="1903413" y="3270250"/>
          <a:ext cx="53086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7" imgW="2108160" imgH="241200" progId="Equation.DSMT4">
                  <p:embed/>
                </p:oleObj>
              </mc:Choice>
              <mc:Fallback>
                <p:oleObj name="Equation" r:id="rId7" imgW="2108160" imgH="241200" progId="Equation.DSMT4">
                  <p:embed/>
                  <p:pic>
                    <p:nvPicPr>
                      <p:cNvPr id="46086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3270250"/>
                        <a:ext cx="53086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793747"/>
              </p:ext>
            </p:extLst>
          </p:nvPr>
        </p:nvGraphicFramePr>
        <p:xfrm>
          <a:off x="1619250" y="1946275"/>
          <a:ext cx="587533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9" imgW="2501640" imgH="241200" progId="Equation.DSMT4">
                  <p:embed/>
                </p:oleObj>
              </mc:Choice>
              <mc:Fallback>
                <p:oleObj name="Equation" r:id="rId9" imgW="2501640" imgH="241200" progId="Equation.DSMT4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946275"/>
                        <a:ext cx="587533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1427255" y="2600325"/>
            <a:ext cx="5970495" cy="585788"/>
            <a:chOff x="920986" y="3384791"/>
            <a:chExt cx="5970495" cy="585788"/>
          </a:xfrm>
        </p:grpSpPr>
        <p:graphicFrame>
          <p:nvGraphicFramePr>
            <p:cNvPr id="9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5301965"/>
                </p:ext>
              </p:extLst>
            </p:nvPr>
          </p:nvGraphicFramePr>
          <p:xfrm>
            <a:off x="5334144" y="3391141"/>
            <a:ext cx="1557337" cy="579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8" name="Equation" r:id="rId11" imgW="647640" imgH="241200" progId="Equation.DSMT4">
                    <p:embed/>
                  </p:oleObj>
                </mc:Choice>
                <mc:Fallback>
                  <p:oleObj name="Equation" r:id="rId11" imgW="647640" imgH="241200" progId="Equation.DSMT4">
                    <p:embed/>
                    <p:pic>
                      <p:nvPicPr>
                        <p:cNvPr id="9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144" y="3391141"/>
                          <a:ext cx="1557337" cy="579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" name="组合 9"/>
            <p:cNvGrpSpPr/>
            <p:nvPr/>
          </p:nvGrpSpPr>
          <p:grpSpPr>
            <a:xfrm>
              <a:off x="920986" y="3384791"/>
              <a:ext cx="4418657" cy="550863"/>
              <a:chOff x="977426" y="5066834"/>
              <a:chExt cx="4418657" cy="550863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977426" y="5066997"/>
                <a:ext cx="44186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000000"/>
                    </a:solidFill>
                  </a:rPr>
                  <a:t>假设                           ，则</a:t>
                </a:r>
              </a:p>
            </p:txBody>
          </p:sp>
          <p:graphicFrame>
            <p:nvGraphicFramePr>
              <p:cNvPr id="11" name="对象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53124711"/>
                  </p:ext>
                </p:extLst>
              </p:nvPr>
            </p:nvGraphicFramePr>
            <p:xfrm>
              <a:off x="1745684" y="5066834"/>
              <a:ext cx="2690812" cy="5508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39" name="Equation" r:id="rId13" imgW="1168200" imgH="241200" progId="Equation.DSMT4">
                      <p:embed/>
                    </p:oleObj>
                  </mc:Choice>
                  <mc:Fallback>
                    <p:oleObj name="Equation" r:id="rId13" imgW="1168200" imgH="241200" progId="Equation.DSMT4">
                      <p:embed/>
                      <p:pic>
                        <p:nvPicPr>
                          <p:cNvPr id="11" name="对象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5684" y="5066834"/>
                            <a:ext cx="2690812" cy="5508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38150" y="674688"/>
            <a:ext cx="6615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计算弱电解质的解离度和解离平衡常数</a:t>
            </a:r>
          </a:p>
        </p:txBody>
      </p:sp>
      <p:graphicFrame>
        <p:nvGraphicFramePr>
          <p:cNvPr id="317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109216"/>
              </p:ext>
            </p:extLst>
          </p:nvPr>
        </p:nvGraphicFramePr>
        <p:xfrm>
          <a:off x="3035300" y="2044700"/>
          <a:ext cx="26574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066680" imgH="215640" progId="Equation.DSMT4">
                  <p:embed/>
                </p:oleObj>
              </mc:Choice>
              <mc:Fallback>
                <p:oleObj name="Equation" r:id="rId3" imgW="1066680" imgH="215640" progId="Equation.DSMT4">
                  <p:embed/>
                  <p:pic>
                    <p:nvPicPr>
                      <p:cNvPr id="317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2044700"/>
                        <a:ext cx="265747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116549"/>
              </p:ext>
            </p:extLst>
          </p:nvPr>
        </p:nvGraphicFramePr>
        <p:xfrm>
          <a:off x="1781175" y="3917950"/>
          <a:ext cx="5370513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2234880" imgH="457200" progId="Equation.DSMT4">
                  <p:embed/>
                </p:oleObj>
              </mc:Choice>
              <mc:Fallback>
                <p:oleObj name="Equation" r:id="rId5" imgW="2234880" imgH="457200" progId="Equation.DSMT4">
                  <p:embed/>
                  <p:pic>
                    <p:nvPicPr>
                      <p:cNvPr id="3175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3917950"/>
                        <a:ext cx="5370513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TextBox 9"/>
          <p:cNvSpPr txBox="1">
            <a:spLocks noChangeArrowheads="1"/>
          </p:cNvSpPr>
          <p:nvPr/>
        </p:nvSpPr>
        <p:spPr bwMode="auto">
          <a:xfrm>
            <a:off x="755650" y="1090613"/>
            <a:ext cx="773906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(degree of dissociation and dissociation constant of weak electrolytes)</a:t>
            </a:r>
            <a:endParaRPr lang="zh-CN" altLang="en-US" sz="28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95206" y="3311525"/>
            <a:ext cx="7124819" cy="579438"/>
            <a:chOff x="920986" y="3384791"/>
            <a:chExt cx="7124819" cy="579438"/>
          </a:xfrm>
        </p:grpSpPr>
        <p:graphicFrame>
          <p:nvGraphicFramePr>
            <p:cNvPr id="31753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9947244"/>
                </p:ext>
              </p:extLst>
            </p:nvPr>
          </p:nvGraphicFramePr>
          <p:xfrm>
            <a:off x="6213830" y="3384791"/>
            <a:ext cx="1831975" cy="579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Equation" r:id="rId7" imgW="761760" imgH="241200" progId="Equation.DSMT4">
                    <p:embed/>
                  </p:oleObj>
                </mc:Choice>
                <mc:Fallback>
                  <p:oleObj name="Equation" r:id="rId7" imgW="761760" imgH="241200" progId="Equation.DSMT4">
                    <p:embed/>
                    <p:pic>
                      <p:nvPicPr>
                        <p:cNvPr id="31753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3830" y="3384791"/>
                          <a:ext cx="1831975" cy="579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" name="组合 12"/>
            <p:cNvGrpSpPr/>
            <p:nvPr/>
          </p:nvGrpSpPr>
          <p:grpSpPr>
            <a:xfrm>
              <a:off x="920986" y="3384791"/>
              <a:ext cx="5423365" cy="550863"/>
              <a:chOff x="977426" y="5066834"/>
              <a:chExt cx="5423365" cy="550863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77426" y="5066997"/>
                <a:ext cx="54233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000000"/>
                    </a:solidFill>
                  </a:rPr>
                  <a:t>假设稀溶液                           ，则</a:t>
                </a:r>
              </a:p>
            </p:txBody>
          </p:sp>
          <p:graphicFrame>
            <p:nvGraphicFramePr>
              <p:cNvPr id="14" name="对象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30110384"/>
                  </p:ext>
                </p:extLst>
              </p:nvPr>
            </p:nvGraphicFramePr>
            <p:xfrm>
              <a:off x="2896833" y="5066834"/>
              <a:ext cx="2690812" cy="5508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9" name="Equation" r:id="rId9" imgW="1168200" imgH="241200" progId="Equation.DSMT4">
                      <p:embed/>
                    </p:oleObj>
                  </mc:Choice>
                  <mc:Fallback>
                    <p:oleObj name="Equation" r:id="rId9" imgW="1168200" imgH="241200" progId="Equation.DSMT4">
                      <p:embed/>
                      <p:pic>
                        <p:nvPicPr>
                          <p:cNvPr id="14" name="对象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96833" y="5066834"/>
                            <a:ext cx="2690812" cy="5508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" name="组合 6"/>
          <p:cNvGrpSpPr/>
          <p:nvPr/>
        </p:nvGrpSpPr>
        <p:grpSpPr>
          <a:xfrm>
            <a:off x="755650" y="5915025"/>
            <a:ext cx="8106128" cy="549275"/>
            <a:chOff x="636177" y="5666671"/>
            <a:chExt cx="8106128" cy="549275"/>
          </a:xfrm>
        </p:grpSpPr>
        <p:sp>
          <p:nvSpPr>
            <p:cNvPr id="17" name="TextBox 16"/>
            <p:cNvSpPr txBox="1"/>
            <p:nvPr/>
          </p:nvSpPr>
          <p:spPr>
            <a:xfrm>
              <a:off x="636177" y="5667023"/>
              <a:ext cx="8106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00FF"/>
                  </a:solidFill>
                </a:rPr>
                <a:t>假设水的电导率可忽略，           ，测电导率求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512202"/>
                </p:ext>
              </p:extLst>
            </p:nvPr>
          </p:nvGraphicFramePr>
          <p:xfrm>
            <a:off x="4531902" y="5666671"/>
            <a:ext cx="1284288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Equation" r:id="rId11" imgW="533160" imgH="228600" progId="Equation.DSMT4">
                    <p:embed/>
                  </p:oleObj>
                </mc:Choice>
                <mc:Fallback>
                  <p:oleObj name="Equation" r:id="rId11" imgW="533160" imgH="228600" progId="Equation.DSMT4">
                    <p:embed/>
                    <p:pic>
                      <p:nvPicPr>
                        <p:cNvPr id="4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1902" y="5666671"/>
                          <a:ext cx="1284288" cy="549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549354"/>
              </p:ext>
            </p:extLst>
          </p:nvPr>
        </p:nvGraphicFramePr>
        <p:xfrm>
          <a:off x="3086100" y="4865688"/>
          <a:ext cx="326707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3" imgW="1358640" imgH="457200" progId="Equation.DSMT4">
                  <p:embed/>
                </p:oleObj>
              </mc:Choice>
              <mc:Fallback>
                <p:oleObj name="Equation" r:id="rId13" imgW="1358640" imgH="45720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4865688"/>
                        <a:ext cx="326707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249711"/>
              </p:ext>
            </p:extLst>
          </p:nvPr>
        </p:nvGraphicFramePr>
        <p:xfrm>
          <a:off x="1555750" y="2657475"/>
          <a:ext cx="58769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15" imgW="2501640" imgH="241200" progId="Equation.DSMT4">
                  <p:embed/>
                </p:oleObj>
              </mc:Choice>
              <mc:Fallback>
                <p:oleObj name="Equation" r:id="rId15" imgW="2501640" imgH="24120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2657475"/>
                        <a:ext cx="58769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852863" y="2738438"/>
            <a:ext cx="9302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1204913" y="490538"/>
          <a:ext cx="3609975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3" imgW="1438656" imgH="1383792" progId="CorelDRAW.Graphic.6">
                  <p:embed/>
                </p:oleObj>
              </mc:Choice>
              <mc:Fallback>
                <p:oleObj r:id="rId3" imgW="1438656" imgH="1383792" progId="CorelDRAW.Graphic.6">
                  <p:embed/>
                  <p:pic>
                    <p:nvPicPr>
                      <p:cNvPr id="327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490538"/>
                        <a:ext cx="3609975" cy="346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580639"/>
              </p:ext>
            </p:extLst>
          </p:nvPr>
        </p:nvGraphicFramePr>
        <p:xfrm>
          <a:off x="1563688" y="4268788"/>
          <a:ext cx="6059487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2577960" imgH="241200" progId="Equation.DSMT4">
                  <p:embed/>
                </p:oleObj>
              </mc:Choice>
              <mc:Fallback>
                <p:oleObj name="Equation" r:id="rId5" imgW="2577960" imgH="241200" progId="Equation.DSMT4">
                  <p:embed/>
                  <p:pic>
                    <p:nvPicPr>
                      <p:cNvPr id="481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4268788"/>
                        <a:ext cx="6059487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444205"/>
              </p:ext>
            </p:extLst>
          </p:nvPr>
        </p:nvGraphicFramePr>
        <p:xfrm>
          <a:off x="1927225" y="4770438"/>
          <a:ext cx="519271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2209680" imgH="241200" progId="Equation.DSMT4">
                  <p:embed/>
                </p:oleObj>
              </mc:Choice>
              <mc:Fallback>
                <p:oleObj name="Equation" r:id="rId7" imgW="2209680" imgH="241200" progId="Equation.DSMT4">
                  <p:embed/>
                  <p:pic>
                    <p:nvPicPr>
                      <p:cNvPr id="4813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225" y="4770438"/>
                        <a:ext cx="5192713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914429"/>
              </p:ext>
            </p:extLst>
          </p:nvPr>
        </p:nvGraphicFramePr>
        <p:xfrm>
          <a:off x="2309813" y="5322888"/>
          <a:ext cx="4329112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1841400" imgH="241200" progId="Equation.DSMT4">
                  <p:embed/>
                </p:oleObj>
              </mc:Choice>
              <mc:Fallback>
                <p:oleObj name="Equation" r:id="rId9" imgW="1841400" imgH="241200" progId="Equation.DSMT4">
                  <p:embed/>
                  <p:pic>
                    <p:nvPicPr>
                      <p:cNvPr id="4814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5322888"/>
                        <a:ext cx="4329112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870510"/>
              </p:ext>
            </p:extLst>
          </p:nvPr>
        </p:nvGraphicFramePr>
        <p:xfrm>
          <a:off x="2470150" y="5894388"/>
          <a:ext cx="391001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1" imgW="1663560" imgH="241200" progId="Equation.DSMT4">
                  <p:embed/>
                </p:oleObj>
              </mc:Choice>
              <mc:Fallback>
                <p:oleObj name="Equation" r:id="rId11" imgW="1663560" imgH="241200" progId="Equation.DSMT4">
                  <p:embed/>
                  <p:pic>
                    <p:nvPicPr>
                      <p:cNvPr id="4814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5894388"/>
                        <a:ext cx="3910013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TextBox 1"/>
          <p:cNvSpPr txBox="1">
            <a:spLocks noChangeArrowheads="1"/>
          </p:cNvSpPr>
          <p:nvPr/>
        </p:nvSpPr>
        <p:spPr bwMode="auto">
          <a:xfrm>
            <a:off x="279400" y="3927475"/>
            <a:ext cx="665321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latin typeface="黑体" pitchFamily="2" charset="-122"/>
                <a:ea typeface="黑体" pitchFamily="2" charset="-122"/>
                <a:cs typeface="Times New Roman" pitchFamily="18" charset="0"/>
              </a:rPr>
              <a:t>图</a:t>
            </a:r>
            <a:r>
              <a:rPr kumimoji="1" lang="en-US" altLang="zh-CN" sz="2000" b="1">
                <a:latin typeface="黑体" pitchFamily="2" charset="-122"/>
                <a:ea typeface="黑体" pitchFamily="2" charset="-122"/>
                <a:cs typeface="Times New Roman" pitchFamily="18" charset="0"/>
              </a:rPr>
              <a:t>16</a:t>
            </a:r>
            <a:r>
              <a:rPr kumimoji="1" lang="en-US" altLang="zh-CN" sz="2000" b="1">
                <a:ea typeface="黑体" pitchFamily="2" charset="-122"/>
                <a:cs typeface="Times New Roman" pitchFamily="18" charset="0"/>
              </a:rPr>
              <a:t>–</a:t>
            </a:r>
            <a:r>
              <a:rPr kumimoji="1" lang="en-US" altLang="zh-CN" sz="2000" b="1">
                <a:latin typeface="黑体" pitchFamily="2" charset="-122"/>
                <a:ea typeface="黑体" pitchFamily="2" charset="-122"/>
                <a:cs typeface="Times New Roman" pitchFamily="18" charset="0"/>
              </a:rPr>
              <a:t>15 </a:t>
            </a:r>
            <a:r>
              <a:rPr kumimoji="1" lang="zh-CN" altLang="en-US" sz="2000" b="1">
                <a:latin typeface="黑体" pitchFamily="2" charset="-122"/>
                <a:ea typeface="黑体" pitchFamily="2" charset="-122"/>
                <a:cs typeface="Times New Roman" pitchFamily="18" charset="0"/>
              </a:rPr>
              <a:t>由电导测定计算醋酸在水溶液中的解离平衡常数</a:t>
            </a:r>
            <a:endParaRPr lang="zh-CN" altLang="en-US" sz="2000">
              <a:ea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607918"/>
              </p:ext>
            </p:extLst>
          </p:nvPr>
        </p:nvGraphicFramePr>
        <p:xfrm>
          <a:off x="4813300" y="1255713"/>
          <a:ext cx="3846513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3" imgW="1600200" imgH="457200" progId="Equation.DSMT4">
                  <p:embed/>
                </p:oleObj>
              </mc:Choice>
              <mc:Fallback>
                <p:oleObj name="Equation" r:id="rId13" imgW="1600200" imgH="4572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1255713"/>
                        <a:ext cx="3846513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245627"/>
              </p:ext>
            </p:extLst>
          </p:nvPr>
        </p:nvGraphicFramePr>
        <p:xfrm>
          <a:off x="4961114" y="2361319"/>
          <a:ext cx="3965575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15" imgW="2031840" imgH="660240" progId="Equation.DSMT4">
                  <p:embed/>
                </p:oleObj>
              </mc:Choice>
              <mc:Fallback>
                <p:oleObj name="Equation" r:id="rId15" imgW="2031840" imgH="66024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1114" y="2361319"/>
                        <a:ext cx="3965575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331463"/>
              </p:ext>
            </p:extLst>
          </p:nvPr>
        </p:nvGraphicFramePr>
        <p:xfrm>
          <a:off x="4895850" y="677863"/>
          <a:ext cx="38830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17" imgW="1955520" imgH="241200" progId="Equation.DSMT4">
                  <p:embed/>
                </p:oleObj>
              </mc:Choice>
              <mc:Fallback>
                <p:oleObj name="Equation" r:id="rId17" imgW="1955520" imgH="2412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677863"/>
                        <a:ext cx="38830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95300" y="571500"/>
            <a:ext cx="82486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例：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把浓度为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15.81mol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.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−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的醋酸溶液注入电导池，已知电导池常数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(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l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/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s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)=13.7m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−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，此时测得电阻为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655</a:t>
            </a:r>
            <a:r>
              <a:rPr kumimoji="1" lang="en-US" altLang="zh-CN" sz="2800" dirty="0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W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，根据表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16-4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的数据计算醋酸的</a:t>
            </a:r>
            <a:r>
              <a:rPr kumimoji="1" lang="en-US" altLang="zh-CN" sz="2800" i="1" dirty="0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L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，以及求出在给定条件下醋酸的解离度</a:t>
            </a:r>
            <a:r>
              <a:rPr kumimoji="1" lang="en-US" altLang="zh-CN" sz="2800" i="1" dirty="0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a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和解离平衡常数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K</a:t>
            </a:r>
            <a:r>
              <a:rPr kumimoji="1" lang="en-US" altLang="zh-CN" sz="2800" i="1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。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00050" y="2400300"/>
            <a:ext cx="1123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748692"/>
              </p:ext>
            </p:extLst>
          </p:nvPr>
        </p:nvGraphicFramePr>
        <p:xfrm>
          <a:off x="1290638" y="2368550"/>
          <a:ext cx="635317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2666880" imgH="444240" progId="Equation.DSMT4">
                  <p:embed/>
                </p:oleObj>
              </mc:Choice>
              <mc:Fallback>
                <p:oleObj name="Equation" r:id="rId3" imgW="2666880" imgH="444240" progId="Equation.DSMT4">
                  <p:embed/>
                  <p:pic>
                    <p:nvPicPr>
                      <p:cNvPr id="49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2368550"/>
                        <a:ext cx="6353175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515509"/>
              </p:ext>
            </p:extLst>
          </p:nvPr>
        </p:nvGraphicFramePr>
        <p:xfrm>
          <a:off x="1238250" y="3436938"/>
          <a:ext cx="4981575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2286000" imgH="685800" progId="Equation.DSMT4">
                  <p:embed/>
                </p:oleObj>
              </mc:Choice>
              <mc:Fallback>
                <p:oleObj name="Equation" r:id="rId5" imgW="2286000" imgH="685800" progId="Equation.DSMT4">
                  <p:embed/>
                  <p:pic>
                    <p:nvPicPr>
                      <p:cNvPr id="491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3436938"/>
                        <a:ext cx="4981575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708643"/>
              </p:ext>
            </p:extLst>
          </p:nvPr>
        </p:nvGraphicFramePr>
        <p:xfrm>
          <a:off x="661459" y="5226050"/>
          <a:ext cx="8180388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3644640" imgH="507960" progId="Equation.DSMT4">
                  <p:embed/>
                </p:oleObj>
              </mc:Choice>
              <mc:Fallback>
                <p:oleObj name="Equation" r:id="rId7" imgW="3644640" imgH="507960" progId="Equation.DSMT4">
                  <p:embed/>
                  <p:pic>
                    <p:nvPicPr>
                      <p:cNvPr id="491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59" y="5226050"/>
                        <a:ext cx="8180388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00050" y="2400300"/>
            <a:ext cx="1123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246610"/>
              </p:ext>
            </p:extLst>
          </p:nvPr>
        </p:nvGraphicFramePr>
        <p:xfrm>
          <a:off x="1868488" y="2543175"/>
          <a:ext cx="5145087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2082600" imgH="457200" progId="Equation.DSMT4">
                  <p:embed/>
                </p:oleObj>
              </mc:Choice>
              <mc:Fallback>
                <p:oleObj name="Equation" r:id="rId3" imgW="2082600" imgH="457200" progId="Equation.DSMT4">
                  <p:embed/>
                  <p:pic>
                    <p:nvPicPr>
                      <p:cNvPr id="501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2543175"/>
                        <a:ext cx="5145087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466588"/>
              </p:ext>
            </p:extLst>
          </p:nvPr>
        </p:nvGraphicFramePr>
        <p:xfrm>
          <a:off x="1055688" y="3660775"/>
          <a:ext cx="7153275" cy="213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2895480" imgH="863280" progId="Equation.DSMT4">
                  <p:embed/>
                </p:oleObj>
              </mc:Choice>
              <mc:Fallback>
                <p:oleObj name="Equation" r:id="rId5" imgW="2895480" imgH="863280" progId="Equation.DSMT4">
                  <p:embed/>
                  <p:pic>
                    <p:nvPicPr>
                      <p:cNvPr id="501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3660775"/>
                        <a:ext cx="7153275" cy="213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>
            <a:extLst>
              <a:ext uri="{FF2B5EF4-FFF2-40B4-BE49-F238E27FC236}">
                <a16:creationId xmlns:a16="http://schemas.microsoft.com/office/drawing/2014/main" id="{D4D0FA8E-57DB-4CFA-BC72-8B9539035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571500"/>
            <a:ext cx="82486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例：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把浓度为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15.81mol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.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−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的醋酸溶液注入电导池，已知电导池常数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(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l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/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s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)=13.7m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−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，此时测得电阻为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655</a:t>
            </a:r>
            <a:r>
              <a:rPr kumimoji="1" lang="en-US" altLang="zh-CN" sz="2800" dirty="0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W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，根据表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16-4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的数据计算醋酸的</a:t>
            </a:r>
            <a:r>
              <a:rPr kumimoji="1" lang="en-US" altLang="zh-CN" sz="2800" i="1" dirty="0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L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，以及求出在给定条件下醋酸的解离度</a:t>
            </a:r>
            <a:r>
              <a:rPr kumimoji="1" lang="en-US" altLang="zh-CN" sz="2800" i="1" dirty="0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a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和解离平衡常数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K</a:t>
            </a:r>
            <a:r>
              <a:rPr kumimoji="1" lang="en-US" altLang="zh-CN" sz="2800" i="1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644525" y="609600"/>
            <a:ext cx="8085138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计算微溶盐的溶解度和溶度积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(solubility and solubility product of sparingly soluble salts)</a:t>
            </a:r>
            <a:endParaRPr kumimoji="1" lang="zh-CN" altLang="en-US" sz="2800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644525" y="1563688"/>
            <a:ext cx="824865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由于是微溶盐，解离的离子数量很少，由水解离出的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H</a:t>
            </a:r>
            <a:r>
              <a:rPr kumimoji="1" lang="en-US" altLang="zh-CN" sz="2800" b="1" baseline="30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+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和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OH</a:t>
            </a:r>
            <a:r>
              <a:rPr kumimoji="1" lang="en-US" altLang="zh-CN" sz="2800" b="1" baseline="30000" dirty="0">
                <a:solidFill>
                  <a:srgbClr val="0000FF"/>
                </a:solidFill>
                <a:latin typeface="Times New Roman"/>
                <a:ea typeface="黑体" pitchFamily="2" charset="-122"/>
                <a:cs typeface="Times New Roman"/>
              </a:rPr>
              <a:t>–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浓度与微溶盐的离子浓度数量级相当，必须考虑水对电导率的贡献。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07453"/>
              </p:ext>
            </p:extLst>
          </p:nvPr>
        </p:nvGraphicFramePr>
        <p:xfrm>
          <a:off x="1385888" y="4646613"/>
          <a:ext cx="6630987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2717640" imgH="253800" progId="Equation.DSMT4">
                  <p:embed/>
                </p:oleObj>
              </mc:Choice>
              <mc:Fallback>
                <p:oleObj name="Equation" r:id="rId3" imgW="2717640" imgH="25380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4646613"/>
                        <a:ext cx="6630987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1049867" y="2958746"/>
            <a:ext cx="7552266" cy="1553043"/>
            <a:chOff x="812798" y="2706462"/>
            <a:chExt cx="7552266" cy="1553043"/>
          </a:xfrm>
        </p:grpSpPr>
        <p:sp>
          <p:nvSpPr>
            <p:cNvPr id="22" name="TextBox 21"/>
            <p:cNvSpPr txBox="1"/>
            <p:nvPr/>
          </p:nvSpPr>
          <p:spPr>
            <a:xfrm>
              <a:off x="812798" y="2720622"/>
              <a:ext cx="7552266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0000"/>
                  </a:solidFill>
                </a:rPr>
                <a:t>稀溶液离子近似独立运动，则</a:t>
              </a:r>
              <a:endParaRPr lang="en-US" altLang="zh-CN" sz="2800" b="1" dirty="0">
                <a:solidFill>
                  <a:srgbClr val="000000"/>
                </a:solidFill>
              </a:endParaRPr>
            </a:p>
            <a:p>
              <a:pPr>
                <a:spcBef>
                  <a:spcPts val="1200"/>
                </a:spcBef>
              </a:pPr>
              <a:r>
                <a:rPr lang="zh-CN" altLang="en-US" sz="2800" b="1" dirty="0">
                  <a:solidFill>
                    <a:srgbClr val="000000"/>
                  </a:solidFill>
                </a:rPr>
                <a:t>若微溶盐不解离出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sz="2800" baseline="30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zh-CN" altLang="en-US" sz="2800" b="1" dirty="0">
                  <a:solidFill>
                    <a:srgbClr val="000000"/>
                  </a:solidFill>
                </a:rPr>
                <a:t>或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OH</a:t>
              </a:r>
              <a:r>
                <a:rPr lang="en-US" altLang="zh-CN" sz="2800" baseline="30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zh-CN" altLang="en-US" sz="2800" b="1" dirty="0">
                  <a:solidFill>
                    <a:srgbClr val="000000"/>
                  </a:solidFill>
                </a:rPr>
                <a:t>，则水的解离近似不受微溶盐影响，</a:t>
              </a:r>
              <a:r>
                <a:rPr lang="en-US" altLang="zh-CN" sz="2800" b="1" i="1" dirty="0">
                  <a:solidFill>
                    <a:srgbClr val="0000FF"/>
                  </a:solidFill>
                  <a:latin typeface="Symbol" panose="05050102010706020507" pitchFamily="18" charset="2"/>
                </a:rPr>
                <a:t>k</a:t>
              </a:r>
              <a:r>
                <a:rPr lang="zh-CN" altLang="en-US" sz="2800" b="1" baseline="-25000" dirty="0">
                  <a:solidFill>
                    <a:srgbClr val="0000FF"/>
                  </a:solidFill>
                </a:rPr>
                <a:t>水</a:t>
              </a:r>
              <a:r>
                <a:rPr lang="zh-CN" altLang="en-US" sz="2800" b="1" dirty="0">
                  <a:solidFill>
                    <a:srgbClr val="000000"/>
                  </a:solidFill>
                </a:rPr>
                <a:t>可以用</a:t>
              </a:r>
              <a:r>
                <a:rPr lang="en-US" altLang="zh-CN" sz="2800" b="1" i="1" dirty="0">
                  <a:solidFill>
                    <a:srgbClr val="0000FF"/>
                  </a:solidFill>
                  <a:latin typeface="Symbol" panose="05050102010706020507" pitchFamily="18" charset="2"/>
                </a:rPr>
                <a:t>k</a:t>
              </a:r>
              <a:r>
                <a:rPr lang="zh-CN" altLang="en-US" sz="2800" b="1" baseline="-25000" dirty="0">
                  <a:solidFill>
                    <a:srgbClr val="0000FF"/>
                  </a:solidFill>
                </a:rPr>
                <a:t>纯水</a:t>
              </a:r>
              <a:r>
                <a:rPr lang="zh-CN" altLang="en-US" sz="2800" b="1" dirty="0">
                  <a:solidFill>
                    <a:srgbClr val="000000"/>
                  </a:solidFill>
                </a:rPr>
                <a:t>近似代替。</a:t>
              </a:r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6302314"/>
                </p:ext>
              </p:extLst>
            </p:nvPr>
          </p:nvGraphicFramePr>
          <p:xfrm>
            <a:off x="5570192" y="2706462"/>
            <a:ext cx="2693987" cy="646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" name="Equation" r:id="rId5" imgW="1002960" imgH="241200" progId="Equation.DSMT4">
                    <p:embed/>
                  </p:oleObj>
                </mc:Choice>
                <mc:Fallback>
                  <p:oleObj name="Equation" r:id="rId5" imgW="1002960" imgH="241200" progId="Equation.DSMT4">
                    <p:embed/>
                    <p:pic>
                      <p:nvPicPr>
                        <p:cNvPr id="21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0192" y="2706462"/>
                          <a:ext cx="2693987" cy="646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1056448" y="5367338"/>
            <a:ext cx="6100002" cy="550862"/>
            <a:chOff x="977426" y="5066831"/>
            <a:chExt cx="6100002" cy="550862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7255153"/>
                </p:ext>
              </p:extLst>
            </p:nvPr>
          </p:nvGraphicFramePr>
          <p:xfrm>
            <a:off x="4386616" y="5066831"/>
            <a:ext cx="2690812" cy="550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name="Equation" r:id="rId7" imgW="1168200" imgH="241200" progId="Equation.DSMT4">
                    <p:embed/>
                  </p:oleObj>
                </mc:Choice>
                <mc:Fallback>
                  <p:oleObj name="Equation" r:id="rId7" imgW="1168200" imgH="241200" progId="Equation.DSMT4">
                    <p:embed/>
                    <p:pic>
                      <p:nvPicPr>
                        <p:cNvPr id="10" name="对象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6616" y="5066831"/>
                          <a:ext cx="2690812" cy="550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Box 22"/>
            <p:cNvSpPr txBox="1"/>
            <p:nvPr/>
          </p:nvSpPr>
          <p:spPr>
            <a:xfrm>
              <a:off x="977426" y="5066997"/>
              <a:ext cx="35155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0000"/>
                  </a:solidFill>
                </a:rPr>
                <a:t>微溶盐</a:t>
              </a:r>
              <a:r>
                <a:rPr lang="en-US" altLang="zh-CN" sz="2800" i="1" dirty="0">
                  <a:solidFill>
                    <a:srgbClr val="000000"/>
                  </a:solidFill>
                  <a:latin typeface="Symbol" panose="05050102010706020507" pitchFamily="18" charset="2"/>
                </a:rPr>
                <a:t>a 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r>
                <a:rPr lang="zh-CN" altLang="en-US" sz="2800" b="1" dirty="0">
                  <a:solidFill>
                    <a:srgbClr val="000000"/>
                  </a:solidFill>
                </a:rPr>
                <a:t>，稀溶液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56449" y="5873750"/>
            <a:ext cx="7011226" cy="679450"/>
            <a:chOff x="1056449" y="5693126"/>
            <a:chExt cx="7011226" cy="679450"/>
          </a:xfrm>
        </p:grpSpPr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4368481"/>
                </p:ext>
              </p:extLst>
            </p:nvPr>
          </p:nvGraphicFramePr>
          <p:xfrm>
            <a:off x="1695450" y="5693126"/>
            <a:ext cx="6372225" cy="679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" name="Equation" r:id="rId9" imgW="2374560" imgH="253800" progId="Equation.DSMT4">
                    <p:embed/>
                  </p:oleObj>
                </mc:Choice>
                <mc:Fallback>
                  <p:oleObj name="Equation" r:id="rId9" imgW="2374560" imgH="253800" progId="Equation.DSMT4">
                    <p:embed/>
                    <p:pic>
                      <p:nvPicPr>
                        <p:cNvPr id="26" name="对象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5450" y="5693126"/>
                          <a:ext cx="6372225" cy="679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1056449" y="5738687"/>
              <a:ext cx="6547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0000"/>
                  </a:solidFill>
                </a:rPr>
                <a:t>则</a:t>
              </a: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644525" y="609600"/>
            <a:ext cx="8085138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计算微溶盐的溶解度和溶度积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(solubility and solubility product of sparingly soluble salts)</a:t>
            </a:r>
            <a:endParaRPr kumimoji="1" lang="zh-CN" altLang="en-US" sz="2800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5844" name="Text Box 8"/>
          <p:cNvSpPr txBox="1">
            <a:spLocks noChangeArrowheads="1"/>
          </p:cNvSpPr>
          <p:nvPr/>
        </p:nvSpPr>
        <p:spPr bwMode="auto">
          <a:xfrm>
            <a:off x="723900" y="4279899"/>
            <a:ext cx="1428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660033"/>
                </a:solidFill>
                <a:latin typeface="Times New Roman" pitchFamily="18" charset="0"/>
                <a:ea typeface="黑体" pitchFamily="2" charset="-122"/>
              </a:rPr>
              <a:t>1-1</a:t>
            </a:r>
            <a:r>
              <a:rPr kumimoji="1" lang="zh-CN" altLang="en-US" sz="2800" b="1">
                <a:solidFill>
                  <a:srgbClr val="660033"/>
                </a:solidFill>
                <a:latin typeface="Times New Roman" pitchFamily="18" charset="0"/>
                <a:ea typeface="黑体" pitchFamily="2" charset="-122"/>
              </a:rPr>
              <a:t>价型</a:t>
            </a:r>
          </a:p>
        </p:txBody>
      </p:sp>
      <p:sp>
        <p:nvSpPr>
          <p:cNvPr id="35845" name="Text Box 9"/>
          <p:cNvSpPr txBox="1">
            <a:spLocks noChangeArrowheads="1"/>
          </p:cNvSpPr>
          <p:nvPr/>
        </p:nvSpPr>
        <p:spPr bwMode="auto">
          <a:xfrm>
            <a:off x="609600" y="4946649"/>
            <a:ext cx="165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660033"/>
                </a:solidFill>
                <a:latin typeface="Times New Roman" pitchFamily="18" charset="0"/>
                <a:ea typeface="黑体" pitchFamily="2" charset="-122"/>
              </a:rPr>
              <a:t>其它价型</a:t>
            </a:r>
          </a:p>
        </p:txBody>
      </p:sp>
      <p:graphicFrame>
        <p:nvGraphicFramePr>
          <p:cNvPr id="3584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267088"/>
              </p:ext>
            </p:extLst>
          </p:nvPr>
        </p:nvGraphicFramePr>
        <p:xfrm>
          <a:off x="2227263" y="2549525"/>
          <a:ext cx="441960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511280" imgH="457200" progId="Equation.DSMT4">
                  <p:embed/>
                </p:oleObj>
              </mc:Choice>
              <mc:Fallback>
                <p:oleObj name="Equation" r:id="rId3" imgW="1511280" imgH="457200" progId="Equation.DSMT4">
                  <p:embed/>
                  <p:pic>
                    <p:nvPicPr>
                      <p:cNvPr id="35846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3" y="2549525"/>
                        <a:ext cx="441960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980203"/>
              </p:ext>
            </p:extLst>
          </p:nvPr>
        </p:nvGraphicFramePr>
        <p:xfrm>
          <a:off x="2392363" y="4271963"/>
          <a:ext cx="275748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1015920" imgH="253800" progId="Equation.DSMT4">
                  <p:embed/>
                </p:oleObj>
              </mc:Choice>
              <mc:Fallback>
                <p:oleObj name="Equation" r:id="rId5" imgW="1015920" imgH="253800" progId="Equation.DSMT4">
                  <p:embed/>
                  <p:pic>
                    <p:nvPicPr>
                      <p:cNvPr id="35847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4271963"/>
                        <a:ext cx="2757487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08415"/>
              </p:ext>
            </p:extLst>
          </p:nvPr>
        </p:nvGraphicFramePr>
        <p:xfrm>
          <a:off x="2371904" y="4921250"/>
          <a:ext cx="6443662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2374560" imgH="507960" progId="Equation.DSMT4">
                  <p:embed/>
                </p:oleObj>
              </mc:Choice>
              <mc:Fallback>
                <p:oleObj name="Equation" r:id="rId7" imgW="2374560" imgH="507960" progId="Equation.DSMT4">
                  <p:embed/>
                  <p:pic>
                    <p:nvPicPr>
                      <p:cNvPr id="35848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904" y="4921250"/>
                        <a:ext cx="6443662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529326"/>
              </p:ext>
            </p:extLst>
          </p:nvPr>
        </p:nvGraphicFramePr>
        <p:xfrm>
          <a:off x="1574800" y="1716088"/>
          <a:ext cx="2792413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977760" imgH="241200" progId="Equation.DSMT4">
                  <p:embed/>
                </p:oleObj>
              </mc:Choice>
              <mc:Fallback>
                <p:oleObj name="Equation" r:id="rId9" imgW="977760" imgH="24120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1716088"/>
                        <a:ext cx="2792413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928544"/>
              </p:ext>
            </p:extLst>
          </p:nvPr>
        </p:nvGraphicFramePr>
        <p:xfrm>
          <a:off x="5286375" y="1730375"/>
          <a:ext cx="22145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1" imgW="825480" imgH="253800" progId="Equation.DSMT4">
                  <p:embed/>
                </p:oleObj>
              </mc:Choice>
              <mc:Fallback>
                <p:oleObj name="Equation" r:id="rId11" imgW="825480" imgH="25380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1730375"/>
                        <a:ext cx="221456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6242401"/>
      </p:ext>
    </p:extLst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95300" y="552450"/>
            <a:ext cx="81724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例：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在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25℃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时，测得氯化银饱和溶液的电导率为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3.41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10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</a:rPr>
              <a:t>4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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，而同温度下所用水的电导率为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1.60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10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</a:rPr>
              <a:t>4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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。应用表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16–4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中离子摩尔电导率的数值计算氯化银的溶度积。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00050" y="2400300"/>
            <a:ext cx="1123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</a:p>
        </p:txBody>
      </p:sp>
      <p:graphicFrame>
        <p:nvGraphicFramePr>
          <p:cNvPr id="522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241845"/>
              </p:ext>
            </p:extLst>
          </p:nvPr>
        </p:nvGraphicFramePr>
        <p:xfrm>
          <a:off x="645318" y="2967038"/>
          <a:ext cx="7872413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3136680" imgH="660240" progId="Equation.DSMT4">
                  <p:embed/>
                </p:oleObj>
              </mc:Choice>
              <mc:Fallback>
                <p:oleObj name="Equation" r:id="rId3" imgW="3136680" imgH="660240" progId="Equation.DSMT4">
                  <p:embed/>
                  <p:pic>
                    <p:nvPicPr>
                      <p:cNvPr id="522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18" y="2967038"/>
                        <a:ext cx="7872413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9615"/>
              </p:ext>
            </p:extLst>
          </p:nvPr>
        </p:nvGraphicFramePr>
        <p:xfrm>
          <a:off x="871714" y="5123392"/>
          <a:ext cx="71469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2705040" imgH="279360" progId="Equation.DSMT4">
                  <p:embed/>
                </p:oleObj>
              </mc:Choice>
              <mc:Fallback>
                <p:oleObj name="Equation" r:id="rId5" imgW="2705040" imgH="279360" progId="Equation.DSMT4">
                  <p:embed/>
                  <p:pic>
                    <p:nvPicPr>
                      <p:cNvPr id="522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714" y="5123392"/>
                        <a:ext cx="714692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400050" y="4050860"/>
            <a:ext cx="1123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</a:p>
        </p:txBody>
      </p:sp>
      <p:graphicFrame>
        <p:nvGraphicFramePr>
          <p:cNvPr id="553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123739"/>
              </p:ext>
            </p:extLst>
          </p:nvPr>
        </p:nvGraphicFramePr>
        <p:xfrm>
          <a:off x="1347964" y="4310416"/>
          <a:ext cx="7146925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2997000" imgH="711000" progId="Equation.DSMT4">
                  <p:embed/>
                </p:oleObj>
              </mc:Choice>
              <mc:Fallback>
                <p:oleObj name="Equation" r:id="rId3" imgW="2997000" imgH="711000" progId="Equation.DSMT4">
                  <p:embed/>
                  <p:pic>
                    <p:nvPicPr>
                      <p:cNvPr id="553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964" y="4310416"/>
                        <a:ext cx="7146925" cy="172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7732EEFE-8E5D-402F-B6BF-D5E25EBE7C81}"/>
              </a:ext>
            </a:extLst>
          </p:cNvPr>
          <p:cNvGrpSpPr/>
          <p:nvPr/>
        </p:nvGrpSpPr>
        <p:grpSpPr>
          <a:xfrm>
            <a:off x="519113" y="455613"/>
            <a:ext cx="8185150" cy="3411184"/>
            <a:chOff x="519113" y="455613"/>
            <a:chExt cx="8185150" cy="3411184"/>
          </a:xfrm>
        </p:grpSpPr>
        <p:graphicFrame>
          <p:nvGraphicFramePr>
            <p:cNvPr id="3994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838727"/>
                </p:ext>
              </p:extLst>
            </p:nvPr>
          </p:nvGraphicFramePr>
          <p:xfrm>
            <a:off x="1962503" y="2076097"/>
            <a:ext cx="5060950" cy="179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" name="Equation" r:id="rId5" imgW="2222280" imgH="787320" progId="Equation.DSMT4">
                    <p:embed/>
                  </p:oleObj>
                </mc:Choice>
                <mc:Fallback>
                  <p:oleObj name="Equation" r:id="rId5" imgW="2222280" imgH="787320" progId="Equation.DSMT4">
                    <p:embed/>
                    <p:pic>
                      <p:nvPicPr>
                        <p:cNvPr id="39942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503" y="2076097"/>
                          <a:ext cx="5060950" cy="179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3" name="Text Box 2"/>
            <p:cNvSpPr txBox="1">
              <a:spLocks noChangeArrowheads="1"/>
            </p:cNvSpPr>
            <p:nvPr/>
          </p:nvSpPr>
          <p:spPr bwMode="auto">
            <a:xfrm>
              <a:off x="519113" y="455613"/>
              <a:ext cx="8185150" cy="1643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0033CC"/>
                </a:buClr>
                <a:buSzTx/>
                <a:buFont typeface="Wingdings" pitchFamily="2" charset="2"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itchFamily="18" charset="0"/>
                </a:rPr>
                <a:t>例：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291K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时测得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CaF</a:t>
              </a:r>
              <a:r>
                <a:rPr kumimoji="1" lang="en-US" altLang="zh-CN" sz="2800" b="1" baseline="-25000" dirty="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的饱和水溶液的电导率为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38.6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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</a:rPr>
                <a:t>4 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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，水的电导率为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1.5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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</a:rPr>
                <a:t>4 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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。假定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CaF</a:t>
              </a:r>
              <a:r>
                <a:rPr kumimoji="1" lang="en-US" altLang="zh-CN" sz="2800" b="1" baseline="-25000" dirty="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完全解离，求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CaF</a:t>
              </a:r>
              <a:r>
                <a:rPr kumimoji="1" lang="en-US" altLang="zh-CN" sz="2800" b="1" baseline="-25000" dirty="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的溶度积。已知</a:t>
              </a:r>
              <a:endParaRPr lang="zh-CN" altLang="en-US" sz="28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4" grpId="0"/>
    </p:bld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4732</TotalTime>
  <Words>1090</Words>
  <Application>Microsoft Office PowerPoint</Application>
  <PresentationFormat>全屏显示(4:3)</PresentationFormat>
  <Paragraphs>55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黑体</vt:lpstr>
      <vt:lpstr>楷体</vt:lpstr>
      <vt:lpstr>宋体</vt:lpstr>
      <vt:lpstr>Arial</vt:lpstr>
      <vt:lpstr>Symbol</vt:lpstr>
      <vt:lpstr>Times New Roman</vt:lpstr>
      <vt:lpstr>Wingdings</vt:lpstr>
      <vt:lpstr>古瓶荷花</vt:lpstr>
      <vt:lpstr>Equation</vt:lpstr>
      <vt:lpstr>CorelDRAW.Graphic.6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华东理工大学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xueping</dc:creator>
  <cp:lastModifiedBy>CAI JUN</cp:lastModifiedBy>
  <cp:revision>440</cp:revision>
  <dcterms:created xsi:type="dcterms:W3CDTF">1999-10-07T02:58:10Z</dcterms:created>
  <dcterms:modified xsi:type="dcterms:W3CDTF">2020-07-14T01:33:51Z</dcterms:modified>
</cp:coreProperties>
</file>