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25" r:id="rId11"/>
    <p:sldId id="284" r:id="rId12"/>
    <p:sldId id="323" r:id="rId13"/>
    <p:sldId id="319" r:id="rId14"/>
    <p:sldId id="320" r:id="rId15"/>
    <p:sldId id="32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7FEB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52974AA8-5FE2-4AB1-B5FE-9DBFC26391E2}"/>
    <pc:docChg chg="custSel addSld delSld modSld">
      <pc:chgData name="Cai Jun" userId="57e790d697ad4281" providerId="LiveId" clId="{52974AA8-5FE2-4AB1-B5FE-9DBFC26391E2}" dt="2020-06-10T00:27:54.254" v="543" actId="113"/>
      <pc:docMkLst>
        <pc:docMk/>
      </pc:docMkLst>
      <pc:sldChg chg="modSp">
        <pc:chgData name="Cai Jun" userId="57e790d697ad4281" providerId="LiveId" clId="{52974AA8-5FE2-4AB1-B5FE-9DBFC26391E2}" dt="2020-06-10T00:03:33.129" v="99"/>
        <pc:sldMkLst>
          <pc:docMk/>
          <pc:sldMk cId="0" sldId="267"/>
        </pc:sldMkLst>
        <pc:graphicFrameChg chg="mod">
          <ac:chgData name="Cai Jun" userId="57e790d697ad4281" providerId="LiveId" clId="{52974AA8-5FE2-4AB1-B5FE-9DBFC26391E2}" dt="2020-06-10T00:03:22.287" v="97"/>
          <ac:graphicFrameMkLst>
            <pc:docMk/>
            <pc:sldMk cId="0" sldId="267"/>
            <ac:graphicFrameMk id="1332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33.129" v="99"/>
          <ac:graphicFrameMkLst>
            <pc:docMk/>
            <pc:sldMk cId="0" sldId="267"/>
            <ac:graphicFrameMk id="1332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03:52.688" v="103"/>
        <pc:sldMkLst>
          <pc:docMk/>
          <pc:sldMk cId="0" sldId="268"/>
        </pc:sldMkLst>
        <pc:graphicFrameChg chg="mod">
          <ac:chgData name="Cai Jun" userId="57e790d697ad4281" providerId="LiveId" clId="{52974AA8-5FE2-4AB1-B5FE-9DBFC26391E2}" dt="2020-06-10T00:03:43.723" v="101"/>
          <ac:graphicFrameMkLst>
            <pc:docMk/>
            <pc:sldMk cId="0" sldId="268"/>
            <ac:graphicFrameMk id="1434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52.688" v="103"/>
          <ac:graphicFrameMkLst>
            <pc:docMk/>
            <pc:sldMk cId="0" sldId="268"/>
            <ac:graphicFrameMk id="1434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3:35.513" v="45"/>
        <pc:sldMkLst>
          <pc:docMk/>
          <pc:sldMk cId="0" sldId="270"/>
        </pc:sldMkLst>
        <pc:spChg chg="mod">
          <ac:chgData name="Cai Jun" userId="57e790d697ad4281" providerId="LiveId" clId="{52974AA8-5FE2-4AB1-B5FE-9DBFC26391E2}" dt="2020-06-07T23:43:18.449" v="40" actId="113"/>
          <ac:spMkLst>
            <pc:docMk/>
            <pc:sldMk cId="0" sldId="270"/>
            <ac:spMk id="16388" creationId="{00000000-0000-0000-0000-000000000000}"/>
          </ac:spMkLst>
        </pc:spChg>
        <pc:spChg chg="mod">
          <ac:chgData name="Cai Jun" userId="57e790d697ad4281" providerId="LiveId" clId="{52974AA8-5FE2-4AB1-B5FE-9DBFC26391E2}" dt="2020-06-07T23:43:35.513" v="45"/>
          <ac:spMkLst>
            <pc:docMk/>
            <pc:sldMk cId="0" sldId="270"/>
            <ac:spMk id="16390" creationId="{00000000-0000-0000-0000-000000000000}"/>
          </ac:spMkLst>
        </pc:spChg>
        <pc:grpChg chg="mod">
          <ac:chgData name="Cai Jun" userId="57e790d697ad4281" providerId="LiveId" clId="{52974AA8-5FE2-4AB1-B5FE-9DBFC26391E2}" dt="2020-06-07T23:43:35.513" v="45"/>
          <ac:grpSpMkLst>
            <pc:docMk/>
            <pc:sldMk cId="0" sldId="270"/>
            <ac:grpSpMk id="16389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10.628" v="38"/>
          <ac:graphicFrameMkLst>
            <pc:docMk/>
            <pc:sldMk cId="0" sldId="270"/>
            <ac:graphicFrameMk id="163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3:35.513" v="45"/>
          <ac:graphicFrameMkLst>
            <pc:docMk/>
            <pc:sldMk cId="0" sldId="270"/>
            <ac:graphicFrameMk id="16391" creationId="{00000000-0000-0000-0000-000000000000}"/>
          </ac:graphicFrameMkLst>
        </pc:graphicFrameChg>
      </pc:sldChg>
      <pc:sldChg chg="delSp modSp mod">
        <pc:chgData name="Cai Jun" userId="57e790d697ad4281" providerId="LiveId" clId="{52974AA8-5FE2-4AB1-B5FE-9DBFC26391E2}" dt="2020-06-10T00:09:43.269" v="186" actId="14734"/>
        <pc:sldMkLst>
          <pc:docMk/>
          <pc:sldMk cId="0" sldId="272"/>
        </pc:sldMkLst>
        <pc:spChg chg="mod">
          <ac:chgData name="Cai Jun" userId="57e790d697ad4281" providerId="LiveId" clId="{52974AA8-5FE2-4AB1-B5FE-9DBFC26391E2}" dt="2020-06-07T23:45:38.633" v="95" actId="207"/>
          <ac:spMkLst>
            <pc:docMk/>
            <pc:sldMk cId="0" sldId="272"/>
            <ac:spMk id="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09:15.138" v="179" actId="1076"/>
          <ac:graphicFrameMkLst>
            <pc:docMk/>
            <pc:sldMk cId="0" sldId="272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9:21.603" v="184" actId="1037"/>
          <ac:graphicFrameMkLst>
            <pc:docMk/>
            <pc:sldMk cId="0" sldId="272"/>
            <ac:graphicFrameMk id="10" creationId="{00000000-0000-0000-0000-000000000000}"/>
          </ac:graphicFrameMkLst>
        </pc:graphicFrameChg>
        <pc:graphicFrameChg chg="mod ord modGraphic">
          <ac:chgData name="Cai Jun" userId="57e790d697ad4281" providerId="LiveId" clId="{52974AA8-5FE2-4AB1-B5FE-9DBFC26391E2}" dt="2020-06-10T00:09:43.269" v="186" actId="14734"/>
          <ac:graphicFrameMkLst>
            <pc:docMk/>
            <pc:sldMk cId="0" sldId="272"/>
            <ac:graphicFrameMk id="11" creationId="{00000000-0000-0000-0000-000000000000}"/>
          </ac:graphicFrameMkLst>
        </pc:graphicFrameChg>
        <pc:graphicFrameChg chg="del mod">
          <ac:chgData name="Cai Jun" userId="57e790d697ad4281" providerId="LiveId" clId="{52974AA8-5FE2-4AB1-B5FE-9DBFC26391E2}" dt="2020-06-10T00:08:53.938" v="173" actId="478"/>
          <ac:graphicFrameMkLst>
            <pc:docMk/>
            <pc:sldMk cId="0" sldId="272"/>
            <ac:graphicFrameMk id="12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08" v="117" actId="478"/>
          <ac:graphicFrameMkLst>
            <pc:docMk/>
            <pc:sldMk cId="0" sldId="272"/>
            <ac:graphicFrameMk id="13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33.711" v="124" actId="478"/>
          <ac:graphicFrameMkLst>
            <pc:docMk/>
            <pc:sldMk cId="0" sldId="272"/>
            <ac:graphicFrameMk id="14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50.463" v="131" actId="478"/>
          <ac:graphicFrameMkLst>
            <pc:docMk/>
            <pc:sldMk cId="0" sldId="272"/>
            <ac:graphicFrameMk id="1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36.920" v="275"/>
        <pc:sldMkLst>
          <pc:docMk/>
          <pc:sldMk cId="0" sldId="275"/>
        </pc:sldMkLst>
        <pc:graphicFrameChg chg="mod">
          <ac:chgData name="Cai Jun" userId="57e790d697ad4281" providerId="LiveId" clId="{52974AA8-5FE2-4AB1-B5FE-9DBFC26391E2}" dt="2020-06-10T00:11:36.920" v="275"/>
          <ac:graphicFrameMkLst>
            <pc:docMk/>
            <pc:sldMk cId="0" sldId="275"/>
            <ac:graphicFrameMk id="215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46.721" v="277"/>
        <pc:sldMkLst>
          <pc:docMk/>
          <pc:sldMk cId="0" sldId="276"/>
        </pc:sldMkLst>
        <pc:graphicFrameChg chg="mod">
          <ac:chgData name="Cai Jun" userId="57e790d697ad4281" providerId="LiveId" clId="{52974AA8-5FE2-4AB1-B5FE-9DBFC26391E2}" dt="2020-06-10T00:11:46.721" v="277"/>
          <ac:graphicFrameMkLst>
            <pc:docMk/>
            <pc:sldMk cId="0" sldId="276"/>
            <ac:graphicFrameMk id="22537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58.337" v="279"/>
        <pc:sldMkLst>
          <pc:docMk/>
          <pc:sldMk cId="0" sldId="277"/>
        </pc:sldMkLst>
        <pc:graphicFrameChg chg="mod">
          <ac:chgData name="Cai Jun" userId="57e790d697ad4281" providerId="LiveId" clId="{52974AA8-5FE2-4AB1-B5FE-9DBFC26391E2}" dt="2020-06-10T00:11:58.337" v="279"/>
          <ac:graphicFrameMkLst>
            <pc:docMk/>
            <pc:sldMk cId="0" sldId="277"/>
            <ac:graphicFrameMk id="2355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2:53.408" v="295" actId="1036"/>
        <pc:sldMkLst>
          <pc:docMk/>
          <pc:sldMk cId="0" sldId="279"/>
        </pc:sldMkLst>
        <pc:graphicFrameChg chg="mod">
          <ac:chgData name="Cai Jun" userId="57e790d697ad4281" providerId="LiveId" clId="{52974AA8-5FE2-4AB1-B5FE-9DBFC26391E2}" dt="2020-06-10T00:12:53.408" v="295" actId="1036"/>
          <ac:graphicFrameMkLst>
            <pc:docMk/>
            <pc:sldMk cId="0" sldId="279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09.849" v="281"/>
          <ac:graphicFrameMkLst>
            <pc:docMk/>
            <pc:sldMk cId="0" sldId="279"/>
            <ac:graphicFrameMk id="256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21.359" v="285"/>
          <ac:graphicFrameMkLst>
            <pc:docMk/>
            <pc:sldMk cId="0" sldId="279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37.935" v="287"/>
          <ac:graphicFrameMkLst>
            <pc:docMk/>
            <pc:sldMk cId="0" sldId="279"/>
            <ac:graphicFrameMk id="256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12.345" v="299"/>
        <pc:sldMkLst>
          <pc:docMk/>
          <pc:sldMk cId="0" sldId="280"/>
        </pc:sldMkLst>
        <pc:graphicFrameChg chg="mod">
          <ac:chgData name="Cai Jun" userId="57e790d697ad4281" providerId="LiveId" clId="{52974AA8-5FE2-4AB1-B5FE-9DBFC26391E2}" dt="2020-06-10T00:13:04.762" v="297"/>
          <ac:graphicFrameMkLst>
            <pc:docMk/>
            <pc:sldMk cId="0" sldId="280"/>
            <ac:graphicFrameMk id="2662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12.345" v="299"/>
          <ac:graphicFrameMkLst>
            <pc:docMk/>
            <pc:sldMk cId="0" sldId="280"/>
            <ac:graphicFrameMk id="2662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41.816" v="305"/>
        <pc:sldMkLst>
          <pc:docMk/>
          <pc:sldMk cId="0" sldId="281"/>
        </pc:sldMkLst>
        <pc:graphicFrameChg chg="mod">
          <ac:chgData name="Cai Jun" userId="57e790d697ad4281" providerId="LiveId" clId="{52974AA8-5FE2-4AB1-B5FE-9DBFC26391E2}" dt="2020-06-10T00:13:33.125" v="303"/>
          <ac:graphicFrameMkLst>
            <pc:docMk/>
            <pc:sldMk cId="0" sldId="281"/>
            <ac:graphicFrameMk id="2765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25.378" v="301"/>
          <ac:graphicFrameMkLst>
            <pc:docMk/>
            <pc:sldMk cId="0" sldId="281"/>
            <ac:graphicFrameMk id="2765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41.816" v="305"/>
          <ac:graphicFrameMkLst>
            <pc:docMk/>
            <pc:sldMk cId="0" sldId="281"/>
            <ac:graphicFrameMk id="27653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4:04.149" v="309"/>
        <pc:sldMkLst>
          <pc:docMk/>
          <pc:sldMk cId="0" sldId="282"/>
        </pc:sldMkLst>
        <pc:graphicFrameChg chg="mod">
          <ac:chgData name="Cai Jun" userId="57e790d697ad4281" providerId="LiveId" clId="{52974AA8-5FE2-4AB1-B5FE-9DBFC26391E2}" dt="2020-06-10T00:13:54.625" v="307"/>
          <ac:graphicFrameMkLst>
            <pc:docMk/>
            <pc:sldMk cId="0" sldId="28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04.149" v="309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2:20.140" v="455" actId="1037"/>
        <pc:sldMkLst>
          <pc:docMk/>
          <pc:sldMk cId="0" sldId="291"/>
        </pc:sldMkLst>
        <pc:spChg chg="mod">
          <ac:chgData name="Cai Jun" userId="57e790d697ad4281" providerId="LiveId" clId="{52974AA8-5FE2-4AB1-B5FE-9DBFC26391E2}" dt="2020-06-10T00:21:49.268" v="444" actId="113"/>
          <ac:spMkLst>
            <pc:docMk/>
            <pc:sldMk cId="0" sldId="291"/>
            <ac:spMk id="41986" creationId="{00000000-0000-0000-0000-000000000000}"/>
          </ac:spMkLst>
        </pc:spChg>
        <pc:spChg chg="mod">
          <ac:chgData name="Cai Jun" userId="57e790d697ad4281" providerId="LiveId" clId="{52974AA8-5FE2-4AB1-B5FE-9DBFC26391E2}" dt="2020-06-10T00:22:07.092" v="448"/>
          <ac:spMkLst>
            <pc:docMk/>
            <pc:sldMk cId="0" sldId="291"/>
            <ac:spMk id="430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2:07.092" v="448"/>
          <ac:grpSpMkLst>
            <pc:docMk/>
            <pc:sldMk cId="0" sldId="291"/>
            <ac:grpSpMk id="4199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1:57.839" v="446"/>
          <ac:graphicFrameMkLst>
            <pc:docMk/>
            <pc:sldMk cId="0" sldId="291"/>
            <ac:graphicFrameMk id="4199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35.462" v="439"/>
          <ac:graphicFrameMkLst>
            <pc:docMk/>
            <pc:sldMk cId="0" sldId="291"/>
            <ac:graphicFrameMk id="4301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2:20.140" v="455" actId="1037"/>
          <ac:graphicFrameMkLst>
            <pc:docMk/>
            <pc:sldMk cId="0" sldId="291"/>
            <ac:graphicFrameMk id="4301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1:25.019" v="437" actId="113"/>
        <pc:sldMkLst>
          <pc:docMk/>
          <pc:sldMk cId="0" sldId="295"/>
        </pc:sldMkLst>
        <pc:spChg chg="mod">
          <ac:chgData name="Cai Jun" userId="57e790d697ad4281" providerId="LiveId" clId="{52974AA8-5FE2-4AB1-B5FE-9DBFC26391E2}" dt="2020-06-10T00:21:25.019" v="437" actId="113"/>
          <ac:spMkLst>
            <pc:docMk/>
            <pc:sldMk cId="0" sldId="295"/>
            <ac:spMk id="12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1:20.231" v="436"/>
          <ac:graphicFrameMkLst>
            <pc:docMk/>
            <pc:sldMk cId="0" sldId="295"/>
            <ac:graphicFrameMk id="3789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9.287" v="434" actId="1038"/>
          <ac:graphicFrameMkLst>
            <pc:docMk/>
            <pc:sldMk cId="0" sldId="295"/>
            <ac:graphicFrameMk id="4198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2.414" v="423" actId="1038"/>
          <ac:graphicFrameMkLst>
            <pc:docMk/>
            <pc:sldMk cId="0" sldId="295"/>
            <ac:graphicFrameMk id="4199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8:57.807" v="388"/>
        <pc:sldMkLst>
          <pc:docMk/>
          <pc:sldMk cId="0" sldId="297"/>
        </pc:sldMkLst>
        <pc:graphicFrameChg chg="mod">
          <ac:chgData name="Cai Jun" userId="57e790d697ad4281" providerId="LiveId" clId="{52974AA8-5FE2-4AB1-B5FE-9DBFC26391E2}" dt="2020-06-10T00:18:41.341" v="384"/>
          <ac:graphicFrameMkLst>
            <pc:docMk/>
            <pc:sldMk cId="0" sldId="297"/>
            <ac:graphicFrameMk id="3891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57.807" v="388"/>
          <ac:graphicFrameMkLst>
            <pc:docMk/>
            <pc:sldMk cId="0" sldId="297"/>
            <ac:graphicFrameMk id="3891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48.492" v="386"/>
          <ac:graphicFrameMkLst>
            <pc:docMk/>
            <pc:sldMk cId="0" sldId="297"/>
            <ac:graphicFrameMk id="38919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0:37.909" v="408" actId="113"/>
        <pc:sldMkLst>
          <pc:docMk/>
          <pc:sldMk cId="0" sldId="298"/>
        </pc:sldMkLst>
        <pc:spChg chg="mod">
          <ac:chgData name="Cai Jun" userId="57e790d697ad4281" providerId="LiveId" clId="{52974AA8-5FE2-4AB1-B5FE-9DBFC26391E2}" dt="2020-06-10T00:20:37.909" v="408" actId="113"/>
          <ac:spMkLst>
            <pc:docMk/>
            <pc:sldMk cId="0" sldId="298"/>
            <ac:spMk id="40966" creationId="{00000000-0000-0000-0000-000000000000}"/>
          </ac:spMkLst>
        </pc:spChg>
        <pc:grpChg chg="mod">
          <ac:chgData name="Cai Jun" userId="57e790d697ad4281" providerId="LiveId" clId="{52974AA8-5FE2-4AB1-B5FE-9DBFC26391E2}" dt="2020-06-10T00:20:07.955" v="403"/>
          <ac:grpSpMkLst>
            <pc:docMk/>
            <pc:sldMk cId="0" sldId="298"/>
            <ac:grpSpMk id="3482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0:23.272" v="405"/>
          <ac:graphicFrameMkLst>
            <pc:docMk/>
            <pc:sldMk cId="0" sldId="29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32.861" v="407"/>
          <ac:graphicFrameMkLst>
            <pc:docMk/>
            <pc:sldMk cId="0" sldId="298"/>
            <ac:graphicFrameMk id="348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9:49.076" v="399"/>
        <pc:sldMkLst>
          <pc:docMk/>
          <pc:sldMk cId="0" sldId="299"/>
        </pc:sldMkLst>
        <pc:spChg chg="mod">
          <ac:chgData name="Cai Jun" userId="57e790d697ad4281" providerId="LiveId" clId="{52974AA8-5FE2-4AB1-B5FE-9DBFC26391E2}" dt="2020-06-10T00:19:49.076" v="399"/>
          <ac:spMkLst>
            <pc:docMk/>
            <pc:sldMk cId="0" sldId="299"/>
            <ac:spMk id="34824" creationId="{00000000-0000-0000-0000-000000000000}"/>
          </ac:spMkLst>
        </pc:spChg>
        <pc:grpChg chg="mod">
          <ac:chgData name="Cai Jun" userId="57e790d697ad4281" providerId="LiveId" clId="{52974AA8-5FE2-4AB1-B5FE-9DBFC26391E2}" dt="2020-06-10T00:19:49.076" v="399"/>
          <ac:grpSpMkLst>
            <pc:docMk/>
            <pc:sldMk cId="0" sldId="299"/>
            <ac:grpSpMk id="3994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9:29.977" v="394"/>
          <ac:graphicFrameMkLst>
            <pc:docMk/>
            <pc:sldMk cId="0" sldId="299"/>
            <ac:graphicFrameMk id="399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21.468" v="392"/>
          <ac:graphicFrameMkLst>
            <pc:docMk/>
            <pc:sldMk cId="0" sldId="299"/>
            <ac:graphicFrameMk id="3994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34.502" v="457"/>
        <pc:sldMkLst>
          <pc:docMk/>
          <pc:sldMk cId="0" sldId="305"/>
        </pc:sldMkLst>
        <pc:graphicFrameChg chg="mod">
          <ac:chgData name="Cai Jun" userId="57e790d697ad4281" providerId="LiveId" clId="{52974AA8-5FE2-4AB1-B5FE-9DBFC26391E2}" dt="2020-06-10T00:22:34.502" v="457"/>
          <ac:graphicFrameMkLst>
            <pc:docMk/>
            <pc:sldMk cId="0" sldId="305"/>
            <ac:graphicFrameMk id="3994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45.313" v="460"/>
        <pc:sldMkLst>
          <pc:docMk/>
          <pc:sldMk cId="0" sldId="306"/>
        </pc:sldMkLst>
        <pc:graphicFrameChg chg="mod">
          <ac:chgData name="Cai Jun" userId="57e790d697ad4281" providerId="LiveId" clId="{52974AA8-5FE2-4AB1-B5FE-9DBFC26391E2}" dt="2020-06-10T00:22:45.313" v="460"/>
          <ac:graphicFrameMkLst>
            <pc:docMk/>
            <pc:sldMk cId="0" sldId="306"/>
            <ac:graphicFrameMk id="4505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3:49.153" v="477"/>
        <pc:sldMkLst>
          <pc:docMk/>
          <pc:sldMk cId="0" sldId="307"/>
        </pc:sldMkLst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2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4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5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3:39.992" v="474"/>
          <ac:grpSpMkLst>
            <pc:docMk/>
            <pc:sldMk cId="0" sldId="307"/>
            <ac:grpSpMk id="47107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09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1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3:49.153" v="477"/>
          <ac:graphicFrameMkLst>
            <pc:docMk/>
            <pc:sldMk cId="0" sldId="307"/>
            <ac:graphicFrameMk id="4711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39.992" v="474"/>
          <ac:graphicFrameMkLst>
            <pc:docMk/>
            <pc:sldMk cId="0" sldId="307"/>
            <ac:graphicFrameMk id="4711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3:24.054" v="472" actId="1038"/>
        <pc:sldMkLst>
          <pc:docMk/>
          <pc:sldMk cId="0" sldId="308"/>
        </pc:sldMkLst>
        <pc:graphicFrameChg chg="mod">
          <ac:chgData name="Cai Jun" userId="57e790d697ad4281" providerId="LiveId" clId="{52974AA8-5FE2-4AB1-B5FE-9DBFC26391E2}" dt="2020-06-10T00:23:00.292" v="462"/>
          <ac:graphicFrameMkLst>
            <pc:docMk/>
            <pc:sldMk cId="0" sldId="308"/>
            <ac:graphicFrameMk id="460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08.934" v="464"/>
          <ac:graphicFrameMkLst>
            <pc:docMk/>
            <pc:sldMk cId="0" sldId="308"/>
            <ac:graphicFrameMk id="460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24.054" v="472" actId="1038"/>
          <ac:graphicFrameMkLst>
            <pc:docMk/>
            <pc:sldMk cId="0" sldId="308"/>
            <ac:graphicFrameMk id="4608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54.254" v="543" actId="113"/>
        <pc:sldMkLst>
          <pc:docMk/>
          <pc:sldMk cId="0" sldId="309"/>
        </pc:sldMkLst>
        <pc:spChg chg="mod">
          <ac:chgData name="Cai Jun" userId="57e790d697ad4281" providerId="LiveId" clId="{52974AA8-5FE2-4AB1-B5FE-9DBFC26391E2}" dt="2020-06-10T00:27:47.921" v="541"/>
          <ac:spMkLst>
            <pc:docMk/>
            <pc:sldMk cId="0" sldId="309"/>
            <ac:spMk id="4" creationId="{00000000-0000-0000-0000-000000000000}"/>
          </ac:spMkLst>
        </pc:spChg>
        <pc:spChg chg="mod">
          <ac:chgData name="Cai Jun" userId="57e790d697ad4281" providerId="LiveId" clId="{52974AA8-5FE2-4AB1-B5FE-9DBFC26391E2}" dt="2020-06-10T00:27:54.254" v="543" actId="113"/>
          <ac:spMkLst>
            <pc:docMk/>
            <pc:sldMk cId="0" sldId="309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7:40.649" v="539"/>
          <ac:spMkLst>
            <pc:docMk/>
            <pc:sldMk cId="0" sldId="309"/>
            <ac:spMk id="52237" creationId="{00000000-0000-0000-0000-000000000000}"/>
          </ac:spMkLst>
        </pc:spChg>
        <pc:spChg chg="mod">
          <ac:chgData name="Cai Jun" userId="57e790d697ad4281" providerId="LiveId" clId="{52974AA8-5FE2-4AB1-B5FE-9DBFC26391E2}" dt="2020-06-10T00:27:33.035" v="537"/>
          <ac:spMkLst>
            <pc:docMk/>
            <pc:sldMk cId="0" sldId="309"/>
            <ac:spMk id="52239" creationId="{00000000-0000-0000-0000-000000000000}"/>
          </ac:spMkLst>
        </pc:spChg>
        <pc:grpChg chg="mod">
          <ac:chgData name="Cai Jun" userId="57e790d697ad4281" providerId="LiveId" clId="{52974AA8-5FE2-4AB1-B5FE-9DBFC26391E2}" dt="2020-06-10T00:27:33.035" v="537"/>
          <ac:grpSpMkLst>
            <pc:docMk/>
            <pc:sldMk cId="0" sldId="309"/>
            <ac:grpSpMk id="52226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0.649" v="539"/>
          <ac:grpSpMkLst>
            <pc:docMk/>
            <pc:sldMk cId="0" sldId="309"/>
            <ac:grpSpMk id="52228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7.921" v="541"/>
          <ac:grpSpMkLst>
            <pc:docMk/>
            <pc:sldMk cId="0" sldId="309"/>
            <ac:grpSpMk id="5223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7:47.921" v="541"/>
          <ac:graphicFrameMkLst>
            <pc:docMk/>
            <pc:sldMk cId="0" sldId="309"/>
            <ac:graphicFrameMk id="522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40.649" v="539"/>
          <ac:graphicFrameMkLst>
            <pc:docMk/>
            <pc:sldMk cId="0" sldId="309"/>
            <ac:graphicFrameMk id="522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33.035" v="537"/>
          <ac:graphicFrameMkLst>
            <pc:docMk/>
            <pc:sldMk cId="0" sldId="309"/>
            <ac:graphicFrameMk id="52240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4:40.648" v="489"/>
        <pc:sldMkLst>
          <pc:docMk/>
          <pc:sldMk cId="0" sldId="313"/>
        </pc:sldMkLst>
        <pc:graphicFrameChg chg="mod">
          <ac:chgData name="Cai Jun" userId="57e790d697ad4281" providerId="LiveId" clId="{52974AA8-5FE2-4AB1-B5FE-9DBFC26391E2}" dt="2020-06-10T00:24:14.881" v="483"/>
          <ac:graphicFrameMkLst>
            <pc:docMk/>
            <pc:sldMk cId="0" sldId="313"/>
            <ac:graphicFrameMk id="481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59.723" v="479"/>
          <ac:graphicFrameMkLst>
            <pc:docMk/>
            <pc:sldMk cId="0" sldId="313"/>
            <ac:graphicFrameMk id="4813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06.783" v="481"/>
          <ac:graphicFrameMkLst>
            <pc:docMk/>
            <pc:sldMk cId="0" sldId="313"/>
            <ac:graphicFrameMk id="4813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24.176" v="485"/>
          <ac:graphicFrameMkLst>
            <pc:docMk/>
            <pc:sldMk cId="0" sldId="313"/>
            <ac:graphicFrameMk id="4813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40.648" v="489"/>
          <ac:graphicFrameMkLst>
            <pc:docMk/>
            <pc:sldMk cId="0" sldId="313"/>
            <ac:graphicFrameMk id="4813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32.475" v="487"/>
          <ac:graphicFrameMkLst>
            <pc:docMk/>
            <pc:sldMk cId="0" sldId="313"/>
            <ac:graphicFrameMk id="4813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4:11.300" v="53"/>
        <pc:sldMkLst>
          <pc:docMk/>
          <pc:sldMk cId="0" sldId="314"/>
        </pc:sldMkLst>
        <pc:spChg chg="mod">
          <ac:chgData name="Cai Jun" userId="57e790d697ad4281" providerId="LiveId" clId="{52974AA8-5FE2-4AB1-B5FE-9DBFC26391E2}" dt="2020-06-07T23:43:59.411" v="50" actId="113"/>
          <ac:spMkLst>
            <pc:docMk/>
            <pc:sldMk cId="0" sldId="314"/>
            <ac:spMk id="17412" creationId="{00000000-0000-0000-0000-000000000000}"/>
          </ac:spMkLst>
        </pc:spChg>
        <pc:spChg chg="mod">
          <ac:chgData name="Cai Jun" userId="57e790d697ad4281" providerId="LiveId" clId="{52974AA8-5FE2-4AB1-B5FE-9DBFC26391E2}" dt="2020-06-07T23:44:11.300" v="53"/>
          <ac:spMkLst>
            <pc:docMk/>
            <pc:sldMk cId="0" sldId="314"/>
            <ac:spMk id="17414" creationId="{00000000-0000-0000-0000-000000000000}"/>
          </ac:spMkLst>
        </pc:spChg>
        <pc:grpChg chg="mod">
          <ac:chgData name="Cai Jun" userId="57e790d697ad4281" providerId="LiveId" clId="{52974AA8-5FE2-4AB1-B5FE-9DBFC26391E2}" dt="2020-06-07T23:44:11.300" v="53"/>
          <ac:grpSpMkLst>
            <pc:docMk/>
            <pc:sldMk cId="0" sldId="314"/>
            <ac:grpSpMk id="1741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49.382" v="47"/>
          <ac:graphicFrameMkLst>
            <pc:docMk/>
            <pc:sldMk cId="0" sldId="314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4:11.300" v="53"/>
          <ac:graphicFrameMkLst>
            <pc:docMk/>
            <pc:sldMk cId="0" sldId="314"/>
            <ac:graphicFrameMk id="1741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31.524" v="381" actId="113"/>
        <pc:sldMkLst>
          <pc:docMk/>
          <pc:sldMk cId="0" sldId="315"/>
        </pc:sldMkLst>
        <pc:spChg chg="mod">
          <ac:chgData name="Cai Jun" userId="57e790d697ad4281" providerId="LiveId" clId="{52974AA8-5FE2-4AB1-B5FE-9DBFC26391E2}" dt="2020-06-10T00:18:31.524" v="381" actId="113"/>
          <ac:spMkLst>
            <pc:docMk/>
            <pc:sldMk cId="0" sldId="315"/>
            <ac:spMk id="37893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3.683" v="379" actId="113"/>
          <ac:spMkLst>
            <pc:docMk/>
            <pc:sldMk cId="0" sldId="315"/>
            <ac:spMk id="37899" creationId="{00000000-0000-0000-0000-000000000000}"/>
          </ac:spMkLst>
        </pc:spChg>
        <pc:spChg chg="mod">
          <ac:chgData name="Cai Jun" userId="57e790d697ad4281" providerId="LiveId" clId="{52974AA8-5FE2-4AB1-B5FE-9DBFC26391E2}" dt="2020-06-10T00:18:19.269" v="378" actId="113"/>
          <ac:spMkLst>
            <pc:docMk/>
            <pc:sldMk cId="0" sldId="315"/>
            <ac:spMk id="37900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7.094" v="380" actId="113"/>
          <ac:spMkLst>
            <pc:docMk/>
            <pc:sldMk cId="0" sldId="315"/>
            <ac:spMk id="37902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7:19.833" v="365"/>
        <pc:sldMkLst>
          <pc:docMk/>
          <pc:sldMk cId="0" sldId="316"/>
        </pc:sldMkLst>
        <pc:spChg chg="mod">
          <ac:chgData name="Cai Jun" userId="57e790d697ad4281" providerId="LiveId" clId="{52974AA8-5FE2-4AB1-B5FE-9DBFC26391E2}" dt="2020-06-10T00:17:11.992" v="363" actId="113"/>
          <ac:spMkLst>
            <pc:docMk/>
            <pc:sldMk cId="0" sldId="316"/>
            <ac:spMk id="3584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6:44.336" v="354"/>
          <ac:graphicFrameMkLst>
            <pc:docMk/>
            <pc:sldMk cId="0" sldId="316"/>
            <ac:graphicFrameMk id="3584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19.833" v="365"/>
          <ac:graphicFrameMkLst>
            <pc:docMk/>
            <pc:sldMk cId="0" sldId="316"/>
            <ac:graphicFrameMk id="358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6:02.050" v="352"/>
          <ac:graphicFrameMkLst>
            <pc:docMk/>
            <pc:sldMk cId="0" sldId="316"/>
            <ac:graphicFrameMk id="3584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11.292" v="377" actId="14100"/>
        <pc:sldMkLst>
          <pc:docMk/>
          <pc:sldMk cId="0" sldId="317"/>
        </pc:sldMkLst>
        <pc:spChg chg="mod">
          <ac:chgData name="Cai Jun" userId="57e790d697ad4281" providerId="LiveId" clId="{52974AA8-5FE2-4AB1-B5FE-9DBFC26391E2}" dt="2020-06-10T00:17:41.774" v="371" actId="113"/>
          <ac:spMkLst>
            <pc:docMk/>
            <pc:sldMk cId="0" sldId="317"/>
            <ac:spMk id="7174" creationId="{00000000-0000-0000-0000-000000000000}"/>
          </ac:spMkLst>
        </pc:spChg>
        <pc:spChg chg="mod">
          <ac:chgData name="Cai Jun" userId="57e790d697ad4281" providerId="LiveId" clId="{52974AA8-5FE2-4AB1-B5FE-9DBFC26391E2}" dt="2020-06-10T00:17:36.079" v="369" actId="113"/>
          <ac:spMkLst>
            <pc:docMk/>
            <pc:sldMk cId="0" sldId="317"/>
            <ac:spMk id="36870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8:11.292" v="377" actId="14100"/>
          <ac:graphicFrameMkLst>
            <pc:docMk/>
            <pc:sldMk cId="0" sldId="317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49.430" v="373"/>
          <ac:graphicFrameMkLst>
            <pc:docMk/>
            <pc:sldMk cId="0" sldId="317"/>
            <ac:graphicFrameMk id="717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30.328" v="367"/>
          <ac:graphicFrameMkLst>
            <pc:docMk/>
            <pc:sldMk cId="0" sldId="317"/>
            <ac:graphicFrameMk id="368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6:04.759" v="507"/>
        <pc:sldMkLst>
          <pc:docMk/>
          <pc:sldMk cId="0" sldId="318"/>
        </pc:sldMkLst>
        <pc:spChg chg="mod">
          <ac:chgData name="Cai Jun" userId="57e790d697ad4281" providerId="LiveId" clId="{52974AA8-5FE2-4AB1-B5FE-9DBFC26391E2}" dt="2020-06-10T00:25:48.824" v="502"/>
          <ac:spMkLst>
            <pc:docMk/>
            <pc:sldMk cId="0" sldId="318"/>
            <ac:spMk id="50186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0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3" creationId="{00000000-0000-0000-0000-000000000000}"/>
          </ac:spMkLst>
        </pc:spChg>
        <pc:grpChg chg="mod">
          <ac:chgData name="Cai Jun" userId="57e790d697ad4281" providerId="LiveId" clId="{52974AA8-5FE2-4AB1-B5FE-9DBFC26391E2}" dt="2020-06-10T00:25:48.824" v="502"/>
          <ac:grpSpMkLst>
            <pc:docMk/>
            <pc:sldMk cId="0" sldId="318"/>
            <ac:grpSpMk id="5018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6:04.759" v="507"/>
          <ac:graphicFrameMkLst>
            <pc:docMk/>
            <pc:sldMk cId="0" sldId="318"/>
            <ac:graphicFrameMk id="5018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1.521" v="500"/>
          <ac:graphicFrameMkLst>
            <pc:docMk/>
            <pc:sldMk cId="0" sldId="318"/>
            <ac:graphicFrameMk id="5018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56.677" v="504"/>
          <ac:graphicFrameMkLst>
            <pc:docMk/>
            <pc:sldMk cId="0" sldId="318"/>
            <ac:graphicFrameMk id="501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8.824" v="502"/>
          <ac:graphicFrameMkLst>
            <pc:docMk/>
            <pc:sldMk cId="0" sldId="318"/>
            <ac:graphicFrameMk id="5018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5:16.264" v="344" actId="1037"/>
        <pc:sldMkLst>
          <pc:docMk/>
          <pc:sldMk cId="0" sldId="319"/>
        </pc:sldMkLst>
        <pc:spChg chg="mod">
          <ac:chgData name="Cai Jun" userId="57e790d697ad4281" providerId="LiveId" clId="{52974AA8-5FE2-4AB1-B5FE-9DBFC26391E2}" dt="2020-06-10T00:15:04.693" v="335"/>
          <ac:spMkLst>
            <pc:docMk/>
            <pc:sldMk cId="0" sldId="319"/>
            <ac:spMk id="30727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04.693" v="335"/>
          <ac:grpSpMkLst>
            <pc:docMk/>
            <pc:sldMk cId="0" sldId="319"/>
            <ac:grpSpMk id="30726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4:46.322" v="330"/>
          <ac:graphicFrameMkLst>
            <pc:docMk/>
            <pc:sldMk cId="0" sldId="319"/>
            <ac:graphicFrameMk id="307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37.749" v="328"/>
          <ac:graphicFrameMkLst>
            <pc:docMk/>
            <pc:sldMk cId="0" sldId="319"/>
            <ac:graphicFrameMk id="3072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55.452" v="333"/>
          <ac:graphicFrameMkLst>
            <pc:docMk/>
            <pc:sldMk cId="0" sldId="319"/>
            <ac:graphicFrameMk id="3072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16.264" v="344" actId="1037"/>
          <ac:graphicFrameMkLst>
            <pc:docMk/>
            <pc:sldMk cId="0" sldId="319"/>
            <ac:graphicFrameMk id="3072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15.413" v="534" actId="1035"/>
        <pc:sldMkLst>
          <pc:docMk/>
          <pc:sldMk cId="0" sldId="321"/>
        </pc:sldMkLst>
        <pc:spChg chg="mod">
          <ac:chgData name="Cai Jun" userId="57e790d697ad4281" providerId="LiveId" clId="{52974AA8-5FE2-4AB1-B5FE-9DBFC26391E2}" dt="2020-06-10T00:27:11.128" v="531" actId="1036"/>
          <ac:spMkLst>
            <pc:docMk/>
            <pc:sldMk cId="0" sldId="321"/>
            <ac:spMk id="51207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4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5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6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7:15.413" v="534" actId="1035"/>
          <ac:graphicFrameMkLst>
            <pc:docMk/>
            <pc:sldMk cId="0" sldId="321"/>
            <ac:graphicFrameMk id="5120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59.387" v="519" actId="1036"/>
          <ac:graphicFrameMkLst>
            <pc:docMk/>
            <pc:sldMk cId="0" sldId="321"/>
            <ac:graphicFrameMk id="5120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05.398" v="526" actId="1035"/>
          <ac:graphicFrameMkLst>
            <pc:docMk/>
            <pc:sldMk cId="0" sldId="321"/>
            <ac:graphicFrameMk id="512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24.609" v="510"/>
          <ac:graphicFrameMkLst>
            <pc:docMk/>
            <pc:sldMk cId="0" sldId="321"/>
            <ac:graphicFrameMk id="5120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5:47.997" v="350"/>
        <pc:sldMkLst>
          <pc:docMk/>
          <pc:sldMk cId="0" sldId="322"/>
        </pc:sldMkLst>
        <pc:spChg chg="mod">
          <ac:chgData name="Cai Jun" userId="57e790d697ad4281" providerId="LiveId" clId="{52974AA8-5FE2-4AB1-B5FE-9DBFC26391E2}" dt="2020-06-10T00:15:39.538" v="348"/>
          <ac:spMkLst>
            <pc:docMk/>
            <pc:sldMk cId="0" sldId="322"/>
            <ac:spMk id="32776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39.538" v="348"/>
          <ac:grpSpMkLst>
            <pc:docMk/>
            <pc:sldMk cId="0" sldId="322"/>
            <ac:grpSpMk id="32775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5:31.692" v="346"/>
          <ac:graphicFrameMkLst>
            <pc:docMk/>
            <pc:sldMk cId="0" sldId="322"/>
            <ac:graphicFrameMk id="3277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47.997" v="350"/>
          <ac:graphicFrameMkLst>
            <pc:docMk/>
            <pc:sldMk cId="0" sldId="322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39.538" v="348"/>
          <ac:graphicFrameMkLst>
            <pc:docMk/>
            <pc:sldMk cId="0" sldId="322"/>
            <ac:graphicFrameMk id="3277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4:24.750" v="326" actId="1037"/>
        <pc:sldMkLst>
          <pc:docMk/>
          <pc:sldMk cId="0" sldId="323"/>
        </pc:sldMkLst>
        <pc:graphicFrameChg chg="mod">
          <ac:chgData name="Cai Jun" userId="57e790d697ad4281" providerId="LiveId" clId="{52974AA8-5FE2-4AB1-B5FE-9DBFC26391E2}" dt="2020-06-10T00:14:24.750" v="326" actId="1037"/>
          <ac:graphicFrameMkLst>
            <pc:docMk/>
            <pc:sldMk cId="0" sldId="323"/>
            <ac:graphicFrameMk id="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5:15.471" v="497" actId="113"/>
        <pc:sldMkLst>
          <pc:docMk/>
          <pc:sldMk cId="0" sldId="324"/>
        </pc:sldMkLst>
        <pc:spChg chg="mod">
          <ac:chgData name="Cai Jun" userId="57e790d697ad4281" providerId="LiveId" clId="{52974AA8-5FE2-4AB1-B5FE-9DBFC26391E2}" dt="2020-06-10T00:25:04.001" v="494" actId="113"/>
          <ac:spMkLst>
            <pc:docMk/>
            <pc:sldMk cId="0" sldId="324"/>
            <ac:spMk id="4916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5.471" v="497" actId="113"/>
          <ac:spMkLst>
            <pc:docMk/>
            <pc:sldMk cId="0" sldId="324"/>
            <ac:spMk id="4916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1.228" v="496" actId="113"/>
          <ac:spMkLst>
            <pc:docMk/>
            <pc:sldMk cId="0" sldId="324"/>
            <ac:spMk id="49163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7.757" v="495" actId="113"/>
          <ac:spMkLst>
            <pc:docMk/>
            <pc:sldMk cId="0" sldId="324"/>
            <ac:spMk id="49164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0.010" v="490" actId="113"/>
          <ac:spMkLst>
            <pc:docMk/>
            <pc:sldMk cId="0" sldId="324"/>
            <ac:spMk id="49167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0.235" v="493" actId="113"/>
          <ac:spMkLst>
            <pc:docMk/>
            <pc:sldMk cId="0" sldId="324"/>
            <ac:spMk id="49168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2.997" v="491" actId="113"/>
          <ac:spMkLst>
            <pc:docMk/>
            <pc:sldMk cId="0" sldId="324"/>
            <ac:spMk id="49169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6.527" v="492" actId="113"/>
          <ac:spMkLst>
            <pc:docMk/>
            <pc:sldMk cId="0" sldId="324"/>
            <ac:spMk id="49170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0:48.945" v="273" actId="1036"/>
        <pc:sldMkLst>
          <pc:docMk/>
          <pc:sldMk cId="3580652830" sldId="326"/>
        </pc:sldMkLst>
        <pc:spChg chg="mod">
          <ac:chgData name="Cai Jun" userId="57e790d697ad4281" providerId="LiveId" clId="{52974AA8-5FE2-4AB1-B5FE-9DBFC26391E2}" dt="2020-06-07T23:38:09.667" v="7" actId="207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Cai Jun" userId="57e790d697ad4281" providerId="LiveId" clId="{52974AA8-5FE2-4AB1-B5FE-9DBFC26391E2}" dt="2020-06-10T00:10:48.945" v="273" actId="1036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Cai Jun" userId="57e790d697ad4281" providerId="LiveId" clId="{52974AA8-5FE2-4AB1-B5FE-9DBFC26391E2}" dt="2020-06-07T23:37:56.938" v="3" actId="207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07T23:39:04.477" v="20" actId="113"/>
        <pc:sldMkLst>
          <pc:docMk/>
          <pc:sldMk cId="3529462602" sldId="327"/>
        </pc:sldMkLst>
        <pc:spChg chg="mod">
          <ac:chgData name="Cai Jun" userId="57e790d697ad4281" providerId="LiveId" clId="{52974AA8-5FE2-4AB1-B5FE-9DBFC26391E2}" dt="2020-06-07T23:39:04.477" v="20" actId="113"/>
          <ac:spMkLst>
            <pc:docMk/>
            <pc:sldMk cId="3529462602" sldId="327"/>
            <ac:spMk id="10" creationId="{00000000-0000-0000-0000-000000000000}"/>
          </ac:spMkLst>
        </pc:spChg>
      </pc:sldChg>
      <pc:sldChg chg="modSp del">
        <pc:chgData name="Cai Jun" userId="57e790d697ad4281" providerId="LiveId" clId="{52974AA8-5FE2-4AB1-B5FE-9DBFC26391E2}" dt="2020-06-07T23:42:41.947" v="33" actId="47"/>
        <pc:sldMkLst>
          <pc:docMk/>
          <pc:sldMk cId="3638532923" sldId="328"/>
        </pc:sldMkLst>
        <pc:spChg chg="mod">
          <ac:chgData name="Cai Jun" userId="57e790d697ad4281" providerId="LiveId" clId="{52974AA8-5FE2-4AB1-B5FE-9DBFC26391E2}" dt="2020-06-07T23:39:21.950" v="22"/>
          <ac:spMkLst>
            <pc:docMk/>
            <pc:sldMk cId="3638532923" sldId="328"/>
            <ac:spMk id="10" creationId="{00000000-0000-0000-0000-000000000000}"/>
          </ac:spMkLst>
        </pc:spChg>
        <pc:grpChg chg="mod">
          <ac:chgData name="Cai Jun" userId="57e790d697ad4281" providerId="LiveId" clId="{52974AA8-5FE2-4AB1-B5FE-9DBFC26391E2}" dt="2020-06-07T23:39:21.950" v="22"/>
          <ac:grpSpMkLst>
            <pc:docMk/>
            <pc:sldMk cId="3638532923" sldId="328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11" creationId="{00000000-0000-0000-0000-000000000000}"/>
          </ac:graphicFrameMkLst>
        </pc:graphicFrameChg>
      </pc:sldChg>
      <pc:sldChg chg="del">
        <pc:chgData name="Cai Jun" userId="57e790d697ad4281" providerId="LiveId" clId="{52974AA8-5FE2-4AB1-B5FE-9DBFC26391E2}" dt="2020-06-07T23:42:45.887" v="34" actId="47"/>
        <pc:sldMkLst>
          <pc:docMk/>
          <pc:sldMk cId="3316072821" sldId="329"/>
        </pc:sldMkLst>
      </pc:sldChg>
      <pc:sldChg chg="del">
        <pc:chgData name="Cai Jun" userId="57e790d697ad4281" providerId="LiveId" clId="{52974AA8-5FE2-4AB1-B5FE-9DBFC26391E2}" dt="2020-06-07T23:42:52.187" v="35" actId="47"/>
        <pc:sldMkLst>
          <pc:docMk/>
          <pc:sldMk cId="1055510701" sldId="331"/>
        </pc:sldMkLst>
      </pc:sldChg>
      <pc:sldChg chg="addSp delSp modSp add del mod">
        <pc:chgData name="Cai Jun" userId="57e790d697ad4281" providerId="LiveId" clId="{52974AA8-5FE2-4AB1-B5FE-9DBFC26391E2}" dt="2020-06-07T23:42:33.784" v="32" actId="1076"/>
        <pc:sldMkLst>
          <pc:docMk/>
          <pc:sldMk cId="1777469103" sldId="485"/>
        </pc:sldMkLst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9" creationId="{00000000-0000-0000-0000-000000000000}"/>
          </ac:spMkLst>
        </pc:spChg>
        <pc:spChg chg="mod">
          <ac:chgData name="Cai Jun" userId="57e790d697ad4281" providerId="LiveId" clId="{52974AA8-5FE2-4AB1-B5FE-9DBFC26391E2}" dt="2020-06-07T23:42:28.684" v="31"/>
          <ac:spMkLst>
            <pc:docMk/>
            <pc:sldMk cId="1777469103" sldId="485"/>
            <ac:spMk id="10" creationId="{00000000-0000-0000-0000-000000000000}"/>
          </ac:spMkLst>
        </pc:spChg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12" creationId="{00000000-0000-0000-0000-000000000000}"/>
          </ac:spMkLst>
        </pc:spChg>
        <pc:spChg chg="add mod">
          <ac:chgData name="Cai Jun" userId="57e790d697ad4281" providerId="LiveId" clId="{52974AA8-5FE2-4AB1-B5FE-9DBFC26391E2}" dt="2020-06-07T23:41:47.558" v="27"/>
          <ac:spMkLst>
            <pc:docMk/>
            <pc:sldMk cId="1777469103" sldId="485"/>
            <ac:spMk id="13" creationId="{26FB5739-8EF2-4A6C-807A-9A89E28B5A7D}"/>
          </ac:spMkLst>
        </pc:spChg>
        <pc:grpChg chg="mod">
          <ac:chgData name="Cai Jun" userId="57e790d697ad4281" providerId="LiveId" clId="{52974AA8-5FE2-4AB1-B5FE-9DBFC26391E2}" dt="2020-06-07T23:42:00.741" v="30" actId="1076"/>
          <ac:grpSpMkLst>
            <pc:docMk/>
            <pc:sldMk cId="1777469103" sldId="485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2:33.784" v="32" actId="1076"/>
          <ac:graphicFrameMkLst>
            <pc:docMk/>
            <pc:sldMk cId="1777469103" sldId="485"/>
            <ac:graphicFrameMk id="8" creationId="{00000000-0000-0000-0000-000000000000}"/>
          </ac:graphicFrameMkLst>
        </pc:graphicFrameChg>
      </pc:sldChg>
      <pc:sldChg chg="addSp modSp add del">
        <pc:chgData name="Cai Jun" userId="57e790d697ad4281" providerId="LiveId" clId="{52974AA8-5FE2-4AB1-B5FE-9DBFC26391E2}" dt="2020-06-07T23:41:49.870" v="28"/>
        <pc:sldMkLst>
          <pc:docMk/>
          <pc:sldMk cId="3987409899" sldId="486"/>
        </pc:sldMkLst>
        <pc:spChg chg="add mod">
          <ac:chgData name="Cai Jun" userId="57e790d697ad4281" providerId="LiveId" clId="{52974AA8-5FE2-4AB1-B5FE-9DBFC26391E2}" dt="2020-06-07T23:41:49.870" v="28"/>
          <ac:spMkLst>
            <pc:docMk/>
            <pc:sldMk cId="3987409899" sldId="486"/>
            <ac:spMk id="16" creationId="{1EFB295A-3E48-4F51-A430-E2C5CA185735}"/>
          </ac:spMkLst>
        </pc:spChg>
      </pc:sldChg>
      <pc:sldChg chg="addSp modSp add del">
        <pc:chgData name="Cai Jun" userId="57e790d697ad4281" providerId="LiveId" clId="{52974AA8-5FE2-4AB1-B5FE-9DBFC26391E2}" dt="2020-06-07T23:41:52.285" v="29"/>
        <pc:sldMkLst>
          <pc:docMk/>
          <pc:sldMk cId="3625864145" sldId="487"/>
        </pc:sldMkLst>
        <pc:spChg chg="add mod">
          <ac:chgData name="Cai Jun" userId="57e790d697ad4281" providerId="LiveId" clId="{52974AA8-5FE2-4AB1-B5FE-9DBFC26391E2}" dt="2020-06-07T23:41:52.285" v="29"/>
          <ac:spMkLst>
            <pc:docMk/>
            <pc:sldMk cId="3625864145" sldId="487"/>
            <ac:spMk id="16" creationId="{1E8C3812-6E7A-43C2-B7B4-F5BDB420981E}"/>
          </ac:spMkLst>
        </pc:spChg>
      </pc:sldChg>
    </pc:docChg>
  </pc:docChgLst>
  <pc:docChgLst>
    <pc:chgData name="Jun Cai" userId="57e790d697ad4281" providerId="LiveId" clId="{6B4AE244-5E36-4AAD-8359-604A4F318283}"/>
    <pc:docChg chg="modSld">
      <pc:chgData name="Jun Cai" userId="57e790d697ad4281" providerId="LiveId" clId="{6B4AE244-5E36-4AAD-8359-604A4F318283}" dt="2019-06-02T04:51:15.040" v="235"/>
      <pc:docMkLst>
        <pc:docMk/>
      </pc:docMkLst>
      <pc:sldChg chg="modSp">
        <pc:chgData name="Jun Cai" userId="57e790d697ad4281" providerId="LiveId" clId="{6B4AE244-5E36-4AAD-8359-604A4F318283}" dt="2019-06-02T04:51:15.040" v="235"/>
        <pc:sldMkLst>
          <pc:docMk/>
          <pc:sldMk cId="3580652830" sldId="326"/>
        </pc:sldMkLst>
        <pc:spChg chg="mod">
          <ac:chgData name="Jun Cai" userId="57e790d697ad4281" providerId="LiveId" clId="{6B4AE244-5E36-4AAD-8359-604A4F318283}" dt="2019-06-02T04:47:02.729" v="198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Jun Cai" userId="57e790d697ad4281" providerId="LiveId" clId="{6B4AE244-5E36-4AAD-8359-604A4F318283}" dt="2019-06-02T04:51:15.040" v="235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Jun Cai" userId="57e790d697ad4281" providerId="LiveId" clId="{6B4AE244-5E36-4AAD-8359-604A4F318283}" dt="2019-06-02T04:46:57.275" v="196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">
        <pc:chgData name="Jun Cai" userId="57e790d697ad4281" providerId="LiveId" clId="{6B4AE244-5E36-4AAD-8359-604A4F318283}" dt="2019-06-02T04:48:30.250" v="212"/>
        <pc:sldMkLst>
          <pc:docMk/>
          <pc:sldMk cId="3316072821" sldId="329"/>
        </pc:sldMkLst>
        <pc:spChg chg="mod">
          <ac:chgData name="Jun Cai" userId="57e790d697ad4281" providerId="LiveId" clId="{6B4AE244-5E36-4AAD-8359-604A4F318283}" dt="2019-06-02T04:48:30.250" v="212"/>
          <ac:spMkLst>
            <pc:docMk/>
            <pc:sldMk cId="3316072821" sldId="329"/>
            <ac:spMk id="10" creationId="{00000000-0000-0000-0000-000000000000}"/>
          </ac:spMkLst>
        </pc:spChg>
      </pc:sldChg>
    </pc:docChg>
  </pc:docChgLst>
  <pc:docChgLst>
    <pc:chgData name="CAI JUN" userId="08ce88e1165b00db" providerId="LiveId" clId="{2C8E0097-5AD0-467A-B651-AEAC952BDCD0}"/>
    <pc:docChg chg="delSld delMainMaster">
      <pc:chgData name="CAI JUN" userId="08ce88e1165b00db" providerId="LiveId" clId="{2C8E0097-5AD0-467A-B651-AEAC952BDCD0}" dt="2020-07-07T02:21:00.705" v="38" actId="47"/>
      <pc:docMkLst>
        <pc:docMk/>
      </pc:docMkLst>
      <pc:sldChg chg="del">
        <pc:chgData name="CAI JUN" userId="08ce88e1165b00db" providerId="LiveId" clId="{2C8E0097-5AD0-467A-B651-AEAC952BDCD0}" dt="2020-07-07T02:20:39.502" v="0" actId="47"/>
        <pc:sldMkLst>
          <pc:docMk/>
          <pc:sldMk cId="0" sldId="257"/>
        </pc:sldMkLst>
      </pc:sldChg>
      <pc:sldChg chg="del">
        <pc:chgData name="CAI JUN" userId="08ce88e1165b00db" providerId="LiveId" clId="{2C8E0097-5AD0-467A-B651-AEAC952BDCD0}" dt="2020-07-07T02:20:39.861" v="1" actId="47"/>
        <pc:sldMkLst>
          <pc:docMk/>
          <pc:sldMk cId="0" sldId="258"/>
        </pc:sldMkLst>
      </pc:sldChg>
      <pc:sldChg chg="del">
        <pc:chgData name="CAI JUN" userId="08ce88e1165b00db" providerId="LiveId" clId="{2C8E0097-5AD0-467A-B651-AEAC952BDCD0}" dt="2020-07-07T02:20:40.064" v="2" actId="47"/>
        <pc:sldMkLst>
          <pc:docMk/>
          <pc:sldMk cId="0" sldId="259"/>
        </pc:sldMkLst>
      </pc:sldChg>
      <pc:sldChg chg="del">
        <pc:chgData name="CAI JUN" userId="08ce88e1165b00db" providerId="LiveId" clId="{2C8E0097-5AD0-467A-B651-AEAC952BDCD0}" dt="2020-07-07T02:20:40.252" v="3" actId="47"/>
        <pc:sldMkLst>
          <pc:docMk/>
          <pc:sldMk cId="0" sldId="260"/>
        </pc:sldMkLst>
      </pc:sldChg>
      <pc:sldChg chg="del">
        <pc:chgData name="CAI JUN" userId="08ce88e1165b00db" providerId="LiveId" clId="{2C8E0097-5AD0-467A-B651-AEAC952BDCD0}" dt="2020-07-07T02:20:40.423" v="4" actId="47"/>
        <pc:sldMkLst>
          <pc:docMk/>
          <pc:sldMk cId="0" sldId="261"/>
        </pc:sldMkLst>
      </pc:sldChg>
      <pc:sldChg chg="del">
        <pc:chgData name="CAI JUN" userId="08ce88e1165b00db" providerId="LiveId" clId="{2C8E0097-5AD0-467A-B651-AEAC952BDCD0}" dt="2020-07-07T02:20:40.564" v="5" actId="47"/>
        <pc:sldMkLst>
          <pc:docMk/>
          <pc:sldMk cId="0" sldId="262"/>
        </pc:sldMkLst>
      </pc:sldChg>
      <pc:sldChg chg="del">
        <pc:chgData name="CAI JUN" userId="08ce88e1165b00db" providerId="LiveId" clId="{2C8E0097-5AD0-467A-B651-AEAC952BDCD0}" dt="2020-07-07T02:20:40.736" v="6" actId="47"/>
        <pc:sldMkLst>
          <pc:docMk/>
          <pc:sldMk cId="0" sldId="263"/>
        </pc:sldMkLst>
      </pc:sldChg>
      <pc:sldChg chg="del">
        <pc:chgData name="CAI JUN" userId="08ce88e1165b00db" providerId="LiveId" clId="{2C8E0097-5AD0-467A-B651-AEAC952BDCD0}" dt="2020-07-07T02:20:40.845" v="7" actId="47"/>
        <pc:sldMkLst>
          <pc:docMk/>
          <pc:sldMk cId="0" sldId="264"/>
        </pc:sldMkLst>
      </pc:sldChg>
      <pc:sldChg chg="del">
        <pc:chgData name="CAI JUN" userId="08ce88e1165b00db" providerId="LiveId" clId="{2C8E0097-5AD0-467A-B651-AEAC952BDCD0}" dt="2020-07-07T02:20:41.017" v="8" actId="47"/>
        <pc:sldMkLst>
          <pc:docMk/>
          <pc:sldMk cId="0" sldId="265"/>
        </pc:sldMkLst>
      </pc:sldChg>
      <pc:sldChg chg="del">
        <pc:chgData name="CAI JUN" userId="08ce88e1165b00db" providerId="LiveId" clId="{2C8E0097-5AD0-467A-B651-AEAC952BDCD0}" dt="2020-07-07T02:20:41.173" v="9" actId="47"/>
        <pc:sldMkLst>
          <pc:docMk/>
          <pc:sldMk cId="0" sldId="266"/>
        </pc:sldMkLst>
      </pc:sldChg>
      <pc:sldChg chg="del">
        <pc:chgData name="CAI JUN" userId="08ce88e1165b00db" providerId="LiveId" clId="{2C8E0097-5AD0-467A-B651-AEAC952BDCD0}" dt="2020-07-07T02:20:41.564" v="10" actId="47"/>
        <pc:sldMkLst>
          <pc:docMk/>
          <pc:sldMk cId="0" sldId="267"/>
        </pc:sldMkLst>
      </pc:sldChg>
      <pc:sldChg chg="del">
        <pc:chgData name="CAI JUN" userId="08ce88e1165b00db" providerId="LiveId" clId="{2C8E0097-5AD0-467A-B651-AEAC952BDCD0}" dt="2020-07-07T02:20:41.752" v="11" actId="47"/>
        <pc:sldMkLst>
          <pc:docMk/>
          <pc:sldMk cId="0" sldId="268"/>
        </pc:sldMkLst>
      </pc:sldChg>
      <pc:sldChg chg="del">
        <pc:chgData name="CAI JUN" userId="08ce88e1165b00db" providerId="LiveId" clId="{2C8E0097-5AD0-467A-B651-AEAC952BDCD0}" dt="2020-07-07T02:20:42.049" v="12" actId="47"/>
        <pc:sldMkLst>
          <pc:docMk/>
          <pc:sldMk cId="0" sldId="269"/>
        </pc:sldMkLst>
      </pc:sldChg>
      <pc:sldChg chg="del">
        <pc:chgData name="CAI JUN" userId="08ce88e1165b00db" providerId="LiveId" clId="{2C8E0097-5AD0-467A-B651-AEAC952BDCD0}" dt="2020-07-07T02:20:43.549" v="18" actId="47"/>
        <pc:sldMkLst>
          <pc:docMk/>
          <pc:sldMk cId="0" sldId="270"/>
        </pc:sldMkLst>
      </pc:sldChg>
      <pc:sldChg chg="del">
        <pc:chgData name="CAI JUN" userId="08ce88e1165b00db" providerId="LiveId" clId="{2C8E0097-5AD0-467A-B651-AEAC952BDCD0}" dt="2020-07-07T02:20:44.564" v="20" actId="47"/>
        <pc:sldMkLst>
          <pc:docMk/>
          <pc:sldMk cId="0" sldId="272"/>
        </pc:sldMkLst>
      </pc:sldChg>
      <pc:sldChg chg="del">
        <pc:chgData name="CAI JUN" userId="08ce88e1165b00db" providerId="LiveId" clId="{2C8E0097-5AD0-467A-B651-AEAC952BDCD0}" dt="2020-07-07T02:20:54.111" v="21" actId="47"/>
        <pc:sldMkLst>
          <pc:docMk/>
          <pc:sldMk cId="0" sldId="286"/>
        </pc:sldMkLst>
      </pc:sldChg>
      <pc:sldChg chg="del">
        <pc:chgData name="CAI JUN" userId="08ce88e1165b00db" providerId="LiveId" clId="{2C8E0097-5AD0-467A-B651-AEAC952BDCD0}" dt="2020-07-07T02:20:55.845" v="29" actId="47"/>
        <pc:sldMkLst>
          <pc:docMk/>
          <pc:sldMk cId="0" sldId="291"/>
        </pc:sldMkLst>
      </pc:sldChg>
      <pc:sldChg chg="del">
        <pc:chgData name="CAI JUN" userId="08ce88e1165b00db" providerId="LiveId" clId="{2C8E0097-5AD0-467A-B651-AEAC952BDCD0}" dt="2020-07-07T02:20:55.564" v="28" actId="47"/>
        <pc:sldMkLst>
          <pc:docMk/>
          <pc:sldMk cId="0" sldId="295"/>
        </pc:sldMkLst>
      </pc:sldChg>
      <pc:sldChg chg="del">
        <pc:chgData name="CAI JUN" userId="08ce88e1165b00db" providerId="LiveId" clId="{2C8E0097-5AD0-467A-B651-AEAC952BDCD0}" dt="2020-07-07T02:20:55.080" v="25" actId="47"/>
        <pc:sldMkLst>
          <pc:docMk/>
          <pc:sldMk cId="0" sldId="297"/>
        </pc:sldMkLst>
      </pc:sldChg>
      <pc:sldChg chg="del">
        <pc:chgData name="CAI JUN" userId="08ce88e1165b00db" providerId="LiveId" clId="{2C8E0097-5AD0-467A-B651-AEAC952BDCD0}" dt="2020-07-07T02:20:55.439" v="27" actId="47"/>
        <pc:sldMkLst>
          <pc:docMk/>
          <pc:sldMk cId="0" sldId="298"/>
        </pc:sldMkLst>
      </pc:sldChg>
      <pc:sldChg chg="del">
        <pc:chgData name="CAI JUN" userId="08ce88e1165b00db" providerId="LiveId" clId="{2C8E0097-5AD0-467A-B651-AEAC952BDCD0}" dt="2020-07-07T02:20:55.361" v="26" actId="47"/>
        <pc:sldMkLst>
          <pc:docMk/>
          <pc:sldMk cId="0" sldId="299"/>
        </pc:sldMkLst>
      </pc:sldChg>
      <pc:sldChg chg="del">
        <pc:chgData name="CAI JUN" userId="08ce88e1165b00db" providerId="LiveId" clId="{2C8E0097-5AD0-467A-B651-AEAC952BDCD0}" dt="2020-07-07T02:20:55.955" v="30" actId="47"/>
        <pc:sldMkLst>
          <pc:docMk/>
          <pc:sldMk cId="0" sldId="305"/>
        </pc:sldMkLst>
      </pc:sldChg>
      <pc:sldChg chg="del">
        <pc:chgData name="CAI JUN" userId="08ce88e1165b00db" providerId="LiveId" clId="{2C8E0097-5AD0-467A-B651-AEAC952BDCD0}" dt="2020-07-07T02:20:56.080" v="31" actId="47"/>
        <pc:sldMkLst>
          <pc:docMk/>
          <pc:sldMk cId="0" sldId="306"/>
        </pc:sldMkLst>
      </pc:sldChg>
      <pc:sldChg chg="del">
        <pc:chgData name="CAI JUN" userId="08ce88e1165b00db" providerId="LiveId" clId="{2C8E0097-5AD0-467A-B651-AEAC952BDCD0}" dt="2020-07-07T02:20:56.392" v="33" actId="47"/>
        <pc:sldMkLst>
          <pc:docMk/>
          <pc:sldMk cId="0" sldId="307"/>
        </pc:sldMkLst>
      </pc:sldChg>
      <pc:sldChg chg="del">
        <pc:chgData name="CAI JUN" userId="08ce88e1165b00db" providerId="LiveId" clId="{2C8E0097-5AD0-467A-B651-AEAC952BDCD0}" dt="2020-07-07T02:20:56.283" v="32" actId="47"/>
        <pc:sldMkLst>
          <pc:docMk/>
          <pc:sldMk cId="0" sldId="308"/>
        </pc:sldMkLst>
      </pc:sldChg>
      <pc:sldChg chg="del">
        <pc:chgData name="CAI JUN" userId="08ce88e1165b00db" providerId="LiveId" clId="{2C8E0097-5AD0-467A-B651-AEAC952BDCD0}" dt="2020-07-07T02:21:00.705" v="38" actId="47"/>
        <pc:sldMkLst>
          <pc:docMk/>
          <pc:sldMk cId="0" sldId="309"/>
        </pc:sldMkLst>
      </pc:sldChg>
      <pc:sldChg chg="del">
        <pc:chgData name="CAI JUN" userId="08ce88e1165b00db" providerId="LiveId" clId="{2C8E0097-5AD0-467A-B651-AEAC952BDCD0}" dt="2020-07-07T02:20:57.955" v="34" actId="47"/>
        <pc:sldMkLst>
          <pc:docMk/>
          <pc:sldMk cId="0" sldId="313"/>
        </pc:sldMkLst>
      </pc:sldChg>
      <pc:sldChg chg="del">
        <pc:chgData name="CAI JUN" userId="08ce88e1165b00db" providerId="LiveId" clId="{2C8E0097-5AD0-467A-B651-AEAC952BDCD0}" dt="2020-07-07T02:20:43.923" v="19" actId="47"/>
        <pc:sldMkLst>
          <pc:docMk/>
          <pc:sldMk cId="0" sldId="314"/>
        </pc:sldMkLst>
      </pc:sldChg>
      <pc:sldChg chg="del">
        <pc:chgData name="CAI JUN" userId="08ce88e1165b00db" providerId="LiveId" clId="{2C8E0097-5AD0-467A-B651-AEAC952BDCD0}" dt="2020-07-07T02:20:54.908" v="24" actId="47"/>
        <pc:sldMkLst>
          <pc:docMk/>
          <pc:sldMk cId="0" sldId="315"/>
        </pc:sldMkLst>
      </pc:sldChg>
      <pc:sldChg chg="del">
        <pc:chgData name="CAI JUN" userId="08ce88e1165b00db" providerId="LiveId" clId="{2C8E0097-5AD0-467A-B651-AEAC952BDCD0}" dt="2020-07-07T02:20:54.408" v="22" actId="47"/>
        <pc:sldMkLst>
          <pc:docMk/>
          <pc:sldMk cId="0" sldId="316"/>
        </pc:sldMkLst>
      </pc:sldChg>
      <pc:sldChg chg="del">
        <pc:chgData name="CAI JUN" userId="08ce88e1165b00db" providerId="LiveId" clId="{2C8E0097-5AD0-467A-B651-AEAC952BDCD0}" dt="2020-07-07T02:20:54.658" v="23" actId="47"/>
        <pc:sldMkLst>
          <pc:docMk/>
          <pc:sldMk cId="0" sldId="317"/>
        </pc:sldMkLst>
      </pc:sldChg>
      <pc:sldChg chg="del">
        <pc:chgData name="CAI JUN" userId="08ce88e1165b00db" providerId="LiveId" clId="{2C8E0097-5AD0-467A-B651-AEAC952BDCD0}" dt="2020-07-07T02:20:58.892" v="36" actId="47"/>
        <pc:sldMkLst>
          <pc:docMk/>
          <pc:sldMk cId="0" sldId="318"/>
        </pc:sldMkLst>
      </pc:sldChg>
      <pc:sldChg chg="del">
        <pc:chgData name="CAI JUN" userId="08ce88e1165b00db" providerId="LiveId" clId="{2C8E0097-5AD0-467A-B651-AEAC952BDCD0}" dt="2020-07-07T02:20:59.627" v="37" actId="47"/>
        <pc:sldMkLst>
          <pc:docMk/>
          <pc:sldMk cId="0" sldId="321"/>
        </pc:sldMkLst>
      </pc:sldChg>
      <pc:sldChg chg="del">
        <pc:chgData name="CAI JUN" userId="08ce88e1165b00db" providerId="LiveId" clId="{2C8E0097-5AD0-467A-B651-AEAC952BDCD0}" dt="2020-07-07T02:20:58.095" v="35" actId="47"/>
        <pc:sldMkLst>
          <pc:docMk/>
          <pc:sldMk cId="0" sldId="324"/>
        </pc:sldMkLst>
      </pc:sldChg>
      <pc:sldChg chg="del">
        <pc:chgData name="CAI JUN" userId="08ce88e1165b00db" providerId="LiveId" clId="{2C8E0097-5AD0-467A-B651-AEAC952BDCD0}" dt="2020-07-07T02:20:42.299" v="13" actId="47"/>
        <pc:sldMkLst>
          <pc:docMk/>
          <pc:sldMk cId="3580652830" sldId="326"/>
        </pc:sldMkLst>
      </pc:sldChg>
      <pc:sldChg chg="del">
        <pc:chgData name="CAI JUN" userId="08ce88e1165b00db" providerId="LiveId" clId="{2C8E0097-5AD0-467A-B651-AEAC952BDCD0}" dt="2020-07-07T02:20:42.424" v="14" actId="47"/>
        <pc:sldMkLst>
          <pc:docMk/>
          <pc:sldMk cId="3529462602" sldId="327"/>
        </pc:sldMkLst>
      </pc:sldChg>
      <pc:sldChg chg="del">
        <pc:chgData name="CAI JUN" userId="08ce88e1165b00db" providerId="LiveId" clId="{2C8E0097-5AD0-467A-B651-AEAC952BDCD0}" dt="2020-07-07T02:20:42.611" v="15" actId="47"/>
        <pc:sldMkLst>
          <pc:docMk/>
          <pc:sldMk cId="1777469103" sldId="485"/>
        </pc:sldMkLst>
      </pc:sldChg>
      <pc:sldChg chg="del">
        <pc:chgData name="CAI JUN" userId="08ce88e1165b00db" providerId="LiveId" clId="{2C8E0097-5AD0-467A-B651-AEAC952BDCD0}" dt="2020-07-07T02:20:42.955" v="16" actId="47"/>
        <pc:sldMkLst>
          <pc:docMk/>
          <pc:sldMk cId="3987409899" sldId="486"/>
        </pc:sldMkLst>
      </pc:sldChg>
      <pc:sldChg chg="del">
        <pc:chgData name="CAI JUN" userId="08ce88e1165b00db" providerId="LiveId" clId="{2C8E0097-5AD0-467A-B651-AEAC952BDCD0}" dt="2020-07-07T02:20:43.377" v="17" actId="47"/>
        <pc:sldMkLst>
          <pc:docMk/>
          <pc:sldMk cId="3625864145" sldId="487"/>
        </pc:sldMkLst>
      </pc:sldChg>
      <pc:sldMasterChg chg="del delSldLayout">
        <pc:chgData name="CAI JUN" userId="08ce88e1165b00db" providerId="LiveId" clId="{2C8E0097-5AD0-467A-B651-AEAC952BDCD0}" dt="2020-07-07T02:20:43.377" v="17" actId="47"/>
        <pc:sldMasterMkLst>
          <pc:docMk/>
          <pc:sldMasterMk cId="130673548" sldId="2147484297"/>
        </pc:sldMasterMkLst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2033688027" sldId="2147484298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1261435473" sldId="2147484299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2111123968" sldId="2147484300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3694864890" sldId="2147484301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3811618539" sldId="2147484302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1753168178" sldId="2147484303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145495095" sldId="2147484304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479917013" sldId="2147484305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619502205" sldId="2147484306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2699850658" sldId="2147484307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2065318952" sldId="2147484308"/>
          </pc:sldLayoutMkLst>
        </pc:sldLayoutChg>
        <pc:sldLayoutChg chg="del">
          <pc:chgData name="CAI JUN" userId="08ce88e1165b00db" providerId="LiveId" clId="{2C8E0097-5AD0-467A-B651-AEAC952BDCD0}" dt="2020-07-07T02:20:43.377" v="17" actId="47"/>
          <pc:sldLayoutMkLst>
            <pc:docMk/>
            <pc:sldMasterMk cId="130673548" sldId="2147484297"/>
            <pc:sldLayoutMk cId="1151834120" sldId="214748430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7.png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52C77-A074-444E-AFFE-23B4D4043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89718-2AC5-4992-8020-66924595C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3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717E-FAD5-4088-BFE3-3D8998093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6B89F-3158-4650-ABB8-D3884089E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5608-27A6-41BA-97E8-63B7A6FAE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7ACD-5716-4114-BD25-71831D0D3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5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69E6-8E63-4BE3-B747-63547789D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2E08-167E-49AE-9176-A37512BE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38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28FA-D674-4560-9ABF-BE4A6610A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1711-0CEA-4169-9434-FD74DFC97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8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6FA41-FC2A-4024-AD8E-CFDED20D2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17DCBD-D72F-4A79-8450-58EB667D0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825500" y="1822450"/>
            <a:ext cx="7569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000250" indent="-200025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17-2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原电池的电动势和界面电势差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403350" y="3998913"/>
            <a:ext cx="67691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Electromotive Force of Galvanic Cell and Interfacial potential Difference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3924300" y="3706399"/>
            <a:ext cx="50401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电极溶液界面处的物质未达化学平衡，导致电极反应，引起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电极与溶液间的界面内电势差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(interfacial inner-potential difference between electrode and solution)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1" y="3706399"/>
            <a:ext cx="26765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815355" y="1685126"/>
            <a:ext cx="50405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两种金属自由电子的化学势不同，自由电子向低化学势处流动，从而引起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接触电势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(contact potential)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679" name="组合 2"/>
          <p:cNvGrpSpPr>
            <a:grpSpLocks/>
          </p:cNvGrpSpPr>
          <p:nvPr/>
        </p:nvGrpSpPr>
        <p:grpSpPr bwMode="auto">
          <a:xfrm>
            <a:off x="6228184" y="1988840"/>
            <a:ext cx="2200275" cy="885825"/>
            <a:chOff x="6228184" y="2924944"/>
            <a:chExt cx="2200275" cy="885825"/>
          </a:xfrm>
        </p:grpSpPr>
        <p:graphicFrame>
          <p:nvGraphicFramePr>
            <p:cNvPr id="28680" name="Object 71"/>
            <p:cNvGraphicFramePr>
              <a:graphicFrameLocks noChangeAspect="1"/>
            </p:cNvGraphicFramePr>
            <p:nvPr/>
          </p:nvGraphicFramePr>
          <p:xfrm>
            <a:off x="6228184" y="2924944"/>
            <a:ext cx="220027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位图图像" r:id="rId4" imgW="2200582" imgH="885949" progId="Paint.Picture">
                    <p:embed/>
                  </p:oleObj>
                </mc:Choice>
                <mc:Fallback>
                  <p:oleObj name="位图图像" r:id="rId4" imgW="2200582" imgH="885949" progId="Paint.Picture">
                    <p:embed/>
                    <p:pic>
                      <p:nvPicPr>
                        <p:cNvPr id="2868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924944"/>
                          <a:ext cx="2200275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TextBox 1"/>
            <p:cNvSpPr txBox="1">
              <a:spLocks noChangeArrowheads="1"/>
            </p:cNvSpPr>
            <p:nvPr/>
          </p:nvSpPr>
          <p:spPr bwMode="auto">
            <a:xfrm>
              <a:off x="6228184" y="3203684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金属</a:t>
              </a:r>
              <a:r>
                <a:rPr lang="en-US" altLang="zh-CN" sz="1800" b="1">
                  <a:solidFill>
                    <a:srgbClr val="000000"/>
                  </a:solidFill>
                </a:rPr>
                <a:t>1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28682" name="TextBox 18"/>
            <p:cNvSpPr txBox="1">
              <a:spLocks noChangeArrowheads="1"/>
            </p:cNvSpPr>
            <p:nvPr/>
          </p:nvSpPr>
          <p:spPr bwMode="auto">
            <a:xfrm>
              <a:off x="7524328" y="3212976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金属</a:t>
              </a:r>
              <a:r>
                <a:rPr lang="en-US" altLang="zh-CN" sz="1800" b="1">
                  <a:solidFill>
                    <a:srgbClr val="000000"/>
                  </a:solidFill>
                </a:rPr>
                <a:t>2</a:t>
              </a:r>
              <a:endParaRPr lang="zh-CN" altLang="en-US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67"/>
          <p:cNvSpPr txBox="1">
            <a:spLocks noChangeArrowheads="1"/>
          </p:cNvSpPr>
          <p:nvPr/>
        </p:nvSpPr>
        <p:spPr bwMode="auto">
          <a:xfrm>
            <a:off x="827584" y="602685"/>
            <a:ext cx="78488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电场由电荷产生，当空间某处正、负电荷不能互相抵消时，产生电场，引起电势差。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4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91" name="Text Box 3163"/>
          <p:cNvSpPr txBox="1">
            <a:spLocks noChangeArrowheads="1"/>
          </p:cNvSpPr>
          <p:nvPr/>
        </p:nvSpPr>
        <p:spPr bwMode="auto">
          <a:xfrm>
            <a:off x="609600" y="530225"/>
            <a:ext cx="8048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两种溶液界面间的溶质扩散导致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液接电势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                                     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liquid junction potential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9699" name="Picture 3165" descr="17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54163"/>
            <a:ext cx="7953375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704850" y="5570538"/>
            <a:ext cx="81740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存在此类扩散表示体系处于非平衡态，测得的电势不是热力学意义下的电势，不是状态函数。</a:t>
            </a: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组合 22"/>
          <p:cNvGrpSpPr>
            <a:grpSpLocks/>
          </p:cNvGrpSpPr>
          <p:nvPr/>
        </p:nvGrpSpPr>
        <p:grpSpPr bwMode="auto">
          <a:xfrm>
            <a:off x="1547813" y="1851565"/>
            <a:ext cx="3495675" cy="2781300"/>
            <a:chOff x="468192" y="3789040"/>
            <a:chExt cx="3496118" cy="2780707"/>
          </a:xfrm>
        </p:grpSpPr>
        <p:grpSp>
          <p:nvGrpSpPr>
            <p:cNvPr id="33801" name="组合 5"/>
            <p:cNvGrpSpPr>
              <a:grpSpLocks/>
            </p:cNvGrpSpPr>
            <p:nvPr/>
          </p:nvGrpSpPr>
          <p:grpSpPr bwMode="auto">
            <a:xfrm>
              <a:off x="468192" y="3789040"/>
              <a:ext cx="3496118" cy="2400300"/>
              <a:chOff x="5097572" y="3573016"/>
              <a:chExt cx="3496118" cy="2400300"/>
            </a:xfrm>
          </p:grpSpPr>
          <p:pic>
            <p:nvPicPr>
              <p:cNvPr id="33803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712" y="3573016"/>
                <a:ext cx="3324225" cy="240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04" name="TextBox 9"/>
              <p:cNvSpPr txBox="1">
                <a:spLocks noChangeArrowheads="1"/>
              </p:cNvSpPr>
              <p:nvPr/>
            </p:nvSpPr>
            <p:spPr bwMode="auto">
              <a:xfrm>
                <a:off x="6372200" y="432503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半透膜</a:t>
                </a:r>
              </a:p>
            </p:txBody>
          </p:sp>
          <p:sp>
            <p:nvSpPr>
              <p:cNvPr id="33805" name="TextBox 12"/>
              <p:cNvSpPr txBox="1">
                <a:spLocks noChangeArrowheads="1"/>
              </p:cNvSpPr>
              <p:nvPr/>
            </p:nvSpPr>
            <p:spPr bwMode="auto">
              <a:xfrm>
                <a:off x="5097572" y="4135737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</a:t>
                </a: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06" name="TextBox 14"/>
              <p:cNvSpPr txBox="1">
                <a:spLocks noChangeArrowheads="1"/>
              </p:cNvSpPr>
              <p:nvPr/>
            </p:nvSpPr>
            <p:spPr bwMode="auto">
              <a:xfrm>
                <a:off x="8017626" y="4130660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</a:t>
                </a: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07" name="TextBox 17"/>
              <p:cNvSpPr txBox="1">
                <a:spLocks noChangeArrowheads="1"/>
              </p:cNvSpPr>
              <p:nvPr/>
            </p:nvSpPr>
            <p:spPr bwMode="auto">
              <a:xfrm>
                <a:off x="6993530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CuSO</a:t>
                </a:r>
                <a:r>
                  <a:rPr lang="en-US" altLang="zh-CN" sz="20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08" name="TextBox 18"/>
              <p:cNvSpPr txBox="1">
                <a:spLocks noChangeArrowheads="1"/>
              </p:cNvSpPr>
              <p:nvPr/>
            </p:nvSpPr>
            <p:spPr bwMode="auto">
              <a:xfrm>
                <a:off x="5676743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ZnSO</a:t>
                </a:r>
                <a:r>
                  <a:rPr lang="en-US" altLang="zh-CN" sz="20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802" name="TextBox 21"/>
            <p:cNvSpPr txBox="1">
              <a:spLocks noChangeArrowheads="1"/>
            </p:cNvSpPr>
            <p:nvPr/>
          </p:nvSpPr>
          <p:spPr bwMode="auto">
            <a:xfrm>
              <a:off x="742491" y="6108082"/>
              <a:ext cx="29546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半透膜阻止金属离子</a:t>
              </a:r>
            </a:p>
          </p:txBody>
        </p:sp>
      </p:grpSp>
      <p:graphicFrame>
        <p:nvGraphicFramePr>
          <p:cNvPr id="33795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83257"/>
              </p:ext>
            </p:extLst>
          </p:nvPr>
        </p:nvGraphicFramePr>
        <p:xfrm>
          <a:off x="7734300" y="2916777"/>
          <a:ext cx="225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3795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916777"/>
                        <a:ext cx="2254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18"/>
          <p:cNvSpPr txBox="1">
            <a:spLocks noChangeArrowheads="1"/>
          </p:cNvSpPr>
          <p:nvPr/>
        </p:nvSpPr>
        <p:spPr bwMode="auto">
          <a:xfrm>
            <a:off x="611188" y="620713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有些液接电势不是由不可逆因素造成的，这种液接电势是热力学意义下的电势，无需消除。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83890" y="4725144"/>
            <a:ext cx="813658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半透膜两侧硫酸根浓度差引起扩散，从而引起液接电势，至</a:t>
            </a:r>
            <a:r>
              <a:rPr lang="zh-CN" altLang="en-US" sz="2800" b="1" dirty="0">
                <a:solidFill>
                  <a:srgbClr val="FF0000"/>
                </a:solidFill>
              </a:rPr>
              <a:t>液接电势恰好能抵消扩散推动力时，扩散终止，两相硫酸根达到相平衡</a:t>
            </a:r>
            <a:r>
              <a:rPr lang="zh-CN" altLang="en-US" sz="2800" b="1" dirty="0">
                <a:solidFill>
                  <a:srgbClr val="0000FF"/>
                </a:solidFill>
              </a:rPr>
              <a:t>，这种液接电势产生的机理与两种金属的接触电势类似。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92276"/>
              </p:ext>
            </p:extLst>
          </p:nvPr>
        </p:nvGraphicFramePr>
        <p:xfrm>
          <a:off x="5134533" y="2993714"/>
          <a:ext cx="3766707" cy="997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726920" imgH="457200" progId="Equation.DSMT4">
                  <p:embed/>
                </p:oleObj>
              </mc:Choice>
              <mc:Fallback>
                <p:oleObj name="Equation" r:id="rId6" imgW="172692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533" y="2993714"/>
                        <a:ext cx="3766707" cy="997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47700" y="1780127"/>
            <a:ext cx="1044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例：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5148263" y="2431002"/>
            <a:ext cx="3671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由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17.3</a:t>
            </a:r>
            <a:r>
              <a:rPr lang="zh-CN" altLang="en-US" sz="2400" b="1">
                <a:solidFill>
                  <a:srgbClr val="0000FF"/>
                </a:solidFill>
              </a:rPr>
              <a:t>节课件：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55328"/>
              </p:ext>
            </p:extLst>
          </p:nvPr>
        </p:nvGraphicFramePr>
        <p:xfrm>
          <a:off x="1908175" y="2159000"/>
          <a:ext cx="539908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603160" imgH="1066680" progId="Equation.DSMT4">
                  <p:embed/>
                </p:oleObj>
              </mc:Choice>
              <mc:Fallback>
                <p:oleObj name="Equation" r:id="rId3" imgW="2603160" imgH="1066680" progId="Equation.DSMT4">
                  <p:embed/>
                  <p:pic>
                    <p:nvPicPr>
                      <p:cNvPr id="307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59000"/>
                        <a:ext cx="5399088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38611"/>
              </p:ext>
            </p:extLst>
          </p:nvPr>
        </p:nvGraphicFramePr>
        <p:xfrm>
          <a:off x="1409700" y="1092200"/>
          <a:ext cx="61785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844720" imgH="457200" progId="Equation.DSMT4">
                  <p:embed/>
                </p:oleObj>
              </mc:Choice>
              <mc:Fallback>
                <p:oleObj name="Equation" r:id="rId5" imgW="2844720" imgH="457200" progId="Equation.DSMT4">
                  <p:embed/>
                  <p:pic>
                    <p:nvPicPr>
                      <p:cNvPr id="307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092200"/>
                        <a:ext cx="61785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65027"/>
              </p:ext>
            </p:extLst>
          </p:nvPr>
        </p:nvGraphicFramePr>
        <p:xfrm>
          <a:off x="1292225" y="4449763"/>
          <a:ext cx="661511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060360" imgH="609480" progId="Equation.DSMT4">
                  <p:embed/>
                </p:oleObj>
              </mc:Choice>
              <mc:Fallback>
                <p:oleObj name="Equation" r:id="rId7" imgW="3060360" imgH="609480" progId="Equation.DSMT4">
                  <p:embed/>
                  <p:pic>
                    <p:nvPicPr>
                      <p:cNvPr id="3072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449763"/>
                        <a:ext cx="6615113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611188" y="549275"/>
            <a:ext cx="4897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例：丹尼尔电池的电动势</a:t>
            </a:r>
          </a:p>
        </p:txBody>
      </p:sp>
      <p:grpSp>
        <p:nvGrpSpPr>
          <p:cNvPr id="30726" name="组合 3"/>
          <p:cNvGrpSpPr>
            <a:grpSpLocks/>
          </p:cNvGrpSpPr>
          <p:nvPr/>
        </p:nvGrpSpPr>
        <p:grpSpPr bwMode="auto">
          <a:xfrm>
            <a:off x="611188" y="5876932"/>
            <a:ext cx="8280400" cy="495126"/>
            <a:chOff x="704850" y="5786100"/>
            <a:chExt cx="8280920" cy="494736"/>
          </a:xfrm>
        </p:grpSpPr>
        <p:sp>
          <p:nvSpPr>
            <p:cNvPr id="30727" name="TextBox 1"/>
            <p:cNvSpPr txBox="1">
              <a:spLocks noChangeArrowheads="1"/>
            </p:cNvSpPr>
            <p:nvPr/>
          </p:nvSpPr>
          <p:spPr bwMode="auto">
            <a:xfrm>
              <a:off x="704850" y="5786100"/>
              <a:ext cx="8280920" cy="46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其中             是液接电势，若其由不可逆因素引起则需消除。</a:t>
              </a:r>
            </a:p>
          </p:txBody>
        </p:sp>
        <p:graphicFrame>
          <p:nvGraphicFramePr>
            <p:cNvPr id="30728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138638"/>
                </p:ext>
              </p:extLst>
            </p:nvPr>
          </p:nvGraphicFramePr>
          <p:xfrm>
            <a:off x="1360330" y="5794207"/>
            <a:ext cx="1172948" cy="486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609480" imgH="253800" progId="Equation.DSMT4">
                    <p:embed/>
                  </p:oleObj>
                </mc:Choice>
                <mc:Fallback>
                  <p:oleObj name="Equation" r:id="rId9" imgW="609480" imgH="253800" progId="Equation.DSMT4">
                    <p:embed/>
                    <p:pic>
                      <p:nvPicPr>
                        <p:cNvPr id="30728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330" y="5794207"/>
                          <a:ext cx="1172948" cy="486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4"/>
          <p:cNvGraphicFramePr>
            <a:graphicFrameLocks noChangeAspect="1"/>
          </p:cNvGraphicFramePr>
          <p:nvPr/>
        </p:nvGraphicFramePr>
        <p:xfrm>
          <a:off x="4211638" y="333375"/>
          <a:ext cx="3224212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位图图像" r:id="rId3" imgW="2762636" imgH="2715004" progId="PBrush">
                  <p:embed/>
                </p:oleObj>
              </mc:Choice>
              <mc:Fallback>
                <p:oleObj name="位图图像" r:id="rId3" imgW="2762636" imgH="2715004" progId="PBrush">
                  <p:embed/>
                  <p:pic>
                    <p:nvPicPr>
                      <p:cNvPr id="3174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3375"/>
                        <a:ext cx="3224212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163"/>
          <p:cNvSpPr txBox="1">
            <a:spLocks noChangeArrowheads="1"/>
          </p:cNvSpPr>
          <p:nvPr/>
        </p:nvSpPr>
        <p:spPr bwMode="auto">
          <a:xfrm>
            <a:off x="622300" y="692150"/>
            <a:ext cx="2954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盐桥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(salt bridge)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611188" y="1390650"/>
            <a:ext cx="38163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琼脂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浓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KCl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在盐桥与溶液接触处高浓度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向溶液扩散，由于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电迁移率接近，不会在界面处引起明显的电荷分布，这个液接电势很小。用很小的盐桥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溶液间液接电势代替两种溶液间的液界电势，基本达到消除液接电势的目的。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7380288" y="1050925"/>
            <a:ext cx="14970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盐桥使两种溶液隔离，又保持电路畅通。</a:t>
            </a:r>
            <a:endParaRPr lang="zh-CN" altLang="en-US" sz="2400" b="1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207000" y="2914650"/>
            <a:ext cx="360363" cy="28733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572000" y="3573463"/>
            <a:ext cx="4321175" cy="1727200"/>
          </a:xfrm>
          <a:prstGeom prst="wedgeRoundRectCallout">
            <a:avLst>
              <a:gd name="adj1" fmla="val -30671"/>
              <a:gd name="adj2" fmla="val -71415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盐桥中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向溶液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的扩散仍是不可逆过程，但这个不可逆因素对测定电势的影响很小。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4"/>
          <p:cNvGraphicFramePr>
            <a:graphicFrameLocks noChangeAspect="1"/>
          </p:cNvGraphicFramePr>
          <p:nvPr/>
        </p:nvGraphicFramePr>
        <p:xfrm>
          <a:off x="4356100" y="333375"/>
          <a:ext cx="3224213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位图图像" r:id="rId3" imgW="2762636" imgH="2715004" progId="PBrush">
                  <p:embed/>
                </p:oleObj>
              </mc:Choice>
              <mc:Fallback>
                <p:oleObj name="位图图像" r:id="rId3" imgW="2762636" imgH="2715004" progId="PBrush">
                  <p:embed/>
                  <p:pic>
                    <p:nvPicPr>
                      <p:cNvPr id="3277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3375"/>
                        <a:ext cx="3224213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30879"/>
              </p:ext>
            </p:extLst>
          </p:nvPr>
        </p:nvGraphicFramePr>
        <p:xfrm>
          <a:off x="3205163" y="3573463"/>
          <a:ext cx="5467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603160" imgH="253800" progId="Equation.DSMT4">
                  <p:embed/>
                </p:oleObj>
              </mc:Choice>
              <mc:Fallback>
                <p:oleObj name="Equation" r:id="rId5" imgW="2603160" imgH="253800" progId="Equation.DSMT4">
                  <p:embed/>
                  <p:pic>
                    <p:nvPicPr>
                      <p:cNvPr id="327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573463"/>
                        <a:ext cx="54673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358839"/>
              </p:ext>
            </p:extLst>
          </p:nvPr>
        </p:nvGraphicFramePr>
        <p:xfrm>
          <a:off x="1516063" y="4776788"/>
          <a:ext cx="63277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349360" imgH="304560" progId="Equation.DSMT4">
                  <p:embed/>
                </p:oleObj>
              </mc:Choice>
              <mc:Fallback>
                <p:oleObj name="Equation" r:id="rId7" imgW="2349360" imgH="304560" progId="Equation.DSMT4">
                  <p:embed/>
                  <p:pic>
                    <p:nvPicPr>
                      <p:cNvPr id="3277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776788"/>
                        <a:ext cx="63277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163"/>
          <p:cNvSpPr txBox="1">
            <a:spLocks noChangeArrowheads="1"/>
          </p:cNvSpPr>
          <p:nvPr/>
        </p:nvSpPr>
        <p:spPr bwMode="auto">
          <a:xfrm>
            <a:off x="622300" y="692150"/>
            <a:ext cx="2954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盐桥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(salt bridge)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684213" y="5661025"/>
            <a:ext cx="8208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注意！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铜导线与锌电极间的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接触电势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虽然很小，但也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不能略去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，证明见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17.3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课件。</a:t>
            </a:r>
          </a:p>
        </p:txBody>
      </p:sp>
      <p:grpSp>
        <p:nvGrpSpPr>
          <p:cNvPr id="32775" name="组合 2"/>
          <p:cNvGrpSpPr>
            <a:grpSpLocks/>
          </p:cNvGrpSpPr>
          <p:nvPr/>
        </p:nvGrpSpPr>
        <p:grpSpPr bwMode="auto">
          <a:xfrm>
            <a:off x="649288" y="4162427"/>
            <a:ext cx="7091362" cy="620713"/>
            <a:chOff x="649288" y="4221163"/>
            <a:chExt cx="7091064" cy="620615"/>
          </a:xfrm>
        </p:grpSpPr>
        <p:sp>
          <p:nvSpPr>
            <p:cNvPr id="32776" name="TextBox 1"/>
            <p:cNvSpPr txBox="1">
              <a:spLocks noChangeArrowheads="1"/>
            </p:cNvSpPr>
            <p:nvPr/>
          </p:nvSpPr>
          <p:spPr bwMode="auto">
            <a:xfrm>
              <a:off x="649288" y="4221163"/>
              <a:ext cx="7091064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使用盐桥后，液接电势很小，</a:t>
              </a:r>
            </a:p>
          </p:txBody>
        </p:sp>
        <p:graphicFrame>
          <p:nvGraphicFramePr>
            <p:cNvPr id="3277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931070"/>
                </p:ext>
              </p:extLst>
            </p:nvPr>
          </p:nvGraphicFramePr>
          <p:xfrm>
            <a:off x="5392539" y="4257670"/>
            <a:ext cx="1925556" cy="58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838080" imgH="253800" progId="Equation.DSMT4">
                    <p:embed/>
                  </p:oleObj>
                </mc:Choice>
                <mc:Fallback>
                  <p:oleObj name="Equation" r:id="rId9" imgW="838080" imgH="253800" progId="Equation.DSMT4">
                    <p:embed/>
                    <p:pic>
                      <p:nvPicPr>
                        <p:cNvPr id="3277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2539" y="4257670"/>
                          <a:ext cx="1925556" cy="584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95288" y="603250"/>
            <a:ext cx="84248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原电池的书写惯例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(conventions for writing galvanic cell)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1507" name="Picture 7" descr="17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95413"/>
            <a:ext cx="443071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48396"/>
              </p:ext>
            </p:extLst>
          </p:nvPr>
        </p:nvGraphicFramePr>
        <p:xfrm>
          <a:off x="1255713" y="5516563"/>
          <a:ext cx="7140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238200" imgH="228600" progId="Equation.DSMT4">
                  <p:embed/>
                </p:oleObj>
              </mc:Choice>
              <mc:Fallback>
                <p:oleObj name="Equation" r:id="rId4" imgW="3238200" imgH="228600" progId="Equation.DSMT4">
                  <p:embed/>
                  <p:pic>
                    <p:nvPicPr>
                      <p:cNvPr id="2150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516563"/>
                        <a:ext cx="7140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611188" y="1714500"/>
            <a:ext cx="7993062" cy="4362450"/>
          </a:xfrm>
          <a:prstGeom prst="roundRect">
            <a:avLst>
              <a:gd name="adj" fmla="val 1011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2950" y="1885950"/>
            <a:ext cx="7772400" cy="4114800"/>
          </a:xfrm>
        </p:spPr>
        <p:txBody>
          <a:bodyPr/>
          <a:lstStyle/>
          <a:p>
            <a:pPr marL="381000" indent="-381000" algn="just" eaLnBrk="1" hangingPunct="1"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左面电极：</a:t>
            </a:r>
            <a:r>
              <a:rPr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氧化反应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；右面电极：</a:t>
            </a:r>
            <a:r>
              <a:rPr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还原反应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marL="381000" indent="-381000" algn="just"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用“  ”“  ”“  ”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种相界面；</a:t>
            </a:r>
          </a:p>
          <a:p>
            <a:pPr marL="381000" indent="-381000" algn="just"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标明物质状态、压力、活度；</a:t>
            </a:r>
          </a:p>
          <a:p>
            <a:pPr marL="381000" indent="-381000" algn="just"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气体物质应有不活泼物质作载体（电极）；</a:t>
            </a:r>
          </a:p>
          <a:p>
            <a:pPr marL="381000" indent="-381000" algn="just"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注明电池温度、压力；</a:t>
            </a:r>
          </a:p>
          <a:p>
            <a:pPr marL="381000" indent="-381000" algn="just"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根据上述规则写出的电池若电池反应电势小于零，说明实际电池情况与书写表达相反。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114550" y="2565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200400" y="2565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343400" y="25844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248150" y="25844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422275" y="817563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原电池表达规则：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5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66112"/>
              </p:ext>
            </p:extLst>
          </p:nvPr>
        </p:nvGraphicFramePr>
        <p:xfrm>
          <a:off x="3387725" y="892175"/>
          <a:ext cx="5416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590560" imgH="228600" progId="Equation.DSMT4">
                  <p:embed/>
                </p:oleObj>
              </mc:Choice>
              <mc:Fallback>
                <p:oleObj name="Equation" r:id="rId4" imgW="2590560" imgH="228600" progId="Equation.DSMT4">
                  <p:embed/>
                  <p:pic>
                    <p:nvPicPr>
                      <p:cNvPr id="225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892175"/>
                        <a:ext cx="5416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17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1558925"/>
            <a:ext cx="33258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Group 10"/>
          <p:cNvGrpSpPr>
            <a:grpSpLocks/>
          </p:cNvGrpSpPr>
          <p:nvPr/>
        </p:nvGrpSpPr>
        <p:grpSpPr bwMode="auto">
          <a:xfrm>
            <a:off x="742950" y="1625600"/>
            <a:ext cx="3890963" cy="2678113"/>
            <a:chOff x="480" y="778"/>
            <a:chExt cx="2247" cy="1687"/>
          </a:xfrm>
        </p:grpSpPr>
        <p:sp>
          <p:nvSpPr>
            <p:cNvPr id="23558" name="Text Box 11"/>
            <p:cNvSpPr txBox="1">
              <a:spLocks noChangeArrowheads="1"/>
            </p:cNvSpPr>
            <p:nvPr/>
          </p:nvSpPr>
          <p:spPr bwMode="auto">
            <a:xfrm>
              <a:off x="541" y="778"/>
              <a:ext cx="2186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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表示稳定的相界面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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表示可混液体之间不稳定的相界面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表示用盐桥连接两个液相</a:t>
              </a:r>
            </a:p>
          </p:txBody>
        </p:sp>
        <p:sp>
          <p:nvSpPr>
            <p:cNvPr id="23559" name="Line 12"/>
            <p:cNvSpPr>
              <a:spLocks noChangeShapeType="1"/>
            </p:cNvSpPr>
            <p:nvPr/>
          </p:nvSpPr>
          <p:spPr bwMode="auto">
            <a:xfrm>
              <a:off x="516" y="877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Line 13"/>
            <p:cNvSpPr>
              <a:spLocks noChangeShapeType="1"/>
            </p:cNvSpPr>
            <p:nvPr/>
          </p:nvSpPr>
          <p:spPr bwMode="auto">
            <a:xfrm>
              <a:off x="516" y="1225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14"/>
            <p:cNvSpPr>
              <a:spLocks noChangeShapeType="1"/>
            </p:cNvSpPr>
            <p:nvPr/>
          </p:nvSpPr>
          <p:spPr bwMode="auto">
            <a:xfrm>
              <a:off x="540" y="184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15"/>
            <p:cNvSpPr>
              <a:spLocks noChangeShapeType="1"/>
            </p:cNvSpPr>
            <p:nvPr/>
          </p:nvSpPr>
          <p:spPr bwMode="auto">
            <a:xfrm>
              <a:off x="480" y="184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5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918"/>
              </p:ext>
            </p:extLst>
          </p:nvPr>
        </p:nvGraphicFramePr>
        <p:xfrm>
          <a:off x="939800" y="5157788"/>
          <a:ext cx="7346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590560" imgH="228600" progId="Equation.DSMT4">
                  <p:embed/>
                </p:oleObj>
              </mc:Choice>
              <mc:Fallback>
                <p:oleObj name="Equation" r:id="rId4" imgW="2590560" imgH="228600" progId="Equation.DSMT4">
                  <p:embed/>
                  <p:pic>
                    <p:nvPicPr>
                      <p:cNvPr id="2355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157788"/>
                        <a:ext cx="7346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5288" y="603250"/>
            <a:ext cx="84248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原电池的书写惯例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(conventions for writing galvanic cell)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631825" y="655638"/>
            <a:ext cx="588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由电池符号书写电极反应和电池反应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2651125" y="153193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负极反应（氧化反应）</a:t>
            </a:r>
            <a:endParaRPr kumimoji="1"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2651125" y="221773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正极反应（还原反应）</a:t>
            </a:r>
            <a:endParaRPr kumimoji="1"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3394075" y="3170238"/>
            <a:ext cx="214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 池 反 应</a:t>
            </a:r>
            <a:endParaRPr kumimoji="1"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2019300" y="2952750"/>
            <a:ext cx="491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2832100" y="3106738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endParaRPr kumimoji="1" lang="en-US" altLang="zh-CN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051300" y="1763713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+</a:t>
            </a:r>
            <a:endParaRPr kumimoji="1" lang="en-US" altLang="zh-CN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476375" y="3933825"/>
            <a:ext cx="6672263" cy="20748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按参与反应的物质的实际物态写；</a:t>
            </a:r>
          </a:p>
          <a:p>
            <a:pPr algn="just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可以忽略不参与反应的物质（离子）；</a:t>
            </a:r>
          </a:p>
          <a:p>
            <a:pPr algn="just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物料平衡；</a:t>
            </a:r>
          </a:p>
          <a:p>
            <a:pPr algn="just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电荷平衡（用 </a:t>
            </a:r>
            <a:r>
              <a:rPr kumimoji="1" lang="en-US" altLang="zh-CN" sz="2800" b="1" dirty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30000" dirty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─</a:t>
            </a:r>
            <a:r>
              <a:rPr kumimoji="1"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表示一个负电荷）。</a:t>
            </a:r>
            <a:endParaRPr kumimoji="1" lang="zh-CN" altLang="en-US" sz="24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8200" y="18859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负极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95350" y="27622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正极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85800" y="3752850"/>
            <a:ext cx="163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电池反应</a:t>
            </a:r>
          </a:p>
        </p:txBody>
      </p:sp>
      <p:graphicFrame>
        <p:nvGraphicFramePr>
          <p:cNvPr id="256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1054"/>
              </p:ext>
            </p:extLst>
          </p:nvPr>
        </p:nvGraphicFramePr>
        <p:xfrm>
          <a:off x="2603500" y="3606572"/>
          <a:ext cx="56308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76440" imgH="393480" progId="Equation.DSMT4">
                  <p:embed/>
                </p:oleObj>
              </mc:Choice>
              <mc:Fallback>
                <p:oleObj name="Equation" r:id="rId3" imgW="2476440" imgH="393480" progId="Equation.DSMT4">
                  <p:embed/>
                  <p:pic>
                    <p:nvPicPr>
                      <p:cNvPr id="2560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606572"/>
                        <a:ext cx="563086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41872"/>
              </p:ext>
            </p:extLst>
          </p:nvPr>
        </p:nvGraphicFramePr>
        <p:xfrm>
          <a:off x="1155700" y="765175"/>
          <a:ext cx="6891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65360" imgH="241200" progId="Equation.DSMT4">
                  <p:embed/>
                </p:oleObj>
              </mc:Choice>
              <mc:Fallback>
                <p:oleObj name="Equation" r:id="rId5" imgW="2565360" imgH="241200" progId="Equation.DSMT4">
                  <p:embed/>
                  <p:pic>
                    <p:nvPicPr>
                      <p:cNvPr id="256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765175"/>
                        <a:ext cx="6891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57595"/>
              </p:ext>
            </p:extLst>
          </p:nvPr>
        </p:nvGraphicFramePr>
        <p:xfrm>
          <a:off x="2987824" y="1700808"/>
          <a:ext cx="42910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866600" imgH="393480" progId="Equation.DSMT4">
                  <p:embed/>
                </p:oleObj>
              </mc:Choice>
              <mc:Fallback>
                <p:oleObj name="Equation" r:id="rId7" imgW="1866600" imgH="393480" progId="Equation.DSMT4">
                  <p:embed/>
                  <p:pic>
                    <p:nvPicPr>
                      <p:cNvPr id="2560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700808"/>
                        <a:ext cx="42910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82730"/>
              </p:ext>
            </p:extLst>
          </p:nvPr>
        </p:nvGraphicFramePr>
        <p:xfrm>
          <a:off x="2816225" y="2790825"/>
          <a:ext cx="48783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120760" imgH="279360" progId="Equation.DSMT4">
                  <p:embed/>
                </p:oleObj>
              </mc:Choice>
              <mc:Fallback>
                <p:oleObj name="Equation" r:id="rId9" imgW="2120760" imgH="279360" progId="Equation.DSMT4">
                  <p:embed/>
                  <p:pic>
                    <p:nvPicPr>
                      <p:cNvPr id="2560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790825"/>
                        <a:ext cx="48783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5" descr="17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1319213"/>
            <a:ext cx="33639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025" name="Text Box 65"/>
          <p:cNvSpPr txBox="1">
            <a:spLocks noChangeArrowheads="1"/>
          </p:cNvSpPr>
          <p:nvPr/>
        </p:nvSpPr>
        <p:spPr bwMode="auto">
          <a:xfrm>
            <a:off x="631825" y="549275"/>
            <a:ext cx="80438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原电池的电动势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(electromotive force of galvanic cell)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62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94474"/>
              </p:ext>
            </p:extLst>
          </p:nvPr>
        </p:nvGraphicFramePr>
        <p:xfrm>
          <a:off x="728663" y="4384675"/>
          <a:ext cx="79502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590560" imgH="228600" progId="Equation.DSMT4">
                  <p:embed/>
                </p:oleObj>
              </mc:Choice>
              <mc:Fallback>
                <p:oleObj name="Equation" r:id="rId4" imgW="2590560" imgH="228600" progId="Equation.DSMT4">
                  <p:embed/>
                  <p:pic>
                    <p:nvPicPr>
                      <p:cNvPr id="2662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384675"/>
                        <a:ext cx="79502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81274"/>
              </p:ext>
            </p:extLst>
          </p:nvPr>
        </p:nvGraphicFramePr>
        <p:xfrm>
          <a:off x="719138" y="5229225"/>
          <a:ext cx="8029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831760" imgH="228600" progId="Equation.DSMT4">
                  <p:embed/>
                </p:oleObj>
              </mc:Choice>
              <mc:Fallback>
                <p:oleObj name="Equation" r:id="rId6" imgW="2831760" imgH="228600" progId="Equation.DSMT4">
                  <p:embed/>
                  <p:pic>
                    <p:nvPicPr>
                      <p:cNvPr id="2662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229225"/>
                        <a:ext cx="8029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73"/>
          <p:cNvSpPr txBox="1">
            <a:spLocks noChangeArrowheads="1"/>
          </p:cNvSpPr>
          <p:nvPr/>
        </p:nvSpPr>
        <p:spPr bwMode="auto">
          <a:xfrm>
            <a:off x="827088" y="836613"/>
            <a:ext cx="7831137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连接右面电极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的金属引线与连接左面电极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负极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金属引线之间的电势差称为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电池电势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电流为零（电池处于或尽可能接近有内约束的平衡态）时原电池的电池电势称为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电动势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27651" name="Object 1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09422"/>
              </p:ext>
            </p:extLst>
          </p:nvPr>
        </p:nvGraphicFramePr>
        <p:xfrm>
          <a:off x="819150" y="4025900"/>
          <a:ext cx="45085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057400" imgH="368280" progId="Equation.DSMT4">
                  <p:embed/>
                </p:oleObj>
              </mc:Choice>
              <mc:Fallback>
                <p:oleObj name="Equation" r:id="rId3" imgW="2057400" imgH="368280" progId="Equation.DSMT4">
                  <p:embed/>
                  <p:pic>
                    <p:nvPicPr>
                      <p:cNvPr id="27651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025900"/>
                        <a:ext cx="45085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29886"/>
              </p:ext>
            </p:extLst>
          </p:nvPr>
        </p:nvGraphicFramePr>
        <p:xfrm>
          <a:off x="1052513" y="5005388"/>
          <a:ext cx="3570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485720" imgH="304560" progId="Equation.DSMT4">
                  <p:embed/>
                </p:oleObj>
              </mc:Choice>
              <mc:Fallback>
                <p:oleObj name="Equation" r:id="rId5" imgW="1485720" imgH="304560" progId="Equation.DSMT4">
                  <p:embed/>
                  <p:pic>
                    <p:nvPicPr>
                      <p:cNvPr id="27652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005388"/>
                        <a:ext cx="35702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2703"/>
              </p:ext>
            </p:extLst>
          </p:nvPr>
        </p:nvGraphicFramePr>
        <p:xfrm>
          <a:off x="4452938" y="6165850"/>
          <a:ext cx="4341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831760" imgH="228600" progId="Equation.DSMT4">
                  <p:embed/>
                </p:oleObj>
              </mc:Choice>
              <mc:Fallback>
                <p:oleObj name="Equation" r:id="rId7" imgW="2831760" imgH="228600" progId="Equation.DSMT4">
                  <p:embed/>
                  <p:pic>
                    <p:nvPicPr>
                      <p:cNvPr id="2765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6165850"/>
                        <a:ext cx="4341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1"/>
          <p:cNvGraphicFramePr>
            <a:graphicFrameLocks noChangeAspect="1"/>
          </p:cNvGraphicFramePr>
          <p:nvPr/>
        </p:nvGraphicFramePr>
        <p:xfrm>
          <a:off x="5724525" y="3284538"/>
          <a:ext cx="2808288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位图图像" r:id="rId9" imgW="2762636" imgH="2715004" progId="PBrush">
                  <p:embed/>
                </p:oleObj>
              </mc:Choice>
              <mc:Fallback>
                <p:oleObj name="位图图像" r:id="rId9" imgW="2762636" imgH="2715004" progId="PBrush">
                  <p:embed/>
                  <p:pic>
                    <p:nvPicPr>
                      <p:cNvPr id="2765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2808288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539750" y="474663"/>
            <a:ext cx="81359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界面内电势差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(interfacial inner-potential difference)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Text Box 1073"/>
          <p:cNvSpPr txBox="1">
            <a:spLocks noChangeArrowheads="1"/>
          </p:cNvSpPr>
          <p:nvPr/>
        </p:nvSpPr>
        <p:spPr bwMode="auto">
          <a:xfrm>
            <a:off x="683568" y="4293096"/>
            <a:ext cx="81470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两个不同导体接触时，由于物质在两相中未达相平衡或化学平衡，导致物质流动或发生反应，从而在相界面产生电荷分布，引起电势差，随着物质流动或反应进行，电势差逐渐增大，直至电势差恰好抵消化学势差引起的传质推动力时，达到平衡。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527284" y="1573699"/>
            <a:ext cx="6519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物质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从高化学势处往低化学势处走！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99592" y="3697213"/>
            <a:ext cx="777609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化学反应进行的方向为化学势之和减少的方向！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36588"/>
              </p:ext>
            </p:extLst>
          </p:nvPr>
        </p:nvGraphicFramePr>
        <p:xfrm>
          <a:off x="1590675" y="1039813"/>
          <a:ext cx="5635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039813"/>
                        <a:ext cx="5635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7867"/>
              </p:ext>
            </p:extLst>
          </p:nvPr>
        </p:nvGraphicFramePr>
        <p:xfrm>
          <a:off x="1471613" y="2281238"/>
          <a:ext cx="65309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984400" imgH="647640" progId="Equation.DSMT4">
                  <p:embed/>
                </p:oleObj>
              </mc:Choice>
              <mc:Fallback>
                <p:oleObj name="Equation" r:id="rId5" imgW="2984400" imgH="647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281238"/>
                        <a:ext cx="65309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3631</TotalTime>
  <Words>742</Words>
  <Application>Microsoft Office PowerPoint</Application>
  <PresentationFormat>全屏显示(4:3)</PresentationFormat>
  <Paragraphs>62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楷体</vt:lpstr>
      <vt:lpstr>宋体</vt:lpstr>
      <vt:lpstr>微软雅黑</vt:lpstr>
      <vt:lpstr>Arial</vt:lpstr>
      <vt:lpstr>Times New Roman</vt:lpstr>
      <vt:lpstr>Wingdings</vt:lpstr>
      <vt:lpstr>古瓶荷花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ecust</dc:creator>
  <cp:lastModifiedBy>CAI JUN</cp:lastModifiedBy>
  <cp:revision>305</cp:revision>
  <dcterms:created xsi:type="dcterms:W3CDTF">2013-12-22T23:49:39Z</dcterms:created>
  <dcterms:modified xsi:type="dcterms:W3CDTF">2020-07-07T02:21:05Z</dcterms:modified>
</cp:coreProperties>
</file>