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6" r:id="rId2"/>
    <p:sldId id="316" r:id="rId3"/>
    <p:sldId id="317" r:id="rId4"/>
    <p:sldId id="315" r:id="rId5"/>
    <p:sldId id="297" r:id="rId6"/>
    <p:sldId id="299" r:id="rId7"/>
    <p:sldId id="298" r:id="rId8"/>
    <p:sldId id="295" r:id="rId9"/>
    <p:sldId id="291" r:id="rId10"/>
    <p:sldId id="305" r:id="rId11"/>
    <p:sldId id="306" r:id="rId12"/>
    <p:sldId id="308" r:id="rId13"/>
    <p:sldId id="307" r:id="rId14"/>
    <p:sldId id="313" r:id="rId15"/>
    <p:sldId id="324" r:id="rId16"/>
    <p:sldId id="318" r:id="rId17"/>
    <p:sldId id="321" r:id="rId18"/>
    <p:sldId id="30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7FEB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52974AA8-5FE2-4AB1-B5FE-9DBFC26391E2}"/>
    <pc:docChg chg="custSel addSld delSld modSld">
      <pc:chgData name="Cai Jun" userId="57e790d697ad4281" providerId="LiveId" clId="{52974AA8-5FE2-4AB1-B5FE-9DBFC26391E2}" dt="2020-06-10T00:27:54.254" v="543" actId="113"/>
      <pc:docMkLst>
        <pc:docMk/>
      </pc:docMkLst>
      <pc:sldChg chg="modSp">
        <pc:chgData name="Cai Jun" userId="57e790d697ad4281" providerId="LiveId" clId="{52974AA8-5FE2-4AB1-B5FE-9DBFC26391E2}" dt="2020-06-10T00:03:33.129" v="99"/>
        <pc:sldMkLst>
          <pc:docMk/>
          <pc:sldMk cId="0" sldId="267"/>
        </pc:sldMkLst>
        <pc:graphicFrameChg chg="mod">
          <ac:chgData name="Cai Jun" userId="57e790d697ad4281" providerId="LiveId" clId="{52974AA8-5FE2-4AB1-B5FE-9DBFC26391E2}" dt="2020-06-10T00:03:22.287" v="97"/>
          <ac:graphicFrameMkLst>
            <pc:docMk/>
            <pc:sldMk cId="0" sldId="267"/>
            <ac:graphicFrameMk id="1332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33.129" v="99"/>
          <ac:graphicFrameMkLst>
            <pc:docMk/>
            <pc:sldMk cId="0" sldId="267"/>
            <ac:graphicFrameMk id="1332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03:52.688" v="103"/>
        <pc:sldMkLst>
          <pc:docMk/>
          <pc:sldMk cId="0" sldId="268"/>
        </pc:sldMkLst>
        <pc:graphicFrameChg chg="mod">
          <ac:chgData name="Cai Jun" userId="57e790d697ad4281" providerId="LiveId" clId="{52974AA8-5FE2-4AB1-B5FE-9DBFC26391E2}" dt="2020-06-10T00:03:43.723" v="101"/>
          <ac:graphicFrameMkLst>
            <pc:docMk/>
            <pc:sldMk cId="0" sldId="268"/>
            <ac:graphicFrameMk id="1434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3:52.688" v="103"/>
          <ac:graphicFrameMkLst>
            <pc:docMk/>
            <pc:sldMk cId="0" sldId="268"/>
            <ac:graphicFrameMk id="1434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3:35.513" v="45"/>
        <pc:sldMkLst>
          <pc:docMk/>
          <pc:sldMk cId="0" sldId="270"/>
        </pc:sldMkLst>
        <pc:spChg chg="mod">
          <ac:chgData name="Cai Jun" userId="57e790d697ad4281" providerId="LiveId" clId="{52974AA8-5FE2-4AB1-B5FE-9DBFC26391E2}" dt="2020-06-07T23:43:18.449" v="40" actId="113"/>
          <ac:spMkLst>
            <pc:docMk/>
            <pc:sldMk cId="0" sldId="270"/>
            <ac:spMk id="16388" creationId="{00000000-0000-0000-0000-000000000000}"/>
          </ac:spMkLst>
        </pc:spChg>
        <pc:spChg chg="mod">
          <ac:chgData name="Cai Jun" userId="57e790d697ad4281" providerId="LiveId" clId="{52974AA8-5FE2-4AB1-B5FE-9DBFC26391E2}" dt="2020-06-07T23:43:35.513" v="45"/>
          <ac:spMkLst>
            <pc:docMk/>
            <pc:sldMk cId="0" sldId="270"/>
            <ac:spMk id="16390" creationId="{00000000-0000-0000-0000-000000000000}"/>
          </ac:spMkLst>
        </pc:spChg>
        <pc:grpChg chg="mod">
          <ac:chgData name="Cai Jun" userId="57e790d697ad4281" providerId="LiveId" clId="{52974AA8-5FE2-4AB1-B5FE-9DBFC26391E2}" dt="2020-06-07T23:43:35.513" v="45"/>
          <ac:grpSpMkLst>
            <pc:docMk/>
            <pc:sldMk cId="0" sldId="270"/>
            <ac:grpSpMk id="16389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10.628" v="38"/>
          <ac:graphicFrameMkLst>
            <pc:docMk/>
            <pc:sldMk cId="0" sldId="270"/>
            <ac:graphicFrameMk id="163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3:35.513" v="45"/>
          <ac:graphicFrameMkLst>
            <pc:docMk/>
            <pc:sldMk cId="0" sldId="270"/>
            <ac:graphicFrameMk id="16391" creationId="{00000000-0000-0000-0000-000000000000}"/>
          </ac:graphicFrameMkLst>
        </pc:graphicFrameChg>
      </pc:sldChg>
      <pc:sldChg chg="delSp modSp mod">
        <pc:chgData name="Cai Jun" userId="57e790d697ad4281" providerId="LiveId" clId="{52974AA8-5FE2-4AB1-B5FE-9DBFC26391E2}" dt="2020-06-10T00:09:43.269" v="186" actId="14734"/>
        <pc:sldMkLst>
          <pc:docMk/>
          <pc:sldMk cId="0" sldId="272"/>
        </pc:sldMkLst>
        <pc:spChg chg="mod">
          <ac:chgData name="Cai Jun" userId="57e790d697ad4281" providerId="LiveId" clId="{52974AA8-5FE2-4AB1-B5FE-9DBFC26391E2}" dt="2020-06-07T23:45:38.633" v="95" actId="207"/>
          <ac:spMkLst>
            <pc:docMk/>
            <pc:sldMk cId="0" sldId="272"/>
            <ac:spMk id="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09:15.138" v="179" actId="1076"/>
          <ac:graphicFrameMkLst>
            <pc:docMk/>
            <pc:sldMk cId="0" sldId="272"/>
            <ac:graphicFrameMk id="9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09:21.603" v="184" actId="1037"/>
          <ac:graphicFrameMkLst>
            <pc:docMk/>
            <pc:sldMk cId="0" sldId="272"/>
            <ac:graphicFrameMk id="10" creationId="{00000000-0000-0000-0000-000000000000}"/>
          </ac:graphicFrameMkLst>
        </pc:graphicFrameChg>
        <pc:graphicFrameChg chg="mod ord modGraphic">
          <ac:chgData name="Cai Jun" userId="57e790d697ad4281" providerId="LiveId" clId="{52974AA8-5FE2-4AB1-B5FE-9DBFC26391E2}" dt="2020-06-10T00:09:43.269" v="186" actId="14734"/>
          <ac:graphicFrameMkLst>
            <pc:docMk/>
            <pc:sldMk cId="0" sldId="272"/>
            <ac:graphicFrameMk id="11" creationId="{00000000-0000-0000-0000-000000000000}"/>
          </ac:graphicFrameMkLst>
        </pc:graphicFrameChg>
        <pc:graphicFrameChg chg="del mod">
          <ac:chgData name="Cai Jun" userId="57e790d697ad4281" providerId="LiveId" clId="{52974AA8-5FE2-4AB1-B5FE-9DBFC26391E2}" dt="2020-06-10T00:08:53.938" v="173" actId="478"/>
          <ac:graphicFrameMkLst>
            <pc:docMk/>
            <pc:sldMk cId="0" sldId="272"/>
            <ac:graphicFrameMk id="12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08" v="117" actId="478"/>
          <ac:graphicFrameMkLst>
            <pc:docMk/>
            <pc:sldMk cId="0" sldId="272"/>
            <ac:graphicFrameMk id="13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33.711" v="124" actId="478"/>
          <ac:graphicFrameMkLst>
            <pc:docMk/>
            <pc:sldMk cId="0" sldId="272"/>
            <ac:graphicFrameMk id="14" creationId="{00000000-0000-0000-0000-000000000000}"/>
          </ac:graphicFrameMkLst>
        </pc:graphicFrameChg>
        <pc:graphicFrameChg chg="del">
          <ac:chgData name="Cai Jun" userId="57e790d697ad4281" providerId="LiveId" clId="{52974AA8-5FE2-4AB1-B5FE-9DBFC26391E2}" dt="2020-06-10T00:07:50.463" v="131" actId="478"/>
          <ac:graphicFrameMkLst>
            <pc:docMk/>
            <pc:sldMk cId="0" sldId="272"/>
            <ac:graphicFrameMk id="1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36.920" v="275"/>
        <pc:sldMkLst>
          <pc:docMk/>
          <pc:sldMk cId="0" sldId="275"/>
        </pc:sldMkLst>
        <pc:graphicFrameChg chg="mod">
          <ac:chgData name="Cai Jun" userId="57e790d697ad4281" providerId="LiveId" clId="{52974AA8-5FE2-4AB1-B5FE-9DBFC26391E2}" dt="2020-06-10T00:11:36.920" v="275"/>
          <ac:graphicFrameMkLst>
            <pc:docMk/>
            <pc:sldMk cId="0" sldId="275"/>
            <ac:graphicFrameMk id="215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46.721" v="277"/>
        <pc:sldMkLst>
          <pc:docMk/>
          <pc:sldMk cId="0" sldId="276"/>
        </pc:sldMkLst>
        <pc:graphicFrameChg chg="mod">
          <ac:chgData name="Cai Jun" userId="57e790d697ad4281" providerId="LiveId" clId="{52974AA8-5FE2-4AB1-B5FE-9DBFC26391E2}" dt="2020-06-10T00:11:46.721" v="277"/>
          <ac:graphicFrameMkLst>
            <pc:docMk/>
            <pc:sldMk cId="0" sldId="276"/>
            <ac:graphicFrameMk id="22537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1:58.337" v="279"/>
        <pc:sldMkLst>
          <pc:docMk/>
          <pc:sldMk cId="0" sldId="277"/>
        </pc:sldMkLst>
        <pc:graphicFrameChg chg="mod">
          <ac:chgData name="Cai Jun" userId="57e790d697ad4281" providerId="LiveId" clId="{52974AA8-5FE2-4AB1-B5FE-9DBFC26391E2}" dt="2020-06-10T00:11:58.337" v="279"/>
          <ac:graphicFrameMkLst>
            <pc:docMk/>
            <pc:sldMk cId="0" sldId="277"/>
            <ac:graphicFrameMk id="2355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2:53.408" v="295" actId="1036"/>
        <pc:sldMkLst>
          <pc:docMk/>
          <pc:sldMk cId="0" sldId="279"/>
        </pc:sldMkLst>
        <pc:graphicFrameChg chg="mod">
          <ac:chgData name="Cai Jun" userId="57e790d697ad4281" providerId="LiveId" clId="{52974AA8-5FE2-4AB1-B5FE-9DBFC26391E2}" dt="2020-06-10T00:12:53.408" v="295" actId="1036"/>
          <ac:graphicFrameMkLst>
            <pc:docMk/>
            <pc:sldMk cId="0" sldId="279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09.849" v="281"/>
          <ac:graphicFrameMkLst>
            <pc:docMk/>
            <pc:sldMk cId="0" sldId="279"/>
            <ac:graphicFrameMk id="256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21.359" v="285"/>
          <ac:graphicFrameMkLst>
            <pc:docMk/>
            <pc:sldMk cId="0" sldId="279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2:37.935" v="287"/>
          <ac:graphicFrameMkLst>
            <pc:docMk/>
            <pc:sldMk cId="0" sldId="279"/>
            <ac:graphicFrameMk id="2560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12.345" v="299"/>
        <pc:sldMkLst>
          <pc:docMk/>
          <pc:sldMk cId="0" sldId="280"/>
        </pc:sldMkLst>
        <pc:graphicFrameChg chg="mod">
          <ac:chgData name="Cai Jun" userId="57e790d697ad4281" providerId="LiveId" clId="{52974AA8-5FE2-4AB1-B5FE-9DBFC26391E2}" dt="2020-06-10T00:13:04.762" v="297"/>
          <ac:graphicFrameMkLst>
            <pc:docMk/>
            <pc:sldMk cId="0" sldId="280"/>
            <ac:graphicFrameMk id="2662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12.345" v="299"/>
          <ac:graphicFrameMkLst>
            <pc:docMk/>
            <pc:sldMk cId="0" sldId="280"/>
            <ac:graphicFrameMk id="2662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3:41.816" v="305"/>
        <pc:sldMkLst>
          <pc:docMk/>
          <pc:sldMk cId="0" sldId="281"/>
        </pc:sldMkLst>
        <pc:graphicFrameChg chg="mod">
          <ac:chgData name="Cai Jun" userId="57e790d697ad4281" providerId="LiveId" clId="{52974AA8-5FE2-4AB1-B5FE-9DBFC26391E2}" dt="2020-06-10T00:13:33.125" v="303"/>
          <ac:graphicFrameMkLst>
            <pc:docMk/>
            <pc:sldMk cId="0" sldId="281"/>
            <ac:graphicFrameMk id="2765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25.378" v="301"/>
          <ac:graphicFrameMkLst>
            <pc:docMk/>
            <pc:sldMk cId="0" sldId="281"/>
            <ac:graphicFrameMk id="2765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3:41.816" v="305"/>
          <ac:graphicFrameMkLst>
            <pc:docMk/>
            <pc:sldMk cId="0" sldId="281"/>
            <ac:graphicFrameMk id="27653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4:04.149" v="309"/>
        <pc:sldMkLst>
          <pc:docMk/>
          <pc:sldMk cId="0" sldId="282"/>
        </pc:sldMkLst>
        <pc:graphicFrameChg chg="mod">
          <ac:chgData name="Cai Jun" userId="57e790d697ad4281" providerId="LiveId" clId="{52974AA8-5FE2-4AB1-B5FE-9DBFC26391E2}" dt="2020-06-10T00:13:54.625" v="307"/>
          <ac:graphicFrameMkLst>
            <pc:docMk/>
            <pc:sldMk cId="0" sldId="28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04.149" v="309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2:20.140" v="455" actId="1037"/>
        <pc:sldMkLst>
          <pc:docMk/>
          <pc:sldMk cId="0" sldId="291"/>
        </pc:sldMkLst>
        <pc:spChg chg="mod">
          <ac:chgData name="Cai Jun" userId="57e790d697ad4281" providerId="LiveId" clId="{52974AA8-5FE2-4AB1-B5FE-9DBFC26391E2}" dt="2020-06-10T00:21:49.268" v="444" actId="113"/>
          <ac:spMkLst>
            <pc:docMk/>
            <pc:sldMk cId="0" sldId="291"/>
            <ac:spMk id="41986" creationId="{00000000-0000-0000-0000-000000000000}"/>
          </ac:spMkLst>
        </pc:spChg>
        <pc:spChg chg="mod">
          <ac:chgData name="Cai Jun" userId="57e790d697ad4281" providerId="LiveId" clId="{52974AA8-5FE2-4AB1-B5FE-9DBFC26391E2}" dt="2020-06-10T00:22:07.092" v="448"/>
          <ac:spMkLst>
            <pc:docMk/>
            <pc:sldMk cId="0" sldId="291"/>
            <ac:spMk id="430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2:07.092" v="448"/>
          <ac:grpSpMkLst>
            <pc:docMk/>
            <pc:sldMk cId="0" sldId="291"/>
            <ac:grpSpMk id="4199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1:57.839" v="446"/>
          <ac:graphicFrameMkLst>
            <pc:docMk/>
            <pc:sldMk cId="0" sldId="291"/>
            <ac:graphicFrameMk id="4199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35.462" v="439"/>
          <ac:graphicFrameMkLst>
            <pc:docMk/>
            <pc:sldMk cId="0" sldId="291"/>
            <ac:graphicFrameMk id="4301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2:20.140" v="455" actId="1037"/>
          <ac:graphicFrameMkLst>
            <pc:docMk/>
            <pc:sldMk cId="0" sldId="291"/>
            <ac:graphicFrameMk id="4301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1:25.019" v="437" actId="113"/>
        <pc:sldMkLst>
          <pc:docMk/>
          <pc:sldMk cId="0" sldId="295"/>
        </pc:sldMkLst>
        <pc:spChg chg="mod">
          <ac:chgData name="Cai Jun" userId="57e790d697ad4281" providerId="LiveId" clId="{52974AA8-5FE2-4AB1-B5FE-9DBFC26391E2}" dt="2020-06-10T00:21:25.019" v="437" actId="113"/>
          <ac:spMkLst>
            <pc:docMk/>
            <pc:sldMk cId="0" sldId="295"/>
            <ac:spMk id="12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1:20.231" v="436"/>
          <ac:graphicFrameMkLst>
            <pc:docMk/>
            <pc:sldMk cId="0" sldId="295"/>
            <ac:graphicFrameMk id="3789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9.287" v="434" actId="1038"/>
          <ac:graphicFrameMkLst>
            <pc:docMk/>
            <pc:sldMk cId="0" sldId="295"/>
            <ac:graphicFrameMk id="4198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1:02.414" v="423" actId="1038"/>
          <ac:graphicFrameMkLst>
            <pc:docMk/>
            <pc:sldMk cId="0" sldId="295"/>
            <ac:graphicFrameMk id="4199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8:57.807" v="388"/>
        <pc:sldMkLst>
          <pc:docMk/>
          <pc:sldMk cId="0" sldId="297"/>
        </pc:sldMkLst>
        <pc:graphicFrameChg chg="mod">
          <ac:chgData name="Cai Jun" userId="57e790d697ad4281" providerId="LiveId" clId="{52974AA8-5FE2-4AB1-B5FE-9DBFC26391E2}" dt="2020-06-10T00:18:41.341" v="384"/>
          <ac:graphicFrameMkLst>
            <pc:docMk/>
            <pc:sldMk cId="0" sldId="297"/>
            <ac:graphicFrameMk id="3891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57.807" v="388"/>
          <ac:graphicFrameMkLst>
            <pc:docMk/>
            <pc:sldMk cId="0" sldId="297"/>
            <ac:graphicFrameMk id="3891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8:48.492" v="386"/>
          <ac:graphicFrameMkLst>
            <pc:docMk/>
            <pc:sldMk cId="0" sldId="297"/>
            <ac:graphicFrameMk id="38919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0:37.909" v="408" actId="113"/>
        <pc:sldMkLst>
          <pc:docMk/>
          <pc:sldMk cId="0" sldId="298"/>
        </pc:sldMkLst>
        <pc:spChg chg="mod">
          <ac:chgData name="Cai Jun" userId="57e790d697ad4281" providerId="LiveId" clId="{52974AA8-5FE2-4AB1-B5FE-9DBFC26391E2}" dt="2020-06-10T00:20:37.909" v="408" actId="113"/>
          <ac:spMkLst>
            <pc:docMk/>
            <pc:sldMk cId="0" sldId="298"/>
            <ac:spMk id="40966" creationId="{00000000-0000-0000-0000-000000000000}"/>
          </ac:spMkLst>
        </pc:spChg>
        <pc:grpChg chg="mod">
          <ac:chgData name="Cai Jun" userId="57e790d697ad4281" providerId="LiveId" clId="{52974AA8-5FE2-4AB1-B5FE-9DBFC26391E2}" dt="2020-06-10T00:20:07.955" v="403"/>
          <ac:grpSpMkLst>
            <pc:docMk/>
            <pc:sldMk cId="0" sldId="298"/>
            <ac:grpSpMk id="3482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0:23.272" v="405"/>
          <ac:graphicFrameMkLst>
            <pc:docMk/>
            <pc:sldMk cId="0" sldId="29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32.861" v="407"/>
          <ac:graphicFrameMkLst>
            <pc:docMk/>
            <pc:sldMk cId="0" sldId="298"/>
            <ac:graphicFrameMk id="348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0:07.955" v="403"/>
          <ac:graphicFrameMkLst>
            <pc:docMk/>
            <pc:sldMk cId="0" sldId="298"/>
            <ac:graphicFrameMk id="409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9:49.076" v="399"/>
        <pc:sldMkLst>
          <pc:docMk/>
          <pc:sldMk cId="0" sldId="299"/>
        </pc:sldMkLst>
        <pc:spChg chg="mod">
          <ac:chgData name="Cai Jun" userId="57e790d697ad4281" providerId="LiveId" clId="{52974AA8-5FE2-4AB1-B5FE-9DBFC26391E2}" dt="2020-06-10T00:19:49.076" v="399"/>
          <ac:spMkLst>
            <pc:docMk/>
            <pc:sldMk cId="0" sldId="299"/>
            <ac:spMk id="34824" creationId="{00000000-0000-0000-0000-000000000000}"/>
          </ac:spMkLst>
        </pc:spChg>
        <pc:grpChg chg="mod">
          <ac:chgData name="Cai Jun" userId="57e790d697ad4281" providerId="LiveId" clId="{52974AA8-5FE2-4AB1-B5FE-9DBFC26391E2}" dt="2020-06-10T00:19:49.076" v="399"/>
          <ac:grpSpMkLst>
            <pc:docMk/>
            <pc:sldMk cId="0" sldId="299"/>
            <ac:grpSpMk id="3994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9:29.977" v="394"/>
          <ac:graphicFrameMkLst>
            <pc:docMk/>
            <pc:sldMk cId="0" sldId="299"/>
            <ac:graphicFrameMk id="399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21.468" v="392"/>
          <ac:graphicFrameMkLst>
            <pc:docMk/>
            <pc:sldMk cId="0" sldId="299"/>
            <ac:graphicFrameMk id="3994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9:49.076" v="399"/>
          <ac:graphicFrameMkLst>
            <pc:docMk/>
            <pc:sldMk cId="0" sldId="299"/>
            <ac:graphicFrameMk id="39945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34.502" v="457"/>
        <pc:sldMkLst>
          <pc:docMk/>
          <pc:sldMk cId="0" sldId="305"/>
        </pc:sldMkLst>
        <pc:graphicFrameChg chg="mod">
          <ac:chgData name="Cai Jun" userId="57e790d697ad4281" providerId="LiveId" clId="{52974AA8-5FE2-4AB1-B5FE-9DBFC26391E2}" dt="2020-06-10T00:22:34.502" v="457"/>
          <ac:graphicFrameMkLst>
            <pc:docMk/>
            <pc:sldMk cId="0" sldId="305"/>
            <ac:graphicFrameMk id="3994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2:45.313" v="460"/>
        <pc:sldMkLst>
          <pc:docMk/>
          <pc:sldMk cId="0" sldId="306"/>
        </pc:sldMkLst>
        <pc:graphicFrameChg chg="mod">
          <ac:chgData name="Cai Jun" userId="57e790d697ad4281" providerId="LiveId" clId="{52974AA8-5FE2-4AB1-B5FE-9DBFC26391E2}" dt="2020-06-10T00:22:45.313" v="460"/>
          <ac:graphicFrameMkLst>
            <pc:docMk/>
            <pc:sldMk cId="0" sldId="306"/>
            <ac:graphicFrameMk id="45058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3:49.153" v="477"/>
        <pc:sldMkLst>
          <pc:docMk/>
          <pc:sldMk cId="0" sldId="307"/>
        </pc:sldMkLst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3:49.153" v="477"/>
          <ac:spMkLst>
            <pc:docMk/>
            <pc:sldMk cId="0" sldId="307"/>
            <ac:spMk id="47112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4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5" creationId="{00000000-0000-0000-0000-000000000000}"/>
          </ac:spMkLst>
        </pc:spChg>
        <pc:spChg chg="mod">
          <ac:chgData name="Cai Jun" userId="57e790d697ad4281" providerId="LiveId" clId="{52974AA8-5FE2-4AB1-B5FE-9DBFC26391E2}" dt="2020-06-10T00:23:39.992" v="474"/>
          <ac:spMkLst>
            <pc:docMk/>
            <pc:sldMk cId="0" sldId="307"/>
            <ac:spMk id="47117" creationId="{00000000-0000-0000-0000-000000000000}"/>
          </ac:spMkLst>
        </pc:spChg>
        <pc:grpChg chg="mod">
          <ac:chgData name="Cai Jun" userId="57e790d697ad4281" providerId="LiveId" clId="{52974AA8-5FE2-4AB1-B5FE-9DBFC26391E2}" dt="2020-06-10T00:23:39.992" v="474"/>
          <ac:grpSpMkLst>
            <pc:docMk/>
            <pc:sldMk cId="0" sldId="307"/>
            <ac:grpSpMk id="47107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09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3:49.153" v="477"/>
          <ac:grpSpMkLst>
            <pc:docMk/>
            <pc:sldMk cId="0" sldId="307"/>
            <ac:grpSpMk id="47110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3:49.153" v="477"/>
          <ac:graphicFrameMkLst>
            <pc:docMk/>
            <pc:sldMk cId="0" sldId="307"/>
            <ac:graphicFrameMk id="4711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39.992" v="474"/>
          <ac:graphicFrameMkLst>
            <pc:docMk/>
            <pc:sldMk cId="0" sldId="307"/>
            <ac:graphicFrameMk id="47116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3:24.054" v="472" actId="1038"/>
        <pc:sldMkLst>
          <pc:docMk/>
          <pc:sldMk cId="0" sldId="308"/>
        </pc:sldMkLst>
        <pc:graphicFrameChg chg="mod">
          <ac:chgData name="Cai Jun" userId="57e790d697ad4281" providerId="LiveId" clId="{52974AA8-5FE2-4AB1-B5FE-9DBFC26391E2}" dt="2020-06-10T00:23:00.292" v="462"/>
          <ac:graphicFrameMkLst>
            <pc:docMk/>
            <pc:sldMk cId="0" sldId="308"/>
            <ac:graphicFrameMk id="460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08.934" v="464"/>
          <ac:graphicFrameMkLst>
            <pc:docMk/>
            <pc:sldMk cId="0" sldId="308"/>
            <ac:graphicFrameMk id="4608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24.054" v="472" actId="1038"/>
          <ac:graphicFrameMkLst>
            <pc:docMk/>
            <pc:sldMk cId="0" sldId="308"/>
            <ac:graphicFrameMk id="4608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54.254" v="543" actId="113"/>
        <pc:sldMkLst>
          <pc:docMk/>
          <pc:sldMk cId="0" sldId="309"/>
        </pc:sldMkLst>
        <pc:spChg chg="mod">
          <ac:chgData name="Cai Jun" userId="57e790d697ad4281" providerId="LiveId" clId="{52974AA8-5FE2-4AB1-B5FE-9DBFC26391E2}" dt="2020-06-10T00:27:47.921" v="541"/>
          <ac:spMkLst>
            <pc:docMk/>
            <pc:sldMk cId="0" sldId="309"/>
            <ac:spMk id="4" creationId="{00000000-0000-0000-0000-000000000000}"/>
          </ac:spMkLst>
        </pc:spChg>
        <pc:spChg chg="mod">
          <ac:chgData name="Cai Jun" userId="57e790d697ad4281" providerId="LiveId" clId="{52974AA8-5FE2-4AB1-B5FE-9DBFC26391E2}" dt="2020-06-10T00:27:54.254" v="543" actId="113"/>
          <ac:spMkLst>
            <pc:docMk/>
            <pc:sldMk cId="0" sldId="309"/>
            <ac:spMk id="47111" creationId="{00000000-0000-0000-0000-000000000000}"/>
          </ac:spMkLst>
        </pc:spChg>
        <pc:spChg chg="mod">
          <ac:chgData name="Cai Jun" userId="57e790d697ad4281" providerId="LiveId" clId="{52974AA8-5FE2-4AB1-B5FE-9DBFC26391E2}" dt="2020-06-10T00:27:40.649" v="539"/>
          <ac:spMkLst>
            <pc:docMk/>
            <pc:sldMk cId="0" sldId="309"/>
            <ac:spMk id="52237" creationId="{00000000-0000-0000-0000-000000000000}"/>
          </ac:spMkLst>
        </pc:spChg>
        <pc:spChg chg="mod">
          <ac:chgData name="Cai Jun" userId="57e790d697ad4281" providerId="LiveId" clId="{52974AA8-5FE2-4AB1-B5FE-9DBFC26391E2}" dt="2020-06-10T00:27:33.035" v="537"/>
          <ac:spMkLst>
            <pc:docMk/>
            <pc:sldMk cId="0" sldId="309"/>
            <ac:spMk id="52239" creationId="{00000000-0000-0000-0000-000000000000}"/>
          </ac:spMkLst>
        </pc:spChg>
        <pc:grpChg chg="mod">
          <ac:chgData name="Cai Jun" userId="57e790d697ad4281" providerId="LiveId" clId="{52974AA8-5FE2-4AB1-B5FE-9DBFC26391E2}" dt="2020-06-10T00:27:33.035" v="537"/>
          <ac:grpSpMkLst>
            <pc:docMk/>
            <pc:sldMk cId="0" sldId="309"/>
            <ac:grpSpMk id="52226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0.649" v="539"/>
          <ac:grpSpMkLst>
            <pc:docMk/>
            <pc:sldMk cId="0" sldId="309"/>
            <ac:grpSpMk id="52228" creationId="{00000000-0000-0000-0000-000000000000}"/>
          </ac:grpSpMkLst>
        </pc:grpChg>
        <pc:grpChg chg="mod">
          <ac:chgData name="Cai Jun" userId="57e790d697ad4281" providerId="LiveId" clId="{52974AA8-5FE2-4AB1-B5FE-9DBFC26391E2}" dt="2020-06-10T00:27:47.921" v="541"/>
          <ac:grpSpMkLst>
            <pc:docMk/>
            <pc:sldMk cId="0" sldId="309"/>
            <ac:grpSpMk id="5223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7:47.921" v="541"/>
          <ac:graphicFrameMkLst>
            <pc:docMk/>
            <pc:sldMk cId="0" sldId="309"/>
            <ac:graphicFrameMk id="522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40.649" v="539"/>
          <ac:graphicFrameMkLst>
            <pc:docMk/>
            <pc:sldMk cId="0" sldId="309"/>
            <ac:graphicFrameMk id="5223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33.035" v="537"/>
          <ac:graphicFrameMkLst>
            <pc:docMk/>
            <pc:sldMk cId="0" sldId="309"/>
            <ac:graphicFrameMk id="52240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4:40.648" v="489"/>
        <pc:sldMkLst>
          <pc:docMk/>
          <pc:sldMk cId="0" sldId="313"/>
        </pc:sldMkLst>
        <pc:graphicFrameChg chg="mod">
          <ac:chgData name="Cai Jun" userId="57e790d697ad4281" providerId="LiveId" clId="{52974AA8-5FE2-4AB1-B5FE-9DBFC26391E2}" dt="2020-06-10T00:24:14.881" v="483"/>
          <ac:graphicFrameMkLst>
            <pc:docMk/>
            <pc:sldMk cId="0" sldId="313"/>
            <ac:graphicFrameMk id="4813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3:59.723" v="479"/>
          <ac:graphicFrameMkLst>
            <pc:docMk/>
            <pc:sldMk cId="0" sldId="313"/>
            <ac:graphicFrameMk id="4813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06.783" v="481"/>
          <ac:graphicFrameMkLst>
            <pc:docMk/>
            <pc:sldMk cId="0" sldId="313"/>
            <ac:graphicFrameMk id="4813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24.176" v="485"/>
          <ac:graphicFrameMkLst>
            <pc:docMk/>
            <pc:sldMk cId="0" sldId="313"/>
            <ac:graphicFrameMk id="4813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40.648" v="489"/>
          <ac:graphicFrameMkLst>
            <pc:docMk/>
            <pc:sldMk cId="0" sldId="313"/>
            <ac:graphicFrameMk id="48137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4:32.475" v="487"/>
          <ac:graphicFrameMkLst>
            <pc:docMk/>
            <pc:sldMk cId="0" sldId="313"/>
            <ac:graphicFrameMk id="4813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07T23:44:11.300" v="53"/>
        <pc:sldMkLst>
          <pc:docMk/>
          <pc:sldMk cId="0" sldId="314"/>
        </pc:sldMkLst>
        <pc:spChg chg="mod">
          <ac:chgData name="Cai Jun" userId="57e790d697ad4281" providerId="LiveId" clId="{52974AA8-5FE2-4AB1-B5FE-9DBFC26391E2}" dt="2020-06-07T23:43:59.411" v="50" actId="113"/>
          <ac:spMkLst>
            <pc:docMk/>
            <pc:sldMk cId="0" sldId="314"/>
            <ac:spMk id="17412" creationId="{00000000-0000-0000-0000-000000000000}"/>
          </ac:spMkLst>
        </pc:spChg>
        <pc:spChg chg="mod">
          <ac:chgData name="Cai Jun" userId="57e790d697ad4281" providerId="LiveId" clId="{52974AA8-5FE2-4AB1-B5FE-9DBFC26391E2}" dt="2020-06-07T23:44:11.300" v="53"/>
          <ac:spMkLst>
            <pc:docMk/>
            <pc:sldMk cId="0" sldId="314"/>
            <ac:spMk id="17414" creationId="{00000000-0000-0000-0000-000000000000}"/>
          </ac:spMkLst>
        </pc:spChg>
        <pc:grpChg chg="mod">
          <ac:chgData name="Cai Jun" userId="57e790d697ad4281" providerId="LiveId" clId="{52974AA8-5FE2-4AB1-B5FE-9DBFC26391E2}" dt="2020-06-07T23:44:11.300" v="53"/>
          <ac:grpSpMkLst>
            <pc:docMk/>
            <pc:sldMk cId="0" sldId="314"/>
            <ac:grpSpMk id="17413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3:49.382" v="47"/>
          <ac:graphicFrameMkLst>
            <pc:docMk/>
            <pc:sldMk cId="0" sldId="314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44:11.300" v="53"/>
          <ac:graphicFrameMkLst>
            <pc:docMk/>
            <pc:sldMk cId="0" sldId="314"/>
            <ac:graphicFrameMk id="1741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31.524" v="381" actId="113"/>
        <pc:sldMkLst>
          <pc:docMk/>
          <pc:sldMk cId="0" sldId="315"/>
        </pc:sldMkLst>
        <pc:spChg chg="mod">
          <ac:chgData name="Cai Jun" userId="57e790d697ad4281" providerId="LiveId" clId="{52974AA8-5FE2-4AB1-B5FE-9DBFC26391E2}" dt="2020-06-10T00:18:31.524" v="381" actId="113"/>
          <ac:spMkLst>
            <pc:docMk/>
            <pc:sldMk cId="0" sldId="315"/>
            <ac:spMk id="37893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3.683" v="379" actId="113"/>
          <ac:spMkLst>
            <pc:docMk/>
            <pc:sldMk cId="0" sldId="315"/>
            <ac:spMk id="37899" creationId="{00000000-0000-0000-0000-000000000000}"/>
          </ac:spMkLst>
        </pc:spChg>
        <pc:spChg chg="mod">
          <ac:chgData name="Cai Jun" userId="57e790d697ad4281" providerId="LiveId" clId="{52974AA8-5FE2-4AB1-B5FE-9DBFC26391E2}" dt="2020-06-10T00:18:19.269" v="378" actId="113"/>
          <ac:spMkLst>
            <pc:docMk/>
            <pc:sldMk cId="0" sldId="315"/>
            <ac:spMk id="37900" creationId="{00000000-0000-0000-0000-000000000000}"/>
          </ac:spMkLst>
        </pc:spChg>
        <pc:spChg chg="mod">
          <ac:chgData name="Cai Jun" userId="57e790d697ad4281" providerId="LiveId" clId="{52974AA8-5FE2-4AB1-B5FE-9DBFC26391E2}" dt="2020-06-10T00:18:27.094" v="380" actId="113"/>
          <ac:spMkLst>
            <pc:docMk/>
            <pc:sldMk cId="0" sldId="315"/>
            <ac:spMk id="37902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7:19.833" v="365"/>
        <pc:sldMkLst>
          <pc:docMk/>
          <pc:sldMk cId="0" sldId="316"/>
        </pc:sldMkLst>
        <pc:spChg chg="mod">
          <ac:chgData name="Cai Jun" userId="57e790d697ad4281" providerId="LiveId" clId="{52974AA8-5FE2-4AB1-B5FE-9DBFC26391E2}" dt="2020-06-10T00:17:11.992" v="363" actId="113"/>
          <ac:spMkLst>
            <pc:docMk/>
            <pc:sldMk cId="0" sldId="316"/>
            <ac:spMk id="3584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6:44.336" v="354"/>
          <ac:graphicFrameMkLst>
            <pc:docMk/>
            <pc:sldMk cId="0" sldId="316"/>
            <ac:graphicFrameMk id="3584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19.833" v="365"/>
          <ac:graphicFrameMkLst>
            <pc:docMk/>
            <pc:sldMk cId="0" sldId="316"/>
            <ac:graphicFrameMk id="3584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6:02.050" v="352"/>
          <ac:graphicFrameMkLst>
            <pc:docMk/>
            <pc:sldMk cId="0" sldId="316"/>
            <ac:graphicFrameMk id="35845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8:11.292" v="377" actId="14100"/>
        <pc:sldMkLst>
          <pc:docMk/>
          <pc:sldMk cId="0" sldId="317"/>
        </pc:sldMkLst>
        <pc:spChg chg="mod">
          <ac:chgData name="Cai Jun" userId="57e790d697ad4281" providerId="LiveId" clId="{52974AA8-5FE2-4AB1-B5FE-9DBFC26391E2}" dt="2020-06-10T00:17:41.774" v="371" actId="113"/>
          <ac:spMkLst>
            <pc:docMk/>
            <pc:sldMk cId="0" sldId="317"/>
            <ac:spMk id="7174" creationId="{00000000-0000-0000-0000-000000000000}"/>
          </ac:spMkLst>
        </pc:spChg>
        <pc:spChg chg="mod">
          <ac:chgData name="Cai Jun" userId="57e790d697ad4281" providerId="LiveId" clId="{52974AA8-5FE2-4AB1-B5FE-9DBFC26391E2}" dt="2020-06-10T00:17:36.079" v="369" actId="113"/>
          <ac:spMkLst>
            <pc:docMk/>
            <pc:sldMk cId="0" sldId="317"/>
            <ac:spMk id="36870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18:11.292" v="377" actId="14100"/>
          <ac:graphicFrameMkLst>
            <pc:docMk/>
            <pc:sldMk cId="0" sldId="317"/>
            <ac:graphicFrameMk id="717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49.430" v="373"/>
          <ac:graphicFrameMkLst>
            <pc:docMk/>
            <pc:sldMk cId="0" sldId="317"/>
            <ac:graphicFrameMk id="7175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7:30.328" v="367"/>
          <ac:graphicFrameMkLst>
            <pc:docMk/>
            <pc:sldMk cId="0" sldId="317"/>
            <ac:graphicFrameMk id="3686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6:04.759" v="507"/>
        <pc:sldMkLst>
          <pc:docMk/>
          <pc:sldMk cId="0" sldId="318"/>
        </pc:sldMkLst>
        <pc:spChg chg="mod">
          <ac:chgData name="Cai Jun" userId="57e790d697ad4281" providerId="LiveId" clId="{52974AA8-5FE2-4AB1-B5FE-9DBFC26391E2}" dt="2020-06-10T00:25:48.824" v="502"/>
          <ac:spMkLst>
            <pc:docMk/>
            <pc:sldMk cId="0" sldId="318"/>
            <ac:spMk id="50186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0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32.559" v="498" actId="113"/>
          <ac:spMkLst>
            <pc:docMk/>
            <pc:sldMk cId="0" sldId="318"/>
            <ac:spMk id="50193" creationId="{00000000-0000-0000-0000-000000000000}"/>
          </ac:spMkLst>
        </pc:spChg>
        <pc:grpChg chg="mod">
          <ac:chgData name="Cai Jun" userId="57e790d697ad4281" providerId="LiveId" clId="{52974AA8-5FE2-4AB1-B5FE-9DBFC26391E2}" dt="2020-06-10T00:25:48.824" v="502"/>
          <ac:grpSpMkLst>
            <pc:docMk/>
            <pc:sldMk cId="0" sldId="318"/>
            <ac:grpSpMk id="50181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26:04.759" v="507"/>
          <ac:graphicFrameMkLst>
            <pc:docMk/>
            <pc:sldMk cId="0" sldId="318"/>
            <ac:graphicFrameMk id="50180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1.521" v="500"/>
          <ac:graphicFrameMkLst>
            <pc:docMk/>
            <pc:sldMk cId="0" sldId="318"/>
            <ac:graphicFrameMk id="5018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56.677" v="504"/>
          <ac:graphicFrameMkLst>
            <pc:docMk/>
            <pc:sldMk cId="0" sldId="318"/>
            <ac:graphicFrameMk id="5018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5:48.824" v="502"/>
          <ac:graphicFrameMkLst>
            <pc:docMk/>
            <pc:sldMk cId="0" sldId="318"/>
            <ac:graphicFrameMk id="5018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5:16.264" v="344" actId="1037"/>
        <pc:sldMkLst>
          <pc:docMk/>
          <pc:sldMk cId="0" sldId="319"/>
        </pc:sldMkLst>
        <pc:spChg chg="mod">
          <ac:chgData name="Cai Jun" userId="57e790d697ad4281" providerId="LiveId" clId="{52974AA8-5FE2-4AB1-B5FE-9DBFC26391E2}" dt="2020-06-10T00:15:04.693" v="335"/>
          <ac:spMkLst>
            <pc:docMk/>
            <pc:sldMk cId="0" sldId="319"/>
            <ac:spMk id="30727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04.693" v="335"/>
          <ac:grpSpMkLst>
            <pc:docMk/>
            <pc:sldMk cId="0" sldId="319"/>
            <ac:grpSpMk id="30726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4:46.322" v="330"/>
          <ac:graphicFrameMkLst>
            <pc:docMk/>
            <pc:sldMk cId="0" sldId="319"/>
            <ac:graphicFrameMk id="3072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37.749" v="328"/>
          <ac:graphicFrameMkLst>
            <pc:docMk/>
            <pc:sldMk cId="0" sldId="319"/>
            <ac:graphicFrameMk id="30723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4:55.452" v="333"/>
          <ac:graphicFrameMkLst>
            <pc:docMk/>
            <pc:sldMk cId="0" sldId="319"/>
            <ac:graphicFrameMk id="3072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16.264" v="344" actId="1037"/>
          <ac:graphicFrameMkLst>
            <pc:docMk/>
            <pc:sldMk cId="0" sldId="319"/>
            <ac:graphicFrameMk id="30728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27:15.413" v="534" actId="1035"/>
        <pc:sldMkLst>
          <pc:docMk/>
          <pc:sldMk cId="0" sldId="321"/>
        </pc:sldMkLst>
        <pc:spChg chg="mod">
          <ac:chgData name="Cai Jun" userId="57e790d697ad4281" providerId="LiveId" clId="{52974AA8-5FE2-4AB1-B5FE-9DBFC26391E2}" dt="2020-06-10T00:27:11.128" v="531" actId="1036"/>
          <ac:spMkLst>
            <pc:docMk/>
            <pc:sldMk cId="0" sldId="321"/>
            <ac:spMk id="51207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4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5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6" creationId="{00000000-0000-0000-0000-000000000000}"/>
          </ac:spMkLst>
        </pc:spChg>
        <pc:spChg chg="mod">
          <ac:chgData name="Cai Jun" userId="57e790d697ad4281" providerId="LiveId" clId="{52974AA8-5FE2-4AB1-B5FE-9DBFC26391E2}" dt="2020-06-10T00:26:16.947" v="508" actId="113"/>
          <ac:spMkLst>
            <pc:docMk/>
            <pc:sldMk cId="0" sldId="321"/>
            <ac:spMk id="51217" creationId="{00000000-0000-0000-0000-000000000000}"/>
          </ac:spMkLst>
        </pc:spChg>
        <pc:graphicFrameChg chg="mod">
          <ac:chgData name="Cai Jun" userId="57e790d697ad4281" providerId="LiveId" clId="{52974AA8-5FE2-4AB1-B5FE-9DBFC26391E2}" dt="2020-06-10T00:27:15.413" v="534" actId="1035"/>
          <ac:graphicFrameMkLst>
            <pc:docMk/>
            <pc:sldMk cId="0" sldId="321"/>
            <ac:graphicFrameMk id="5120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59.387" v="519" actId="1036"/>
          <ac:graphicFrameMkLst>
            <pc:docMk/>
            <pc:sldMk cId="0" sldId="321"/>
            <ac:graphicFrameMk id="51204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7:05.398" v="526" actId="1035"/>
          <ac:graphicFrameMkLst>
            <pc:docMk/>
            <pc:sldMk cId="0" sldId="321"/>
            <ac:graphicFrameMk id="5120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26:24.609" v="510"/>
          <ac:graphicFrameMkLst>
            <pc:docMk/>
            <pc:sldMk cId="0" sldId="321"/>
            <ac:graphicFrameMk id="51209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15:47.997" v="350"/>
        <pc:sldMkLst>
          <pc:docMk/>
          <pc:sldMk cId="0" sldId="322"/>
        </pc:sldMkLst>
        <pc:spChg chg="mod">
          <ac:chgData name="Cai Jun" userId="57e790d697ad4281" providerId="LiveId" clId="{52974AA8-5FE2-4AB1-B5FE-9DBFC26391E2}" dt="2020-06-10T00:15:39.538" v="348"/>
          <ac:spMkLst>
            <pc:docMk/>
            <pc:sldMk cId="0" sldId="322"/>
            <ac:spMk id="32776" creationId="{00000000-0000-0000-0000-000000000000}"/>
          </ac:spMkLst>
        </pc:spChg>
        <pc:grpChg chg="mod">
          <ac:chgData name="Cai Jun" userId="57e790d697ad4281" providerId="LiveId" clId="{52974AA8-5FE2-4AB1-B5FE-9DBFC26391E2}" dt="2020-06-10T00:15:39.538" v="348"/>
          <ac:grpSpMkLst>
            <pc:docMk/>
            <pc:sldMk cId="0" sldId="322"/>
            <ac:grpSpMk id="32775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10T00:15:31.692" v="346"/>
          <ac:graphicFrameMkLst>
            <pc:docMk/>
            <pc:sldMk cId="0" sldId="322"/>
            <ac:graphicFrameMk id="32771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47.997" v="350"/>
          <ac:graphicFrameMkLst>
            <pc:docMk/>
            <pc:sldMk cId="0" sldId="322"/>
            <ac:graphicFrameMk id="32772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10T00:15:39.538" v="348"/>
          <ac:graphicFrameMkLst>
            <pc:docMk/>
            <pc:sldMk cId="0" sldId="322"/>
            <ac:graphicFrameMk id="32777" creationId="{00000000-0000-0000-0000-000000000000}"/>
          </ac:graphicFrameMkLst>
        </pc:graphicFrameChg>
      </pc:sldChg>
      <pc:sldChg chg="modSp mod">
        <pc:chgData name="Cai Jun" userId="57e790d697ad4281" providerId="LiveId" clId="{52974AA8-5FE2-4AB1-B5FE-9DBFC26391E2}" dt="2020-06-10T00:14:24.750" v="326" actId="1037"/>
        <pc:sldMkLst>
          <pc:docMk/>
          <pc:sldMk cId="0" sldId="323"/>
        </pc:sldMkLst>
        <pc:graphicFrameChg chg="mod">
          <ac:chgData name="Cai Jun" userId="57e790d697ad4281" providerId="LiveId" clId="{52974AA8-5FE2-4AB1-B5FE-9DBFC26391E2}" dt="2020-06-10T00:14:24.750" v="326" actId="1037"/>
          <ac:graphicFrameMkLst>
            <pc:docMk/>
            <pc:sldMk cId="0" sldId="323"/>
            <ac:graphicFrameMk id="2" creationId="{00000000-0000-0000-0000-000000000000}"/>
          </ac:graphicFrameMkLst>
        </pc:graphicFrameChg>
      </pc:sldChg>
      <pc:sldChg chg="modSp">
        <pc:chgData name="Cai Jun" userId="57e790d697ad4281" providerId="LiveId" clId="{52974AA8-5FE2-4AB1-B5FE-9DBFC26391E2}" dt="2020-06-10T00:25:15.471" v="497" actId="113"/>
        <pc:sldMkLst>
          <pc:docMk/>
          <pc:sldMk cId="0" sldId="324"/>
        </pc:sldMkLst>
        <pc:spChg chg="mod">
          <ac:chgData name="Cai Jun" userId="57e790d697ad4281" providerId="LiveId" clId="{52974AA8-5FE2-4AB1-B5FE-9DBFC26391E2}" dt="2020-06-10T00:25:04.001" v="494" actId="113"/>
          <ac:spMkLst>
            <pc:docMk/>
            <pc:sldMk cId="0" sldId="324"/>
            <ac:spMk id="49161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5.471" v="497" actId="113"/>
          <ac:spMkLst>
            <pc:docMk/>
            <pc:sldMk cId="0" sldId="324"/>
            <ac:spMk id="49162" creationId="{00000000-0000-0000-0000-000000000000}"/>
          </ac:spMkLst>
        </pc:spChg>
        <pc:spChg chg="mod">
          <ac:chgData name="Cai Jun" userId="57e790d697ad4281" providerId="LiveId" clId="{52974AA8-5FE2-4AB1-B5FE-9DBFC26391E2}" dt="2020-06-10T00:25:11.228" v="496" actId="113"/>
          <ac:spMkLst>
            <pc:docMk/>
            <pc:sldMk cId="0" sldId="324"/>
            <ac:spMk id="49163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7.757" v="495" actId="113"/>
          <ac:spMkLst>
            <pc:docMk/>
            <pc:sldMk cId="0" sldId="324"/>
            <ac:spMk id="49164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0.010" v="490" actId="113"/>
          <ac:spMkLst>
            <pc:docMk/>
            <pc:sldMk cId="0" sldId="324"/>
            <ac:spMk id="49167" creationId="{00000000-0000-0000-0000-000000000000}"/>
          </ac:spMkLst>
        </pc:spChg>
        <pc:spChg chg="mod">
          <ac:chgData name="Cai Jun" userId="57e790d697ad4281" providerId="LiveId" clId="{52974AA8-5FE2-4AB1-B5FE-9DBFC26391E2}" dt="2020-06-10T00:25:00.235" v="493" actId="113"/>
          <ac:spMkLst>
            <pc:docMk/>
            <pc:sldMk cId="0" sldId="324"/>
            <ac:spMk id="49168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2.997" v="491" actId="113"/>
          <ac:spMkLst>
            <pc:docMk/>
            <pc:sldMk cId="0" sldId="324"/>
            <ac:spMk id="49169" creationId="{00000000-0000-0000-0000-000000000000}"/>
          </ac:spMkLst>
        </pc:spChg>
        <pc:spChg chg="mod">
          <ac:chgData name="Cai Jun" userId="57e790d697ad4281" providerId="LiveId" clId="{52974AA8-5FE2-4AB1-B5FE-9DBFC26391E2}" dt="2020-06-10T00:24:56.527" v="492" actId="113"/>
          <ac:spMkLst>
            <pc:docMk/>
            <pc:sldMk cId="0" sldId="324"/>
            <ac:spMk id="49170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10T00:10:48.945" v="273" actId="1036"/>
        <pc:sldMkLst>
          <pc:docMk/>
          <pc:sldMk cId="3580652830" sldId="326"/>
        </pc:sldMkLst>
        <pc:spChg chg="mod">
          <ac:chgData name="Cai Jun" userId="57e790d697ad4281" providerId="LiveId" clId="{52974AA8-5FE2-4AB1-B5FE-9DBFC26391E2}" dt="2020-06-07T23:38:09.667" v="7" actId="207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Cai Jun" userId="57e790d697ad4281" providerId="LiveId" clId="{52974AA8-5FE2-4AB1-B5FE-9DBFC26391E2}" dt="2020-06-10T00:10:48.945" v="273" actId="1036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Cai Jun" userId="57e790d697ad4281" providerId="LiveId" clId="{52974AA8-5FE2-4AB1-B5FE-9DBFC26391E2}" dt="2020-06-07T23:37:56.938" v="3" actId="207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 mod">
        <pc:chgData name="Cai Jun" userId="57e790d697ad4281" providerId="LiveId" clId="{52974AA8-5FE2-4AB1-B5FE-9DBFC26391E2}" dt="2020-06-07T23:39:04.477" v="20" actId="113"/>
        <pc:sldMkLst>
          <pc:docMk/>
          <pc:sldMk cId="3529462602" sldId="327"/>
        </pc:sldMkLst>
        <pc:spChg chg="mod">
          <ac:chgData name="Cai Jun" userId="57e790d697ad4281" providerId="LiveId" clId="{52974AA8-5FE2-4AB1-B5FE-9DBFC26391E2}" dt="2020-06-07T23:39:04.477" v="20" actId="113"/>
          <ac:spMkLst>
            <pc:docMk/>
            <pc:sldMk cId="3529462602" sldId="327"/>
            <ac:spMk id="10" creationId="{00000000-0000-0000-0000-000000000000}"/>
          </ac:spMkLst>
        </pc:spChg>
      </pc:sldChg>
      <pc:sldChg chg="modSp del">
        <pc:chgData name="Cai Jun" userId="57e790d697ad4281" providerId="LiveId" clId="{52974AA8-5FE2-4AB1-B5FE-9DBFC26391E2}" dt="2020-06-07T23:42:41.947" v="33" actId="47"/>
        <pc:sldMkLst>
          <pc:docMk/>
          <pc:sldMk cId="3638532923" sldId="328"/>
        </pc:sldMkLst>
        <pc:spChg chg="mod">
          <ac:chgData name="Cai Jun" userId="57e790d697ad4281" providerId="LiveId" clId="{52974AA8-5FE2-4AB1-B5FE-9DBFC26391E2}" dt="2020-06-07T23:39:21.950" v="22"/>
          <ac:spMkLst>
            <pc:docMk/>
            <pc:sldMk cId="3638532923" sldId="328"/>
            <ac:spMk id="10" creationId="{00000000-0000-0000-0000-000000000000}"/>
          </ac:spMkLst>
        </pc:spChg>
        <pc:grpChg chg="mod">
          <ac:chgData name="Cai Jun" userId="57e790d697ad4281" providerId="LiveId" clId="{52974AA8-5FE2-4AB1-B5FE-9DBFC26391E2}" dt="2020-06-07T23:39:21.950" v="22"/>
          <ac:grpSpMkLst>
            <pc:docMk/>
            <pc:sldMk cId="3638532923" sldId="328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8" creationId="{00000000-0000-0000-0000-000000000000}"/>
          </ac:graphicFrameMkLst>
        </pc:graphicFrameChg>
        <pc:graphicFrameChg chg="mod">
          <ac:chgData name="Cai Jun" userId="57e790d697ad4281" providerId="LiveId" clId="{52974AA8-5FE2-4AB1-B5FE-9DBFC26391E2}" dt="2020-06-07T23:39:21.950" v="22"/>
          <ac:graphicFrameMkLst>
            <pc:docMk/>
            <pc:sldMk cId="3638532923" sldId="328"/>
            <ac:graphicFrameMk id="11" creationId="{00000000-0000-0000-0000-000000000000}"/>
          </ac:graphicFrameMkLst>
        </pc:graphicFrameChg>
      </pc:sldChg>
      <pc:sldChg chg="del">
        <pc:chgData name="Cai Jun" userId="57e790d697ad4281" providerId="LiveId" clId="{52974AA8-5FE2-4AB1-B5FE-9DBFC26391E2}" dt="2020-06-07T23:42:45.887" v="34" actId="47"/>
        <pc:sldMkLst>
          <pc:docMk/>
          <pc:sldMk cId="3316072821" sldId="329"/>
        </pc:sldMkLst>
      </pc:sldChg>
      <pc:sldChg chg="del">
        <pc:chgData name="Cai Jun" userId="57e790d697ad4281" providerId="LiveId" clId="{52974AA8-5FE2-4AB1-B5FE-9DBFC26391E2}" dt="2020-06-07T23:42:52.187" v="35" actId="47"/>
        <pc:sldMkLst>
          <pc:docMk/>
          <pc:sldMk cId="1055510701" sldId="331"/>
        </pc:sldMkLst>
      </pc:sldChg>
      <pc:sldChg chg="addSp delSp modSp add del mod">
        <pc:chgData name="Cai Jun" userId="57e790d697ad4281" providerId="LiveId" clId="{52974AA8-5FE2-4AB1-B5FE-9DBFC26391E2}" dt="2020-06-07T23:42:33.784" v="32" actId="1076"/>
        <pc:sldMkLst>
          <pc:docMk/>
          <pc:sldMk cId="1777469103" sldId="485"/>
        </pc:sldMkLst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9" creationId="{00000000-0000-0000-0000-000000000000}"/>
          </ac:spMkLst>
        </pc:spChg>
        <pc:spChg chg="mod">
          <ac:chgData name="Cai Jun" userId="57e790d697ad4281" providerId="LiveId" clId="{52974AA8-5FE2-4AB1-B5FE-9DBFC26391E2}" dt="2020-06-07T23:42:28.684" v="31"/>
          <ac:spMkLst>
            <pc:docMk/>
            <pc:sldMk cId="1777469103" sldId="485"/>
            <ac:spMk id="10" creationId="{00000000-0000-0000-0000-000000000000}"/>
          </ac:spMkLst>
        </pc:spChg>
        <pc:spChg chg="del">
          <ac:chgData name="Cai Jun" userId="57e790d697ad4281" providerId="LiveId" clId="{52974AA8-5FE2-4AB1-B5FE-9DBFC26391E2}" dt="2020-06-07T23:41:39.353" v="26" actId="478"/>
          <ac:spMkLst>
            <pc:docMk/>
            <pc:sldMk cId="1777469103" sldId="485"/>
            <ac:spMk id="12" creationId="{00000000-0000-0000-0000-000000000000}"/>
          </ac:spMkLst>
        </pc:spChg>
        <pc:spChg chg="add mod">
          <ac:chgData name="Cai Jun" userId="57e790d697ad4281" providerId="LiveId" clId="{52974AA8-5FE2-4AB1-B5FE-9DBFC26391E2}" dt="2020-06-07T23:41:47.558" v="27"/>
          <ac:spMkLst>
            <pc:docMk/>
            <pc:sldMk cId="1777469103" sldId="485"/>
            <ac:spMk id="13" creationId="{26FB5739-8EF2-4A6C-807A-9A89E28B5A7D}"/>
          </ac:spMkLst>
        </pc:spChg>
        <pc:grpChg chg="mod">
          <ac:chgData name="Cai Jun" userId="57e790d697ad4281" providerId="LiveId" clId="{52974AA8-5FE2-4AB1-B5FE-9DBFC26391E2}" dt="2020-06-07T23:42:00.741" v="30" actId="1076"/>
          <ac:grpSpMkLst>
            <pc:docMk/>
            <pc:sldMk cId="1777469103" sldId="485"/>
            <ac:grpSpMk id="2" creationId="{00000000-0000-0000-0000-000000000000}"/>
          </ac:grpSpMkLst>
        </pc:grpChg>
        <pc:graphicFrameChg chg="mod">
          <ac:chgData name="Cai Jun" userId="57e790d697ad4281" providerId="LiveId" clId="{52974AA8-5FE2-4AB1-B5FE-9DBFC26391E2}" dt="2020-06-07T23:42:33.784" v="32" actId="1076"/>
          <ac:graphicFrameMkLst>
            <pc:docMk/>
            <pc:sldMk cId="1777469103" sldId="485"/>
            <ac:graphicFrameMk id="8" creationId="{00000000-0000-0000-0000-000000000000}"/>
          </ac:graphicFrameMkLst>
        </pc:graphicFrameChg>
      </pc:sldChg>
      <pc:sldChg chg="addSp modSp add del">
        <pc:chgData name="Cai Jun" userId="57e790d697ad4281" providerId="LiveId" clId="{52974AA8-5FE2-4AB1-B5FE-9DBFC26391E2}" dt="2020-06-07T23:41:49.870" v="28"/>
        <pc:sldMkLst>
          <pc:docMk/>
          <pc:sldMk cId="3987409899" sldId="486"/>
        </pc:sldMkLst>
        <pc:spChg chg="add mod">
          <ac:chgData name="Cai Jun" userId="57e790d697ad4281" providerId="LiveId" clId="{52974AA8-5FE2-4AB1-B5FE-9DBFC26391E2}" dt="2020-06-07T23:41:49.870" v="28"/>
          <ac:spMkLst>
            <pc:docMk/>
            <pc:sldMk cId="3987409899" sldId="486"/>
            <ac:spMk id="16" creationId="{1EFB295A-3E48-4F51-A430-E2C5CA185735}"/>
          </ac:spMkLst>
        </pc:spChg>
      </pc:sldChg>
      <pc:sldChg chg="addSp modSp add del">
        <pc:chgData name="Cai Jun" userId="57e790d697ad4281" providerId="LiveId" clId="{52974AA8-5FE2-4AB1-B5FE-9DBFC26391E2}" dt="2020-06-07T23:41:52.285" v="29"/>
        <pc:sldMkLst>
          <pc:docMk/>
          <pc:sldMk cId="3625864145" sldId="487"/>
        </pc:sldMkLst>
        <pc:spChg chg="add mod">
          <ac:chgData name="Cai Jun" userId="57e790d697ad4281" providerId="LiveId" clId="{52974AA8-5FE2-4AB1-B5FE-9DBFC26391E2}" dt="2020-06-07T23:41:52.285" v="29"/>
          <ac:spMkLst>
            <pc:docMk/>
            <pc:sldMk cId="3625864145" sldId="487"/>
            <ac:spMk id="16" creationId="{1E8C3812-6E7A-43C2-B7B4-F5BDB420981E}"/>
          </ac:spMkLst>
        </pc:spChg>
      </pc:sldChg>
    </pc:docChg>
  </pc:docChgLst>
  <pc:docChgLst>
    <pc:chgData name="Jun Cai" userId="57e790d697ad4281" providerId="LiveId" clId="{6B4AE244-5E36-4AAD-8359-604A4F318283}"/>
    <pc:docChg chg="modSld">
      <pc:chgData name="Jun Cai" userId="57e790d697ad4281" providerId="LiveId" clId="{6B4AE244-5E36-4AAD-8359-604A4F318283}" dt="2019-06-02T04:51:15.040" v="235"/>
      <pc:docMkLst>
        <pc:docMk/>
      </pc:docMkLst>
      <pc:sldChg chg="modSp">
        <pc:chgData name="Jun Cai" userId="57e790d697ad4281" providerId="LiveId" clId="{6B4AE244-5E36-4AAD-8359-604A4F318283}" dt="2019-06-02T04:51:15.040" v="235"/>
        <pc:sldMkLst>
          <pc:docMk/>
          <pc:sldMk cId="3580652830" sldId="326"/>
        </pc:sldMkLst>
        <pc:spChg chg="mod">
          <ac:chgData name="Jun Cai" userId="57e790d697ad4281" providerId="LiveId" clId="{6B4AE244-5E36-4AAD-8359-604A4F318283}" dt="2019-06-02T04:47:02.729" v="198"/>
          <ac:spMkLst>
            <pc:docMk/>
            <pc:sldMk cId="3580652830" sldId="326"/>
            <ac:spMk id="5" creationId="{00000000-0000-0000-0000-000000000000}"/>
          </ac:spMkLst>
        </pc:spChg>
        <pc:spChg chg="mod">
          <ac:chgData name="Jun Cai" userId="57e790d697ad4281" providerId="LiveId" clId="{6B4AE244-5E36-4AAD-8359-604A4F318283}" dt="2019-06-02T04:51:15.040" v="235"/>
          <ac:spMkLst>
            <pc:docMk/>
            <pc:sldMk cId="3580652830" sldId="326"/>
            <ac:spMk id="10" creationId="{00000000-0000-0000-0000-000000000000}"/>
          </ac:spMkLst>
        </pc:spChg>
        <pc:spChg chg="mod">
          <ac:chgData name="Jun Cai" userId="57e790d697ad4281" providerId="LiveId" clId="{6B4AE244-5E36-4AAD-8359-604A4F318283}" dt="2019-06-02T04:46:57.275" v="196"/>
          <ac:spMkLst>
            <pc:docMk/>
            <pc:sldMk cId="3580652830" sldId="326"/>
            <ac:spMk id="16387" creationId="{00000000-0000-0000-0000-000000000000}"/>
          </ac:spMkLst>
        </pc:spChg>
      </pc:sldChg>
      <pc:sldChg chg="modSp">
        <pc:chgData name="Jun Cai" userId="57e790d697ad4281" providerId="LiveId" clId="{6B4AE244-5E36-4AAD-8359-604A4F318283}" dt="2019-06-02T04:48:30.250" v="212"/>
        <pc:sldMkLst>
          <pc:docMk/>
          <pc:sldMk cId="3316072821" sldId="329"/>
        </pc:sldMkLst>
        <pc:spChg chg="mod">
          <ac:chgData name="Jun Cai" userId="57e790d697ad4281" providerId="LiveId" clId="{6B4AE244-5E36-4AAD-8359-604A4F318283}" dt="2019-06-02T04:48:30.250" v="212"/>
          <ac:spMkLst>
            <pc:docMk/>
            <pc:sldMk cId="3316072821" sldId="329"/>
            <ac:spMk id="10" creationId="{00000000-0000-0000-0000-000000000000}"/>
          </ac:spMkLst>
        </pc:spChg>
      </pc:sldChg>
    </pc:docChg>
  </pc:docChgLst>
  <pc:docChgLst>
    <pc:chgData name="CAI JUN" userId="08ce88e1165b00db" providerId="LiveId" clId="{72DE9827-0170-4B51-9CFC-E790C851715B}"/>
    <pc:docChg chg="delSld delMainMaster">
      <pc:chgData name="CAI JUN" userId="08ce88e1165b00db" providerId="LiveId" clId="{72DE9827-0170-4B51-9CFC-E790C851715B}" dt="2020-07-07T02:21:28.798" v="0" actId="47"/>
      <pc:docMkLst>
        <pc:docMk/>
      </pc:docMkLst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57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58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59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0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1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2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3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4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5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6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7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8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69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0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2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4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5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6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7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8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79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80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81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82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284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314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319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320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322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0" sldId="323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4122467739" sldId="325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3580652830" sldId="326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3529462602" sldId="327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1777469103" sldId="485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3987409899" sldId="486"/>
        </pc:sldMkLst>
      </pc:sldChg>
      <pc:sldChg chg="del">
        <pc:chgData name="CAI JUN" userId="08ce88e1165b00db" providerId="LiveId" clId="{72DE9827-0170-4B51-9CFC-E790C851715B}" dt="2020-07-07T02:21:28.798" v="0" actId="47"/>
        <pc:sldMkLst>
          <pc:docMk/>
          <pc:sldMk cId="3625864145" sldId="487"/>
        </pc:sldMkLst>
      </pc:sldChg>
      <pc:sldMasterChg chg="del delSldLayout">
        <pc:chgData name="CAI JUN" userId="08ce88e1165b00db" providerId="LiveId" clId="{72DE9827-0170-4B51-9CFC-E790C851715B}" dt="2020-07-07T02:21:28.798" v="0" actId="47"/>
        <pc:sldMasterMkLst>
          <pc:docMk/>
          <pc:sldMasterMk cId="130673548" sldId="2147484297"/>
        </pc:sldMasterMkLst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2033688027" sldId="2147484298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1261435473" sldId="2147484299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2111123968" sldId="2147484300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3694864890" sldId="2147484301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3811618539" sldId="2147484302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1753168178" sldId="2147484303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145495095" sldId="2147484304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479917013" sldId="2147484305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619502205" sldId="2147484306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2699850658" sldId="2147484307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2065318952" sldId="2147484308"/>
          </pc:sldLayoutMkLst>
        </pc:sldLayoutChg>
        <pc:sldLayoutChg chg="del">
          <pc:chgData name="CAI JUN" userId="08ce88e1165b00db" providerId="LiveId" clId="{72DE9827-0170-4B51-9CFC-E790C851715B}" dt="2020-07-07T02:21:28.798" v="0" actId="47"/>
          <pc:sldLayoutMkLst>
            <pc:docMk/>
            <pc:sldMasterMk cId="130673548" sldId="2147484297"/>
            <pc:sldLayoutMk cId="1151834120" sldId="214748430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0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18.png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pn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8.png"/><Relationship Id="rId1" Type="http://schemas.openxmlformats.org/officeDocument/2006/relationships/image" Target="../media/image26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52C77-A074-444E-AFFE-23B4D4043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1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89718-2AC5-4992-8020-66924595C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3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717E-FAD5-4088-BFE3-3D8998093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2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6B89F-3158-4650-ABB8-D3884089E4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5608-27A6-41BA-97E8-63B7A6FAE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7ACD-5716-4114-BD25-71831D0D3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5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69E6-8E63-4BE3-B747-63547789D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52E08-167E-49AE-9176-A37512BE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38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28FA-D674-4560-9ABF-BE4A6610A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71711-0CEA-4169-9434-FD74DFC97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8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6FA41-FC2A-4024-AD8E-CFDED20D2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17DCBD-D72F-4A79-8450-58EB667D0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png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5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4.wmf"/><Relationship Id="rId5" Type="http://schemas.openxmlformats.org/officeDocument/2006/relationships/image" Target="../media/image46.pn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1016000" y="1898650"/>
            <a:ext cx="7016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571750" indent="-257175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17-3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电化学系统的热力学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800225" y="3997325"/>
            <a:ext cx="6048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Thermodynamics of Electrochemical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977900" y="1412875"/>
            <a:ext cx="52149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开关断开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（开路）时，电池与外界没有能量和物质交换，电池状态长时间不变，符合平衡态的要求，是为</a:t>
            </a:r>
            <a:r>
              <a:rPr lang="zh-CN" altLang="en-US" sz="2800" b="1" u="sng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有内约束的平衡态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1" name="TextBox 7"/>
          <p:cNvSpPr txBox="1">
            <a:spLocks noChangeArrowheads="1"/>
          </p:cNvSpPr>
          <p:nvPr/>
        </p:nvSpPr>
        <p:spPr bwMode="auto">
          <a:xfrm>
            <a:off x="941388" y="3644900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仿照第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3.4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节课件，可以推得电化学系统的相平衡条件和化学平衡条件，相当于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将原平衡条件中的化学势用电化学势代替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aphicFrame>
        <p:nvGraphicFramePr>
          <p:cNvPr id="3994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597822"/>
              </p:ext>
            </p:extLst>
          </p:nvPr>
        </p:nvGraphicFramePr>
        <p:xfrm>
          <a:off x="1358900" y="5203825"/>
          <a:ext cx="70945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213000" imgH="533160" progId="Equation.DSMT4">
                  <p:embed/>
                </p:oleObj>
              </mc:Choice>
              <mc:Fallback>
                <p:oleObj name="Equation" r:id="rId3" imgW="3213000" imgH="533160" progId="Equation.DSMT4">
                  <p:embed/>
                  <p:pic>
                    <p:nvPicPr>
                      <p:cNvPr id="3994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203825"/>
                        <a:ext cx="709453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1"/>
          <p:cNvGraphicFramePr>
            <a:graphicFrameLocks noChangeAspect="1"/>
          </p:cNvGraphicFramePr>
          <p:nvPr/>
        </p:nvGraphicFramePr>
        <p:xfrm>
          <a:off x="6372225" y="1073150"/>
          <a:ext cx="20828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位图图像" r:id="rId5" imgW="3200000" imgH="3952381" progId="PBrush">
                  <p:embed/>
                </p:oleObj>
              </mc:Choice>
              <mc:Fallback>
                <p:oleObj name="位图图像" r:id="rId5" imgW="3200000" imgH="3952381" progId="PBrush">
                  <p:embed/>
                  <p:pic>
                    <p:nvPicPr>
                      <p:cNvPr id="440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073150"/>
                        <a:ext cx="20828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539750" y="606425"/>
            <a:ext cx="815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电化学平衡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(electrochemical equilibrium)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45008"/>
              </p:ext>
            </p:extLst>
          </p:nvPr>
        </p:nvGraphicFramePr>
        <p:xfrm>
          <a:off x="844550" y="1289050"/>
          <a:ext cx="4862513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171520" imgH="1244520" progId="Equation.DSMT4">
                  <p:embed/>
                </p:oleObj>
              </mc:Choice>
              <mc:Fallback>
                <p:oleObj name="Equation" r:id="rId3" imgW="2171520" imgH="1244520" progId="Equation.DSMT4">
                  <p:embed/>
                  <p:pic>
                    <p:nvPicPr>
                      <p:cNvPr id="4505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289050"/>
                        <a:ext cx="4862513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5163" y="620713"/>
            <a:ext cx="8051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用相平衡条件推导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Cu-Zn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的接触电势。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6605588" y="26797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接触电势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5061" name="Object 71"/>
          <p:cNvGraphicFramePr>
            <a:graphicFrameLocks noChangeAspect="1"/>
          </p:cNvGraphicFramePr>
          <p:nvPr/>
        </p:nvGraphicFramePr>
        <p:xfrm>
          <a:off x="6372225" y="1628775"/>
          <a:ext cx="2200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位图图像" r:id="rId5" imgW="2200582" imgH="885949" progId="Paint.Picture">
                  <p:embed/>
                </p:oleObj>
              </mc:Choice>
              <mc:Fallback>
                <p:oleObj name="位图图像" r:id="rId5" imgW="2200582" imgH="885949" progId="Paint.Picture">
                  <p:embed/>
                  <p:pic>
                    <p:nvPicPr>
                      <p:cNvPr id="4506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28775"/>
                        <a:ext cx="22002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803275" y="4221088"/>
            <a:ext cx="77755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两种金属自由电子的化学势不等，使得自由电子从高化学势处往低化学势处流动，从而在界面产生电荷分布，引起接触电势，至</a:t>
            </a:r>
            <a:r>
              <a:rPr lang="zh-CN" altLang="en-US" sz="2800" b="1" dirty="0">
                <a:solidFill>
                  <a:srgbClr val="FF0000"/>
                </a:solidFill>
              </a:rPr>
              <a:t>接触电势恰好能抵消化学势差推动力时，电子流动终止，两相自由电子达到相平衡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7"/>
          <p:cNvSpPr txBox="1">
            <a:spLocks noChangeArrowheads="1"/>
          </p:cNvSpPr>
          <p:nvPr/>
        </p:nvSpPr>
        <p:spPr bwMode="auto">
          <a:xfrm>
            <a:off x="395288" y="5694363"/>
            <a:ext cx="4824412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正负极用同种导线连出，电子化学势在</a:t>
            </a:r>
            <a:r>
              <a:rPr lang="zh-CN" altLang="en-US" sz="2400" b="1">
                <a:solidFill>
                  <a:srgbClr val="FF0000"/>
                </a:solidFill>
              </a:rPr>
              <a:t>电池</a:t>
            </a:r>
            <a:r>
              <a:rPr lang="zh-CN" altLang="en-US" sz="2400" b="1">
                <a:solidFill>
                  <a:srgbClr val="0000FF"/>
                </a:solidFill>
              </a:rPr>
              <a:t>电动势表达式中将消去。</a:t>
            </a:r>
          </a:p>
        </p:txBody>
      </p:sp>
      <p:graphicFrame>
        <p:nvGraphicFramePr>
          <p:cNvPr id="4608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26302"/>
              </p:ext>
            </p:extLst>
          </p:nvPr>
        </p:nvGraphicFramePr>
        <p:xfrm>
          <a:off x="1030288" y="1701800"/>
          <a:ext cx="398303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854000" imgH="749160" progId="Equation.DSMT4">
                  <p:embed/>
                </p:oleObj>
              </mc:Choice>
              <mc:Fallback>
                <p:oleObj name="Equation" r:id="rId3" imgW="1854000" imgH="749160" progId="Equation.DSMT4">
                  <p:embed/>
                  <p:pic>
                    <p:nvPicPr>
                      <p:cNvPr id="4608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701800"/>
                        <a:ext cx="398303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188" y="620713"/>
            <a:ext cx="80518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用化学平衡条件推导锌电极与硫酸锌溶液间的界面内电势差。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020888"/>
            <a:ext cx="29337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6084888" y="4979988"/>
            <a:ext cx="28797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电极与溶液间的界面内电势差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608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484"/>
              </p:ext>
            </p:extLst>
          </p:nvPr>
        </p:nvGraphicFramePr>
        <p:xfrm>
          <a:off x="1303338" y="3429000"/>
          <a:ext cx="334486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854000" imgH="787320" progId="Equation.DSMT4">
                  <p:embed/>
                </p:oleObj>
              </mc:Choice>
              <mc:Fallback>
                <p:oleObj name="Equation" r:id="rId6" imgW="1854000" imgH="787320" progId="Equation.DSMT4">
                  <p:embed/>
                  <p:pic>
                    <p:nvPicPr>
                      <p:cNvPr id="4608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3429000"/>
                        <a:ext cx="334486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02486"/>
              </p:ext>
            </p:extLst>
          </p:nvPr>
        </p:nvGraphicFramePr>
        <p:xfrm>
          <a:off x="1039634" y="4913313"/>
          <a:ext cx="47180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2387520" imgH="431640" progId="Equation.DSMT4">
                  <p:embed/>
                </p:oleObj>
              </mc:Choice>
              <mc:Fallback>
                <p:oleObj name="Equation" r:id="rId8" imgW="2387520" imgH="431640" progId="Equation.DSMT4">
                  <p:embed/>
                  <p:pic>
                    <p:nvPicPr>
                      <p:cNvPr id="4608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34" y="4913313"/>
                        <a:ext cx="47180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组合 14"/>
          <p:cNvGrpSpPr>
            <a:grpSpLocks/>
          </p:cNvGrpSpPr>
          <p:nvPr/>
        </p:nvGrpSpPr>
        <p:grpSpPr bwMode="auto">
          <a:xfrm>
            <a:off x="4489450" y="1484313"/>
            <a:ext cx="730250" cy="677862"/>
            <a:chOff x="4489234" y="1484784"/>
            <a:chExt cx="730838" cy="677048"/>
          </a:xfrm>
        </p:grpSpPr>
        <p:sp>
          <p:nvSpPr>
            <p:cNvPr id="6" name="椭圆 5"/>
            <p:cNvSpPr/>
            <p:nvPr/>
          </p:nvSpPr>
          <p:spPr>
            <a:xfrm>
              <a:off x="4489234" y="1730551"/>
              <a:ext cx="625979" cy="43128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>
              <a:stCxn id="6" idx="0"/>
            </p:cNvCxnSpPr>
            <p:nvPr/>
          </p:nvCxnSpPr>
          <p:spPr>
            <a:xfrm flipV="1">
              <a:off x="4802224" y="1484784"/>
              <a:ext cx="0" cy="2457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802224" y="1484784"/>
              <a:ext cx="41784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5248275" y="1296988"/>
            <a:ext cx="1211263" cy="4016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</a:rPr>
              <a:t>在锌表面</a:t>
            </a:r>
          </a:p>
        </p:txBody>
      </p:sp>
      <p:grpSp>
        <p:nvGrpSpPr>
          <p:cNvPr id="46091" name="组合 19"/>
          <p:cNvGrpSpPr>
            <a:grpSpLocks/>
          </p:cNvGrpSpPr>
          <p:nvPr/>
        </p:nvGrpSpPr>
        <p:grpSpPr bwMode="auto">
          <a:xfrm>
            <a:off x="5035550" y="4868863"/>
            <a:ext cx="831850" cy="1223962"/>
            <a:chOff x="4388250" y="1729783"/>
            <a:chExt cx="831822" cy="1224136"/>
          </a:xfrm>
        </p:grpSpPr>
        <p:sp>
          <p:nvSpPr>
            <p:cNvPr id="21" name="椭圆 20"/>
            <p:cNvSpPr/>
            <p:nvPr/>
          </p:nvSpPr>
          <p:spPr>
            <a:xfrm>
              <a:off x="4388250" y="1729783"/>
              <a:ext cx="831822" cy="90341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 flipV="1">
              <a:off x="4802574" y="2633198"/>
              <a:ext cx="3175" cy="32072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467622" y="2953919"/>
              <a:ext cx="338127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对象 3"/>
          <p:cNvGraphicFramePr>
            <a:graphicFrameLocks noChangeAspect="1"/>
          </p:cNvGraphicFramePr>
          <p:nvPr/>
        </p:nvGraphicFramePr>
        <p:xfrm>
          <a:off x="6569075" y="1289050"/>
          <a:ext cx="20828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位图图像" r:id="rId3" imgW="3200000" imgH="3952381" progId="PBrush">
                  <p:embed/>
                </p:oleObj>
              </mc:Choice>
              <mc:Fallback>
                <p:oleObj name="位图图像" r:id="rId3" imgW="3200000" imgH="3952381" progId="PBrush">
                  <p:embed/>
                  <p:pic>
                    <p:nvPicPr>
                      <p:cNvPr id="4710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89050"/>
                        <a:ext cx="20828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7" name="组合 3"/>
          <p:cNvGrpSpPr>
            <a:grpSpLocks/>
          </p:cNvGrpSpPr>
          <p:nvPr/>
        </p:nvGrpSpPr>
        <p:grpSpPr bwMode="auto">
          <a:xfrm>
            <a:off x="793750" y="1325563"/>
            <a:ext cx="5865813" cy="2247900"/>
            <a:chOff x="793750" y="1179513"/>
            <a:chExt cx="5866482" cy="2246769"/>
          </a:xfrm>
        </p:grpSpPr>
        <p:sp>
          <p:nvSpPr>
            <p:cNvPr id="47114" name="TextBox 3"/>
            <p:cNvSpPr txBox="1">
              <a:spLocks noChangeArrowheads="1"/>
            </p:cNvSpPr>
            <p:nvPr/>
          </p:nvSpPr>
          <p:spPr bwMode="auto">
            <a:xfrm>
              <a:off x="793750" y="1179513"/>
              <a:ext cx="5866482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对每一个</a:t>
              </a:r>
              <a:r>
                <a:rPr lang="zh-CN" altLang="en-US" sz="2800" b="1" u="sng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平衡的</a:t>
              </a:r>
              <a:r>
                <a:rPr lang="zh-CN" altLang="en-US" sz="2800" b="1" u="sng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局部</a:t>
              </a:r>
              <a:r>
                <a:rPr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应用平衡条件，</a:t>
              </a:r>
              <a:endPara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可得界面内电势差与化学势的关系。</a:t>
              </a:r>
              <a:endParaRPr lang="en-US" altLang="zh-CN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115" name="TextBox 1"/>
            <p:cNvSpPr txBox="1">
              <a:spLocks noChangeArrowheads="1"/>
            </p:cNvSpPr>
            <p:nvPr/>
          </p:nvSpPr>
          <p:spPr bwMode="auto">
            <a:xfrm>
              <a:off x="1367458" y="2275483"/>
              <a:ext cx="1990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互相接触的两相</a:t>
              </a:r>
            </a:p>
          </p:txBody>
        </p:sp>
        <p:graphicFrame>
          <p:nvGraphicFramePr>
            <p:cNvPr id="4711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5219586"/>
                </p:ext>
              </p:extLst>
            </p:nvPr>
          </p:nvGraphicFramePr>
          <p:xfrm>
            <a:off x="1582828" y="1715818"/>
            <a:ext cx="4042236" cy="560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1828800" imgH="253800" progId="Equation.DSMT4">
                    <p:embed/>
                  </p:oleObj>
                </mc:Choice>
                <mc:Fallback>
                  <p:oleObj name="Equation" r:id="rId5" imgW="1828800" imgH="253800" progId="Equation.DSMT4">
                    <p:embed/>
                    <p:pic>
                      <p:nvPicPr>
                        <p:cNvPr id="47116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828" y="1715818"/>
                          <a:ext cx="4042236" cy="560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TextBox 7"/>
            <p:cNvSpPr txBox="1">
              <a:spLocks noChangeArrowheads="1"/>
            </p:cNvSpPr>
            <p:nvPr/>
          </p:nvSpPr>
          <p:spPr bwMode="auto">
            <a:xfrm>
              <a:off x="3869358" y="2216745"/>
              <a:ext cx="17462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电极反应，不是电池反应</a:t>
              </a:r>
            </a:p>
          </p:txBody>
        </p:sp>
      </p:grp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554038" y="603250"/>
            <a:ext cx="82661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由电化学平衡条件推导电池电动势表达式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7109" name="组合 2"/>
          <p:cNvGrpSpPr>
            <a:grpSpLocks/>
          </p:cNvGrpSpPr>
          <p:nvPr/>
        </p:nvGrpSpPr>
        <p:grpSpPr bwMode="auto">
          <a:xfrm>
            <a:off x="804863" y="4127499"/>
            <a:ext cx="7847012" cy="1965326"/>
            <a:chOff x="804863" y="3933054"/>
            <a:chExt cx="7847012" cy="1966287"/>
          </a:xfrm>
        </p:grpSpPr>
        <p:grpSp>
          <p:nvGrpSpPr>
            <p:cNvPr id="47110" name="组合 2"/>
            <p:cNvGrpSpPr>
              <a:grpSpLocks/>
            </p:cNvGrpSpPr>
            <p:nvPr/>
          </p:nvGrpSpPr>
          <p:grpSpPr bwMode="auto">
            <a:xfrm>
              <a:off x="804863" y="3933054"/>
              <a:ext cx="7847012" cy="1600981"/>
              <a:chOff x="804863" y="3617333"/>
              <a:chExt cx="7847012" cy="1601736"/>
            </a:xfrm>
          </p:grpSpPr>
          <p:sp>
            <p:nvSpPr>
              <p:cNvPr id="47112" name="TextBox 3"/>
              <p:cNvSpPr txBox="1">
                <a:spLocks noChangeArrowheads="1"/>
              </p:cNvSpPr>
              <p:nvPr/>
            </p:nvSpPr>
            <p:spPr bwMode="auto">
              <a:xfrm>
                <a:off x="804863" y="3617333"/>
                <a:ext cx="7847012" cy="954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将各界面内电势差相加，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并消除液接电势</a:t>
                </a:r>
                <a:r>
                  <a:rPr lang="zh-CN" altLang="en-US" sz="28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，就可以得到电池电动势与化学势之间的关系：</a:t>
                </a:r>
                <a:r>
                  <a:rPr lang="en-US" altLang="zh-CN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                 </a:t>
                </a:r>
              </a:p>
            </p:txBody>
          </p:sp>
          <p:graphicFrame>
            <p:nvGraphicFramePr>
              <p:cNvPr id="47113" name="Object 10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9179412"/>
                  </p:ext>
                </p:extLst>
              </p:nvPr>
            </p:nvGraphicFramePr>
            <p:xfrm>
              <a:off x="3398838" y="4581871"/>
              <a:ext cx="2554287" cy="637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2" name="Equation" r:id="rId7" imgW="1104840" imgH="279360" progId="Equation.DSMT4">
                      <p:embed/>
                    </p:oleObj>
                  </mc:Choice>
                  <mc:Fallback>
                    <p:oleObj name="Equation" r:id="rId7" imgW="1104840" imgH="279360" progId="Equation.DSMT4">
                      <p:embed/>
                      <p:pic>
                        <p:nvPicPr>
                          <p:cNvPr id="47113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8838" y="4581871"/>
                            <a:ext cx="2554287" cy="637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11" name="矩形 1"/>
            <p:cNvSpPr>
              <a:spLocks noChangeArrowheads="1"/>
            </p:cNvSpPr>
            <p:nvPr/>
          </p:nvSpPr>
          <p:spPr bwMode="auto">
            <a:xfrm>
              <a:off x="3521379" y="5530009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电池反应</a:t>
              </a:r>
              <a:endParaRPr lang="en-US" altLang="zh-CN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9750" y="5013325"/>
            <a:ext cx="61198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用盐桥消除液接电势，               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48131" name="对象 4"/>
          <p:cNvGraphicFramePr>
            <a:graphicFrameLocks noChangeAspect="1"/>
          </p:cNvGraphicFramePr>
          <p:nvPr/>
        </p:nvGraphicFramePr>
        <p:xfrm>
          <a:off x="5940425" y="188913"/>
          <a:ext cx="3082925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位图图像" r:id="rId3" imgW="2762636" imgH="2715004" progId="PBrush">
                  <p:embed/>
                </p:oleObj>
              </mc:Choice>
              <mc:Fallback>
                <p:oleObj name="位图图像" r:id="rId3" imgW="2762636" imgH="2715004" progId="PBrush">
                  <p:embed/>
                  <p:pic>
                    <p:nvPicPr>
                      <p:cNvPr id="4813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8913"/>
                        <a:ext cx="3082925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750" y="457200"/>
            <a:ext cx="8051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丹尼尔电池的电动势。</a:t>
            </a:r>
            <a:endParaRPr lang="zh-CN" altLang="en-US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481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67731"/>
              </p:ext>
            </p:extLst>
          </p:nvPr>
        </p:nvGraphicFramePr>
        <p:xfrm>
          <a:off x="768350" y="2636838"/>
          <a:ext cx="51657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16120" imgH="444240" progId="Equation.DSMT4">
                  <p:embed/>
                </p:oleObj>
              </mc:Choice>
              <mc:Fallback>
                <p:oleObj name="Equation" r:id="rId5" imgW="2616120" imgH="444240" progId="Equation.DSMT4">
                  <p:embed/>
                  <p:pic>
                    <p:nvPicPr>
                      <p:cNvPr id="4813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636838"/>
                        <a:ext cx="51657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72326"/>
              </p:ext>
            </p:extLst>
          </p:nvPr>
        </p:nvGraphicFramePr>
        <p:xfrm>
          <a:off x="752475" y="908050"/>
          <a:ext cx="38306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4813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908050"/>
                        <a:ext cx="38306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802107"/>
              </p:ext>
            </p:extLst>
          </p:nvPr>
        </p:nvGraphicFramePr>
        <p:xfrm>
          <a:off x="766763" y="1770063"/>
          <a:ext cx="51419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2603160" imgH="431640" progId="Equation.DSMT4">
                  <p:embed/>
                </p:oleObj>
              </mc:Choice>
              <mc:Fallback>
                <p:oleObj name="Equation" r:id="rId9" imgW="2603160" imgH="431640" progId="Equation.DSMT4">
                  <p:embed/>
                  <p:pic>
                    <p:nvPicPr>
                      <p:cNvPr id="4813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770063"/>
                        <a:ext cx="51419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70408"/>
              </p:ext>
            </p:extLst>
          </p:nvPr>
        </p:nvGraphicFramePr>
        <p:xfrm>
          <a:off x="746125" y="3644900"/>
          <a:ext cx="579596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933640" imgH="685800" progId="Equation.DSMT4">
                  <p:embed/>
                </p:oleObj>
              </mc:Choice>
              <mc:Fallback>
                <p:oleObj name="Equation" r:id="rId11" imgW="2933640" imgH="685800" progId="Equation.DSMT4">
                  <p:embed/>
                  <p:pic>
                    <p:nvPicPr>
                      <p:cNvPr id="48136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644900"/>
                        <a:ext cx="5795963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70474"/>
              </p:ext>
            </p:extLst>
          </p:nvPr>
        </p:nvGraphicFramePr>
        <p:xfrm>
          <a:off x="901700" y="5661025"/>
          <a:ext cx="55959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2831760" imgH="444240" progId="Equation.DSMT4">
                  <p:embed/>
                </p:oleObj>
              </mc:Choice>
              <mc:Fallback>
                <p:oleObj name="Equation" r:id="rId13" imgW="2831760" imgH="444240" progId="Equation.DSMT4">
                  <p:embed/>
                  <p:pic>
                    <p:nvPicPr>
                      <p:cNvPr id="4813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661025"/>
                        <a:ext cx="55959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25435"/>
              </p:ext>
            </p:extLst>
          </p:nvPr>
        </p:nvGraphicFramePr>
        <p:xfrm>
          <a:off x="4178300" y="5083175"/>
          <a:ext cx="20558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48138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083175"/>
                        <a:ext cx="20558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Box 1"/>
          <p:cNvSpPr txBox="1">
            <a:spLocks noChangeArrowheads="1"/>
          </p:cNvSpPr>
          <p:nvPr/>
        </p:nvSpPr>
        <p:spPr bwMode="auto">
          <a:xfrm>
            <a:off x="6588125" y="3333750"/>
            <a:ext cx="2376488" cy="3048000"/>
          </a:xfrm>
          <a:prstGeom prst="rect">
            <a:avLst/>
          </a:prstGeom>
          <a:solidFill>
            <a:srgbClr val="F7FE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推导过程表明：电池两极必须用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同种导线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连出才能消去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电子化学势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，这也使得电池电动势必定包含导线和电极的接触电势。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188" y="746125"/>
            <a:ext cx="8351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</a:rPr>
              <a:t>盐桥的作用和（理想的）液接电势。写出下列两个电池的电动势表达式及电池反应的反应方程。</a:t>
            </a:r>
          </a:p>
        </p:txBody>
      </p:sp>
      <p:grpSp>
        <p:nvGrpSpPr>
          <p:cNvPr id="49155" name="组合 4"/>
          <p:cNvGrpSpPr>
            <a:grpSpLocks/>
          </p:cNvGrpSpPr>
          <p:nvPr/>
        </p:nvGrpSpPr>
        <p:grpSpPr bwMode="auto">
          <a:xfrm>
            <a:off x="900113" y="2439988"/>
            <a:ext cx="3529012" cy="2505075"/>
            <a:chOff x="5076056" y="548680"/>
            <a:chExt cx="3528392" cy="2505075"/>
          </a:xfrm>
        </p:grpSpPr>
        <p:pic>
          <p:nvPicPr>
            <p:cNvPr id="4916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712" y="548680"/>
              <a:ext cx="3362325" cy="250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6" name="TextBox 2"/>
            <p:cNvSpPr txBox="1">
              <a:spLocks noChangeArrowheads="1"/>
            </p:cNvSpPr>
            <p:nvPr/>
          </p:nvSpPr>
          <p:spPr bwMode="auto">
            <a:xfrm>
              <a:off x="6469834" y="1109847"/>
              <a:ext cx="720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盐桥</a:t>
              </a:r>
            </a:p>
          </p:txBody>
        </p:sp>
        <p:sp>
          <p:nvSpPr>
            <p:cNvPr id="49167" name="TextBox 3"/>
            <p:cNvSpPr txBox="1">
              <a:spLocks noChangeArrowheads="1"/>
            </p:cNvSpPr>
            <p:nvPr/>
          </p:nvSpPr>
          <p:spPr bwMode="auto">
            <a:xfrm>
              <a:off x="5076056" y="1088634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Zn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8" name="TextBox 13"/>
            <p:cNvSpPr txBox="1">
              <a:spLocks noChangeArrowheads="1"/>
            </p:cNvSpPr>
            <p:nvPr/>
          </p:nvSpPr>
          <p:spPr bwMode="auto">
            <a:xfrm>
              <a:off x="8028384" y="1088331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69" name="TextBox 15"/>
            <p:cNvSpPr txBox="1">
              <a:spLocks noChangeArrowheads="1"/>
            </p:cNvSpPr>
            <p:nvPr/>
          </p:nvSpPr>
          <p:spPr bwMode="auto">
            <a:xfrm>
              <a:off x="5702612" y="2492896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ZnSO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70" name="TextBox 16"/>
            <p:cNvSpPr txBox="1">
              <a:spLocks noChangeArrowheads="1"/>
            </p:cNvSpPr>
            <p:nvPr/>
          </p:nvSpPr>
          <p:spPr bwMode="auto">
            <a:xfrm>
              <a:off x="7077167" y="2492896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CuSO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9156" name="组合 22"/>
          <p:cNvGrpSpPr>
            <a:grpSpLocks/>
          </p:cNvGrpSpPr>
          <p:nvPr/>
        </p:nvGrpSpPr>
        <p:grpSpPr bwMode="auto">
          <a:xfrm>
            <a:off x="5108575" y="2519363"/>
            <a:ext cx="3495675" cy="2781300"/>
            <a:chOff x="468192" y="3789040"/>
            <a:chExt cx="3496118" cy="2780707"/>
          </a:xfrm>
        </p:grpSpPr>
        <p:grpSp>
          <p:nvGrpSpPr>
            <p:cNvPr id="49157" name="组合 5"/>
            <p:cNvGrpSpPr>
              <a:grpSpLocks/>
            </p:cNvGrpSpPr>
            <p:nvPr/>
          </p:nvGrpSpPr>
          <p:grpSpPr bwMode="auto">
            <a:xfrm>
              <a:off x="468192" y="3789040"/>
              <a:ext cx="3496118" cy="2400300"/>
              <a:chOff x="5097572" y="3573016"/>
              <a:chExt cx="3496118" cy="2400300"/>
            </a:xfrm>
          </p:grpSpPr>
          <p:pic>
            <p:nvPicPr>
              <p:cNvPr id="49159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712" y="3573016"/>
                <a:ext cx="3324225" cy="240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60" name="TextBox 9"/>
              <p:cNvSpPr txBox="1">
                <a:spLocks noChangeArrowheads="1"/>
              </p:cNvSpPr>
              <p:nvPr/>
            </p:nvSpPr>
            <p:spPr bwMode="auto">
              <a:xfrm>
                <a:off x="6372200" y="432503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半透膜</a:t>
                </a:r>
              </a:p>
            </p:txBody>
          </p:sp>
          <p:sp>
            <p:nvSpPr>
              <p:cNvPr id="49161" name="TextBox 12"/>
              <p:cNvSpPr txBox="1">
                <a:spLocks noChangeArrowheads="1"/>
              </p:cNvSpPr>
              <p:nvPr/>
            </p:nvSpPr>
            <p:spPr bwMode="auto">
              <a:xfrm>
                <a:off x="5097572" y="4135737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</a:t>
                </a:r>
                <a:endParaRPr lang="zh-CN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62" name="TextBox 14"/>
              <p:cNvSpPr txBox="1">
                <a:spLocks noChangeArrowheads="1"/>
              </p:cNvSpPr>
              <p:nvPr/>
            </p:nvSpPr>
            <p:spPr bwMode="auto">
              <a:xfrm>
                <a:off x="8017626" y="4130660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</a:t>
                </a:r>
                <a:endParaRPr lang="zh-CN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63" name="TextBox 17"/>
              <p:cNvSpPr txBox="1">
                <a:spLocks noChangeArrowheads="1"/>
              </p:cNvSpPr>
              <p:nvPr/>
            </p:nvSpPr>
            <p:spPr bwMode="auto">
              <a:xfrm>
                <a:off x="6993530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CuSO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64" name="TextBox 18"/>
              <p:cNvSpPr txBox="1">
                <a:spLocks noChangeArrowheads="1"/>
              </p:cNvSpPr>
              <p:nvPr/>
            </p:nvSpPr>
            <p:spPr bwMode="auto">
              <a:xfrm>
                <a:off x="5676743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ZnSO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158" name="TextBox 21"/>
            <p:cNvSpPr txBox="1">
              <a:spLocks noChangeArrowheads="1"/>
            </p:cNvSpPr>
            <p:nvPr/>
          </p:nvSpPr>
          <p:spPr bwMode="auto">
            <a:xfrm>
              <a:off x="742491" y="6108082"/>
              <a:ext cx="29546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半透膜阻止金属离子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组合 4"/>
          <p:cNvGrpSpPr>
            <a:grpSpLocks/>
          </p:cNvGrpSpPr>
          <p:nvPr/>
        </p:nvGrpSpPr>
        <p:grpSpPr bwMode="auto">
          <a:xfrm>
            <a:off x="395288" y="1355725"/>
            <a:ext cx="3529012" cy="2505075"/>
            <a:chOff x="5076056" y="548680"/>
            <a:chExt cx="3528392" cy="2505075"/>
          </a:xfrm>
        </p:grpSpPr>
        <p:pic>
          <p:nvPicPr>
            <p:cNvPr id="5018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712" y="548680"/>
              <a:ext cx="3362325" cy="250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9" name="TextBox 2"/>
            <p:cNvSpPr txBox="1">
              <a:spLocks noChangeArrowheads="1"/>
            </p:cNvSpPr>
            <p:nvPr/>
          </p:nvSpPr>
          <p:spPr bwMode="auto">
            <a:xfrm>
              <a:off x="6469834" y="1109847"/>
              <a:ext cx="720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盐桥</a:t>
              </a:r>
            </a:p>
          </p:txBody>
        </p:sp>
        <p:sp>
          <p:nvSpPr>
            <p:cNvPr id="50190" name="TextBox 3"/>
            <p:cNvSpPr txBox="1">
              <a:spLocks noChangeArrowheads="1"/>
            </p:cNvSpPr>
            <p:nvPr/>
          </p:nvSpPr>
          <p:spPr bwMode="auto">
            <a:xfrm>
              <a:off x="5076056" y="1088634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Zn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1" name="TextBox 13"/>
            <p:cNvSpPr txBox="1">
              <a:spLocks noChangeArrowheads="1"/>
            </p:cNvSpPr>
            <p:nvPr/>
          </p:nvSpPr>
          <p:spPr bwMode="auto">
            <a:xfrm>
              <a:off x="8028384" y="1088331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</a:t>
              </a:r>
              <a:endPara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2" name="TextBox 15"/>
            <p:cNvSpPr txBox="1">
              <a:spLocks noChangeArrowheads="1"/>
            </p:cNvSpPr>
            <p:nvPr/>
          </p:nvSpPr>
          <p:spPr bwMode="auto">
            <a:xfrm>
              <a:off x="5702612" y="2492896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ZnSO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193" name="TextBox 16"/>
            <p:cNvSpPr txBox="1">
              <a:spLocks noChangeArrowheads="1"/>
            </p:cNvSpPr>
            <p:nvPr/>
          </p:nvSpPr>
          <p:spPr bwMode="auto">
            <a:xfrm>
              <a:off x="7077167" y="2492896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CuSO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179" name="TextBox 7"/>
          <p:cNvSpPr txBox="1">
            <a:spLocks noChangeArrowheads="1"/>
          </p:cNvSpPr>
          <p:nvPr/>
        </p:nvSpPr>
        <p:spPr bwMode="auto">
          <a:xfrm>
            <a:off x="4067175" y="725488"/>
            <a:ext cx="4681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在前面的例子中，我们使用电化学平衡条件推导得到：</a:t>
            </a:r>
          </a:p>
        </p:txBody>
      </p:sp>
      <p:graphicFrame>
        <p:nvGraphicFramePr>
          <p:cNvPr id="50180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72097"/>
              </p:ext>
            </p:extLst>
          </p:nvPr>
        </p:nvGraphicFramePr>
        <p:xfrm>
          <a:off x="2987675" y="6089650"/>
          <a:ext cx="3182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485720" imgH="203040" progId="Equation.DSMT4">
                  <p:embed/>
                </p:oleObj>
              </mc:Choice>
              <mc:Fallback>
                <p:oleObj name="Equation" r:id="rId4" imgW="1485720" imgH="203040" progId="Equation.DSMT4">
                  <p:embed/>
                  <p:pic>
                    <p:nvPicPr>
                      <p:cNvPr id="5018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089650"/>
                        <a:ext cx="3182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1" name="组合 26"/>
          <p:cNvGrpSpPr>
            <a:grpSpLocks/>
          </p:cNvGrpSpPr>
          <p:nvPr/>
        </p:nvGrpSpPr>
        <p:grpSpPr bwMode="auto">
          <a:xfrm>
            <a:off x="4211638" y="3429000"/>
            <a:ext cx="4032250" cy="461963"/>
            <a:chOff x="4240255" y="2017637"/>
            <a:chExt cx="4032589" cy="461665"/>
          </a:xfrm>
        </p:grpSpPr>
        <p:sp>
          <p:nvSpPr>
            <p:cNvPr id="50186" name="TextBox 32"/>
            <p:cNvSpPr txBox="1">
              <a:spLocks noChangeArrowheads="1"/>
            </p:cNvSpPr>
            <p:nvPr/>
          </p:nvSpPr>
          <p:spPr bwMode="auto">
            <a:xfrm>
              <a:off x="4240255" y="2017637"/>
              <a:ext cx="40325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盐桥使得                           。</a:t>
              </a:r>
            </a:p>
          </p:txBody>
        </p:sp>
        <p:graphicFrame>
          <p:nvGraphicFramePr>
            <p:cNvPr id="50187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048215"/>
                </p:ext>
              </p:extLst>
            </p:nvPr>
          </p:nvGraphicFramePr>
          <p:xfrm>
            <a:off x="5700878" y="2028743"/>
            <a:ext cx="2057573" cy="450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6" imgW="1041120" imgH="228600" progId="Equation.DSMT4">
                    <p:embed/>
                  </p:oleObj>
                </mc:Choice>
                <mc:Fallback>
                  <p:oleObj name="Equation" r:id="rId6" imgW="1041120" imgH="228600" progId="Equation.DSMT4">
                    <p:embed/>
                    <p:pic>
                      <p:nvPicPr>
                        <p:cNvPr id="50187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0878" y="2028743"/>
                          <a:ext cx="2057573" cy="450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52640"/>
              </p:ext>
            </p:extLst>
          </p:nvPr>
        </p:nvGraphicFramePr>
        <p:xfrm>
          <a:off x="4356100" y="1774825"/>
          <a:ext cx="41402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2095200" imgH="685800" progId="Equation.DSMT4">
                  <p:embed/>
                </p:oleObj>
              </mc:Choice>
              <mc:Fallback>
                <p:oleObj name="Equation" r:id="rId8" imgW="2095200" imgH="685800" progId="Equation.DSMT4">
                  <p:embed/>
                  <p:pic>
                    <p:nvPicPr>
                      <p:cNvPr id="5018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74825"/>
                        <a:ext cx="41402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450204"/>
              </p:ext>
            </p:extLst>
          </p:nvPr>
        </p:nvGraphicFramePr>
        <p:xfrm>
          <a:off x="1739900" y="4149725"/>
          <a:ext cx="5845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0" imgW="2958840" imgH="444240" progId="Equation.DSMT4">
                  <p:embed/>
                </p:oleObj>
              </mc:Choice>
              <mc:Fallback>
                <p:oleObj name="Equation" r:id="rId10" imgW="2958840" imgH="444240" progId="Equation.DSMT4">
                  <p:embed/>
                  <p:pic>
                    <p:nvPicPr>
                      <p:cNvPr id="5018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149725"/>
                        <a:ext cx="58451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Box 25"/>
          <p:cNvSpPr txBox="1">
            <a:spLocks noChangeArrowheads="1"/>
          </p:cNvSpPr>
          <p:nvPr/>
        </p:nvSpPr>
        <p:spPr bwMode="auto">
          <a:xfrm>
            <a:off x="682625" y="5199063"/>
            <a:ext cx="8139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从上式可看出，电池电动势与硫酸根无关，</a:t>
            </a:r>
            <a:r>
              <a:rPr lang="zh-CN" altLang="en-US" sz="2400" b="1">
                <a:solidFill>
                  <a:srgbClr val="FF0000"/>
                </a:solidFill>
              </a:rPr>
              <a:t>硫酸根没有参与电池反应</a:t>
            </a:r>
            <a:r>
              <a:rPr lang="zh-CN" altLang="en-US" sz="2400" b="1">
                <a:solidFill>
                  <a:srgbClr val="0000FF"/>
                </a:solidFill>
              </a:rPr>
              <a:t>，电池反应是：</a:t>
            </a:r>
          </a:p>
        </p:txBody>
      </p:sp>
      <p:sp>
        <p:nvSpPr>
          <p:cNvPr id="2" name="矩形 1"/>
          <p:cNvSpPr/>
          <p:nvPr/>
        </p:nvSpPr>
        <p:spPr>
          <a:xfrm>
            <a:off x="646113" y="620713"/>
            <a:ext cx="9731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90972"/>
              </p:ext>
            </p:extLst>
          </p:nvPr>
        </p:nvGraphicFramePr>
        <p:xfrm>
          <a:off x="2905125" y="6004510"/>
          <a:ext cx="37830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51202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6004510"/>
                        <a:ext cx="37830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3" name="组合 22"/>
          <p:cNvGrpSpPr>
            <a:grpSpLocks/>
          </p:cNvGrpSpPr>
          <p:nvPr/>
        </p:nvGrpSpPr>
        <p:grpSpPr bwMode="auto">
          <a:xfrm>
            <a:off x="468313" y="576263"/>
            <a:ext cx="3495675" cy="2781300"/>
            <a:chOff x="468192" y="3789040"/>
            <a:chExt cx="3496118" cy="2780707"/>
          </a:xfrm>
        </p:grpSpPr>
        <p:grpSp>
          <p:nvGrpSpPr>
            <p:cNvPr id="51210" name="组合 5"/>
            <p:cNvGrpSpPr>
              <a:grpSpLocks/>
            </p:cNvGrpSpPr>
            <p:nvPr/>
          </p:nvGrpSpPr>
          <p:grpSpPr bwMode="auto">
            <a:xfrm>
              <a:off x="468192" y="3789040"/>
              <a:ext cx="3496118" cy="2400300"/>
              <a:chOff x="5097572" y="3573016"/>
              <a:chExt cx="3496118" cy="2400300"/>
            </a:xfrm>
          </p:grpSpPr>
          <p:pic>
            <p:nvPicPr>
              <p:cNvPr id="51212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8712" y="3573016"/>
                <a:ext cx="3324225" cy="240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13" name="TextBox 9"/>
              <p:cNvSpPr txBox="1">
                <a:spLocks noChangeArrowheads="1"/>
              </p:cNvSpPr>
              <p:nvPr/>
            </p:nvSpPr>
            <p:spPr bwMode="auto">
              <a:xfrm>
                <a:off x="6372200" y="432503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半透膜</a:t>
                </a:r>
              </a:p>
            </p:txBody>
          </p:sp>
          <p:sp>
            <p:nvSpPr>
              <p:cNvPr id="51214" name="TextBox 12"/>
              <p:cNvSpPr txBox="1">
                <a:spLocks noChangeArrowheads="1"/>
              </p:cNvSpPr>
              <p:nvPr/>
            </p:nvSpPr>
            <p:spPr bwMode="auto">
              <a:xfrm>
                <a:off x="5097572" y="4135737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</a:t>
                </a:r>
                <a:endParaRPr lang="zh-CN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15" name="TextBox 14"/>
              <p:cNvSpPr txBox="1">
                <a:spLocks noChangeArrowheads="1"/>
              </p:cNvSpPr>
              <p:nvPr/>
            </p:nvSpPr>
            <p:spPr bwMode="auto">
              <a:xfrm>
                <a:off x="8017626" y="4130660"/>
                <a:ext cx="57606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16" name="TextBox 17"/>
              <p:cNvSpPr txBox="1">
                <a:spLocks noChangeArrowheads="1"/>
              </p:cNvSpPr>
              <p:nvPr/>
            </p:nvSpPr>
            <p:spPr bwMode="auto">
              <a:xfrm>
                <a:off x="6993530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CuSO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17" name="TextBox 18"/>
              <p:cNvSpPr txBox="1">
                <a:spLocks noChangeArrowheads="1"/>
              </p:cNvSpPr>
              <p:nvPr/>
            </p:nvSpPr>
            <p:spPr bwMode="auto">
              <a:xfrm>
                <a:off x="5676743" y="5445224"/>
                <a:ext cx="10081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ZnSO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zh-CN" altLang="en-US" sz="2000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211" name="TextBox 21"/>
            <p:cNvSpPr txBox="1">
              <a:spLocks noChangeArrowheads="1"/>
            </p:cNvSpPr>
            <p:nvPr/>
          </p:nvSpPr>
          <p:spPr bwMode="auto">
            <a:xfrm>
              <a:off x="742491" y="6108082"/>
              <a:ext cx="29546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</a:rPr>
                <a:t>半透膜阻止金属离子</a:t>
              </a:r>
            </a:p>
          </p:txBody>
        </p:sp>
      </p:grpSp>
      <p:graphicFrame>
        <p:nvGraphicFramePr>
          <p:cNvPr id="51204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76757"/>
              </p:ext>
            </p:extLst>
          </p:nvPr>
        </p:nvGraphicFramePr>
        <p:xfrm>
          <a:off x="1173163" y="3245793"/>
          <a:ext cx="72977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3695400" imgH="457200" progId="Equation.DSMT4">
                  <p:embed/>
                </p:oleObj>
              </mc:Choice>
              <mc:Fallback>
                <p:oleObj name="Equation" r:id="rId6" imgW="3695400" imgH="457200" progId="Equation.DSMT4">
                  <p:embed/>
                  <p:pic>
                    <p:nvPicPr>
                      <p:cNvPr id="51204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245793"/>
                        <a:ext cx="729773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对象 23"/>
          <p:cNvGraphicFramePr>
            <a:graphicFrameLocks noChangeAspect="1"/>
          </p:cNvGraphicFramePr>
          <p:nvPr/>
        </p:nvGraphicFramePr>
        <p:xfrm>
          <a:off x="7734300" y="2981325"/>
          <a:ext cx="225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51205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981325"/>
                        <a:ext cx="2254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2378"/>
              </p:ext>
            </p:extLst>
          </p:nvPr>
        </p:nvGraphicFramePr>
        <p:xfrm>
          <a:off x="519113" y="4187532"/>
          <a:ext cx="81549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4127400" imgH="457200" progId="Equation.DSMT4">
                  <p:embed/>
                </p:oleObj>
              </mc:Choice>
              <mc:Fallback>
                <p:oleObj name="Equation" r:id="rId10" imgW="4127400" imgH="457200" progId="Equation.DSMT4">
                  <p:embed/>
                  <p:pic>
                    <p:nvPicPr>
                      <p:cNvPr id="5120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4187532"/>
                        <a:ext cx="81549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Box 25"/>
          <p:cNvSpPr txBox="1">
            <a:spLocks noChangeArrowheads="1"/>
          </p:cNvSpPr>
          <p:nvPr/>
        </p:nvSpPr>
        <p:spPr bwMode="auto">
          <a:xfrm>
            <a:off x="682625" y="5125819"/>
            <a:ext cx="8139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从上式可看出电池电动势与硫酸根有关，</a:t>
            </a:r>
            <a:r>
              <a:rPr lang="zh-CN" altLang="en-US" sz="2400" b="1" dirty="0">
                <a:solidFill>
                  <a:srgbClr val="FF0000"/>
                </a:solidFill>
              </a:rPr>
              <a:t>硫酸根参与了电池反应</a:t>
            </a:r>
            <a:r>
              <a:rPr lang="zh-CN" altLang="en-US" sz="2400" b="1" dirty="0">
                <a:solidFill>
                  <a:srgbClr val="0000FF"/>
                </a:solidFill>
              </a:rPr>
              <a:t>，电池反应包含了</a:t>
            </a:r>
            <a:r>
              <a:rPr lang="zh-CN" altLang="en-US" sz="2400" b="1" dirty="0">
                <a:solidFill>
                  <a:srgbClr val="FF0000"/>
                </a:solidFill>
              </a:rPr>
              <a:t>硫酸根的迁移</a:t>
            </a:r>
            <a:r>
              <a:rPr lang="zh-CN" altLang="en-US" sz="2400" b="1" dirty="0">
                <a:solidFill>
                  <a:srgbClr val="0000FF"/>
                </a:solidFill>
              </a:rPr>
              <a:t>，电池反应是：</a:t>
            </a: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4170363" y="2670175"/>
            <a:ext cx="4621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半透膜使得两相硫酸根相平衡：</a:t>
            </a:r>
          </a:p>
        </p:txBody>
      </p:sp>
      <p:graphicFrame>
        <p:nvGraphicFramePr>
          <p:cNvPr id="5120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666765"/>
              </p:ext>
            </p:extLst>
          </p:nvPr>
        </p:nvGraphicFramePr>
        <p:xfrm>
          <a:off x="4410075" y="981075"/>
          <a:ext cx="4138613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2095200" imgH="685800" progId="Equation.DSMT4">
                  <p:embed/>
                </p:oleObj>
              </mc:Choice>
              <mc:Fallback>
                <p:oleObj name="Equation" r:id="rId12" imgW="2095200" imgH="685800" progId="Equation.DSMT4">
                  <p:embed/>
                  <p:pic>
                    <p:nvPicPr>
                      <p:cNvPr id="5120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981075"/>
                        <a:ext cx="4138613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2"/>
          <p:cNvGrpSpPr>
            <a:grpSpLocks/>
          </p:cNvGrpSpPr>
          <p:nvPr/>
        </p:nvGrpSpPr>
        <p:grpSpPr bwMode="auto">
          <a:xfrm>
            <a:off x="4899025" y="620713"/>
            <a:ext cx="2881313" cy="876300"/>
            <a:chOff x="2123728" y="5649044"/>
            <a:chExt cx="2880320" cy="876300"/>
          </a:xfrm>
        </p:grpSpPr>
        <p:sp>
          <p:nvSpPr>
            <p:cNvPr id="52239" name="AutoShape 1026"/>
            <p:cNvSpPr>
              <a:spLocks noChangeArrowheads="1"/>
            </p:cNvSpPr>
            <p:nvPr/>
          </p:nvSpPr>
          <p:spPr bwMode="auto">
            <a:xfrm>
              <a:off x="2123728" y="5649044"/>
              <a:ext cx="2880320" cy="8763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52240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951102"/>
                </p:ext>
              </p:extLst>
            </p:nvPr>
          </p:nvGraphicFramePr>
          <p:xfrm>
            <a:off x="2307815" y="5758581"/>
            <a:ext cx="255182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3" imgW="1104840" imgH="279360" progId="Equation.DSMT4">
                    <p:embed/>
                  </p:oleObj>
                </mc:Choice>
                <mc:Fallback>
                  <p:oleObj name="Equation" r:id="rId3" imgW="1104840" imgH="279360" progId="Equation.DSMT4">
                    <p:embed/>
                    <p:pic>
                      <p:nvPicPr>
                        <p:cNvPr id="5224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815" y="5758581"/>
                          <a:ext cx="2551820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900113" y="828675"/>
            <a:ext cx="4319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由热力学基本方程推得：</a:t>
            </a:r>
          </a:p>
        </p:txBody>
      </p:sp>
      <p:grpSp>
        <p:nvGrpSpPr>
          <p:cNvPr id="52228" name="组合 2"/>
          <p:cNvGrpSpPr>
            <a:grpSpLocks/>
          </p:cNvGrpSpPr>
          <p:nvPr/>
        </p:nvGrpSpPr>
        <p:grpSpPr bwMode="auto">
          <a:xfrm>
            <a:off x="4932363" y="2071688"/>
            <a:ext cx="2881312" cy="876300"/>
            <a:chOff x="2123728" y="5649044"/>
            <a:chExt cx="2880320" cy="876300"/>
          </a:xfrm>
        </p:grpSpPr>
        <p:sp>
          <p:nvSpPr>
            <p:cNvPr id="52237" name="AutoShape 1026"/>
            <p:cNvSpPr>
              <a:spLocks noChangeArrowheads="1"/>
            </p:cNvSpPr>
            <p:nvPr/>
          </p:nvSpPr>
          <p:spPr bwMode="auto">
            <a:xfrm>
              <a:off x="2123728" y="5649044"/>
              <a:ext cx="2880320" cy="8763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52238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833242"/>
                </p:ext>
              </p:extLst>
            </p:nvPr>
          </p:nvGraphicFramePr>
          <p:xfrm>
            <a:off x="2307815" y="5758581"/>
            <a:ext cx="2551821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5" imgW="1104840" imgH="279360" progId="Equation.DSMT4">
                    <p:embed/>
                  </p:oleObj>
                </mc:Choice>
                <mc:Fallback>
                  <p:oleObj name="Equation" r:id="rId5" imgW="1104840" imgH="279360" progId="Equation.DSMT4">
                    <p:embed/>
                    <p:pic>
                      <p:nvPicPr>
                        <p:cNvPr id="52238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7815" y="5758581"/>
                          <a:ext cx="2551821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29" name="组合 6"/>
          <p:cNvGrpSpPr>
            <a:grpSpLocks/>
          </p:cNvGrpSpPr>
          <p:nvPr/>
        </p:nvGrpSpPr>
        <p:grpSpPr bwMode="auto">
          <a:xfrm>
            <a:off x="6165850" y="1393825"/>
            <a:ext cx="608013" cy="893763"/>
            <a:chOff x="6887878" y="5013176"/>
            <a:chExt cx="389850" cy="893782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6887878" y="5013176"/>
              <a:ext cx="0" cy="89378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6" name="TextBox 8"/>
            <p:cNvSpPr txBox="1">
              <a:spLocks noChangeArrowheads="1"/>
            </p:cNvSpPr>
            <p:nvPr/>
          </p:nvSpPr>
          <p:spPr bwMode="auto">
            <a:xfrm>
              <a:off x="6887878" y="5177794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230" name="TextBox 3"/>
          <p:cNvSpPr txBox="1">
            <a:spLocks noChangeArrowheads="1"/>
          </p:cNvSpPr>
          <p:nvPr/>
        </p:nvSpPr>
        <p:spPr bwMode="auto">
          <a:xfrm>
            <a:off x="900113" y="1998663"/>
            <a:ext cx="41036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由平衡条件或吉氏函数可逆性判据都推得：</a:t>
            </a:r>
          </a:p>
        </p:txBody>
      </p:sp>
      <p:grpSp>
        <p:nvGrpSpPr>
          <p:cNvPr id="52231" name="组合 4"/>
          <p:cNvGrpSpPr>
            <a:grpSpLocks/>
          </p:cNvGrpSpPr>
          <p:nvPr/>
        </p:nvGrpSpPr>
        <p:grpSpPr bwMode="auto">
          <a:xfrm>
            <a:off x="744538" y="3213100"/>
            <a:ext cx="8075612" cy="3262313"/>
            <a:chOff x="744538" y="3212976"/>
            <a:chExt cx="8075934" cy="3262670"/>
          </a:xfrm>
        </p:grpSpPr>
        <p:sp>
          <p:nvSpPr>
            <p:cNvPr id="47111" name="TextBox 1"/>
            <p:cNvSpPr txBox="1">
              <a:spLocks noChangeArrowheads="1"/>
            </p:cNvSpPr>
            <p:nvPr/>
          </p:nvSpPr>
          <p:spPr bwMode="auto">
            <a:xfrm>
              <a:off x="744538" y="3212976"/>
              <a:ext cx="8075934" cy="326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 dirty="0"/>
                <a:t>两者差别：                         静电能</a:t>
              </a:r>
              <a:endParaRPr lang="en-US" altLang="zh-CN" sz="2800" b="1" dirty="0"/>
            </a:p>
            <a:p>
              <a:pPr marL="514350" indent="-514350" eaLnBrk="1" hangingPunct="1">
                <a:spcBef>
                  <a:spcPts val="1200"/>
                </a:spcBef>
                <a:buClrTx/>
                <a:buSzTx/>
                <a:buFontTx/>
                <a:buAutoNum type="arabicPeriod"/>
                <a:defRPr/>
              </a:pPr>
              <a:r>
                <a:rPr lang="zh-CN" altLang="en-US" sz="2800" b="1" dirty="0"/>
                <a:t>中性物质静电能为零，如果反应方程式中涉及物质都是电中性的，则电势 </a:t>
              </a:r>
              <a:r>
                <a:rPr lang="en-US" altLang="zh-CN" sz="28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f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r>
                <a:rPr lang="zh-CN" altLang="en-US" sz="2800" b="1" dirty="0"/>
                <a:t>没有影响，例如前例用半透膜隔开正负极的电池；</a:t>
              </a:r>
              <a:endParaRPr lang="en-US" altLang="zh-CN" sz="2800" b="1" dirty="0"/>
            </a:p>
            <a:p>
              <a:pPr marL="514350" indent="-514350" eaLnBrk="1" hangingPunct="1">
                <a:spcBef>
                  <a:spcPct val="0"/>
                </a:spcBef>
                <a:buClrTx/>
                <a:buSzTx/>
                <a:buFontTx/>
                <a:buAutoNum type="arabicPeriod"/>
                <a:defRPr/>
              </a:pPr>
              <a:r>
                <a:rPr lang="zh-CN" altLang="en-US" sz="2800" b="1" dirty="0"/>
                <a:t>若反应方程式中有离子，用盐桥消除液接电势后，电势 </a:t>
              </a:r>
              <a:r>
                <a:rPr lang="en-US" altLang="zh-CN" sz="28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f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r>
                <a:rPr lang="zh-CN" altLang="en-US" sz="2800" b="1" dirty="0"/>
                <a:t>的影响也被消除，例如前例用盐桥隔开正负极的电池。</a:t>
              </a:r>
              <a:endParaRPr lang="en-US" altLang="zh-CN" sz="2800" b="1" dirty="0"/>
            </a:p>
          </p:txBody>
        </p:sp>
        <p:graphicFrame>
          <p:nvGraphicFramePr>
            <p:cNvPr id="5223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05414"/>
                </p:ext>
              </p:extLst>
            </p:nvPr>
          </p:nvGraphicFramePr>
          <p:xfrm>
            <a:off x="2814721" y="3235203"/>
            <a:ext cx="2041606" cy="515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901440" imgH="228600" progId="Equation.DSMT4">
                    <p:embed/>
                  </p:oleObj>
                </mc:Choice>
                <mc:Fallback>
                  <p:oleObj name="Equation" r:id="rId7" imgW="901440" imgH="228600" progId="Equation.DSMT4">
                    <p:embed/>
                    <p:pic>
                      <p:nvPicPr>
                        <p:cNvPr id="5223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721" y="3235203"/>
                          <a:ext cx="2041606" cy="515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椭圆 3"/>
            <p:cNvSpPr/>
            <p:nvPr/>
          </p:nvSpPr>
          <p:spPr>
            <a:xfrm>
              <a:off x="4067307" y="3212976"/>
              <a:ext cx="936662" cy="5763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622300" y="692150"/>
            <a:ext cx="80502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用吉氏函数可逆性判据推导电池电动势表达式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584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70108"/>
              </p:ext>
            </p:extLst>
          </p:nvPr>
        </p:nvGraphicFramePr>
        <p:xfrm>
          <a:off x="2087563" y="2886075"/>
          <a:ext cx="43862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777680" imgH="203040" progId="Equation.DSMT4">
                  <p:embed/>
                </p:oleObj>
              </mc:Choice>
              <mc:Fallback>
                <p:oleObj name="Equation" r:id="rId3" imgW="1777680" imgH="203040" progId="Equation.DSMT4">
                  <p:embed/>
                  <p:pic>
                    <p:nvPicPr>
                      <p:cNvPr id="3584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886075"/>
                        <a:ext cx="43862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16895"/>
              </p:ext>
            </p:extLst>
          </p:nvPr>
        </p:nvGraphicFramePr>
        <p:xfrm>
          <a:off x="1446213" y="4613275"/>
          <a:ext cx="67294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705040" imgH="736560" progId="Equation.DSMT4">
                  <p:embed/>
                </p:oleObj>
              </mc:Choice>
              <mc:Fallback>
                <p:oleObj name="Equation" r:id="rId5" imgW="2705040" imgH="736560" progId="Equation.DSMT4">
                  <p:embed/>
                  <p:pic>
                    <p:nvPicPr>
                      <p:cNvPr id="3584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613275"/>
                        <a:ext cx="67294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05056"/>
              </p:ext>
            </p:extLst>
          </p:nvPr>
        </p:nvGraphicFramePr>
        <p:xfrm>
          <a:off x="2782888" y="1557338"/>
          <a:ext cx="2798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66680" imgH="241200" progId="Equation.DSMT4">
                  <p:embed/>
                </p:oleObj>
              </mc:Choice>
              <mc:Fallback>
                <p:oleObj name="Equation" r:id="rId7" imgW="1066680" imgH="241200" progId="Equation.DSMT4">
                  <p:embed/>
                  <p:pic>
                    <p:nvPicPr>
                      <p:cNvPr id="35845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557338"/>
                        <a:ext cx="27987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矩形 10"/>
          <p:cNvSpPr>
            <a:spLocks noChangeArrowheads="1"/>
          </p:cNvSpPr>
          <p:nvPr/>
        </p:nvSpPr>
        <p:spPr bwMode="auto">
          <a:xfrm>
            <a:off x="622300" y="2276475"/>
            <a:ext cx="7699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将其应用于一定温度压强下的化学反应</a:t>
            </a:r>
            <a:endParaRPr lang="zh-CN" altLang="en-US" sz="2800"/>
          </a:p>
        </p:txBody>
      </p:sp>
      <p:sp>
        <p:nvSpPr>
          <p:cNvPr id="35847" name="矩形 10"/>
          <p:cNvSpPr>
            <a:spLocks noChangeArrowheads="1"/>
          </p:cNvSpPr>
          <p:nvPr/>
        </p:nvSpPr>
        <p:spPr bwMode="auto">
          <a:xfrm>
            <a:off x="622300" y="3573463"/>
            <a:ext cx="8342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d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E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…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反应生成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R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…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，设反应进度</a:t>
            </a:r>
            <a:r>
              <a:rPr kumimoji="1" lang="en-US" altLang="zh-CN" sz="2800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x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，若过程可逆：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79336"/>
              </p:ext>
            </p:extLst>
          </p:nvPr>
        </p:nvGraphicFramePr>
        <p:xfrm>
          <a:off x="2943318" y="5706382"/>
          <a:ext cx="3168464" cy="72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04840" imgH="253800" progId="Equation.DSMT4">
                  <p:embed/>
                </p:oleObj>
              </mc:Choice>
              <mc:Fallback>
                <p:oleObj name="Equation" r:id="rId3" imgW="1104840" imgH="253800" progId="Equation.DSMT4">
                  <p:embed/>
                  <p:pic>
                    <p:nvPicPr>
                      <p:cNvPr id="71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318" y="5706382"/>
                        <a:ext cx="3168464" cy="722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598488" y="2420938"/>
            <a:ext cx="82946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电池是将化学能转化为电功的一种装置。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假设电池是可逆的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，记电池的电动势为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E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，并约定电池对外输出功时，电势为正，由法拉第定律知，反应进程每正向变化</a:t>
            </a:r>
            <a:r>
              <a:rPr kumimoji="1" lang="en-US" altLang="zh-CN" sz="2800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x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，通过电池的电量为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zF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anose="05050102010706020507" pitchFamily="18" charset="2"/>
              </a:rPr>
              <a:t></a:t>
            </a:r>
            <a:r>
              <a:rPr kumimoji="1" lang="en-US" altLang="zh-CN" sz="2800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x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，电池做的可逆电功为：</a:t>
            </a:r>
            <a:endParaRPr lang="zh-CN" altLang="en-US" sz="2800" dirty="0"/>
          </a:p>
        </p:txBody>
      </p:sp>
      <p:graphicFrame>
        <p:nvGraphicFramePr>
          <p:cNvPr id="7175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64732"/>
              </p:ext>
            </p:extLst>
          </p:nvPr>
        </p:nvGraphicFramePr>
        <p:xfrm>
          <a:off x="3119438" y="4605338"/>
          <a:ext cx="2657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7175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605338"/>
                        <a:ext cx="26574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56698"/>
              </p:ext>
            </p:extLst>
          </p:nvPr>
        </p:nvGraphicFramePr>
        <p:xfrm>
          <a:off x="2908300" y="1609725"/>
          <a:ext cx="33194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3686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609725"/>
                        <a:ext cx="33194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矩形 3"/>
          <p:cNvSpPr>
            <a:spLocks noChangeArrowheads="1"/>
          </p:cNvSpPr>
          <p:nvPr/>
        </p:nvSpPr>
        <p:spPr bwMode="auto">
          <a:xfrm>
            <a:off x="603250" y="620713"/>
            <a:ext cx="80724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若使化学反应可逆地进行，则反应进程每正向变化</a:t>
            </a:r>
            <a:r>
              <a:rPr kumimoji="1" lang="en-US" altLang="zh-CN" sz="2800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x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，体系做的可逆非体积功为：</a:t>
            </a:r>
            <a:endParaRPr lang="zh-CN" altLang="en-US" sz="2800" dirty="0"/>
          </a:p>
        </p:txBody>
      </p:sp>
      <p:sp>
        <p:nvSpPr>
          <p:cNvPr id="34823" name="矩形 13"/>
          <p:cNvSpPr>
            <a:spLocks noChangeArrowheads="1"/>
          </p:cNvSpPr>
          <p:nvPr/>
        </p:nvSpPr>
        <p:spPr bwMode="auto">
          <a:xfrm>
            <a:off x="603250" y="5157192"/>
            <a:ext cx="792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两者比较得：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348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2"/>
          <p:cNvSpPr txBox="1">
            <a:spLocks noChangeArrowheads="1"/>
          </p:cNvSpPr>
          <p:nvPr/>
        </p:nvSpPr>
        <p:spPr bwMode="auto">
          <a:xfrm>
            <a:off x="611188" y="4781550"/>
            <a:ext cx="8137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热力学基本方程描述的是可逆过程，通过特定装置就可以使化学反应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可逆地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进行。为达到过程可逆的目的，这种装置使体系在反应进行中时刻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无限接近有内约束的平衡态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611188" y="604838"/>
            <a:ext cx="8137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经典热力学只能描述初、末态是平衡态的过程，将这个要求用于化学反应，即相当于要求体系初态是</a:t>
            </a:r>
            <a:r>
              <a:rPr lang="zh-CN" altLang="en-US" sz="2800" b="1" dirty="0">
                <a:solidFill>
                  <a:srgbClr val="FF0000"/>
                </a:solidFill>
              </a:rPr>
              <a:t>有内约束的平衡态</a:t>
            </a:r>
            <a:r>
              <a:rPr lang="zh-CN" altLang="en-US" sz="2800" b="1" dirty="0">
                <a:solidFill>
                  <a:srgbClr val="0000FF"/>
                </a:solidFill>
              </a:rPr>
              <a:t>，反应物之间必须互相隔离，否则初态就不是平衡态，状态函数不适用。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pSp>
        <p:nvGrpSpPr>
          <p:cNvPr id="37892" name="组合 1"/>
          <p:cNvGrpSpPr>
            <a:grpSpLocks/>
          </p:cNvGrpSpPr>
          <p:nvPr/>
        </p:nvGrpSpPr>
        <p:grpSpPr bwMode="auto">
          <a:xfrm>
            <a:off x="684213" y="2947988"/>
            <a:ext cx="7918450" cy="1776412"/>
            <a:chOff x="683568" y="2600736"/>
            <a:chExt cx="7919540" cy="1777677"/>
          </a:xfrm>
        </p:grpSpPr>
        <p:grpSp>
          <p:nvGrpSpPr>
            <p:cNvPr id="37895" name="组合 1"/>
            <p:cNvGrpSpPr>
              <a:grpSpLocks/>
            </p:cNvGrpSpPr>
            <p:nvPr/>
          </p:nvGrpSpPr>
          <p:grpSpPr bwMode="auto">
            <a:xfrm>
              <a:off x="5292080" y="2600736"/>
              <a:ext cx="3311028" cy="1777677"/>
              <a:chOff x="713036" y="1238156"/>
              <a:chExt cx="3311028" cy="1777476"/>
            </a:xfrm>
          </p:grpSpPr>
          <p:graphicFrame>
            <p:nvGraphicFramePr>
              <p:cNvPr id="37901" name="对象 3"/>
              <p:cNvGraphicFramePr>
                <a:graphicFrameLocks noChangeAspect="1"/>
              </p:cNvGraphicFramePr>
              <p:nvPr/>
            </p:nvGraphicFramePr>
            <p:xfrm>
              <a:off x="713036" y="1238156"/>
              <a:ext cx="3311028" cy="1777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位图图像" r:id="rId3" imgW="3742857" imgH="2010056" progId="PBrush">
                      <p:embed/>
                    </p:oleObj>
                  </mc:Choice>
                  <mc:Fallback>
                    <p:oleObj name="位图图像" r:id="rId3" imgW="3742857" imgH="2010056" progId="PBrush">
                      <p:embed/>
                      <p:pic>
                        <p:nvPicPr>
                          <p:cNvPr id="37901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3036" y="1238156"/>
                            <a:ext cx="3311028" cy="1777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2" name="TextBox 9"/>
              <p:cNvSpPr txBox="1">
                <a:spLocks noChangeArrowheads="1"/>
              </p:cNvSpPr>
              <p:nvPr/>
            </p:nvSpPr>
            <p:spPr bwMode="auto">
              <a:xfrm>
                <a:off x="1793156" y="1799840"/>
                <a:ext cx="1224137" cy="523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HCl</a:t>
                </a:r>
                <a:endParaRPr lang="zh-CN" altLang="en-US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896" name="组合 2"/>
            <p:cNvGrpSpPr>
              <a:grpSpLocks/>
            </p:cNvGrpSpPr>
            <p:nvPr/>
          </p:nvGrpSpPr>
          <p:grpSpPr bwMode="auto">
            <a:xfrm>
              <a:off x="683568" y="2611731"/>
              <a:ext cx="3312864" cy="1753373"/>
              <a:chOff x="4995864" y="1251764"/>
              <a:chExt cx="3312864" cy="1753374"/>
            </a:xfrm>
          </p:grpSpPr>
          <p:graphicFrame>
            <p:nvGraphicFramePr>
              <p:cNvPr id="37898" name="对象 4"/>
              <p:cNvGraphicFramePr>
                <a:graphicFrameLocks noChangeAspect="1"/>
              </p:cNvGraphicFramePr>
              <p:nvPr/>
            </p:nvGraphicFramePr>
            <p:xfrm>
              <a:off x="4995864" y="1251764"/>
              <a:ext cx="3312864" cy="1753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BMP 图像" r:id="rId5" imgW="0" imgH="0" progId="Paint.Picture">
                      <p:embed/>
                    </p:oleObj>
                  </mc:Choice>
                  <mc:Fallback>
                    <p:oleObj name="BMP 图像" r:id="rId5" imgW="0" imgH="0" progId="Paint.Picture">
                      <p:embed/>
                      <p:pic>
                        <p:nvPicPr>
                          <p:cNvPr id="37898" name="对象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5864" y="1251764"/>
                            <a:ext cx="3312864" cy="17533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9" name="TextBox 10"/>
              <p:cNvSpPr txBox="1">
                <a:spLocks noChangeArrowheads="1"/>
              </p:cNvSpPr>
              <p:nvPr/>
            </p:nvSpPr>
            <p:spPr bwMode="auto">
              <a:xfrm>
                <a:off x="5583934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0" name="TextBox 10"/>
              <p:cNvSpPr txBox="1">
                <a:spLocks noChangeArrowheads="1"/>
              </p:cNvSpPr>
              <p:nvPr/>
            </p:nvSpPr>
            <p:spPr bwMode="auto">
              <a:xfrm>
                <a:off x="7012583" y="1852886"/>
                <a:ext cx="860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itchFamily="18" charset="0"/>
                  </a:rPr>
                  <a:t>Cl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80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4017777" y="3474483"/>
              <a:ext cx="122413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611187" y="2349500"/>
            <a:ext cx="8137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例：反应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+ 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的初末态为：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4" name="矩形 1"/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有内约束的平衡态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1323"/>
              </p:ext>
            </p:extLst>
          </p:nvPr>
        </p:nvGraphicFramePr>
        <p:xfrm>
          <a:off x="1662113" y="1379538"/>
          <a:ext cx="54451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400120" imgH="291960" progId="Equation.DSMT4">
                  <p:embed/>
                </p:oleObj>
              </mc:Choice>
              <mc:Fallback>
                <p:oleObj name="Equation" r:id="rId3" imgW="2400120" imgH="291960" progId="Equation.DSMT4">
                  <p:embed/>
                  <p:pic>
                    <p:nvPicPr>
                      <p:cNvPr id="3891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379538"/>
                        <a:ext cx="54451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4"/>
          <p:cNvSpPr txBox="1">
            <a:spLocks noChangeArrowheads="1"/>
          </p:cNvSpPr>
          <p:nvPr/>
        </p:nvSpPr>
        <p:spPr bwMode="auto">
          <a:xfrm>
            <a:off x="539750" y="692150"/>
            <a:ext cx="8351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考虑温度压强均匀的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有内约束的封闭系统：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891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065173"/>
              </p:ext>
            </p:extLst>
          </p:nvPr>
        </p:nvGraphicFramePr>
        <p:xfrm>
          <a:off x="1741488" y="3803650"/>
          <a:ext cx="60880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52400" imgH="291960" progId="Equation.DSMT4">
                  <p:embed/>
                </p:oleObj>
              </mc:Choice>
              <mc:Fallback>
                <p:oleObj name="Equation" r:id="rId5" imgW="2552400" imgH="291960" progId="Equation.DSMT4">
                  <p:embed/>
                  <p:pic>
                    <p:nvPicPr>
                      <p:cNvPr id="3891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803650"/>
                        <a:ext cx="608806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34"/>
          <p:cNvSpPr txBox="1">
            <a:spLocks noChangeArrowheads="1"/>
          </p:cNvSpPr>
          <p:nvPr/>
        </p:nvSpPr>
        <p:spPr bwMode="auto">
          <a:xfrm>
            <a:off x="539750" y="4581128"/>
            <a:ext cx="81486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利用一定的装置可将组成变化转化为非体积功，这些装置的共同特点是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体系由内约束分隔为多个子体系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，比如电池的正负极是分隔开的，又比如用半透膜隔开两种气体可将气体混合转化为功。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8918" name="矩形 1"/>
          <p:cNvSpPr>
            <a:spLocks noChangeArrowheads="1"/>
          </p:cNvSpPr>
          <p:nvPr/>
        </p:nvSpPr>
        <p:spPr bwMode="auto">
          <a:xfrm>
            <a:off x="492125" y="25400"/>
            <a:ext cx="8040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热力学回顾</a:t>
            </a:r>
            <a:r>
              <a:rPr kumimoji="1" lang="en-US" altLang="zh-CN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有内约束封闭系统组成变化的物理意义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891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44964"/>
              </p:ext>
            </p:extLst>
          </p:nvPr>
        </p:nvGraphicFramePr>
        <p:xfrm>
          <a:off x="1604963" y="2178050"/>
          <a:ext cx="250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3891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178050"/>
                        <a:ext cx="2508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34"/>
          <p:cNvSpPr txBox="1">
            <a:spLocks noChangeArrowheads="1"/>
          </p:cNvSpPr>
          <p:nvPr/>
        </p:nvSpPr>
        <p:spPr bwMode="auto">
          <a:xfrm>
            <a:off x="539750" y="2835275"/>
            <a:ext cx="83534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两式比较可得：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有内约束封闭体系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的组成变化的物理意义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可逆非体积功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331913" y="1484313"/>
            <a:ext cx="215900" cy="1206500"/>
          </a:xfrm>
          <a:prstGeom prst="leftBrac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33498"/>
              </p:ext>
            </p:extLst>
          </p:nvPr>
        </p:nvGraphicFramePr>
        <p:xfrm>
          <a:off x="1817688" y="2420938"/>
          <a:ext cx="5740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90560" imgH="241200" progId="Equation.DSMT4">
                  <p:embed/>
                </p:oleObj>
              </mc:Choice>
              <mc:Fallback>
                <p:oleObj name="Equation" r:id="rId3" imgW="2590560" imgH="241200" progId="Equation.DSMT4">
                  <p:embed/>
                  <p:pic>
                    <p:nvPicPr>
                      <p:cNvPr id="3993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420938"/>
                        <a:ext cx="57404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625475" y="1844675"/>
            <a:ext cx="778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封闭体系微小可逆过程内能的变化为：</a:t>
            </a:r>
            <a:endParaRPr lang="en-US" altLang="zh-CN" sz="2800" b="1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593725" y="476250"/>
            <a:ext cx="8154988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电化学系统的热力学基本方程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(fundamental equations of thermodynamics for electrochemical systems)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994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95650"/>
              </p:ext>
            </p:extLst>
          </p:nvPr>
        </p:nvGraphicFramePr>
        <p:xfrm>
          <a:off x="2519363" y="2997200"/>
          <a:ext cx="43037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942920" imgH="241200" progId="Equation.DSMT4">
                  <p:embed/>
                </p:oleObj>
              </mc:Choice>
              <mc:Fallback>
                <p:oleObj name="Equation" r:id="rId5" imgW="1942920" imgH="241200" progId="Equation.DSMT4">
                  <p:embed/>
                  <p:pic>
                    <p:nvPicPr>
                      <p:cNvPr id="3994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997200"/>
                        <a:ext cx="43037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2" name="组合 2"/>
          <p:cNvGrpSpPr>
            <a:grpSpLocks/>
          </p:cNvGrpSpPr>
          <p:nvPr/>
        </p:nvGrpSpPr>
        <p:grpSpPr bwMode="auto">
          <a:xfrm>
            <a:off x="539750" y="3573463"/>
            <a:ext cx="8135938" cy="2678112"/>
            <a:chOff x="539750" y="3573016"/>
            <a:chExt cx="8135938" cy="2678788"/>
          </a:xfrm>
        </p:grpSpPr>
        <p:sp>
          <p:nvSpPr>
            <p:cNvPr id="34824" name="TextBox 3"/>
            <p:cNvSpPr txBox="1">
              <a:spLocks noChangeArrowheads="1"/>
            </p:cNvSpPr>
            <p:nvPr/>
          </p:nvSpPr>
          <p:spPr bwMode="auto">
            <a:xfrm>
              <a:off x="539750" y="3573016"/>
              <a:ext cx="8135938" cy="267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可逆非体积功由体系组成变化来表示，若考虑静电能，组成变化引起的内能变化分为两部分：</a:t>
              </a:r>
              <a:endPara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56000" indent="-3600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化学能变化：</a:t>
              </a:r>
              <a:r>
                <a:rPr lang="en-US" altLang="zh-CN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</a:t>
              </a: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</a:t>
              </a:r>
              <a:endPara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756000" indent="-36000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电荷（电子和离子）在电场中迁移引起的静电能变化：                。</a:t>
              </a:r>
              <a:endPara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9944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893761"/>
                </p:ext>
              </p:extLst>
            </p:nvPr>
          </p:nvGraphicFramePr>
          <p:xfrm>
            <a:off x="3475038" y="4627382"/>
            <a:ext cx="2363787" cy="590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1066680" imgH="266400" progId="Equation.DSMT4">
                    <p:embed/>
                  </p:oleObj>
                </mc:Choice>
                <mc:Fallback>
                  <p:oleObj name="Equation" r:id="rId7" imgW="1066680" imgH="266400" progId="Equation.DSMT4">
                    <p:embed/>
                    <p:pic>
                      <p:nvPicPr>
                        <p:cNvPr id="39944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038" y="4627382"/>
                          <a:ext cx="2363787" cy="590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060294"/>
                </p:ext>
              </p:extLst>
            </p:nvPr>
          </p:nvGraphicFramePr>
          <p:xfrm>
            <a:off x="2827338" y="5645226"/>
            <a:ext cx="2786062" cy="59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1257120" imgH="266400" progId="Equation.DSMT4">
                    <p:embed/>
                  </p:oleObj>
                </mc:Choice>
                <mc:Fallback>
                  <p:oleObj name="Equation" r:id="rId9" imgW="1257120" imgH="266400" progId="Equation.DSMT4">
                    <p:embed/>
                    <p:pic>
                      <p:nvPicPr>
                        <p:cNvPr id="39945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338" y="5645226"/>
                          <a:ext cx="2786062" cy="592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7"/>
          <p:cNvGraphicFramePr>
            <a:graphicFrameLocks noChangeAspect="1"/>
          </p:cNvGraphicFramePr>
          <p:nvPr/>
        </p:nvGraphicFramePr>
        <p:xfrm>
          <a:off x="6156325" y="509588"/>
          <a:ext cx="2630488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位图图像" r:id="rId3" imgW="2762636" imgH="2715004" progId="PBrush">
                  <p:embed/>
                </p:oleObj>
              </mc:Choice>
              <mc:Fallback>
                <p:oleObj name="位图图像" r:id="rId3" imgW="2762636" imgH="2715004" progId="PBrush">
                  <p:embed/>
                  <p:pic>
                    <p:nvPicPr>
                      <p:cNvPr id="40962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9588"/>
                        <a:ext cx="2630488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组合 11"/>
          <p:cNvGrpSpPr>
            <a:grpSpLocks/>
          </p:cNvGrpSpPr>
          <p:nvPr/>
        </p:nvGrpSpPr>
        <p:grpSpPr bwMode="auto">
          <a:xfrm>
            <a:off x="1023938" y="2827338"/>
            <a:ext cx="4646612" cy="992187"/>
            <a:chOff x="1080773" y="3825837"/>
            <a:chExt cx="4647264" cy="991811"/>
          </a:xfrm>
        </p:grpSpPr>
        <p:graphicFrame>
          <p:nvGraphicFramePr>
            <p:cNvPr id="40968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8166317"/>
                </p:ext>
              </p:extLst>
            </p:nvPr>
          </p:nvGraphicFramePr>
          <p:xfrm>
            <a:off x="1103001" y="3825837"/>
            <a:ext cx="4531360" cy="534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930320" imgH="228600" progId="Equation.DSMT4">
                    <p:embed/>
                  </p:oleObj>
                </mc:Choice>
                <mc:Fallback>
                  <p:oleObj name="Equation" r:id="rId5" imgW="1930320" imgH="228600" progId="Equation.DSMT4">
                    <p:embed/>
                    <p:pic>
                      <p:nvPicPr>
                        <p:cNvPr id="40968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001" y="3825837"/>
                          <a:ext cx="4531360" cy="534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5226997"/>
                </p:ext>
              </p:extLst>
            </p:nvPr>
          </p:nvGraphicFramePr>
          <p:xfrm>
            <a:off x="1080773" y="4344752"/>
            <a:ext cx="4647264" cy="472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2234880" imgH="228600" progId="Equation.DSMT4">
                    <p:embed/>
                  </p:oleObj>
                </mc:Choice>
                <mc:Fallback>
                  <p:oleObj name="Equation" r:id="rId7" imgW="2234880" imgH="228600" progId="Equation.DSMT4">
                    <p:embed/>
                    <p:pic>
                      <p:nvPicPr>
                        <p:cNvPr id="40969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773" y="4344752"/>
                          <a:ext cx="4647264" cy="472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46849"/>
              </p:ext>
            </p:extLst>
          </p:nvPr>
        </p:nvGraphicFramePr>
        <p:xfrm>
          <a:off x="1579563" y="5589588"/>
          <a:ext cx="5505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184120" imgH="266400" progId="Equation.DSMT4">
                  <p:embed/>
                </p:oleObj>
              </mc:Choice>
              <mc:Fallback>
                <p:oleObj name="Equation" r:id="rId9" imgW="2184120" imgH="266400" progId="Equation.DSMT4">
                  <p:embed/>
                  <p:pic>
                    <p:nvPicPr>
                      <p:cNvPr id="3482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589588"/>
                        <a:ext cx="5505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矩形 15"/>
          <p:cNvSpPr>
            <a:spLocks noChangeArrowheads="1"/>
          </p:cNvSpPr>
          <p:nvPr/>
        </p:nvSpPr>
        <p:spPr bwMode="auto">
          <a:xfrm>
            <a:off x="539750" y="549275"/>
            <a:ext cx="597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离子在电场中迁移导致的静电能变化</a:t>
            </a:r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6" name="Text Box 1054"/>
          <p:cNvSpPr txBox="1">
            <a:spLocks noChangeArrowheads="1"/>
          </p:cNvSpPr>
          <p:nvPr/>
        </p:nvSpPr>
        <p:spPr bwMode="auto">
          <a:xfrm>
            <a:off x="468313" y="1073150"/>
            <a:ext cx="575945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将无穷远点设为电势零点，若体系电势为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，体系中增加一个离子，相当于从无限远处将离子移进体系：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  静电能变化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电荷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电势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</a:rPr>
              <a:t> </a:t>
            </a:r>
            <a:endParaRPr kumimoji="1" lang="en-US" altLang="zh-CN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9121"/>
              </p:ext>
            </p:extLst>
          </p:nvPr>
        </p:nvGraphicFramePr>
        <p:xfrm>
          <a:off x="801688" y="4076700"/>
          <a:ext cx="756602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3263760" imgH="533160" progId="Equation.DSMT4">
                  <p:embed/>
                </p:oleObj>
              </mc:Choice>
              <mc:Fallback>
                <p:oleObj name="Equation" r:id="rId11" imgW="3263760" imgH="5331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076700"/>
                        <a:ext cx="7566025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31953"/>
              </p:ext>
            </p:extLst>
          </p:nvPr>
        </p:nvGraphicFramePr>
        <p:xfrm>
          <a:off x="1625804" y="1196975"/>
          <a:ext cx="635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869920" imgH="266400" progId="Equation.DSMT4">
                  <p:embed/>
                </p:oleObj>
              </mc:Choice>
              <mc:Fallback>
                <p:oleObj name="Equation" r:id="rId3" imgW="2869920" imgH="266400" progId="Equation.DSMT4">
                  <p:embed/>
                  <p:pic>
                    <p:nvPicPr>
                      <p:cNvPr id="41986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04" y="1196975"/>
                        <a:ext cx="6356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5253038" y="1223739"/>
            <a:ext cx="2016125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8" name="矩形 5"/>
          <p:cNvSpPr>
            <a:spLocks noChangeArrowheads="1"/>
          </p:cNvSpPr>
          <p:nvPr/>
        </p:nvSpPr>
        <p:spPr bwMode="auto">
          <a:xfrm>
            <a:off x="661988" y="620713"/>
            <a:ext cx="8053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温度和压强均匀的电化学系统热力学基本方程：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525463" y="3012852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电化学势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(electrochemical potential)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789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81393"/>
              </p:ext>
            </p:extLst>
          </p:nvPr>
        </p:nvGraphicFramePr>
        <p:xfrm>
          <a:off x="2865438" y="3532188"/>
          <a:ext cx="25479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3789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532188"/>
                        <a:ext cx="254793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63575" y="4131294"/>
            <a:ext cx="80533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电势的绝对大小没有意义，实际使用的是电势差，而界面内电势差由互相接触的两个体相共同决定，所以电化学势同时依赖互相接触的两个体相。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9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652904"/>
              </p:ext>
            </p:extLst>
          </p:nvPr>
        </p:nvGraphicFramePr>
        <p:xfrm>
          <a:off x="1653228" y="1944688"/>
          <a:ext cx="64404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908080" imgH="482400" progId="Equation.DSMT4">
                  <p:embed/>
                </p:oleObj>
              </mc:Choice>
              <mc:Fallback>
                <p:oleObj name="Equation" r:id="rId7" imgW="2908080" imgH="482400" progId="Equation.DSMT4">
                  <p:embed/>
                  <p:pic>
                    <p:nvPicPr>
                      <p:cNvPr id="4199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228" y="1944688"/>
                        <a:ext cx="644048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5367338" y="2447702"/>
            <a:ext cx="2016125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661988" y="5575196"/>
            <a:ext cx="80533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不致引起混淆时，比如一种物质只出现在一个相中，这时可把上标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及其累加号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省去。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 txBox="1">
            <a:spLocks noChangeArrowheads="1"/>
          </p:cNvSpPr>
          <p:nvPr/>
        </p:nvSpPr>
        <p:spPr bwMode="auto">
          <a:xfrm>
            <a:off x="625475" y="2708275"/>
            <a:ext cx="60340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可逆非体积功也可以用做功装置的广义力乘以广义位移表示，广义力为电池电势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，广义位移为通过电池的电量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zh-CN" altLang="en-US" sz="2800" dirty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，设反应进行了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，则由法拉第定律</a:t>
            </a:r>
            <a:r>
              <a:rPr lang="zh-CN" altLang="en-US" sz="2800" b="1" dirty="0">
                <a:solidFill>
                  <a:srgbClr val="0000CC"/>
                </a:solidFill>
              </a:rPr>
              <a:t>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zF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x</a:t>
            </a:r>
            <a:r>
              <a:rPr lang="en-US" altLang="zh-CN" sz="2800" i="1" dirty="0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3011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77375"/>
              </p:ext>
            </p:extLst>
          </p:nvPr>
        </p:nvGraphicFramePr>
        <p:xfrm>
          <a:off x="828675" y="2171700"/>
          <a:ext cx="57832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590560" imgH="241200" progId="Equation.DSMT4">
                  <p:embed/>
                </p:oleObj>
              </mc:Choice>
              <mc:Fallback>
                <p:oleObj name="Equation" r:id="rId3" imgW="2590560" imgH="241200" progId="Equation.DSMT4">
                  <p:embed/>
                  <p:pic>
                    <p:nvPicPr>
                      <p:cNvPr id="43011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171700"/>
                        <a:ext cx="57832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047"/>
          <p:cNvGraphicFramePr>
            <a:graphicFrameLocks noChangeAspect="1"/>
          </p:cNvGraphicFramePr>
          <p:nvPr/>
        </p:nvGraphicFramePr>
        <p:xfrm>
          <a:off x="6804025" y="2420938"/>
          <a:ext cx="218757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位图图像" r:id="rId5" imgW="2762636" imgH="2715004" progId="PBrush">
                  <p:embed/>
                </p:oleObj>
              </mc:Choice>
              <mc:Fallback>
                <p:oleObj name="位图图像" r:id="rId5" imgW="2762636" imgH="2715004" progId="PBrush">
                  <p:embed/>
                  <p:pic>
                    <p:nvPicPr>
                      <p:cNvPr id="43012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420938"/>
                        <a:ext cx="218757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79880"/>
              </p:ext>
            </p:extLst>
          </p:nvPr>
        </p:nvGraphicFramePr>
        <p:xfrm>
          <a:off x="703263" y="5094288"/>
          <a:ext cx="489743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057400" imgH="533160" progId="Equation.DSMT4">
                  <p:embed/>
                </p:oleObj>
              </mc:Choice>
              <mc:Fallback>
                <p:oleObj name="Equation" r:id="rId7" imgW="2057400" imgH="533160" progId="Equation.DSMT4">
                  <p:embed/>
                  <p:pic>
                    <p:nvPicPr>
                      <p:cNvPr id="419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5094288"/>
                        <a:ext cx="4897437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3" name="组合 2"/>
          <p:cNvGrpSpPr>
            <a:grpSpLocks/>
          </p:cNvGrpSpPr>
          <p:nvPr/>
        </p:nvGrpSpPr>
        <p:grpSpPr bwMode="auto">
          <a:xfrm>
            <a:off x="5867400" y="5287963"/>
            <a:ext cx="2881313" cy="876300"/>
            <a:chOff x="2123728" y="5649044"/>
            <a:chExt cx="2880320" cy="876300"/>
          </a:xfrm>
        </p:grpSpPr>
        <p:sp>
          <p:nvSpPr>
            <p:cNvPr id="43017" name="AutoShape 1026"/>
            <p:cNvSpPr>
              <a:spLocks noChangeArrowheads="1"/>
            </p:cNvSpPr>
            <p:nvPr/>
          </p:nvSpPr>
          <p:spPr bwMode="auto">
            <a:xfrm>
              <a:off x="2123728" y="5649044"/>
              <a:ext cx="2880320" cy="8763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3018" name="Object 10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085384"/>
                </p:ext>
              </p:extLst>
            </p:nvPr>
          </p:nvGraphicFramePr>
          <p:xfrm>
            <a:off x="2225959" y="5742345"/>
            <a:ext cx="2681987" cy="669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1104840" imgH="279360" progId="Equation.DSMT4">
                    <p:embed/>
                  </p:oleObj>
                </mc:Choice>
                <mc:Fallback>
                  <p:oleObj name="Equation" r:id="rId9" imgW="1104840" imgH="279360" progId="Equation.DSMT4">
                    <p:embed/>
                    <p:pic>
                      <p:nvPicPr>
                        <p:cNvPr id="43018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959" y="5742345"/>
                          <a:ext cx="2681987" cy="669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5" name="TextBox 3"/>
          <p:cNvSpPr txBox="1">
            <a:spLocks noChangeArrowheads="1"/>
          </p:cNvSpPr>
          <p:nvPr/>
        </p:nvSpPr>
        <p:spPr bwMode="auto">
          <a:xfrm>
            <a:off x="644525" y="1125538"/>
            <a:ext cx="7959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将电池接上电机做功（闭路），若此过程是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可逆过程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，那么做的功就是可逆功，</a:t>
            </a:r>
          </a:p>
        </p:txBody>
      </p:sp>
      <p:sp>
        <p:nvSpPr>
          <p:cNvPr id="15" name="Text Box 60"/>
          <p:cNvSpPr txBox="1">
            <a:spLocks noChangeArrowheads="1"/>
          </p:cNvSpPr>
          <p:nvPr/>
        </p:nvSpPr>
        <p:spPr bwMode="auto">
          <a:xfrm>
            <a:off x="554038" y="587375"/>
            <a:ext cx="72580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由热力学基本方程推导电池电动势表达式</a:t>
            </a:r>
            <a:endParaRPr kumimoji="1"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3631</TotalTime>
  <Words>1139</Words>
  <Application>Microsoft Office PowerPoint</Application>
  <PresentationFormat>全屏显示(4:3)</PresentationFormat>
  <Paragraphs>92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位图图像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ecust</dc:creator>
  <cp:lastModifiedBy>CAI JUN</cp:lastModifiedBy>
  <cp:revision>305</cp:revision>
  <dcterms:created xsi:type="dcterms:W3CDTF">2013-12-22T23:49:39Z</dcterms:created>
  <dcterms:modified xsi:type="dcterms:W3CDTF">2020-07-07T02:21:38Z</dcterms:modified>
</cp:coreProperties>
</file>