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sldIdLst>
    <p:sldId id="460" r:id="rId2"/>
    <p:sldId id="446" r:id="rId3"/>
    <p:sldId id="373" r:id="rId4"/>
    <p:sldId id="374" r:id="rId5"/>
    <p:sldId id="424" r:id="rId6"/>
    <p:sldId id="447" r:id="rId7"/>
    <p:sldId id="448" r:id="rId8"/>
    <p:sldId id="450" r:id="rId9"/>
    <p:sldId id="449" r:id="rId10"/>
    <p:sldId id="461" r:id="rId11"/>
    <p:sldId id="451" r:id="rId12"/>
    <p:sldId id="452" r:id="rId13"/>
    <p:sldId id="375" r:id="rId14"/>
    <p:sldId id="453" r:id="rId15"/>
    <p:sldId id="454" r:id="rId16"/>
    <p:sldId id="376" r:id="rId17"/>
    <p:sldId id="455" r:id="rId18"/>
    <p:sldId id="382" r:id="rId19"/>
    <p:sldId id="441" r:id="rId20"/>
    <p:sldId id="442" r:id="rId21"/>
    <p:sldId id="440" r:id="rId22"/>
    <p:sldId id="457" r:id="rId23"/>
    <p:sldId id="458" r:id="rId24"/>
    <p:sldId id="45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6600"/>
    <a:srgbClr val="FF0000"/>
    <a:srgbClr val="969696"/>
    <a:srgbClr val="CCECFF"/>
    <a:srgbClr val="33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585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8CA2D474-FCF8-4143-B2CB-10B8B52145F8}"/>
    <pc:docChg chg="custSel modSld">
      <pc:chgData name="Jun Cai" userId="57e790d697ad4281" providerId="LiveId" clId="{8CA2D474-FCF8-4143-B2CB-10B8B52145F8}" dt="2019-06-11T13:34:48.947" v="711"/>
      <pc:docMkLst>
        <pc:docMk/>
      </pc:docMkLst>
      <pc:sldChg chg="addSp delSp modSp">
        <pc:chgData name="Jun Cai" userId="57e790d697ad4281" providerId="LiveId" clId="{8CA2D474-FCF8-4143-B2CB-10B8B52145F8}" dt="2019-06-11T13:34:48.947" v="711"/>
        <pc:sldMkLst>
          <pc:docMk/>
          <pc:sldMk cId="0" sldId="461"/>
        </pc:sldMkLst>
        <pc:spChg chg="add del">
          <ac:chgData name="Jun Cai" userId="57e790d697ad4281" providerId="LiveId" clId="{8CA2D474-FCF8-4143-B2CB-10B8B52145F8}" dt="2019-06-11T13:08:35.825" v="136"/>
          <ac:spMkLst>
            <pc:docMk/>
            <pc:sldMk cId="0" sldId="461"/>
            <ac:spMk id="2" creationId="{B90AEFFD-9BEC-4A66-B57F-885D342C66D5}"/>
          </ac:spMkLst>
        </pc:spChg>
        <pc:spChg chg="add del mod">
          <ac:chgData name="Jun Cai" userId="57e790d697ad4281" providerId="LiveId" clId="{8CA2D474-FCF8-4143-B2CB-10B8B52145F8}" dt="2019-06-11T13:14:18.245" v="271" actId="478"/>
          <ac:spMkLst>
            <pc:docMk/>
            <pc:sldMk cId="0" sldId="461"/>
            <ac:spMk id="3" creationId="{DFBDADA0-8B06-43C5-8814-573EEDC5C457}"/>
          </ac:spMkLst>
        </pc:spChg>
        <pc:spChg chg="add del mod">
          <ac:chgData name="Jun Cai" userId="57e790d697ad4281" providerId="LiveId" clId="{8CA2D474-FCF8-4143-B2CB-10B8B52145F8}" dt="2019-06-11T13:24:39.740" v="471" actId="478"/>
          <ac:spMkLst>
            <pc:docMk/>
            <pc:sldMk cId="0" sldId="461"/>
            <ac:spMk id="6" creationId="{D022BCBF-C657-4C78-B334-8B14D1F238EE}"/>
          </ac:spMkLst>
        </pc:spChg>
        <pc:spChg chg="add del mod">
          <ac:chgData name="Jun Cai" userId="57e790d697ad4281" providerId="LiveId" clId="{8CA2D474-FCF8-4143-B2CB-10B8B52145F8}" dt="2019-06-11T13:22:44.520" v="463"/>
          <ac:spMkLst>
            <pc:docMk/>
            <pc:sldMk cId="0" sldId="461"/>
            <ac:spMk id="7" creationId="{E9574060-8226-47CB-AD1B-A3802EB69DCF}"/>
          </ac:spMkLst>
        </pc:spChg>
        <pc:spChg chg="add del mod">
          <ac:chgData name="Jun Cai" userId="57e790d697ad4281" providerId="LiveId" clId="{8CA2D474-FCF8-4143-B2CB-10B8B52145F8}" dt="2019-06-11T13:24:39.740" v="471" actId="478"/>
          <ac:spMkLst>
            <pc:docMk/>
            <pc:sldMk cId="0" sldId="461"/>
            <ac:spMk id="8" creationId="{CED5E041-7B15-412B-8D9E-7ED7EDD1DE62}"/>
          </ac:spMkLst>
        </pc:spChg>
        <pc:spChg chg="mod">
          <ac:chgData name="Jun Cai" userId="57e790d697ad4281" providerId="LiveId" clId="{8CA2D474-FCF8-4143-B2CB-10B8B52145F8}" dt="2019-06-11T13:34:48.947" v="711"/>
          <ac:spMkLst>
            <pc:docMk/>
            <pc:sldMk cId="0" sldId="461"/>
            <ac:spMk id="12290" creationId="{00000000-0000-0000-0000-000000000000}"/>
          </ac:spMkLst>
        </pc:spChg>
        <pc:grpChg chg="add mod">
          <ac:chgData name="Jun Cai" userId="57e790d697ad4281" providerId="LiveId" clId="{8CA2D474-FCF8-4143-B2CB-10B8B52145F8}" dt="2019-06-11T13:32:30.102" v="690" actId="1036"/>
          <ac:grpSpMkLst>
            <pc:docMk/>
            <pc:sldMk cId="0" sldId="461"/>
            <ac:grpSpMk id="4" creationId="{F2FCE0DA-98D4-4EDD-8917-5EA9E9413EBB}"/>
          </ac:grpSpMkLst>
        </pc:grpChg>
        <pc:graphicFrameChg chg="mod">
          <ac:chgData name="Jun Cai" userId="57e790d697ad4281" providerId="LiveId" clId="{8CA2D474-FCF8-4143-B2CB-10B8B52145F8}" dt="2019-06-11T13:32:01.158" v="681"/>
          <ac:graphicFrameMkLst>
            <pc:docMk/>
            <pc:sldMk cId="0" sldId="461"/>
            <ac:graphicFrameMk id="5" creationId="{00000000-0000-0000-0000-000000000000}"/>
          </ac:graphicFrameMkLst>
        </pc:graphicFrameChg>
        <pc:graphicFrameChg chg="add mod">
          <ac:chgData name="Jun Cai" userId="57e790d697ad4281" providerId="LiveId" clId="{8CA2D474-FCF8-4143-B2CB-10B8B52145F8}" dt="2019-06-11T13:32:01.158" v="682"/>
          <ac:graphicFrameMkLst>
            <pc:docMk/>
            <pc:sldMk cId="0" sldId="461"/>
            <ac:graphicFrameMk id="12" creationId="{838DC489-0889-4E32-B52A-28BF3BB896EB}"/>
          </ac:graphicFrameMkLst>
        </pc:graphicFrameChg>
        <pc:graphicFrameChg chg="add mod">
          <ac:chgData name="Jun Cai" userId="57e790d697ad4281" providerId="LiveId" clId="{8CA2D474-FCF8-4143-B2CB-10B8B52145F8}" dt="2019-06-11T13:32:35.634" v="695" actId="1036"/>
          <ac:graphicFrameMkLst>
            <pc:docMk/>
            <pc:sldMk cId="0" sldId="461"/>
            <ac:graphicFrameMk id="13" creationId="{078CBE91-4AA4-459B-8B57-BF5C1AFCB011}"/>
          </ac:graphicFrameMkLst>
        </pc:graphicFrameChg>
        <pc:graphicFrameChg chg="del mod">
          <ac:chgData name="Jun Cai" userId="57e790d697ad4281" providerId="LiveId" clId="{8CA2D474-FCF8-4143-B2CB-10B8B52145F8}" dt="2019-06-11T13:06:50.014" v="11" actId="478"/>
          <ac:graphicFrameMkLst>
            <pc:docMk/>
            <pc:sldMk cId="0" sldId="461"/>
            <ac:graphicFrameMk id="12291" creationId="{00000000-0000-0000-0000-000000000000}"/>
          </ac:graphicFrameMkLst>
        </pc:graphicFrameChg>
        <pc:graphicFrameChg chg="mod">
          <ac:chgData name="Jun Cai" userId="57e790d697ad4281" providerId="LiveId" clId="{8CA2D474-FCF8-4143-B2CB-10B8B52145F8}" dt="2019-06-11T13:29:13.388" v="507" actId="1036"/>
          <ac:graphicFrameMkLst>
            <pc:docMk/>
            <pc:sldMk cId="0" sldId="461"/>
            <ac:graphicFrameMk id="12292" creationId="{00000000-0000-0000-0000-000000000000}"/>
          </ac:graphicFrameMkLst>
        </pc:graphicFrameChg>
      </pc:sldChg>
    </pc:docChg>
  </pc:docChgLst>
  <pc:docChgLst>
    <pc:chgData name="Cai Jun" userId="57e790d697ad4281" providerId="LiveId" clId="{227B45EC-D7E9-4824-AEEC-187E81FB28CA}"/>
    <pc:docChg chg="undo redo custSel addSld delSld modSld">
      <pc:chgData name="Cai Jun" userId="57e790d697ad4281" providerId="LiveId" clId="{227B45EC-D7E9-4824-AEEC-187E81FB28CA}" dt="2020-06-08T04:44:48.171" v="1596" actId="1036"/>
      <pc:docMkLst>
        <pc:docMk/>
      </pc:docMkLst>
      <pc:sldChg chg="modSp mod">
        <pc:chgData name="Cai Jun" userId="57e790d697ad4281" providerId="LiveId" clId="{227B45EC-D7E9-4824-AEEC-187E81FB28CA}" dt="2020-06-08T03:27:23.972" v="110" actId="1037"/>
        <pc:sldMkLst>
          <pc:docMk/>
          <pc:sldMk cId="0" sldId="375"/>
        </pc:sldMkLst>
        <pc:spChg chg="mod">
          <ac:chgData name="Cai Jun" userId="57e790d697ad4281" providerId="LiveId" clId="{227B45EC-D7E9-4824-AEEC-187E81FB28CA}" dt="2020-06-08T03:27:15.769" v="98"/>
          <ac:spMkLst>
            <pc:docMk/>
            <pc:sldMk cId="0" sldId="375"/>
            <ac:spMk id="15370" creationId="{00000000-0000-0000-0000-000000000000}"/>
          </ac:spMkLst>
        </pc:spChg>
        <pc:spChg chg="mod">
          <ac:chgData name="Cai Jun" userId="57e790d697ad4281" providerId="LiveId" clId="{227B45EC-D7E9-4824-AEEC-187E81FB28CA}" dt="2020-06-08T03:27:06.183" v="96" actId="113"/>
          <ac:spMkLst>
            <pc:docMk/>
            <pc:sldMk cId="0" sldId="375"/>
            <ac:spMk id="15372" creationId="{00000000-0000-0000-0000-000000000000}"/>
          </ac:spMkLst>
        </pc:spChg>
        <pc:spChg chg="mod">
          <ac:chgData name="Cai Jun" userId="57e790d697ad4281" providerId="LiveId" clId="{227B45EC-D7E9-4824-AEEC-187E81FB28CA}" dt="2020-06-08T03:27:15.769" v="98"/>
          <ac:spMkLst>
            <pc:docMk/>
            <pc:sldMk cId="0" sldId="375"/>
            <ac:spMk id="161915" creationId="{00000000-0000-0000-0000-000000000000}"/>
          </ac:spMkLst>
        </pc:spChg>
        <pc:grpChg chg="mod">
          <ac:chgData name="Cai Jun" userId="57e790d697ad4281" providerId="LiveId" clId="{227B45EC-D7E9-4824-AEEC-187E81FB28CA}" dt="2020-06-08T03:27:15.769" v="98"/>
          <ac:grpSpMkLst>
            <pc:docMk/>
            <pc:sldMk cId="0" sldId="375"/>
            <ac:grpSpMk id="15364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27:15.769" v="98"/>
          <ac:grpSpMkLst>
            <pc:docMk/>
            <pc:sldMk cId="0" sldId="375"/>
            <ac:grpSpMk id="15367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27:23.972" v="110" actId="1037"/>
          <ac:graphicFrameMkLst>
            <pc:docMk/>
            <pc:sldMk cId="0" sldId="375"/>
            <ac:graphicFrameMk id="15368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3:29:40.740" v="161" actId="1036"/>
        <pc:sldMkLst>
          <pc:docMk/>
          <pc:sldMk cId="0" sldId="376"/>
        </pc:sldMkLst>
        <pc:spChg chg="mod">
          <ac:chgData name="Cai Jun" userId="57e790d697ad4281" providerId="LiveId" clId="{227B45EC-D7E9-4824-AEEC-187E81FB28CA}" dt="2020-06-08T03:29:40.740" v="161" actId="1036"/>
          <ac:spMkLst>
            <pc:docMk/>
            <pc:sldMk cId="0" sldId="376"/>
            <ac:spMk id="18435" creationId="{00000000-0000-0000-0000-000000000000}"/>
          </ac:spMkLst>
        </pc:spChg>
        <pc:graphicFrameChg chg="mod">
          <ac:chgData name="Cai Jun" userId="57e790d697ad4281" providerId="LiveId" clId="{227B45EC-D7E9-4824-AEEC-187E81FB28CA}" dt="2020-06-08T03:28:32.274" v="125" actId="14100"/>
          <ac:graphicFrameMkLst>
            <pc:docMk/>
            <pc:sldMk cId="0" sldId="376"/>
            <ac:graphicFrameMk id="1843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9:17.128" v="144" actId="1036"/>
          <ac:graphicFrameMkLst>
            <pc:docMk/>
            <pc:sldMk cId="0" sldId="376"/>
            <ac:graphicFrameMk id="18437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29:09.181" v="134" actId="478"/>
          <ac:graphicFrameMkLst>
            <pc:docMk/>
            <pc:sldMk cId="0" sldId="376"/>
            <ac:graphicFrameMk id="1843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8:41.655" v="127"/>
          <ac:graphicFrameMkLst>
            <pc:docMk/>
            <pc:sldMk cId="0" sldId="376"/>
            <ac:graphicFrameMk id="1843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9:40.740" v="161" actId="1036"/>
          <ac:graphicFrameMkLst>
            <pc:docMk/>
            <pc:sldMk cId="0" sldId="376"/>
            <ac:graphicFrameMk id="18440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33:18.112" v="225" actId="6549"/>
        <pc:sldMkLst>
          <pc:docMk/>
          <pc:sldMk cId="0" sldId="382"/>
        </pc:sldMkLst>
        <pc:spChg chg="mod">
          <ac:chgData name="Cai Jun" userId="57e790d697ad4281" providerId="LiveId" clId="{227B45EC-D7E9-4824-AEEC-187E81FB28CA}" dt="2020-06-08T03:32:54.605" v="219" actId="114"/>
          <ac:spMkLst>
            <pc:docMk/>
            <pc:sldMk cId="0" sldId="382"/>
            <ac:spMk id="20484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20491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8.112" v="225" actId="6549"/>
          <ac:spMkLst>
            <pc:docMk/>
            <pc:sldMk cId="0" sldId="382"/>
            <ac:spMk id="20492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20493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20494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20496" creationId="{00000000-0000-0000-0000-000000000000}"/>
          </ac:spMkLst>
        </pc:spChg>
        <pc:spChg chg="mod">
          <ac:chgData name="Cai Jun" userId="57e790d697ad4281" providerId="LiveId" clId="{227B45EC-D7E9-4824-AEEC-187E81FB28CA}" dt="2020-06-08T03:33:13.765" v="223"/>
          <ac:spMkLst>
            <pc:docMk/>
            <pc:sldMk cId="0" sldId="382"/>
            <ac:spMk id="169049" creationId="{00000000-0000-0000-0000-000000000000}"/>
          </ac:spMkLst>
        </pc:spChg>
        <pc:grpChg chg="mod">
          <ac:chgData name="Cai Jun" userId="57e790d697ad4281" providerId="LiveId" clId="{227B45EC-D7E9-4824-AEEC-187E81FB28CA}" dt="2020-06-08T03:33:13.765" v="223"/>
          <ac:grpSpMkLst>
            <pc:docMk/>
            <pc:sldMk cId="0" sldId="382"/>
            <ac:grpSpMk id="2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3:13.765" v="223"/>
          <ac:grpSpMkLst>
            <pc:docMk/>
            <pc:sldMk cId="0" sldId="382"/>
            <ac:grpSpMk id="20487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3:13.765" v="223"/>
          <ac:grpSpMkLst>
            <pc:docMk/>
            <pc:sldMk cId="0" sldId="382"/>
            <ac:grpSpMk id="20490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32:12.174" v="208"/>
          <ac:graphicFrameMkLst>
            <pc:docMk/>
            <pc:sldMk cId="0" sldId="382"/>
            <ac:graphicFrameMk id="2048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3:13.765" v="223"/>
          <ac:graphicFrameMkLst>
            <pc:docMk/>
            <pc:sldMk cId="0" sldId="382"/>
            <ac:graphicFrameMk id="2048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3:13.765" v="223"/>
          <ac:graphicFrameMkLst>
            <pc:docMk/>
            <pc:sldMk cId="0" sldId="382"/>
            <ac:graphicFrameMk id="20489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0:48.677" v="17"/>
        <pc:sldMkLst>
          <pc:docMk/>
          <pc:sldMk cId="0" sldId="424"/>
        </pc:sldMkLst>
        <pc:graphicFrameChg chg="mod">
          <ac:chgData name="Cai Jun" userId="57e790d697ad4281" providerId="LiveId" clId="{227B45EC-D7E9-4824-AEEC-187E81FB28CA}" dt="2020-06-08T03:19:39.869" v="7"/>
          <ac:graphicFrameMkLst>
            <pc:docMk/>
            <pc:sldMk cId="0" sldId="424"/>
            <ac:graphicFrameMk id="717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19:47.665" v="9"/>
          <ac:graphicFrameMkLst>
            <pc:docMk/>
            <pc:sldMk cId="0" sldId="424"/>
            <ac:graphicFrameMk id="717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0:48.677" v="17"/>
          <ac:graphicFrameMkLst>
            <pc:docMk/>
            <pc:sldMk cId="0" sldId="424"/>
            <ac:graphicFrameMk id="7173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4:39:15.103" v="1508"/>
        <pc:sldMkLst>
          <pc:docMk/>
          <pc:sldMk cId="0" sldId="440"/>
        </pc:sldMkLst>
        <pc:grpChg chg="mod">
          <ac:chgData name="Cai Jun" userId="57e790d697ad4281" providerId="LiveId" clId="{227B45EC-D7E9-4824-AEEC-187E81FB28CA}" dt="2020-06-08T03:38:29.482" v="309"/>
          <ac:grpSpMkLst>
            <pc:docMk/>
            <pc:sldMk cId="0" sldId="440"/>
            <ac:grpSpMk id="23556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9:01.972" v="313"/>
          <ac:grpSpMkLst>
            <pc:docMk/>
            <pc:sldMk cId="0" sldId="440"/>
            <ac:grpSpMk id="23558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4:39:15.103" v="1508"/>
          <ac:graphicFrameMkLst>
            <pc:docMk/>
            <pc:sldMk cId="0" sldId="440"/>
            <ac:graphicFrameMk id="2355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9:12.059" v="315"/>
          <ac:graphicFrameMkLst>
            <pc:docMk/>
            <pc:sldMk cId="0" sldId="440"/>
            <ac:graphicFrameMk id="2355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9:01.972" v="313"/>
          <ac:graphicFrameMkLst>
            <pc:docMk/>
            <pc:sldMk cId="0" sldId="440"/>
            <ac:graphicFrameMk id="2356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9:01.972" v="313"/>
          <ac:graphicFrameMkLst>
            <pc:docMk/>
            <pc:sldMk cId="0" sldId="440"/>
            <ac:graphicFrameMk id="2356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9:01.972" v="313"/>
          <ac:graphicFrameMkLst>
            <pc:docMk/>
            <pc:sldMk cId="0" sldId="440"/>
            <ac:graphicFrameMk id="2356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8:29.482" v="309"/>
          <ac:graphicFrameMkLst>
            <pc:docMk/>
            <pc:sldMk cId="0" sldId="440"/>
            <ac:graphicFrameMk id="2356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8:29.482" v="309"/>
          <ac:graphicFrameMkLst>
            <pc:docMk/>
            <pc:sldMk cId="0" sldId="440"/>
            <ac:graphicFrameMk id="23564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36:04.981" v="280" actId="1037"/>
        <pc:sldMkLst>
          <pc:docMk/>
          <pc:sldMk cId="0" sldId="441"/>
        </pc:sldMkLst>
        <pc:spChg chg="mod">
          <ac:chgData name="Cai Jun" userId="57e790d697ad4281" providerId="LiveId" clId="{227B45EC-D7E9-4824-AEEC-187E81FB28CA}" dt="2020-06-08T03:35:59.428" v="278" actId="1076"/>
          <ac:spMkLst>
            <pc:docMk/>
            <pc:sldMk cId="0" sldId="441"/>
            <ac:spMk id="21515" creationId="{00000000-0000-0000-0000-000000000000}"/>
          </ac:spMkLst>
        </pc:spChg>
        <pc:spChg chg="mod">
          <ac:chgData name="Cai Jun" userId="57e790d697ad4281" providerId="LiveId" clId="{227B45EC-D7E9-4824-AEEC-187E81FB28CA}" dt="2020-06-08T03:35:59.428" v="278" actId="1076"/>
          <ac:spMkLst>
            <pc:docMk/>
            <pc:sldMk cId="0" sldId="441"/>
            <ac:spMk id="21516" creationId="{00000000-0000-0000-0000-000000000000}"/>
          </ac:spMkLst>
        </pc:spChg>
        <pc:spChg chg="mod">
          <ac:chgData name="Cai Jun" userId="57e790d697ad4281" providerId="LiveId" clId="{227B45EC-D7E9-4824-AEEC-187E81FB28CA}" dt="2020-06-08T03:36:04.981" v="280" actId="1037"/>
          <ac:spMkLst>
            <pc:docMk/>
            <pc:sldMk cId="0" sldId="441"/>
            <ac:spMk id="21519" creationId="{00000000-0000-0000-0000-000000000000}"/>
          </ac:spMkLst>
        </pc:spChg>
        <pc:spChg chg="mod">
          <ac:chgData name="Cai Jun" userId="57e790d697ad4281" providerId="LiveId" clId="{227B45EC-D7E9-4824-AEEC-187E81FB28CA}" dt="2020-06-08T03:36:04.981" v="280" actId="1037"/>
          <ac:spMkLst>
            <pc:docMk/>
            <pc:sldMk cId="0" sldId="441"/>
            <ac:spMk id="21520" creationId="{00000000-0000-0000-0000-000000000000}"/>
          </ac:spMkLst>
        </pc:spChg>
        <pc:spChg chg="mod">
          <ac:chgData name="Cai Jun" userId="57e790d697ad4281" providerId="LiveId" clId="{227B45EC-D7E9-4824-AEEC-187E81FB28CA}" dt="2020-06-08T03:35:03.222" v="256" actId="1038"/>
          <ac:spMkLst>
            <pc:docMk/>
            <pc:sldMk cId="0" sldId="441"/>
            <ac:spMk id="21521" creationId="{00000000-0000-0000-0000-000000000000}"/>
          </ac:spMkLst>
        </pc:spChg>
        <pc:spChg chg="mod">
          <ac:chgData name="Cai Jun" userId="57e790d697ad4281" providerId="LiveId" clId="{227B45EC-D7E9-4824-AEEC-187E81FB28CA}" dt="2020-06-08T03:35:03.222" v="256" actId="1038"/>
          <ac:spMkLst>
            <pc:docMk/>
            <pc:sldMk cId="0" sldId="441"/>
            <ac:spMk id="21522" creationId="{00000000-0000-0000-0000-000000000000}"/>
          </ac:spMkLst>
        </pc:spChg>
        <pc:spChg chg="mod">
          <ac:chgData name="Cai Jun" userId="57e790d697ad4281" providerId="LiveId" clId="{227B45EC-D7E9-4824-AEEC-187E81FB28CA}" dt="2020-06-08T03:35:39.842" v="267" actId="20577"/>
          <ac:spMkLst>
            <pc:docMk/>
            <pc:sldMk cId="0" sldId="441"/>
            <ac:spMk id="237583" creationId="{00000000-0000-0000-0000-000000000000}"/>
          </ac:spMkLst>
        </pc:spChg>
        <pc:grpChg chg="mod">
          <ac:chgData name="Cai Jun" userId="57e790d697ad4281" providerId="LiveId" clId="{227B45EC-D7E9-4824-AEEC-187E81FB28CA}" dt="2020-06-08T03:35:03.222" v="256" actId="1038"/>
          <ac:grpSpMkLst>
            <pc:docMk/>
            <pc:sldMk cId="0" sldId="441"/>
            <ac:grpSpMk id="2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6:04.981" v="280" actId="1037"/>
          <ac:grpSpMkLst>
            <pc:docMk/>
            <pc:sldMk cId="0" sldId="441"/>
            <ac:grpSpMk id="8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5:59.428" v="278" actId="1076"/>
          <ac:grpSpMkLst>
            <pc:docMk/>
            <pc:sldMk cId="0" sldId="441"/>
            <ac:grpSpMk id="9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5:59.428" v="278" actId="1076"/>
          <ac:grpSpMkLst>
            <pc:docMk/>
            <pc:sldMk cId="0" sldId="441"/>
            <ac:grpSpMk id="21513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36:04.981" v="280" actId="1037"/>
          <ac:grpSpMkLst>
            <pc:docMk/>
            <pc:sldMk cId="0" sldId="441"/>
            <ac:grpSpMk id="21517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35:51.689" v="273"/>
          <ac:graphicFrameMkLst>
            <pc:docMk/>
            <pc:sldMk cId="0" sldId="441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5:51.689" v="274"/>
          <ac:graphicFrameMkLst>
            <pc:docMk/>
            <pc:sldMk cId="0" sldId="441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5:59.428" v="278" actId="1076"/>
          <ac:graphicFrameMkLst>
            <pc:docMk/>
            <pc:sldMk cId="0" sldId="441"/>
            <ac:graphicFrameMk id="2151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6:04.981" v="280" actId="1037"/>
          <ac:graphicFrameMkLst>
            <pc:docMk/>
            <pc:sldMk cId="0" sldId="441"/>
            <ac:graphicFrameMk id="2151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5:51.689" v="275"/>
          <ac:graphicFrameMkLst>
            <pc:docMk/>
            <pc:sldMk cId="0" sldId="441"/>
            <ac:graphicFrameMk id="2152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5:51.674" v="272"/>
          <ac:graphicFrameMkLst>
            <pc:docMk/>
            <pc:sldMk cId="0" sldId="441"/>
            <ac:graphicFrameMk id="23557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37:46.951" v="303"/>
        <pc:sldMkLst>
          <pc:docMk/>
          <pc:sldMk cId="0" sldId="442"/>
        </pc:sldMkLst>
        <pc:spChg chg="mod">
          <ac:chgData name="Cai Jun" userId="57e790d697ad4281" providerId="LiveId" clId="{227B45EC-D7E9-4824-AEEC-187E81FB28CA}" dt="2020-06-08T03:36:23.896" v="283" actId="6549"/>
          <ac:spMkLst>
            <pc:docMk/>
            <pc:sldMk cId="0" sldId="442"/>
            <ac:spMk id="22530" creationId="{00000000-0000-0000-0000-000000000000}"/>
          </ac:spMkLst>
        </pc:spChg>
        <pc:spChg chg="mod">
          <ac:chgData name="Cai Jun" userId="57e790d697ad4281" providerId="LiveId" clId="{227B45EC-D7E9-4824-AEEC-187E81FB28CA}" dt="2020-06-08T03:36:28.409" v="284"/>
          <ac:spMkLst>
            <pc:docMk/>
            <pc:sldMk cId="0" sldId="442"/>
            <ac:spMk id="22531" creationId="{00000000-0000-0000-0000-000000000000}"/>
          </ac:spMkLst>
        </pc:spChg>
        <pc:spChg chg="mod">
          <ac:chgData name="Cai Jun" userId="57e790d697ad4281" providerId="LiveId" clId="{227B45EC-D7E9-4824-AEEC-187E81FB28CA}" dt="2020-06-08T03:36:35.392" v="287" actId="6549"/>
          <ac:spMkLst>
            <pc:docMk/>
            <pc:sldMk cId="0" sldId="442"/>
            <ac:spMk id="22532" creationId="{00000000-0000-0000-0000-000000000000}"/>
          </ac:spMkLst>
        </pc:spChg>
        <pc:spChg chg="mod">
          <ac:chgData name="Cai Jun" userId="57e790d697ad4281" providerId="LiveId" clId="{227B45EC-D7E9-4824-AEEC-187E81FB28CA}" dt="2020-06-08T03:37:46.951" v="303"/>
          <ac:spMkLst>
            <pc:docMk/>
            <pc:sldMk cId="0" sldId="442"/>
            <ac:spMk id="22543" creationId="{00000000-0000-0000-0000-000000000000}"/>
          </ac:spMkLst>
        </pc:spChg>
        <pc:grpChg chg="mod">
          <ac:chgData name="Cai Jun" userId="57e790d697ad4281" providerId="LiveId" clId="{227B45EC-D7E9-4824-AEEC-187E81FB28CA}" dt="2020-06-08T03:37:46.951" v="303"/>
          <ac:grpSpMkLst>
            <pc:docMk/>
            <pc:sldMk cId="0" sldId="442"/>
            <ac:grpSpMk id="7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37:20.737" v="297"/>
          <ac:graphicFrameMkLst>
            <pc:docMk/>
            <pc:sldMk cId="0" sldId="442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28.232" v="299"/>
          <ac:graphicFrameMkLst>
            <pc:docMk/>
            <pc:sldMk cId="0" sldId="442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12.295" v="295"/>
          <ac:graphicFrameMkLst>
            <pc:docMk/>
            <pc:sldMk cId="0" sldId="442"/>
            <ac:graphicFrameMk id="2253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6:46.310" v="289"/>
          <ac:graphicFrameMkLst>
            <pc:docMk/>
            <pc:sldMk cId="0" sldId="442"/>
            <ac:graphicFrameMk id="2254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6:54.585" v="291"/>
          <ac:graphicFrameMkLst>
            <pc:docMk/>
            <pc:sldMk cId="0" sldId="442"/>
            <ac:graphicFrameMk id="2254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04.431" v="293"/>
          <ac:graphicFrameMkLst>
            <pc:docMk/>
            <pc:sldMk cId="0" sldId="442"/>
            <ac:graphicFrameMk id="2254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46.951" v="303"/>
          <ac:graphicFrameMkLst>
            <pc:docMk/>
            <pc:sldMk cId="0" sldId="442"/>
            <ac:graphicFrameMk id="2254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7:46.951" v="303"/>
          <ac:graphicFrameMkLst>
            <pc:docMk/>
            <pc:sldMk cId="0" sldId="442"/>
            <ac:graphicFrameMk id="22545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4:22.356" v="52"/>
        <pc:sldMkLst>
          <pc:docMk/>
          <pc:sldMk cId="0" sldId="446"/>
        </pc:sldMkLst>
        <pc:spChg chg="mod">
          <ac:chgData name="Cai Jun" userId="57e790d697ad4281" providerId="LiveId" clId="{227B45EC-D7E9-4824-AEEC-187E81FB28CA}" dt="2020-06-08T03:18:42.836" v="3"/>
          <ac:spMkLst>
            <pc:docMk/>
            <pc:sldMk cId="0" sldId="446"/>
            <ac:spMk id="2" creationId="{00000000-0000-0000-0000-000000000000}"/>
          </ac:spMkLst>
        </pc:spChg>
        <pc:spChg chg="mod">
          <ac:chgData name="Cai Jun" userId="57e790d697ad4281" providerId="LiveId" clId="{227B45EC-D7E9-4824-AEEC-187E81FB28CA}" dt="2020-06-08T03:18:53.665" v="5"/>
          <ac:spMkLst>
            <pc:docMk/>
            <pc:sldMk cId="0" sldId="446"/>
            <ac:spMk id="4106" creationId="{00000000-0000-0000-0000-000000000000}"/>
          </ac:spMkLst>
        </pc:spChg>
        <pc:spChg chg="mod">
          <ac:chgData name="Cai Jun" userId="57e790d697ad4281" providerId="LiveId" clId="{227B45EC-D7E9-4824-AEEC-187E81FB28CA}" dt="2020-06-08T03:18:53.665" v="5"/>
          <ac:spMkLst>
            <pc:docMk/>
            <pc:sldMk cId="0" sldId="446"/>
            <ac:spMk id="4107" creationId="{00000000-0000-0000-0000-000000000000}"/>
          </ac:spMkLst>
        </pc:spChg>
        <pc:grpChg chg="mod">
          <ac:chgData name="Cai Jun" userId="57e790d697ad4281" providerId="LiveId" clId="{227B45EC-D7E9-4824-AEEC-187E81FB28CA}" dt="2020-06-08T03:18:42.836" v="3"/>
          <ac:grpSpMkLst>
            <pc:docMk/>
            <pc:sldMk cId="0" sldId="446"/>
            <ac:grpSpMk id="3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18:53.665" v="5"/>
          <ac:grpSpMkLst>
            <pc:docMk/>
            <pc:sldMk cId="0" sldId="446"/>
            <ac:grpSpMk id="4102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18:42.836" v="3"/>
          <ac:graphicFrameMkLst>
            <pc:docMk/>
            <pc:sldMk cId="0" sldId="446"/>
            <ac:graphicFrameMk id="1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4:22.356" v="52"/>
          <ac:graphicFrameMkLst>
            <pc:docMk/>
            <pc:sldMk cId="0" sldId="446"/>
            <ac:graphicFrameMk id="409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18:30.355" v="1"/>
          <ac:graphicFrameMkLst>
            <pc:docMk/>
            <pc:sldMk cId="0" sldId="446"/>
            <ac:graphicFrameMk id="410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18:53.665" v="5"/>
          <ac:graphicFrameMkLst>
            <pc:docMk/>
            <pc:sldMk cId="0" sldId="446"/>
            <ac:graphicFrameMk id="4103" creationId="{00000000-0000-0000-0000-000000000000}"/>
          </ac:graphicFrameMkLst>
        </pc:graphicFrameChg>
        <pc:cxnChg chg="mod">
          <ac:chgData name="Cai Jun" userId="57e790d697ad4281" providerId="LiveId" clId="{227B45EC-D7E9-4824-AEEC-187E81FB28CA}" dt="2020-06-08T03:18:53.665" v="5"/>
          <ac:cxnSpMkLst>
            <pc:docMk/>
            <pc:sldMk cId="0" sldId="446"/>
            <ac:cxnSpMk id="4104" creationId="{00000000-0000-0000-0000-000000000000}"/>
          </ac:cxnSpMkLst>
        </pc:cxnChg>
        <pc:cxnChg chg="mod">
          <ac:chgData name="Cai Jun" userId="57e790d697ad4281" providerId="LiveId" clId="{227B45EC-D7E9-4824-AEEC-187E81FB28CA}" dt="2020-06-08T03:18:53.665" v="5"/>
          <ac:cxnSpMkLst>
            <pc:docMk/>
            <pc:sldMk cId="0" sldId="446"/>
            <ac:cxnSpMk id="4105" creationId="{00000000-0000-0000-0000-000000000000}"/>
          </ac:cxnSpMkLst>
        </pc:cxnChg>
      </pc:sldChg>
      <pc:sldChg chg="modSp">
        <pc:chgData name="Cai Jun" userId="57e790d697ad4281" providerId="LiveId" clId="{227B45EC-D7E9-4824-AEEC-187E81FB28CA}" dt="2020-06-08T03:20:16.220" v="13"/>
        <pc:sldMkLst>
          <pc:docMk/>
          <pc:sldMk cId="0" sldId="447"/>
        </pc:sldMkLst>
        <pc:graphicFrameChg chg="mod">
          <ac:chgData name="Cai Jun" userId="57e790d697ad4281" providerId="LiveId" clId="{227B45EC-D7E9-4824-AEEC-187E81FB28CA}" dt="2020-06-08T03:20:05.805" v="11"/>
          <ac:graphicFrameMkLst>
            <pc:docMk/>
            <pc:sldMk cId="0" sldId="447"/>
            <ac:graphicFrameMk id="819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0:16.220" v="13"/>
          <ac:graphicFrameMkLst>
            <pc:docMk/>
            <pc:sldMk cId="0" sldId="447"/>
            <ac:graphicFrameMk id="8197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1:30.898" v="25"/>
        <pc:sldMkLst>
          <pc:docMk/>
          <pc:sldMk cId="0" sldId="448"/>
        </pc:sldMkLst>
        <pc:spChg chg="mod">
          <ac:chgData name="Cai Jun" userId="57e790d697ad4281" providerId="LiveId" clId="{227B45EC-D7E9-4824-AEEC-187E81FB28CA}" dt="2020-06-08T03:20:32.781" v="15"/>
          <ac:spMkLst>
            <pc:docMk/>
            <pc:sldMk cId="0" sldId="448"/>
            <ac:spMk id="9223" creationId="{00000000-0000-0000-0000-000000000000}"/>
          </ac:spMkLst>
        </pc:spChg>
        <pc:spChg chg="mod">
          <ac:chgData name="Cai Jun" userId="57e790d697ad4281" providerId="LiveId" clId="{227B45EC-D7E9-4824-AEEC-187E81FB28CA}" dt="2020-06-08T03:21:04.499" v="19"/>
          <ac:spMkLst>
            <pc:docMk/>
            <pc:sldMk cId="0" sldId="448"/>
            <ac:spMk id="9225" creationId="{00000000-0000-0000-0000-000000000000}"/>
          </ac:spMkLst>
        </pc:spChg>
        <pc:grpChg chg="mod">
          <ac:chgData name="Cai Jun" userId="57e790d697ad4281" providerId="LiveId" clId="{227B45EC-D7E9-4824-AEEC-187E81FB28CA}" dt="2020-06-08T03:21:04.499" v="19"/>
          <ac:grpSpMkLst>
            <pc:docMk/>
            <pc:sldMk cId="0" sldId="448"/>
            <ac:grpSpMk id="9218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20:32.781" v="15"/>
          <ac:grpSpMkLst>
            <pc:docMk/>
            <pc:sldMk cId="0" sldId="448"/>
            <ac:grpSpMk id="9222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21:22.637" v="23"/>
          <ac:graphicFrameMkLst>
            <pc:docMk/>
            <pc:sldMk cId="0" sldId="448"/>
            <ac:graphicFrameMk id="921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1:13.419" v="21"/>
          <ac:graphicFrameMkLst>
            <pc:docMk/>
            <pc:sldMk cId="0" sldId="448"/>
            <ac:graphicFrameMk id="922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1:30.898" v="25"/>
          <ac:graphicFrameMkLst>
            <pc:docMk/>
            <pc:sldMk cId="0" sldId="448"/>
            <ac:graphicFrameMk id="922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0:32.781" v="15"/>
          <ac:graphicFrameMkLst>
            <pc:docMk/>
            <pc:sldMk cId="0" sldId="448"/>
            <ac:graphicFrameMk id="922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1:04.499" v="19"/>
          <ac:graphicFrameMkLst>
            <pc:docMk/>
            <pc:sldMk cId="0" sldId="448"/>
            <ac:graphicFrameMk id="9226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2:30.554" v="39"/>
        <pc:sldMkLst>
          <pc:docMk/>
          <pc:sldMk cId="0" sldId="449"/>
        </pc:sldMkLst>
        <pc:graphicFrameChg chg="mod">
          <ac:chgData name="Cai Jun" userId="57e790d697ad4281" providerId="LiveId" clId="{227B45EC-D7E9-4824-AEEC-187E81FB28CA}" dt="2020-06-08T03:22:15.404" v="35"/>
          <ac:graphicFrameMkLst>
            <pc:docMk/>
            <pc:sldMk cId="0" sldId="449"/>
            <ac:graphicFrameMk id="1126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2:23.500" v="37"/>
          <ac:graphicFrameMkLst>
            <pc:docMk/>
            <pc:sldMk cId="0" sldId="449"/>
            <ac:graphicFrameMk id="1126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2:30.554" v="39"/>
          <ac:graphicFrameMkLst>
            <pc:docMk/>
            <pc:sldMk cId="0" sldId="449"/>
            <ac:graphicFrameMk id="11273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2:05.025" v="33"/>
        <pc:sldMkLst>
          <pc:docMk/>
          <pc:sldMk cId="0" sldId="450"/>
        </pc:sldMkLst>
        <pc:spChg chg="mod">
          <ac:chgData name="Cai Jun" userId="57e790d697ad4281" providerId="LiveId" clId="{227B45EC-D7E9-4824-AEEC-187E81FB28CA}" dt="2020-06-08T03:21:53.799" v="30"/>
          <ac:spMkLst>
            <pc:docMk/>
            <pc:sldMk cId="0" sldId="450"/>
            <ac:spMk id="10245" creationId="{00000000-0000-0000-0000-000000000000}"/>
          </ac:spMkLst>
        </pc:spChg>
        <pc:grpChg chg="mod">
          <ac:chgData name="Cai Jun" userId="57e790d697ad4281" providerId="LiveId" clId="{227B45EC-D7E9-4824-AEEC-187E81FB28CA}" dt="2020-06-08T03:21:53.799" v="30"/>
          <ac:grpSpMkLst>
            <pc:docMk/>
            <pc:sldMk cId="0" sldId="450"/>
            <ac:grpSpMk id="10242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21:45.212" v="28"/>
          <ac:graphicFrameMkLst>
            <pc:docMk/>
            <pc:sldMk cId="0" sldId="450"/>
            <ac:graphicFrameMk id="1024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2:05.025" v="33"/>
          <ac:graphicFrameMkLst>
            <pc:docMk/>
            <pc:sldMk cId="0" sldId="450"/>
            <ac:graphicFrameMk id="1024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1:53.799" v="30"/>
          <ac:graphicFrameMkLst>
            <pc:docMk/>
            <pc:sldMk cId="0" sldId="450"/>
            <ac:graphicFrameMk id="10246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5:28.700" v="56"/>
        <pc:sldMkLst>
          <pc:docMk/>
          <pc:sldMk cId="0" sldId="451"/>
        </pc:sldMkLst>
        <pc:graphicFrameChg chg="mod">
          <ac:chgData name="Cai Jun" userId="57e790d697ad4281" providerId="LiveId" clId="{227B45EC-D7E9-4824-AEEC-187E81FB28CA}" dt="2020-06-08T03:25:23.211" v="54"/>
          <ac:graphicFrameMkLst>
            <pc:docMk/>
            <pc:sldMk cId="0" sldId="451"/>
            <ac:graphicFrameMk id="1331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5:28.700" v="56"/>
          <ac:graphicFrameMkLst>
            <pc:docMk/>
            <pc:sldMk cId="0" sldId="451"/>
            <ac:graphicFrameMk id="13316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26:52.741" v="94" actId="1038"/>
        <pc:sldMkLst>
          <pc:docMk/>
          <pc:sldMk cId="0" sldId="452"/>
        </pc:sldMkLst>
        <pc:graphicFrameChg chg="mod">
          <ac:chgData name="Cai Jun" userId="57e790d697ad4281" providerId="LiveId" clId="{227B45EC-D7E9-4824-AEEC-187E81FB28CA}" dt="2020-06-08T03:25:47.981" v="66" actId="1038"/>
          <ac:graphicFrameMkLst>
            <pc:docMk/>
            <pc:sldMk cId="0" sldId="452"/>
            <ac:graphicFrameMk id="1434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6:23.906" v="82" actId="14100"/>
          <ac:graphicFrameMkLst>
            <pc:docMk/>
            <pc:sldMk cId="0" sldId="452"/>
            <ac:graphicFrameMk id="1434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6:31.140" v="89" actId="1037"/>
          <ac:graphicFrameMkLst>
            <pc:docMk/>
            <pc:sldMk cId="0" sldId="452"/>
            <ac:graphicFrameMk id="1434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6:19.085" v="79" actId="14100"/>
          <ac:graphicFrameMkLst>
            <pc:docMk/>
            <pc:sldMk cId="0" sldId="452"/>
            <ac:graphicFrameMk id="1434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6:52.741" v="94" actId="1038"/>
          <ac:graphicFrameMkLst>
            <pc:docMk/>
            <pc:sldMk cId="0" sldId="452"/>
            <ac:graphicFrameMk id="14344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28:12.493" v="118"/>
        <pc:sldMkLst>
          <pc:docMk/>
          <pc:sldMk cId="0" sldId="454"/>
        </pc:sldMkLst>
        <pc:spChg chg="mod">
          <ac:chgData name="Cai Jun" userId="57e790d697ad4281" providerId="LiveId" clId="{227B45EC-D7E9-4824-AEEC-187E81FB28CA}" dt="2020-06-08T03:28:12.493" v="118"/>
          <ac:spMkLst>
            <pc:docMk/>
            <pc:sldMk cId="0" sldId="454"/>
            <ac:spMk id="17424" creationId="{00000000-0000-0000-0000-000000000000}"/>
          </ac:spMkLst>
        </pc:spChg>
        <pc:grpChg chg="mod">
          <ac:chgData name="Cai Jun" userId="57e790d697ad4281" providerId="LiveId" clId="{227B45EC-D7E9-4824-AEEC-187E81FB28CA}" dt="2020-06-08T03:28:12.493" v="118"/>
          <ac:grpSpMkLst>
            <pc:docMk/>
            <pc:sldMk cId="0" sldId="454"/>
            <ac:grpSpMk id="17417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27:39.344" v="112"/>
          <ac:graphicFrameMkLst>
            <pc:docMk/>
            <pc:sldMk cId="0" sldId="454"/>
            <ac:graphicFrameMk id="1741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7:51.380" v="114"/>
          <ac:graphicFrameMkLst>
            <pc:docMk/>
            <pc:sldMk cId="0" sldId="454"/>
            <ac:graphicFrameMk id="1741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8:02.932" v="116"/>
          <ac:graphicFrameMkLst>
            <pc:docMk/>
            <pc:sldMk cId="0" sldId="454"/>
            <ac:graphicFrameMk id="1742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8:12.493" v="118"/>
          <ac:graphicFrameMkLst>
            <pc:docMk/>
            <pc:sldMk cId="0" sldId="454"/>
            <ac:graphicFrameMk id="17425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3:31:55.870" v="206" actId="1035"/>
        <pc:sldMkLst>
          <pc:docMk/>
          <pc:sldMk cId="0" sldId="455"/>
        </pc:sldMkLst>
        <pc:spChg chg="mod">
          <ac:chgData name="Cai Jun" userId="57e790d697ad4281" providerId="LiveId" clId="{227B45EC-D7E9-4824-AEEC-187E81FB28CA}" dt="2020-06-08T03:31:55.870" v="206" actId="1035"/>
          <ac:spMkLst>
            <pc:docMk/>
            <pc:sldMk cId="0" sldId="455"/>
            <ac:spMk id="19458" creationId="{00000000-0000-0000-0000-000000000000}"/>
          </ac:spMkLst>
        </pc:spChg>
        <pc:spChg chg="mod">
          <ac:chgData name="Cai Jun" userId="57e790d697ad4281" providerId="LiveId" clId="{227B45EC-D7E9-4824-AEEC-187E81FB28CA}" dt="2020-06-08T03:31:07.875" v="191" actId="1035"/>
          <ac:spMkLst>
            <pc:docMk/>
            <pc:sldMk cId="0" sldId="455"/>
            <ac:spMk id="19461" creationId="{00000000-0000-0000-0000-000000000000}"/>
          </ac:spMkLst>
        </pc:spChg>
        <pc:spChg chg="mod">
          <ac:chgData name="Cai Jun" userId="57e790d697ad4281" providerId="LiveId" clId="{227B45EC-D7E9-4824-AEEC-187E81FB28CA}" dt="2020-06-08T03:31:55.870" v="206" actId="1035"/>
          <ac:spMkLst>
            <pc:docMk/>
            <pc:sldMk cId="0" sldId="455"/>
            <ac:spMk id="254994" creationId="{00000000-0000-0000-0000-000000000000}"/>
          </ac:spMkLst>
        </pc:spChg>
        <pc:spChg chg="mod">
          <ac:chgData name="Cai Jun" userId="57e790d697ad4281" providerId="LiveId" clId="{227B45EC-D7E9-4824-AEEC-187E81FB28CA}" dt="2020-06-08T03:31:55.870" v="206" actId="1035"/>
          <ac:spMkLst>
            <pc:docMk/>
            <pc:sldMk cId="0" sldId="455"/>
            <ac:spMk id="254995" creationId="{00000000-0000-0000-0000-000000000000}"/>
          </ac:spMkLst>
        </pc:spChg>
        <pc:graphicFrameChg chg="mod">
          <ac:chgData name="Cai Jun" userId="57e790d697ad4281" providerId="LiveId" clId="{227B45EC-D7E9-4824-AEEC-187E81FB28CA}" dt="2020-06-08T03:31:55.870" v="206" actId="1035"/>
          <ac:graphicFrameMkLst>
            <pc:docMk/>
            <pc:sldMk cId="0" sldId="455"/>
            <ac:graphicFrameMk id="19460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30:49.881" v="175" actId="478"/>
          <ac:graphicFrameMkLst>
            <pc:docMk/>
            <pc:sldMk cId="0" sldId="455"/>
            <ac:graphicFrameMk id="1946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1:07.875" v="191" actId="1035"/>
          <ac:graphicFrameMkLst>
            <pc:docMk/>
            <pc:sldMk cId="0" sldId="455"/>
            <ac:graphicFrameMk id="1946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1:12.400" v="192" actId="1076"/>
          <ac:graphicFrameMkLst>
            <pc:docMk/>
            <pc:sldMk cId="0" sldId="455"/>
            <ac:graphicFrameMk id="1946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31:22.507" v="195"/>
          <ac:graphicFrameMkLst>
            <pc:docMk/>
            <pc:sldMk cId="0" sldId="455"/>
            <ac:graphicFrameMk id="19466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227B45EC-D7E9-4824-AEEC-187E81FB28CA}" dt="2020-06-08T03:54:21.322" v="510" actId="6549"/>
        <pc:sldMkLst>
          <pc:docMk/>
          <pc:sldMk cId="0" sldId="457"/>
        </pc:sldMkLst>
        <pc:spChg chg="add mod">
          <ac:chgData name="Cai Jun" userId="57e790d697ad4281" providerId="LiveId" clId="{227B45EC-D7E9-4824-AEEC-187E81FB28CA}" dt="2020-06-08T03:54:21.322" v="510" actId="6549"/>
          <ac:spMkLst>
            <pc:docMk/>
            <pc:sldMk cId="0" sldId="457"/>
            <ac:spMk id="12" creationId="{4D407932-1BF6-44BC-86B2-855E47A3ED12}"/>
          </ac:spMkLst>
        </pc:spChg>
        <pc:spChg chg="mod">
          <ac:chgData name="Cai Jun" userId="57e790d697ad4281" providerId="LiveId" clId="{227B45EC-D7E9-4824-AEEC-187E81FB28CA}" dt="2020-06-08T03:46:45.735" v="459" actId="207"/>
          <ac:spMkLst>
            <pc:docMk/>
            <pc:sldMk cId="0" sldId="457"/>
            <ac:spMk id="24578" creationId="{00000000-0000-0000-0000-000000000000}"/>
          </ac:spMkLst>
        </pc:spChg>
        <pc:spChg chg="del mod">
          <ac:chgData name="Cai Jun" userId="57e790d697ad4281" providerId="LiveId" clId="{227B45EC-D7E9-4824-AEEC-187E81FB28CA}" dt="2020-06-08T03:53:57.295" v="506" actId="478"/>
          <ac:spMkLst>
            <pc:docMk/>
            <pc:sldMk cId="0" sldId="457"/>
            <ac:spMk id="257028" creationId="{00000000-0000-0000-0000-000000000000}"/>
          </ac:spMkLst>
        </pc:spChg>
        <pc:spChg chg="mod">
          <ac:chgData name="Cai Jun" userId="57e790d697ad4281" providerId="LiveId" clId="{227B45EC-D7E9-4824-AEEC-187E81FB28CA}" dt="2020-06-08T03:53:15.654" v="493" actId="1076"/>
          <ac:spMkLst>
            <pc:docMk/>
            <pc:sldMk cId="0" sldId="457"/>
            <ac:spMk id="257029" creationId="{00000000-0000-0000-0000-000000000000}"/>
          </ac:spMkLst>
        </pc:spChg>
        <pc:graphicFrameChg chg="mod">
          <ac:chgData name="Cai Jun" userId="57e790d697ad4281" providerId="LiveId" clId="{227B45EC-D7E9-4824-AEEC-187E81FB28CA}" dt="2020-06-08T03:46:54.497" v="461"/>
          <ac:graphicFrameMkLst>
            <pc:docMk/>
            <pc:sldMk cId="0" sldId="457"/>
            <ac:graphicFrameMk id="2457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00.094" v="463"/>
          <ac:graphicFrameMkLst>
            <pc:docMk/>
            <pc:sldMk cId="0" sldId="457"/>
            <ac:graphicFrameMk id="25703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05.884" v="465"/>
          <ac:graphicFrameMkLst>
            <pc:docMk/>
            <pc:sldMk cId="0" sldId="457"/>
            <ac:graphicFrameMk id="25703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11.164" v="467"/>
          <ac:graphicFrameMkLst>
            <pc:docMk/>
            <pc:sldMk cId="0" sldId="457"/>
            <ac:graphicFrameMk id="25703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19.179" v="469"/>
          <ac:graphicFrameMkLst>
            <pc:docMk/>
            <pc:sldMk cId="0" sldId="457"/>
            <ac:graphicFrameMk id="25703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7:31.312" v="471"/>
          <ac:graphicFrameMkLst>
            <pc:docMk/>
            <pc:sldMk cId="0" sldId="457"/>
            <ac:graphicFrameMk id="257037" creationId="{00000000-0000-0000-0000-000000000000}"/>
          </ac:graphicFrameMkLst>
        </pc:graphicFrameChg>
      </pc:sldChg>
      <pc:sldChg chg="addSp delSp modSp modAnim">
        <pc:chgData name="Cai Jun" userId="57e790d697ad4281" providerId="LiveId" clId="{227B45EC-D7E9-4824-AEEC-187E81FB28CA}" dt="2020-06-08T03:56:52.733" v="536"/>
        <pc:sldMkLst>
          <pc:docMk/>
          <pc:sldMk cId="0" sldId="458"/>
        </pc:sldMkLst>
        <pc:spChg chg="add mod">
          <ac:chgData name="Cai Jun" userId="57e790d697ad4281" providerId="LiveId" clId="{227B45EC-D7E9-4824-AEEC-187E81FB28CA}" dt="2020-06-08T03:48:06.330" v="474"/>
          <ac:spMkLst>
            <pc:docMk/>
            <pc:sldMk cId="0" sldId="458"/>
            <ac:spMk id="13" creationId="{4BC5B3F6-83FD-43D5-B908-5117FDD55625}"/>
          </ac:spMkLst>
        </pc:spChg>
        <pc:spChg chg="add del mod">
          <ac:chgData name="Cai Jun" userId="57e790d697ad4281" providerId="LiveId" clId="{227B45EC-D7E9-4824-AEEC-187E81FB28CA}" dt="2020-06-08T03:54:31.944" v="511" actId="478"/>
          <ac:spMkLst>
            <pc:docMk/>
            <pc:sldMk cId="0" sldId="458"/>
            <ac:spMk id="15" creationId="{DD4AA190-D118-484E-A288-0034F0E29D23}"/>
          </ac:spMkLst>
        </pc:spChg>
        <pc:spChg chg="add mod">
          <ac:chgData name="Cai Jun" userId="57e790d697ad4281" providerId="LiveId" clId="{227B45EC-D7E9-4824-AEEC-187E81FB28CA}" dt="2020-06-08T03:53:20.859" v="494"/>
          <ac:spMkLst>
            <pc:docMk/>
            <pc:sldMk cId="0" sldId="458"/>
            <ac:spMk id="19" creationId="{772F062D-5925-4C1A-842D-CE0BE4FF2ACE}"/>
          </ac:spMkLst>
        </pc:spChg>
        <pc:spChg chg="add mod">
          <ac:chgData name="Cai Jun" userId="57e790d697ad4281" providerId="LiveId" clId="{227B45EC-D7E9-4824-AEEC-187E81FB28CA}" dt="2020-06-08T03:54:35.797" v="514" actId="20577"/>
          <ac:spMkLst>
            <pc:docMk/>
            <pc:sldMk cId="0" sldId="458"/>
            <ac:spMk id="20" creationId="{D457CC3F-7AE8-4FDD-9230-2BB29F765D18}"/>
          </ac:spMkLst>
        </pc:spChg>
        <pc:spChg chg="del">
          <ac:chgData name="Cai Jun" userId="57e790d697ad4281" providerId="LiveId" clId="{227B45EC-D7E9-4824-AEEC-187E81FB28CA}" dt="2020-06-08T03:48:01.294" v="472" actId="478"/>
          <ac:spMkLst>
            <pc:docMk/>
            <pc:sldMk cId="0" sldId="458"/>
            <ac:spMk id="25602" creationId="{00000000-0000-0000-0000-000000000000}"/>
          </ac:spMkLst>
        </pc:spChg>
        <pc:spChg chg="del">
          <ac:chgData name="Cai Jun" userId="57e790d697ad4281" providerId="LiveId" clId="{227B45EC-D7E9-4824-AEEC-187E81FB28CA}" dt="2020-06-08T03:48:01.294" v="472" actId="478"/>
          <ac:spMkLst>
            <pc:docMk/>
            <pc:sldMk cId="0" sldId="458"/>
            <ac:spMk id="25604" creationId="{00000000-0000-0000-0000-000000000000}"/>
          </ac:spMkLst>
        </pc:spChg>
        <pc:spChg chg="del">
          <ac:chgData name="Cai Jun" userId="57e790d697ad4281" providerId="LiveId" clId="{227B45EC-D7E9-4824-AEEC-187E81FB28CA}" dt="2020-06-08T03:48:05.743" v="473" actId="478"/>
          <ac:spMkLst>
            <pc:docMk/>
            <pc:sldMk cId="0" sldId="458"/>
            <ac:spMk id="25605" creationId="{00000000-0000-0000-0000-000000000000}"/>
          </ac:spMkLst>
        </pc:spChg>
        <pc:graphicFrameChg chg="add mod">
          <ac:chgData name="Cai Jun" userId="57e790d697ad4281" providerId="LiveId" clId="{227B45EC-D7E9-4824-AEEC-187E81FB28CA}" dt="2020-06-08T03:48:06.330" v="474"/>
          <ac:graphicFrameMkLst>
            <pc:docMk/>
            <pc:sldMk cId="0" sldId="458"/>
            <ac:graphicFrameMk id="14" creationId="{66F74344-BA99-4BD6-A63C-4CBF613D4A70}"/>
          </ac:graphicFrameMkLst>
        </pc:graphicFrameChg>
        <pc:graphicFrameChg chg="add mod">
          <ac:chgData name="Cai Jun" userId="57e790d697ad4281" providerId="LiveId" clId="{227B45EC-D7E9-4824-AEEC-187E81FB28CA}" dt="2020-06-08T03:48:06.330" v="474"/>
          <ac:graphicFrameMkLst>
            <pc:docMk/>
            <pc:sldMk cId="0" sldId="458"/>
            <ac:graphicFrameMk id="16" creationId="{AFF0C70A-F228-4667-A4C9-757778D2EF9F}"/>
          </ac:graphicFrameMkLst>
        </pc:graphicFrameChg>
        <pc:graphicFrameChg chg="add mod">
          <ac:chgData name="Cai Jun" userId="57e790d697ad4281" providerId="LiveId" clId="{227B45EC-D7E9-4824-AEEC-187E81FB28CA}" dt="2020-06-08T03:48:06.330" v="474"/>
          <ac:graphicFrameMkLst>
            <pc:docMk/>
            <pc:sldMk cId="0" sldId="458"/>
            <ac:graphicFrameMk id="17" creationId="{75E7889D-06CF-448C-B895-44EE4F05E52E}"/>
          </ac:graphicFrameMkLst>
        </pc:graphicFrameChg>
        <pc:graphicFrameChg chg="add mod">
          <ac:chgData name="Cai Jun" userId="57e790d697ad4281" providerId="LiveId" clId="{227B45EC-D7E9-4824-AEEC-187E81FB28CA}" dt="2020-06-08T03:48:06.330" v="474"/>
          <ac:graphicFrameMkLst>
            <pc:docMk/>
            <pc:sldMk cId="0" sldId="458"/>
            <ac:graphicFrameMk id="18" creationId="{EB090CB9-6999-4D3F-AFA6-1F6E840DE8FD}"/>
          </ac:graphicFrameMkLst>
        </pc:graphicFrameChg>
        <pc:graphicFrameChg chg="del">
          <ac:chgData name="Cai Jun" userId="57e790d697ad4281" providerId="LiveId" clId="{227B45EC-D7E9-4824-AEEC-187E81FB28CA}" dt="2020-06-08T03:48:01.294" v="472" actId="478"/>
          <ac:graphicFrameMkLst>
            <pc:docMk/>
            <pc:sldMk cId="0" sldId="458"/>
            <ac:graphicFrameMk id="25603" creationId="{00000000-0000-0000-0000-000000000000}"/>
          </ac:graphicFrameMkLst>
        </pc:graphicFrameChg>
        <pc:graphicFrameChg chg="del">
          <ac:chgData name="Cai Jun" userId="57e790d697ad4281" providerId="LiveId" clId="{227B45EC-D7E9-4824-AEEC-187E81FB28CA}" dt="2020-06-08T03:48:01.294" v="472" actId="478"/>
          <ac:graphicFrameMkLst>
            <pc:docMk/>
            <pc:sldMk cId="0" sldId="458"/>
            <ac:graphicFrameMk id="25606" creationId="{00000000-0000-0000-0000-000000000000}"/>
          </ac:graphicFrameMkLst>
        </pc:graphicFrameChg>
        <pc:graphicFrameChg chg="del">
          <ac:chgData name="Cai Jun" userId="57e790d697ad4281" providerId="LiveId" clId="{227B45EC-D7E9-4824-AEEC-187E81FB28CA}" dt="2020-06-08T03:48:01.294" v="472" actId="478"/>
          <ac:graphicFrameMkLst>
            <pc:docMk/>
            <pc:sldMk cId="0" sldId="458"/>
            <ac:graphicFrameMk id="25607" creationId="{00000000-0000-0000-0000-000000000000}"/>
          </ac:graphicFrameMkLst>
        </pc:graphicFrameChg>
        <pc:graphicFrameChg chg="del">
          <ac:chgData name="Cai Jun" userId="57e790d697ad4281" providerId="LiveId" clId="{227B45EC-D7E9-4824-AEEC-187E81FB28CA}" dt="2020-06-08T03:48:01.294" v="472" actId="478"/>
          <ac:graphicFrameMkLst>
            <pc:docMk/>
            <pc:sldMk cId="0" sldId="458"/>
            <ac:graphicFrameMk id="2560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6:13.961" v="532"/>
          <ac:graphicFrameMkLst>
            <pc:docMk/>
            <pc:sldMk cId="0" sldId="458"/>
            <ac:graphicFrameMk id="2561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6:52.733" v="536"/>
          <ac:graphicFrameMkLst>
            <pc:docMk/>
            <pc:sldMk cId="0" sldId="458"/>
            <ac:graphicFrameMk id="2561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6:21.048" v="534"/>
          <ac:graphicFrameMkLst>
            <pc:docMk/>
            <pc:sldMk cId="0" sldId="458"/>
            <ac:graphicFrameMk id="25612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55:49.308" v="530"/>
        <pc:sldMkLst>
          <pc:docMk/>
          <pc:sldMk cId="0" sldId="459"/>
        </pc:sldMkLst>
        <pc:graphicFrameChg chg="mod">
          <ac:chgData name="Cai Jun" userId="57e790d697ad4281" providerId="LiveId" clId="{227B45EC-D7E9-4824-AEEC-187E81FB28CA}" dt="2020-06-08T03:54:51.938" v="516"/>
          <ac:graphicFrameMkLst>
            <pc:docMk/>
            <pc:sldMk cId="0" sldId="459"/>
            <ac:graphicFrameMk id="25907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07.192" v="520"/>
          <ac:graphicFrameMkLst>
            <pc:docMk/>
            <pc:sldMk cId="0" sldId="459"/>
            <ac:graphicFrameMk id="25907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23.790" v="524"/>
          <ac:graphicFrameMkLst>
            <pc:docMk/>
            <pc:sldMk cId="0" sldId="459"/>
            <ac:graphicFrameMk id="25907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4:59.648" v="518"/>
          <ac:graphicFrameMkLst>
            <pc:docMk/>
            <pc:sldMk cId="0" sldId="459"/>
            <ac:graphicFrameMk id="25908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15.455" v="522"/>
          <ac:graphicFrameMkLst>
            <pc:docMk/>
            <pc:sldMk cId="0" sldId="459"/>
            <ac:graphicFrameMk id="259081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31.952" v="526"/>
          <ac:graphicFrameMkLst>
            <pc:docMk/>
            <pc:sldMk cId="0" sldId="459"/>
            <ac:graphicFrameMk id="25908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40.126" v="528"/>
          <ac:graphicFrameMkLst>
            <pc:docMk/>
            <pc:sldMk cId="0" sldId="459"/>
            <ac:graphicFrameMk id="25908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5:49.308" v="530"/>
          <ac:graphicFrameMkLst>
            <pc:docMk/>
            <pc:sldMk cId="0" sldId="459"/>
            <ac:graphicFrameMk id="259084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4:39:15.103" v="1507"/>
        <pc:sldMkLst>
          <pc:docMk/>
          <pc:sldMk cId="0" sldId="461"/>
        </pc:sldMkLst>
        <pc:spChg chg="mod">
          <ac:chgData name="Cai Jun" userId="57e790d697ad4281" providerId="LiveId" clId="{227B45EC-D7E9-4824-AEEC-187E81FB28CA}" dt="2020-06-08T03:22:58.111" v="44" actId="113"/>
          <ac:spMkLst>
            <pc:docMk/>
            <pc:sldMk cId="0" sldId="461"/>
            <ac:spMk id="12290" creationId="{00000000-0000-0000-0000-000000000000}"/>
          </ac:spMkLst>
        </pc:spChg>
        <pc:grpChg chg="mod">
          <ac:chgData name="Cai Jun" userId="57e790d697ad4281" providerId="LiveId" clId="{227B45EC-D7E9-4824-AEEC-187E81FB28CA}" dt="2020-06-08T03:22:42.883" v="41"/>
          <ac:grpSpMkLst>
            <pc:docMk/>
            <pc:sldMk cId="0" sldId="461"/>
            <ac:grpSpMk id="4" creationId="{F2FCE0DA-98D4-4EDD-8917-5EA9E9413EBB}"/>
          </ac:grpSpMkLst>
        </pc:grpChg>
        <pc:graphicFrameChg chg="mod">
          <ac:chgData name="Cai Jun" userId="57e790d697ad4281" providerId="LiveId" clId="{227B45EC-D7E9-4824-AEEC-187E81FB28CA}" dt="2020-06-08T04:39:15.103" v="1507"/>
          <ac:graphicFrameMkLst>
            <pc:docMk/>
            <pc:sldMk cId="0" sldId="461"/>
            <ac:graphicFrameMk id="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24:07.480" v="50"/>
          <ac:graphicFrameMkLst>
            <pc:docMk/>
            <pc:sldMk cId="0" sldId="461"/>
            <ac:graphicFrameMk id="12" creationId="{838DC489-0889-4E32-B52A-28BF3BB896EB}"/>
          </ac:graphicFrameMkLst>
        </pc:graphicFrameChg>
        <pc:graphicFrameChg chg="mod">
          <ac:chgData name="Cai Jun" userId="57e790d697ad4281" providerId="LiveId" clId="{227B45EC-D7E9-4824-AEEC-187E81FB28CA}" dt="2020-06-08T03:23:29.416" v="48"/>
          <ac:graphicFrameMkLst>
            <pc:docMk/>
            <pc:sldMk cId="0" sldId="461"/>
            <ac:graphicFrameMk id="13" creationId="{078CBE91-4AA4-459B-8B57-BF5C1AFCB011}"/>
          </ac:graphicFrameMkLst>
        </pc:graphicFrameChg>
        <pc:graphicFrameChg chg="mod">
          <ac:chgData name="Cai Jun" userId="57e790d697ad4281" providerId="LiveId" clId="{227B45EC-D7E9-4824-AEEC-187E81FB28CA}" dt="2020-06-08T03:22:42.883" v="41"/>
          <ac:graphicFrameMkLst>
            <pc:docMk/>
            <pc:sldMk cId="0" sldId="461"/>
            <ac:graphicFrameMk id="12292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4:00:07.456" v="566" actId="1038"/>
        <pc:sldMkLst>
          <pc:docMk/>
          <pc:sldMk cId="0" sldId="463"/>
        </pc:sldMkLst>
        <pc:graphicFrameChg chg="mod">
          <ac:chgData name="Cai Jun" userId="57e790d697ad4281" providerId="LiveId" clId="{227B45EC-D7E9-4824-AEEC-187E81FB28CA}" dt="2020-06-08T03:59:35.767" v="544" actId="1076"/>
          <ac:graphicFrameMkLst>
            <pc:docMk/>
            <pc:sldMk cId="0" sldId="463"/>
            <ac:graphicFrameMk id="28675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59:32.882" v="543" actId="478"/>
          <ac:graphicFrameMkLst>
            <pc:docMk/>
            <pc:sldMk cId="0" sldId="463"/>
            <ac:graphicFrameMk id="28676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59:32.882" v="543" actId="478"/>
          <ac:graphicFrameMkLst>
            <pc:docMk/>
            <pc:sldMk cId="0" sldId="463"/>
            <ac:graphicFrameMk id="28677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3:59:32.882" v="543" actId="478"/>
          <ac:graphicFrameMkLst>
            <pc:docMk/>
            <pc:sldMk cId="0" sldId="463"/>
            <ac:graphicFrameMk id="2867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0:07.456" v="566" actId="1038"/>
          <ac:graphicFrameMkLst>
            <pc:docMk/>
            <pc:sldMk cId="0" sldId="463"/>
            <ac:graphicFrameMk id="2867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59:55.136" v="557" actId="1036"/>
          <ac:graphicFrameMkLst>
            <pc:docMk/>
            <pc:sldMk cId="0" sldId="463"/>
            <ac:graphicFrameMk id="28680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4:02:04.415" v="616" actId="20577"/>
        <pc:sldMkLst>
          <pc:docMk/>
          <pc:sldMk cId="0" sldId="464"/>
        </pc:sldMkLst>
        <pc:spChg chg="mod">
          <ac:chgData name="Cai Jun" userId="57e790d697ad4281" providerId="LiveId" clId="{227B45EC-D7E9-4824-AEEC-187E81FB28CA}" dt="2020-06-08T04:02:04.415" v="616" actId="20577"/>
          <ac:spMkLst>
            <pc:docMk/>
            <pc:sldMk cId="0" sldId="464"/>
            <ac:spMk id="29701" creationId="{00000000-0000-0000-0000-000000000000}"/>
          </ac:spMkLst>
        </pc:spChg>
        <pc:graphicFrameChg chg="mod">
          <ac:chgData name="Cai Jun" userId="57e790d697ad4281" providerId="LiveId" clId="{227B45EC-D7E9-4824-AEEC-187E81FB28CA}" dt="2020-06-08T04:00:36.111" v="571" actId="1076"/>
          <ac:graphicFrameMkLst>
            <pc:docMk/>
            <pc:sldMk cId="0" sldId="464"/>
            <ac:graphicFrameMk id="29699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0:33.258" v="570" actId="478"/>
          <ac:graphicFrameMkLst>
            <pc:docMk/>
            <pc:sldMk cId="0" sldId="464"/>
            <ac:graphicFrameMk id="2970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0:46.704" v="576" actId="14100"/>
          <ac:graphicFrameMkLst>
            <pc:docMk/>
            <pc:sldMk cId="0" sldId="464"/>
            <ac:graphicFrameMk id="2970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1:21.047" v="579" actId="1076"/>
          <ac:graphicFrameMkLst>
            <pc:docMk/>
            <pc:sldMk cId="0" sldId="464"/>
            <ac:graphicFrameMk id="29703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4:03:28.342" v="633" actId="1076"/>
        <pc:sldMkLst>
          <pc:docMk/>
          <pc:sldMk cId="0" sldId="465"/>
        </pc:sldMkLst>
        <pc:graphicFrameChg chg="mod">
          <ac:chgData name="Cai Jun" userId="57e790d697ad4281" providerId="LiveId" clId="{227B45EC-D7E9-4824-AEEC-187E81FB28CA}" dt="2020-06-08T04:03:09.913" v="628" actId="1076"/>
          <ac:graphicFrameMkLst>
            <pc:docMk/>
            <pc:sldMk cId="0" sldId="465"/>
            <ac:graphicFrameMk id="30723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3:04.702" v="626" actId="478"/>
          <ac:graphicFrameMkLst>
            <pc:docMk/>
            <pc:sldMk cId="0" sldId="465"/>
            <ac:graphicFrameMk id="30724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3:04.702" v="626" actId="478"/>
          <ac:graphicFrameMkLst>
            <pc:docMk/>
            <pc:sldMk cId="0" sldId="465"/>
            <ac:graphicFrameMk id="30725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3:04.702" v="626" actId="478"/>
          <ac:graphicFrameMkLst>
            <pc:docMk/>
            <pc:sldMk cId="0" sldId="465"/>
            <ac:graphicFrameMk id="3072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3:17.566" v="630"/>
          <ac:graphicFrameMkLst>
            <pc:docMk/>
            <pc:sldMk cId="0" sldId="465"/>
            <ac:graphicFrameMk id="3072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3:28.342" v="633" actId="1076"/>
          <ac:graphicFrameMkLst>
            <pc:docMk/>
            <pc:sldMk cId="0" sldId="465"/>
            <ac:graphicFrameMk id="30728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4:39:15.103" v="1509"/>
        <pc:sldMkLst>
          <pc:docMk/>
          <pc:sldMk cId="0" sldId="466"/>
        </pc:sldMkLst>
        <pc:graphicFrameChg chg="mod">
          <ac:chgData name="Cai Jun" userId="57e790d697ad4281" providerId="LiveId" clId="{227B45EC-D7E9-4824-AEEC-187E81FB28CA}" dt="2020-06-08T04:04:07.229" v="637" actId="14100"/>
          <ac:graphicFrameMkLst>
            <pc:docMk/>
            <pc:sldMk cId="0" sldId="466"/>
            <ac:graphicFrameMk id="3174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39:15.103" v="1509"/>
          <ac:graphicFrameMkLst>
            <pc:docMk/>
            <pc:sldMk cId="0" sldId="466"/>
            <ac:graphicFrameMk id="31749" creationId="{00000000-0000-0000-0000-000000000000}"/>
          </ac:graphicFrameMkLst>
        </pc:graphicFrameChg>
      </pc:sldChg>
      <pc:sldChg chg="addSp delSp modSp">
        <pc:chgData name="Cai Jun" userId="57e790d697ad4281" providerId="LiveId" clId="{227B45EC-D7E9-4824-AEEC-187E81FB28CA}" dt="2020-06-08T04:06:14.648" v="653"/>
        <pc:sldMkLst>
          <pc:docMk/>
          <pc:sldMk cId="0" sldId="467"/>
        </pc:sldMkLst>
        <pc:spChg chg="add mod">
          <ac:chgData name="Cai Jun" userId="57e790d697ad4281" providerId="LiveId" clId="{227B45EC-D7E9-4824-AEEC-187E81FB28CA}" dt="2020-06-08T04:05:25.583" v="643"/>
          <ac:spMkLst>
            <pc:docMk/>
            <pc:sldMk cId="0" sldId="467"/>
            <ac:spMk id="10" creationId="{B6F2C357-3A5E-47C0-A927-11A4B9B6514E}"/>
          </ac:spMkLst>
        </pc:spChg>
        <pc:spChg chg="del">
          <ac:chgData name="Cai Jun" userId="57e790d697ad4281" providerId="LiveId" clId="{227B45EC-D7E9-4824-AEEC-187E81FB28CA}" dt="2020-06-08T04:05:24.583" v="642" actId="478"/>
          <ac:spMkLst>
            <pc:docMk/>
            <pc:sldMk cId="0" sldId="467"/>
            <ac:spMk id="32770" creationId="{00000000-0000-0000-0000-000000000000}"/>
          </ac:spMkLst>
        </pc:spChg>
        <pc:graphicFrameChg chg="add mod">
          <ac:chgData name="Cai Jun" userId="57e790d697ad4281" providerId="LiveId" clId="{227B45EC-D7E9-4824-AEEC-187E81FB28CA}" dt="2020-06-08T04:05:25.583" v="643"/>
          <ac:graphicFrameMkLst>
            <pc:docMk/>
            <pc:sldMk cId="0" sldId="467"/>
            <ac:graphicFrameMk id="11" creationId="{7F3C99C8-50CD-451E-9CD3-51CA853F51AF}"/>
          </ac:graphicFrameMkLst>
        </pc:graphicFrameChg>
        <pc:graphicFrameChg chg="del">
          <ac:chgData name="Cai Jun" userId="57e790d697ad4281" providerId="LiveId" clId="{227B45EC-D7E9-4824-AEEC-187E81FB28CA}" dt="2020-06-08T04:05:24.583" v="642" actId="478"/>
          <ac:graphicFrameMkLst>
            <pc:docMk/>
            <pc:sldMk cId="0" sldId="467"/>
            <ac:graphicFrameMk id="3277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5:53.352" v="649"/>
          <ac:graphicFrameMkLst>
            <pc:docMk/>
            <pc:sldMk cId="0" sldId="467"/>
            <ac:graphicFrameMk id="3277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6:01.400" v="651"/>
          <ac:graphicFrameMkLst>
            <pc:docMk/>
            <pc:sldMk cId="0" sldId="467"/>
            <ac:graphicFrameMk id="3277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6:14.648" v="653"/>
          <ac:graphicFrameMkLst>
            <pc:docMk/>
            <pc:sldMk cId="0" sldId="467"/>
            <ac:graphicFrameMk id="3277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5:45.020" v="647"/>
          <ac:graphicFrameMkLst>
            <pc:docMk/>
            <pc:sldMk cId="0" sldId="467"/>
            <ac:graphicFrameMk id="3277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5:36.140" v="645"/>
          <ac:graphicFrameMkLst>
            <pc:docMk/>
            <pc:sldMk cId="0" sldId="467"/>
            <ac:graphicFrameMk id="32777" creationId="{00000000-0000-0000-0000-000000000000}"/>
          </ac:graphicFrameMkLst>
        </pc:graphicFrameChg>
      </pc:sldChg>
      <pc:sldChg chg="delSp modSp mod">
        <pc:chgData name="Cai Jun" userId="57e790d697ad4281" providerId="LiveId" clId="{227B45EC-D7E9-4824-AEEC-187E81FB28CA}" dt="2020-06-08T04:08:10.954" v="664" actId="1076"/>
        <pc:sldMkLst>
          <pc:docMk/>
          <pc:sldMk cId="0" sldId="468"/>
        </pc:sldMkLst>
        <pc:graphicFrameChg chg="mod">
          <ac:chgData name="Cai Jun" userId="57e790d697ad4281" providerId="LiveId" clId="{227B45EC-D7E9-4824-AEEC-187E81FB28CA}" dt="2020-06-08T04:07:51.858" v="659" actId="1076"/>
          <ac:graphicFrameMkLst>
            <pc:docMk/>
            <pc:sldMk cId="0" sldId="468"/>
            <ac:graphicFrameMk id="33795" creationId="{00000000-0000-0000-0000-000000000000}"/>
          </ac:graphicFrameMkLst>
        </pc:graphicFrameChg>
        <pc:graphicFrameChg chg="del mod">
          <ac:chgData name="Cai Jun" userId="57e790d697ad4281" providerId="LiveId" clId="{227B45EC-D7E9-4824-AEEC-187E81FB28CA}" dt="2020-06-08T04:07:48.471" v="658" actId="478"/>
          <ac:graphicFrameMkLst>
            <pc:docMk/>
            <pc:sldMk cId="0" sldId="468"/>
            <ac:graphicFrameMk id="33796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8:10.954" v="664" actId="1076"/>
          <ac:graphicFrameMkLst>
            <pc:docMk/>
            <pc:sldMk cId="0" sldId="468"/>
            <ac:graphicFrameMk id="3379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7:59.728" v="661"/>
          <ac:graphicFrameMkLst>
            <pc:docMk/>
            <pc:sldMk cId="0" sldId="468"/>
            <ac:graphicFrameMk id="33798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4:08:32.731" v="670"/>
        <pc:sldMkLst>
          <pc:docMk/>
          <pc:sldMk cId="0" sldId="469"/>
        </pc:sldMkLst>
        <pc:graphicFrameChg chg="mod">
          <ac:chgData name="Cai Jun" userId="57e790d697ad4281" providerId="LiveId" clId="{227B45EC-D7E9-4824-AEEC-187E81FB28CA}" dt="2020-06-08T04:08:21.811" v="666"/>
          <ac:graphicFrameMkLst>
            <pc:docMk/>
            <pc:sldMk cId="0" sldId="469"/>
            <ac:graphicFrameMk id="3481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8:32.731" v="670"/>
          <ac:graphicFrameMkLst>
            <pc:docMk/>
            <pc:sldMk cId="0" sldId="469"/>
            <ac:graphicFrameMk id="34820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08:27.527" v="668"/>
          <ac:graphicFrameMkLst>
            <pc:docMk/>
            <pc:sldMk cId="0" sldId="469"/>
            <ac:graphicFrameMk id="34821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4:11:01.209" v="698"/>
        <pc:sldMkLst>
          <pc:docMk/>
          <pc:sldMk cId="0" sldId="470"/>
        </pc:sldMkLst>
        <pc:graphicFrameChg chg="mod">
          <ac:chgData name="Cai Jun" userId="57e790d697ad4281" providerId="LiveId" clId="{227B45EC-D7E9-4824-AEEC-187E81FB28CA}" dt="2020-06-08T04:08:38.778" v="672"/>
          <ac:graphicFrameMkLst>
            <pc:docMk/>
            <pc:sldMk cId="0" sldId="470"/>
            <ac:graphicFrameMk id="3584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10:43.369" v="694"/>
          <ac:graphicFrameMkLst>
            <pc:docMk/>
            <pc:sldMk cId="0" sldId="470"/>
            <ac:graphicFrameMk id="35845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11:01.209" v="698"/>
          <ac:graphicFrameMkLst>
            <pc:docMk/>
            <pc:sldMk cId="0" sldId="470"/>
            <ac:graphicFrameMk id="35846" creationId="{00000000-0000-0000-0000-000000000000}"/>
          </ac:graphicFrameMkLst>
        </pc:graphicFrameChg>
      </pc:sldChg>
      <pc:sldChg chg="addSp delSp modSp mod">
        <pc:chgData name="Cai Jun" userId="57e790d697ad4281" providerId="LiveId" clId="{227B45EC-D7E9-4824-AEEC-187E81FB28CA}" dt="2020-06-08T04:44:48.171" v="1596" actId="1036"/>
        <pc:sldMkLst>
          <pc:docMk/>
          <pc:sldMk cId="0" sldId="471"/>
        </pc:sldMkLst>
        <pc:spChg chg="add del mod">
          <ac:chgData name="Cai Jun" userId="57e790d697ad4281" providerId="LiveId" clId="{227B45EC-D7E9-4824-AEEC-187E81FB28CA}" dt="2020-06-08T04:21:00.397" v="903" actId="478"/>
          <ac:spMkLst>
            <pc:docMk/>
            <pc:sldMk cId="0" sldId="471"/>
            <ac:spMk id="4" creationId="{44B634FC-9027-4C37-8524-2859D03ECDBE}"/>
          </ac:spMkLst>
        </pc:spChg>
        <pc:spChg chg="add mod">
          <ac:chgData name="Cai Jun" userId="57e790d697ad4281" providerId="LiveId" clId="{227B45EC-D7E9-4824-AEEC-187E81FB28CA}" dt="2020-06-08T04:40:34.046" v="1580" actId="1035"/>
          <ac:spMkLst>
            <pc:docMk/>
            <pc:sldMk cId="0" sldId="471"/>
            <ac:spMk id="15" creationId="{CA381759-C24A-410B-AC10-980068F91E5F}"/>
          </ac:spMkLst>
        </pc:spChg>
        <pc:spChg chg="mod">
          <ac:chgData name="Cai Jun" userId="57e790d697ad4281" providerId="LiveId" clId="{227B45EC-D7E9-4824-AEEC-187E81FB28CA}" dt="2020-06-08T04:10:47.254" v="696" actId="14100"/>
          <ac:spMkLst>
            <pc:docMk/>
            <pc:sldMk cId="0" sldId="471"/>
            <ac:spMk id="36870" creationId="{00000000-0000-0000-0000-000000000000}"/>
          </ac:spMkLst>
        </pc:spChg>
        <pc:grpChg chg="del mod">
          <ac:chgData name="Cai Jun" userId="57e790d697ad4281" providerId="LiveId" clId="{227B45EC-D7E9-4824-AEEC-187E81FB28CA}" dt="2020-06-08T04:11:56.959" v="706" actId="478"/>
          <ac:grpSpMkLst>
            <pc:docMk/>
            <pc:sldMk cId="0" sldId="471"/>
            <ac:grpSpMk id="36866" creationId="{00000000-0000-0000-0000-000000000000}"/>
          </ac:grpSpMkLst>
        </pc:grpChg>
        <pc:graphicFrameChg chg="add mod modGraphic">
          <ac:chgData name="Cai Jun" userId="57e790d697ad4281" providerId="LiveId" clId="{227B45EC-D7E9-4824-AEEC-187E81FB28CA}" dt="2020-06-08T04:42:06.254" v="1586" actId="255"/>
          <ac:graphicFrameMkLst>
            <pc:docMk/>
            <pc:sldMk cId="0" sldId="471"/>
            <ac:graphicFrameMk id="2" creationId="{8D516DAF-9F71-40A0-A7F2-BA142B6F3142}"/>
          </ac:graphicFrameMkLst>
        </pc:graphicFrameChg>
        <pc:graphicFrameChg chg="add mod">
          <ac:chgData name="Cai Jun" userId="57e790d697ad4281" providerId="LiveId" clId="{227B45EC-D7E9-4824-AEEC-187E81FB28CA}" dt="2020-06-08T04:40:34.046" v="1580" actId="1035"/>
          <ac:graphicFrameMkLst>
            <pc:docMk/>
            <pc:sldMk cId="0" sldId="471"/>
            <ac:graphicFrameMk id="5" creationId="{E1AC953C-DEA8-42AE-B75E-4BFF6A46852E}"/>
          </ac:graphicFrameMkLst>
        </pc:graphicFrameChg>
        <pc:graphicFrameChg chg="add mod">
          <ac:chgData name="Cai Jun" userId="57e790d697ad4281" providerId="LiveId" clId="{227B45EC-D7E9-4824-AEEC-187E81FB28CA}" dt="2020-06-08T04:44:48.171" v="1596" actId="1036"/>
          <ac:graphicFrameMkLst>
            <pc:docMk/>
            <pc:sldMk cId="0" sldId="471"/>
            <ac:graphicFrameMk id="12" creationId="{428DA362-9739-47C8-9FCA-CE9588DE71C1}"/>
          </ac:graphicFrameMkLst>
        </pc:graphicFrameChg>
        <pc:graphicFrameChg chg="add mod">
          <ac:chgData name="Cai Jun" userId="57e790d697ad4281" providerId="LiveId" clId="{227B45EC-D7E9-4824-AEEC-187E81FB28CA}" dt="2020-06-08T04:40:34.046" v="1580" actId="1035"/>
          <ac:graphicFrameMkLst>
            <pc:docMk/>
            <pc:sldMk cId="0" sldId="471"/>
            <ac:graphicFrameMk id="13" creationId="{2EDB97D0-539A-4612-A2AA-15B570171102}"/>
          </ac:graphicFrameMkLst>
        </pc:graphicFrameChg>
        <pc:graphicFrameChg chg="add mod">
          <ac:chgData name="Cai Jun" userId="57e790d697ad4281" providerId="LiveId" clId="{227B45EC-D7E9-4824-AEEC-187E81FB28CA}" dt="2020-06-08T04:40:34.046" v="1580" actId="1035"/>
          <ac:graphicFrameMkLst>
            <pc:docMk/>
            <pc:sldMk cId="0" sldId="471"/>
            <ac:graphicFrameMk id="14" creationId="{3338E209-597D-4490-86C5-D40C83B1F2DD}"/>
          </ac:graphicFrameMkLst>
        </pc:graphicFrameChg>
        <pc:graphicFrameChg chg="mod">
          <ac:chgData name="Cai Jun" userId="57e790d697ad4281" providerId="LiveId" clId="{227B45EC-D7E9-4824-AEEC-187E81FB28CA}" dt="2020-06-08T04:43:46.142" v="1593" actId="1076"/>
          <ac:graphicFrameMkLst>
            <pc:docMk/>
            <pc:sldMk cId="0" sldId="471"/>
            <ac:graphicFrameMk id="3686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43:43.892" v="1592" actId="1076"/>
          <ac:graphicFrameMkLst>
            <pc:docMk/>
            <pc:sldMk cId="0" sldId="471"/>
            <ac:graphicFrameMk id="3686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4:10:47.254" v="696" actId="14100"/>
          <ac:graphicFrameMkLst>
            <pc:docMk/>
            <pc:sldMk cId="0" sldId="471"/>
            <ac:graphicFrameMk id="36871" creationId="{00000000-0000-0000-0000-000000000000}"/>
          </ac:graphicFrameMkLst>
        </pc:graphicFrameChg>
      </pc:sldChg>
      <pc:sldChg chg="modSp">
        <pc:chgData name="Cai Jun" userId="57e790d697ad4281" providerId="LiveId" clId="{227B45EC-D7E9-4824-AEEC-187E81FB28CA}" dt="2020-06-08T03:46:25.861" v="455"/>
        <pc:sldMkLst>
          <pc:docMk/>
          <pc:sldMk cId="0" sldId="480"/>
        </pc:sldMkLst>
        <pc:graphicFrameChg chg="mod">
          <ac:chgData name="Cai Jun" userId="57e790d697ad4281" providerId="LiveId" clId="{227B45EC-D7E9-4824-AEEC-187E81FB28CA}" dt="2020-06-08T03:46:25.861" v="455"/>
          <ac:graphicFrameMkLst>
            <pc:docMk/>
            <pc:sldMk cId="0" sldId="480"/>
            <ac:graphicFrameMk id="46087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42:23.222" v="419" actId="1076"/>
        <pc:sldMkLst>
          <pc:docMk/>
          <pc:sldMk cId="0" sldId="481"/>
        </pc:sldMkLst>
        <pc:grpChg chg="mod">
          <ac:chgData name="Cai Jun" userId="57e790d697ad4281" providerId="LiveId" clId="{227B45EC-D7E9-4824-AEEC-187E81FB28CA}" dt="2020-06-08T03:41:25.280" v="330"/>
          <ac:grpSpMkLst>
            <pc:docMk/>
            <pc:sldMk cId="0" sldId="481"/>
            <ac:grpSpMk id="49156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42:23.222" v="419" actId="1076"/>
          <ac:graphicFrameMkLst>
            <pc:docMk/>
            <pc:sldMk cId="0" sldId="481"/>
            <ac:graphicFrameMk id="49157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2:20.129" v="418" actId="1035"/>
          <ac:graphicFrameMkLst>
            <pc:docMk/>
            <pc:sldMk cId="0" sldId="481"/>
            <ac:graphicFrameMk id="49158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2:07.852" v="398" actId="1037"/>
          <ac:graphicFrameMkLst>
            <pc:docMk/>
            <pc:sldMk cId="0" sldId="481"/>
            <ac:graphicFrameMk id="49159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1:59.856" v="393" actId="1037"/>
          <ac:graphicFrameMkLst>
            <pc:docMk/>
            <pc:sldMk cId="0" sldId="481"/>
            <ac:graphicFrameMk id="49160" creationId="{00000000-0000-0000-0000-000000000000}"/>
          </ac:graphicFrameMkLst>
        </pc:graphicFrameChg>
      </pc:sldChg>
      <pc:sldChg chg="addSp delSp modSp mod modAnim">
        <pc:chgData name="Cai Jun" userId="57e790d697ad4281" providerId="LiveId" clId="{227B45EC-D7E9-4824-AEEC-187E81FB28CA}" dt="2020-06-08T03:45:43.177" v="453"/>
        <pc:sldMkLst>
          <pc:docMk/>
          <pc:sldMk cId="0" sldId="482"/>
        </pc:sldMkLst>
        <pc:spChg chg="add mod">
          <ac:chgData name="Cai Jun" userId="57e790d697ad4281" providerId="LiveId" clId="{227B45EC-D7E9-4824-AEEC-187E81FB28CA}" dt="2020-06-08T03:45:05.622" v="447"/>
          <ac:spMkLst>
            <pc:docMk/>
            <pc:sldMk cId="0" sldId="482"/>
            <ac:spMk id="9" creationId="{F95C4D92-38E7-4941-9307-6937ED08E2F1}"/>
          </ac:spMkLst>
        </pc:spChg>
        <pc:spChg chg="mod">
          <ac:chgData name="Cai Jun" userId="57e790d697ad4281" providerId="LiveId" clId="{227B45EC-D7E9-4824-AEEC-187E81FB28CA}" dt="2020-06-08T03:45:30.487" v="450"/>
          <ac:spMkLst>
            <pc:docMk/>
            <pc:sldMk cId="0" sldId="482"/>
            <ac:spMk id="11" creationId="{8CA56BD9-9276-4AD6-B07F-8FA6EB71EAF9}"/>
          </ac:spMkLst>
        </pc:spChg>
        <pc:spChg chg="mod">
          <ac:chgData name="Cai Jun" userId="57e790d697ad4281" providerId="LiveId" clId="{227B45EC-D7E9-4824-AEEC-187E81FB28CA}" dt="2020-06-08T03:45:30.487" v="450"/>
          <ac:spMkLst>
            <pc:docMk/>
            <pc:sldMk cId="0" sldId="482"/>
            <ac:spMk id="13" creationId="{1F6C9B77-414F-4AD6-A5BE-DD4FAC33B0AB}"/>
          </ac:spMkLst>
        </pc:spChg>
        <pc:spChg chg="del">
          <ac:chgData name="Cai Jun" userId="57e790d697ad4281" providerId="LiveId" clId="{227B45EC-D7E9-4824-AEEC-187E81FB28CA}" dt="2020-06-08T03:45:05.169" v="446" actId="478"/>
          <ac:spMkLst>
            <pc:docMk/>
            <pc:sldMk cId="0" sldId="482"/>
            <ac:spMk id="47106" creationId="{00000000-0000-0000-0000-000000000000}"/>
          </ac:spMkLst>
        </pc:spChg>
        <pc:grpChg chg="add mod">
          <ac:chgData name="Cai Jun" userId="57e790d697ad4281" providerId="LiveId" clId="{227B45EC-D7E9-4824-AEEC-187E81FB28CA}" dt="2020-06-08T03:45:30.487" v="450"/>
          <ac:grpSpMkLst>
            <pc:docMk/>
            <pc:sldMk cId="0" sldId="482"/>
            <ac:grpSpMk id="10" creationId="{74173A38-80F8-4BAC-A8A7-3713CA196F49}"/>
          </ac:grpSpMkLst>
        </pc:grpChg>
        <pc:grpChg chg="mod">
          <ac:chgData name="Cai Jun" userId="57e790d697ad4281" providerId="LiveId" clId="{227B45EC-D7E9-4824-AEEC-187E81FB28CA}" dt="2020-06-08T03:45:30.487" v="450"/>
          <ac:grpSpMkLst>
            <pc:docMk/>
            <pc:sldMk cId="0" sldId="482"/>
            <ac:grpSpMk id="12" creationId="{F080112F-7255-4A1B-A911-B98EF117F311}"/>
          </ac:grpSpMkLst>
        </pc:grpChg>
        <pc:grpChg chg="del">
          <ac:chgData name="Cai Jun" userId="57e790d697ad4281" providerId="LiveId" clId="{227B45EC-D7E9-4824-AEEC-187E81FB28CA}" dt="2020-06-08T03:45:30.083" v="449" actId="478"/>
          <ac:grpSpMkLst>
            <pc:docMk/>
            <pc:sldMk cId="0" sldId="482"/>
            <ac:grpSpMk id="256014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45:30.487" v="450"/>
          <ac:graphicFrameMkLst>
            <pc:docMk/>
            <pc:sldMk cId="0" sldId="482"/>
            <ac:graphicFrameMk id="14" creationId="{C2D6A389-AB89-4E55-8763-C14C6E7CD266}"/>
          </ac:graphicFrameMkLst>
        </pc:graphicFrameChg>
        <pc:graphicFrameChg chg="mod">
          <ac:chgData name="Cai Jun" userId="57e790d697ad4281" providerId="LiveId" clId="{227B45EC-D7E9-4824-AEEC-187E81FB28CA}" dt="2020-06-08T03:45:43.177" v="453"/>
          <ac:graphicFrameMkLst>
            <pc:docMk/>
            <pc:sldMk cId="0" sldId="482"/>
            <ac:graphicFrameMk id="26634" creationId="{00000000-0000-0000-0000-000000000000}"/>
          </ac:graphicFrameMkLst>
        </pc:graphicFrameChg>
      </pc:sldChg>
      <pc:sldChg chg="modSp mod">
        <pc:chgData name="Cai Jun" userId="57e790d697ad4281" providerId="LiveId" clId="{227B45EC-D7E9-4824-AEEC-187E81FB28CA}" dt="2020-06-08T03:45:17.966" v="448" actId="1076"/>
        <pc:sldMkLst>
          <pc:docMk/>
          <pc:sldMk cId="0" sldId="483"/>
        </pc:sldMkLst>
        <pc:spChg chg="mod">
          <ac:chgData name="Cai Jun" userId="57e790d697ad4281" providerId="LiveId" clId="{227B45EC-D7E9-4824-AEEC-187E81FB28CA}" dt="2020-06-08T03:43:58.274" v="434" actId="113"/>
          <ac:spMkLst>
            <pc:docMk/>
            <pc:sldMk cId="0" sldId="483"/>
            <ac:spMk id="48130" creationId="{00000000-0000-0000-0000-000000000000}"/>
          </ac:spMkLst>
        </pc:spChg>
        <pc:spChg chg="mod">
          <ac:chgData name="Cai Jun" userId="57e790d697ad4281" providerId="LiveId" clId="{227B45EC-D7E9-4824-AEEC-187E81FB28CA}" dt="2020-06-08T03:45:17.966" v="448" actId="1076"/>
          <ac:spMkLst>
            <pc:docMk/>
            <pc:sldMk cId="0" sldId="483"/>
            <ac:spMk id="48135" creationId="{00000000-0000-0000-0000-000000000000}"/>
          </ac:spMkLst>
        </pc:spChg>
        <pc:spChg chg="mod">
          <ac:chgData name="Cai Jun" userId="57e790d697ad4281" providerId="LiveId" clId="{227B45EC-D7E9-4824-AEEC-187E81FB28CA}" dt="2020-06-08T03:45:17.966" v="448" actId="1076"/>
          <ac:spMkLst>
            <pc:docMk/>
            <pc:sldMk cId="0" sldId="483"/>
            <ac:spMk id="48137" creationId="{00000000-0000-0000-0000-000000000000}"/>
          </ac:spMkLst>
        </pc:spChg>
        <pc:grpChg chg="mod">
          <ac:chgData name="Cai Jun" userId="57e790d697ad4281" providerId="LiveId" clId="{227B45EC-D7E9-4824-AEEC-187E81FB28CA}" dt="2020-06-08T03:45:17.966" v="448" actId="1076"/>
          <ac:grpSpMkLst>
            <pc:docMk/>
            <pc:sldMk cId="0" sldId="483"/>
            <ac:grpSpMk id="48131" creationId="{00000000-0000-0000-0000-000000000000}"/>
          </ac:grpSpMkLst>
        </pc:grpChg>
        <pc:grpChg chg="mod">
          <ac:chgData name="Cai Jun" userId="57e790d697ad4281" providerId="LiveId" clId="{227B45EC-D7E9-4824-AEEC-187E81FB28CA}" dt="2020-06-08T03:45:17.966" v="448" actId="1076"/>
          <ac:grpSpMkLst>
            <pc:docMk/>
            <pc:sldMk cId="0" sldId="483"/>
            <ac:grpSpMk id="48136" creationId="{00000000-0000-0000-0000-000000000000}"/>
          </ac:grpSpMkLst>
        </pc:grpChg>
        <pc:graphicFrameChg chg="mod">
          <ac:chgData name="Cai Jun" userId="57e790d697ad4281" providerId="LiveId" clId="{227B45EC-D7E9-4824-AEEC-187E81FB28CA}" dt="2020-06-08T03:44:22.858" v="438"/>
          <ac:graphicFrameMkLst>
            <pc:docMk/>
            <pc:sldMk cId="0" sldId="483"/>
            <ac:graphicFrameMk id="48132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4:32.035" v="440"/>
          <ac:graphicFrameMkLst>
            <pc:docMk/>
            <pc:sldMk cId="0" sldId="483"/>
            <ac:graphicFrameMk id="48133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4:41.762" v="442"/>
          <ac:graphicFrameMkLst>
            <pc:docMk/>
            <pc:sldMk cId="0" sldId="483"/>
            <ac:graphicFrameMk id="48134" creationId="{00000000-0000-0000-0000-000000000000}"/>
          </ac:graphicFrameMkLst>
        </pc:graphicFrameChg>
        <pc:graphicFrameChg chg="mod">
          <ac:chgData name="Cai Jun" userId="57e790d697ad4281" providerId="LiveId" clId="{227B45EC-D7E9-4824-AEEC-187E81FB28CA}" dt="2020-06-08T03:45:17.966" v="448" actId="1076"/>
          <ac:graphicFrameMkLst>
            <pc:docMk/>
            <pc:sldMk cId="0" sldId="483"/>
            <ac:graphicFrameMk id="48138" creationId="{00000000-0000-0000-0000-000000000000}"/>
          </ac:graphicFrameMkLst>
        </pc:graphicFrameChg>
      </pc:sldChg>
      <pc:sldChg chg="addSp delSp modSp add del mod">
        <pc:chgData name="Cai Jun" userId="57e790d697ad4281" providerId="LiveId" clId="{227B45EC-D7E9-4824-AEEC-187E81FB28CA}" dt="2020-06-08T04:42:49.754" v="1591" actId="47"/>
        <pc:sldMkLst>
          <pc:docMk/>
          <pc:sldMk cId="2854526913" sldId="484"/>
        </pc:sldMkLst>
        <pc:spChg chg="add">
          <ac:chgData name="Cai Jun" userId="57e790d697ad4281" providerId="LiveId" clId="{227B45EC-D7E9-4824-AEEC-187E81FB28CA}" dt="2020-06-08T04:25:52.502" v="1008"/>
          <ac:spMkLst>
            <pc:docMk/>
            <pc:sldMk cId="2854526913" sldId="484"/>
            <ac:spMk id="2" creationId="{6910BD9F-91D3-40AC-A960-16542F67CCD3}"/>
          </ac:spMkLst>
        </pc:spChg>
        <pc:spChg chg="add">
          <ac:chgData name="Cai Jun" userId="57e790d697ad4281" providerId="LiveId" clId="{227B45EC-D7E9-4824-AEEC-187E81FB28CA}" dt="2020-06-08T04:26:09.224" v="1011"/>
          <ac:spMkLst>
            <pc:docMk/>
            <pc:sldMk cId="2854526913" sldId="484"/>
            <ac:spMk id="4" creationId="{ED614420-53E4-4D54-9C46-B83A1CDEAC81}"/>
          </ac:spMkLst>
        </pc:spChg>
        <pc:spChg chg="add">
          <ac:chgData name="Cai Jun" userId="57e790d697ad4281" providerId="LiveId" clId="{227B45EC-D7E9-4824-AEEC-187E81FB28CA}" dt="2020-06-08T04:26:25.732" v="1014"/>
          <ac:spMkLst>
            <pc:docMk/>
            <pc:sldMk cId="2854526913" sldId="484"/>
            <ac:spMk id="6" creationId="{F74BDC07-03E3-48AB-9629-E056C427DE07}"/>
          </ac:spMkLst>
        </pc:spChg>
        <pc:spChg chg="add">
          <ac:chgData name="Cai Jun" userId="57e790d697ad4281" providerId="LiveId" clId="{227B45EC-D7E9-4824-AEEC-187E81FB28CA}" dt="2020-06-08T04:26:44.661" v="1017"/>
          <ac:spMkLst>
            <pc:docMk/>
            <pc:sldMk cId="2854526913" sldId="484"/>
            <ac:spMk id="8" creationId="{36C73C6E-62DB-4BA8-931B-5163A3C6039B}"/>
          </ac:spMkLst>
        </pc:spChg>
        <pc:spChg chg="add">
          <ac:chgData name="Cai Jun" userId="57e790d697ad4281" providerId="LiveId" clId="{227B45EC-D7E9-4824-AEEC-187E81FB28CA}" dt="2020-06-08T04:26:54.671" v="1020"/>
          <ac:spMkLst>
            <pc:docMk/>
            <pc:sldMk cId="2854526913" sldId="484"/>
            <ac:spMk id="10" creationId="{19F4B300-33B2-4C6C-9AC6-87435923F3E9}"/>
          </ac:spMkLst>
        </pc:spChg>
        <pc:graphicFrameChg chg="add del mod">
          <ac:chgData name="Cai Jun" userId="57e790d697ad4281" providerId="LiveId" clId="{227B45EC-D7E9-4824-AEEC-187E81FB28CA}" dt="2020-06-08T04:29:42.129" v="1030" actId="21"/>
          <ac:graphicFrameMkLst>
            <pc:docMk/>
            <pc:sldMk cId="2854526913" sldId="484"/>
            <ac:graphicFrameMk id="3" creationId="{732ED2C8-3469-4C61-A9D2-182993C6052B}"/>
          </ac:graphicFrameMkLst>
        </pc:graphicFrameChg>
        <pc:graphicFrameChg chg="add del mod">
          <ac:chgData name="Cai Jun" userId="57e790d697ad4281" providerId="LiveId" clId="{227B45EC-D7E9-4824-AEEC-187E81FB28CA}" dt="2020-06-08T04:31:21.598" v="1149" actId="21"/>
          <ac:graphicFrameMkLst>
            <pc:docMk/>
            <pc:sldMk cId="2854526913" sldId="484"/>
            <ac:graphicFrameMk id="5" creationId="{1526BA3D-EF16-4102-AC98-E70A00466236}"/>
          </ac:graphicFrameMkLst>
        </pc:graphicFrameChg>
        <pc:graphicFrameChg chg="add del mod">
          <ac:chgData name="Cai Jun" userId="57e790d697ad4281" providerId="LiveId" clId="{227B45EC-D7E9-4824-AEEC-187E81FB28CA}" dt="2020-06-08T04:35:20.298" v="1332" actId="478"/>
          <ac:graphicFrameMkLst>
            <pc:docMk/>
            <pc:sldMk cId="2854526913" sldId="484"/>
            <ac:graphicFrameMk id="7" creationId="{1ABFCB8E-EC30-4936-BA83-9AE79078E8B3}"/>
          </ac:graphicFrameMkLst>
        </pc:graphicFrameChg>
        <pc:graphicFrameChg chg="add del mod">
          <ac:chgData name="Cai Jun" userId="57e790d697ad4281" providerId="LiveId" clId="{227B45EC-D7E9-4824-AEEC-187E81FB28CA}" dt="2020-06-08T04:35:23.876" v="1333" actId="21"/>
          <ac:graphicFrameMkLst>
            <pc:docMk/>
            <pc:sldMk cId="2854526913" sldId="484"/>
            <ac:graphicFrameMk id="9" creationId="{65C066BC-F5C9-431C-88ED-DA467E44D262}"/>
          </ac:graphicFrameMkLst>
        </pc:graphicFrameChg>
        <pc:graphicFrameChg chg="add del mod">
          <ac:chgData name="Cai Jun" userId="57e790d697ad4281" providerId="LiveId" clId="{227B45EC-D7E9-4824-AEEC-187E81FB28CA}" dt="2020-06-08T04:35:20.298" v="1332" actId="478"/>
          <ac:graphicFrameMkLst>
            <pc:docMk/>
            <pc:sldMk cId="2854526913" sldId="484"/>
            <ac:graphicFrameMk id="11" creationId="{74D08F17-DAA4-4314-A499-47EAAF5D7AB1}"/>
          </ac:graphicFrameMkLst>
        </pc:graphicFrameChg>
        <pc:graphicFrameChg chg="mod">
          <ac:chgData name="Cai Jun" userId="57e790d697ad4281" providerId="LiveId" clId="{227B45EC-D7E9-4824-AEEC-187E81FB28CA}" dt="2020-06-08T04:26:49.139" v="1019"/>
          <ac:graphicFrameMkLst>
            <pc:docMk/>
            <pc:sldMk cId="2854526913" sldId="484"/>
            <ac:graphicFrameMk id="36871" creationId="{00000000-0000-0000-0000-000000000000}"/>
          </ac:graphicFrameMkLst>
        </pc:graphicFrameChg>
      </pc:sldChg>
    </pc:docChg>
  </pc:docChgLst>
  <pc:docChgLst>
    <pc:chgData name="CAI JUN" userId="08ce88e1165b00db" providerId="LiveId" clId="{1755ED1A-05BB-4188-A02E-A8A0F38B3BF3}"/>
    <pc:docChg chg="delSld">
      <pc:chgData name="CAI JUN" userId="08ce88e1165b00db" providerId="LiveId" clId="{1755ED1A-05BB-4188-A02E-A8A0F38B3BF3}" dt="2020-07-07T02:22:40.767" v="0" actId="47"/>
      <pc:docMkLst>
        <pc:docMk/>
      </pc:docMkLst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62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63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64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65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66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67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68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69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0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1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2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3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4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5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6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7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8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79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80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81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82"/>
        </pc:sldMkLst>
      </pc:sldChg>
      <pc:sldChg chg="del">
        <pc:chgData name="CAI JUN" userId="08ce88e1165b00db" providerId="LiveId" clId="{1755ED1A-05BB-4188-A02E-A8A0F38B3BF3}" dt="2020-07-07T02:22:40.767" v="0" actId="47"/>
        <pc:sldMkLst>
          <pc:docMk/>
          <pc:sldMk cId="0" sldId="483"/>
        </pc:sldMkLst>
      </pc:sldChg>
    </pc:docChg>
  </pc:docChgLst>
  <pc:docChgLst>
    <pc:chgData name="CAI JUN" userId="08ce88e1165b00db" providerId="LiveId" clId="{1717F0EA-D6AF-4F9E-B1C8-40DB24153074}"/>
    <pc:docChg chg="custSel modSld">
      <pc:chgData name="CAI JUN" userId="08ce88e1165b00db" providerId="LiveId" clId="{1717F0EA-D6AF-4F9E-B1C8-40DB24153074}" dt="2020-06-11T01:07:50.151" v="720"/>
      <pc:docMkLst>
        <pc:docMk/>
      </pc:docMkLst>
      <pc:sldChg chg="modSp">
        <pc:chgData name="CAI JUN" userId="08ce88e1165b00db" providerId="LiveId" clId="{1717F0EA-D6AF-4F9E-B1C8-40DB24153074}" dt="2020-06-11T00:29:47.878" v="3"/>
        <pc:sldMkLst>
          <pc:docMk/>
          <pc:sldMk cId="0" sldId="451"/>
        </pc:sldMkLst>
        <pc:graphicFrameChg chg="mod">
          <ac:chgData name="CAI JUN" userId="08ce88e1165b00db" providerId="LiveId" clId="{1717F0EA-D6AF-4F9E-B1C8-40DB24153074}" dt="2020-06-11T00:29:37.909" v="1"/>
          <ac:graphicFrameMkLst>
            <pc:docMk/>
            <pc:sldMk cId="0" sldId="451"/>
            <ac:graphicFrameMk id="1331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29:47.878" v="3"/>
          <ac:graphicFrameMkLst>
            <pc:docMk/>
            <pc:sldMk cId="0" sldId="451"/>
            <ac:graphicFrameMk id="13316" creationId="{00000000-0000-0000-0000-000000000000}"/>
          </ac:graphicFrameMkLst>
        </pc:graphicFrameChg>
      </pc:sldChg>
      <pc:sldChg chg="modAnim">
        <pc:chgData name="CAI JUN" userId="08ce88e1165b00db" providerId="LiveId" clId="{1717F0EA-D6AF-4F9E-B1C8-40DB24153074}" dt="2020-06-11T00:43:32.652" v="188"/>
        <pc:sldMkLst>
          <pc:docMk/>
          <pc:sldMk cId="0" sldId="457"/>
        </pc:sldMkLst>
      </pc:sldChg>
      <pc:sldChg chg="modAnim">
        <pc:chgData name="CAI JUN" userId="08ce88e1165b00db" providerId="LiveId" clId="{1717F0EA-D6AF-4F9E-B1C8-40DB24153074}" dt="2020-06-11T00:45:12.527" v="208"/>
        <pc:sldMkLst>
          <pc:docMk/>
          <pc:sldMk cId="0" sldId="458"/>
        </pc:sldMkLst>
      </pc:sldChg>
      <pc:sldChg chg="modSp mod">
        <pc:chgData name="CAI JUN" userId="08ce88e1165b00db" providerId="LiveId" clId="{1717F0EA-D6AF-4F9E-B1C8-40DB24153074}" dt="2020-06-11T00:31:58.440" v="20"/>
        <pc:sldMkLst>
          <pc:docMk/>
          <pc:sldMk cId="0" sldId="472"/>
        </pc:sldMkLst>
        <pc:spChg chg="mod">
          <ac:chgData name="CAI JUN" userId="08ce88e1165b00db" providerId="LiveId" clId="{1717F0EA-D6AF-4F9E-B1C8-40DB24153074}" dt="2020-06-11T00:31:15.737" v="18" actId="207"/>
          <ac:spMkLst>
            <pc:docMk/>
            <pc:sldMk cId="0" sldId="472"/>
            <ac:spMk id="16" creationId="{00000000-0000-0000-0000-000000000000}"/>
          </ac:spMkLst>
        </pc:spChg>
        <pc:spChg chg="mod">
          <ac:chgData name="CAI JUN" userId="08ce88e1165b00db" providerId="LiveId" clId="{1717F0EA-D6AF-4F9E-B1C8-40DB24153074}" dt="2020-06-11T00:30:58.643" v="12"/>
          <ac:spMkLst>
            <pc:docMk/>
            <pc:sldMk cId="0" sldId="472"/>
            <ac:spMk id="37893" creationId="{00000000-0000-0000-0000-000000000000}"/>
          </ac:spMkLst>
        </pc:spChg>
        <pc:grpChg chg="mod">
          <ac:chgData name="CAI JUN" userId="08ce88e1165b00db" providerId="LiveId" clId="{1717F0EA-D6AF-4F9E-B1C8-40DB24153074}" dt="2020-06-11T00:30:58.643" v="12"/>
          <ac:grpSpMkLst>
            <pc:docMk/>
            <pc:sldMk cId="0" sldId="472"/>
            <ac:grpSpMk id="37890" creationId="{00000000-0000-0000-0000-000000000000}"/>
          </ac:grpSpMkLst>
        </pc:grpChg>
        <pc:graphicFrameChg chg="mod">
          <ac:chgData name="CAI JUN" userId="08ce88e1165b00db" providerId="LiveId" clId="{1717F0EA-D6AF-4F9E-B1C8-40DB24153074}" dt="2020-06-11T00:31:58.440" v="20"/>
          <ac:graphicFrameMkLst>
            <pc:docMk/>
            <pc:sldMk cId="0" sldId="472"/>
            <ac:graphicFrameMk id="3789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0:58.643" v="12"/>
          <ac:graphicFrameMkLst>
            <pc:docMk/>
            <pc:sldMk cId="0" sldId="472"/>
            <ac:graphicFrameMk id="37894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0:58.643" v="12"/>
          <ac:graphicFrameMkLst>
            <pc:docMk/>
            <pc:sldMk cId="0" sldId="472"/>
            <ac:graphicFrameMk id="3789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0:58.643" v="12"/>
          <ac:graphicFrameMkLst>
            <pc:docMk/>
            <pc:sldMk cId="0" sldId="472"/>
            <ac:graphicFrameMk id="37896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0:58.643" v="12"/>
          <ac:graphicFrameMkLst>
            <pc:docMk/>
            <pc:sldMk cId="0" sldId="472"/>
            <ac:graphicFrameMk id="37897" creationId="{00000000-0000-0000-0000-000000000000}"/>
          </ac:graphicFrameMkLst>
        </pc:graphicFrameChg>
      </pc:sldChg>
      <pc:sldChg chg="addSp delSp modSp">
        <pc:chgData name="CAI JUN" userId="08ce88e1165b00db" providerId="LiveId" clId="{1717F0EA-D6AF-4F9E-B1C8-40DB24153074}" dt="2020-06-11T00:33:21.621" v="34"/>
        <pc:sldMkLst>
          <pc:docMk/>
          <pc:sldMk cId="0" sldId="473"/>
        </pc:sldMkLst>
        <pc:spChg chg="mod">
          <ac:chgData name="CAI JUN" userId="08ce88e1165b00db" providerId="LiveId" clId="{1717F0EA-D6AF-4F9E-B1C8-40DB24153074}" dt="2020-06-11T00:32:24.878" v="22"/>
          <ac:spMkLst>
            <pc:docMk/>
            <pc:sldMk cId="0" sldId="473"/>
            <ac:spMk id="16" creationId="{064EB98B-9A9F-4B5B-B7FB-7118DE31D3F0}"/>
          </ac:spMkLst>
        </pc:spChg>
        <pc:grpChg chg="add mod">
          <ac:chgData name="CAI JUN" userId="08ce88e1165b00db" providerId="LiveId" clId="{1717F0EA-D6AF-4F9E-B1C8-40DB24153074}" dt="2020-06-11T00:32:24.878" v="22"/>
          <ac:grpSpMkLst>
            <pc:docMk/>
            <pc:sldMk cId="0" sldId="473"/>
            <ac:grpSpMk id="15" creationId="{720A9132-9A55-4983-96A7-F45BA6CFF3A6}"/>
          </ac:grpSpMkLst>
        </pc:grpChg>
        <pc:grpChg chg="del">
          <ac:chgData name="CAI JUN" userId="08ce88e1165b00db" providerId="LiveId" clId="{1717F0EA-D6AF-4F9E-B1C8-40DB24153074}" dt="2020-06-11T00:32:24.472" v="21" actId="478"/>
          <ac:grpSpMkLst>
            <pc:docMk/>
            <pc:sldMk cId="0" sldId="473"/>
            <ac:grpSpMk id="38921" creationId="{00000000-0000-0000-0000-000000000000}"/>
          </ac:grpSpMkLst>
        </pc:grpChg>
        <pc:graphicFrameChg chg="mod">
          <ac:chgData name="CAI JUN" userId="08ce88e1165b00db" providerId="LiveId" clId="{1717F0EA-D6AF-4F9E-B1C8-40DB24153074}" dt="2020-06-11T00:32:24.878" v="22"/>
          <ac:graphicFrameMkLst>
            <pc:docMk/>
            <pc:sldMk cId="0" sldId="473"/>
            <ac:graphicFrameMk id="17" creationId="{991F7545-6CA0-40F0-AB8E-FD24A04BF151}"/>
          </ac:graphicFrameMkLst>
        </pc:graphicFrameChg>
        <pc:graphicFrameChg chg="mod">
          <ac:chgData name="CAI JUN" userId="08ce88e1165b00db" providerId="LiveId" clId="{1717F0EA-D6AF-4F9E-B1C8-40DB24153074}" dt="2020-06-11T00:32:24.878" v="22"/>
          <ac:graphicFrameMkLst>
            <pc:docMk/>
            <pc:sldMk cId="0" sldId="473"/>
            <ac:graphicFrameMk id="18" creationId="{47E8218E-DD7F-4794-AA83-F3392526224C}"/>
          </ac:graphicFrameMkLst>
        </pc:graphicFrameChg>
        <pc:graphicFrameChg chg="mod">
          <ac:chgData name="CAI JUN" userId="08ce88e1165b00db" providerId="LiveId" clId="{1717F0EA-D6AF-4F9E-B1C8-40DB24153074}" dt="2020-06-11T00:32:24.878" v="22"/>
          <ac:graphicFrameMkLst>
            <pc:docMk/>
            <pc:sldMk cId="0" sldId="473"/>
            <ac:graphicFrameMk id="19" creationId="{16BA06FB-F570-404C-91DA-51EE8F8E9D43}"/>
          </ac:graphicFrameMkLst>
        </pc:graphicFrameChg>
        <pc:graphicFrameChg chg="mod">
          <ac:chgData name="CAI JUN" userId="08ce88e1165b00db" providerId="LiveId" clId="{1717F0EA-D6AF-4F9E-B1C8-40DB24153074}" dt="2020-06-11T00:32:24.878" v="22"/>
          <ac:graphicFrameMkLst>
            <pc:docMk/>
            <pc:sldMk cId="0" sldId="473"/>
            <ac:graphicFrameMk id="20" creationId="{387B3A37-50CD-48AF-8D7B-C291564F2521}"/>
          </ac:graphicFrameMkLst>
        </pc:graphicFrameChg>
        <pc:graphicFrameChg chg="mod">
          <ac:chgData name="CAI JUN" userId="08ce88e1165b00db" providerId="LiveId" clId="{1717F0EA-D6AF-4F9E-B1C8-40DB24153074}" dt="2020-06-11T00:32:43.808" v="26"/>
          <ac:graphicFrameMkLst>
            <pc:docMk/>
            <pc:sldMk cId="0" sldId="473"/>
            <ac:graphicFrameMk id="38914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2:52.637" v="28"/>
          <ac:graphicFrameMkLst>
            <pc:docMk/>
            <pc:sldMk cId="0" sldId="473"/>
            <ac:graphicFrameMk id="3891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00.543" v="30"/>
          <ac:graphicFrameMkLst>
            <pc:docMk/>
            <pc:sldMk cId="0" sldId="473"/>
            <ac:graphicFrameMk id="38916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11.168" v="32"/>
          <ac:graphicFrameMkLst>
            <pc:docMk/>
            <pc:sldMk cId="0" sldId="473"/>
            <ac:graphicFrameMk id="38917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21.621" v="34"/>
          <ac:graphicFrameMkLst>
            <pc:docMk/>
            <pc:sldMk cId="0" sldId="473"/>
            <ac:graphicFrameMk id="3891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2:33.612" v="24"/>
          <ac:graphicFrameMkLst>
            <pc:docMk/>
            <pc:sldMk cId="0" sldId="473"/>
            <ac:graphicFrameMk id="38920" creationId="{00000000-0000-0000-0000-000000000000}"/>
          </ac:graphicFrameMkLst>
        </pc:graphicFrameChg>
      </pc:sldChg>
      <pc:sldChg chg="modSp">
        <pc:chgData name="CAI JUN" userId="08ce88e1165b00db" providerId="LiveId" clId="{1717F0EA-D6AF-4F9E-B1C8-40DB24153074}" dt="2020-06-11T00:33:59.746" v="41"/>
        <pc:sldMkLst>
          <pc:docMk/>
          <pc:sldMk cId="0" sldId="474"/>
        </pc:sldMkLst>
        <pc:graphicFrameChg chg="mod">
          <ac:chgData name="CAI JUN" userId="08ce88e1165b00db" providerId="LiveId" clId="{1717F0EA-D6AF-4F9E-B1C8-40DB24153074}" dt="2020-06-11T00:33:43.105" v="37"/>
          <ac:graphicFrameMkLst>
            <pc:docMk/>
            <pc:sldMk cId="0" sldId="474"/>
            <ac:graphicFrameMk id="3993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59.746" v="41"/>
          <ac:graphicFrameMkLst>
            <pc:docMk/>
            <pc:sldMk cId="0" sldId="474"/>
            <ac:graphicFrameMk id="3994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3:51.652" v="39"/>
          <ac:graphicFrameMkLst>
            <pc:docMk/>
            <pc:sldMk cId="0" sldId="474"/>
            <ac:graphicFrameMk id="39942" creationId="{00000000-0000-0000-0000-000000000000}"/>
          </ac:graphicFrameMkLst>
        </pc:graphicFrameChg>
      </pc:sldChg>
      <pc:sldChg chg="delSp modSp mod">
        <pc:chgData name="CAI JUN" userId="08ce88e1165b00db" providerId="LiveId" clId="{1717F0EA-D6AF-4F9E-B1C8-40DB24153074}" dt="2020-06-11T00:36:53.574" v="105" actId="1036"/>
        <pc:sldMkLst>
          <pc:docMk/>
          <pc:sldMk cId="0" sldId="475"/>
        </pc:sldMkLst>
        <pc:graphicFrameChg chg="mod">
          <ac:chgData name="CAI JUN" userId="08ce88e1165b00db" providerId="LiveId" clId="{1717F0EA-D6AF-4F9E-B1C8-40DB24153074}" dt="2020-06-11T00:35:59.496" v="71"/>
          <ac:graphicFrameMkLst>
            <pc:docMk/>
            <pc:sldMk cId="0" sldId="475"/>
            <ac:graphicFrameMk id="40963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5:47.762" v="68" actId="1038"/>
          <ac:graphicFrameMkLst>
            <pc:docMk/>
            <pc:sldMk cId="0" sldId="475"/>
            <ac:graphicFrameMk id="40964" creationId="{00000000-0000-0000-0000-000000000000}"/>
          </ac:graphicFrameMkLst>
        </pc:graphicFrameChg>
        <pc:graphicFrameChg chg="del mod">
          <ac:chgData name="CAI JUN" userId="08ce88e1165b00db" providerId="LiveId" clId="{1717F0EA-D6AF-4F9E-B1C8-40DB24153074}" dt="2020-06-11T00:35:32.762" v="59" actId="478"/>
          <ac:graphicFrameMkLst>
            <pc:docMk/>
            <pc:sldMk cId="0" sldId="475"/>
            <ac:graphicFrameMk id="40966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4:26.230" v="45"/>
          <ac:graphicFrameMkLst>
            <pc:docMk/>
            <pc:sldMk cId="0" sldId="475"/>
            <ac:graphicFrameMk id="40967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4:14.574" v="43"/>
          <ac:graphicFrameMkLst>
            <pc:docMk/>
            <pc:sldMk cId="0" sldId="475"/>
            <ac:graphicFrameMk id="4096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4:42.387" v="49"/>
          <ac:graphicFrameMkLst>
            <pc:docMk/>
            <pc:sldMk cId="0" sldId="475"/>
            <ac:graphicFrameMk id="4096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4:34.590" v="47"/>
          <ac:graphicFrameMkLst>
            <pc:docMk/>
            <pc:sldMk cId="0" sldId="475"/>
            <ac:graphicFrameMk id="40970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6:07.762" v="73"/>
          <ac:graphicFrameMkLst>
            <pc:docMk/>
            <pc:sldMk cId="0" sldId="475"/>
            <ac:graphicFrameMk id="4097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6:53.574" v="105" actId="1036"/>
          <ac:graphicFrameMkLst>
            <pc:docMk/>
            <pc:sldMk cId="0" sldId="475"/>
            <ac:graphicFrameMk id="4097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6:25.043" v="87" actId="1035"/>
          <ac:graphicFrameMkLst>
            <pc:docMk/>
            <pc:sldMk cId="0" sldId="475"/>
            <ac:graphicFrameMk id="40973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6:48.418" v="96" actId="1035"/>
          <ac:graphicFrameMkLst>
            <pc:docMk/>
            <pc:sldMk cId="0" sldId="475"/>
            <ac:graphicFrameMk id="40974" creationId="{00000000-0000-0000-0000-000000000000}"/>
          </ac:graphicFrameMkLst>
        </pc:graphicFrameChg>
        <pc:picChg chg="del">
          <ac:chgData name="CAI JUN" userId="08ce88e1165b00db" providerId="LiveId" clId="{1717F0EA-D6AF-4F9E-B1C8-40DB24153074}" dt="2020-06-11T00:35:36.980" v="61" actId="478"/>
          <ac:picMkLst>
            <pc:docMk/>
            <pc:sldMk cId="0" sldId="475"/>
            <ac:picMk id="40965" creationId="{00000000-0000-0000-0000-000000000000}"/>
          </ac:picMkLst>
        </pc:picChg>
      </pc:sldChg>
      <pc:sldChg chg="addSp delSp modSp mod">
        <pc:chgData name="CAI JUN" userId="08ce88e1165b00db" providerId="LiveId" clId="{1717F0EA-D6AF-4F9E-B1C8-40DB24153074}" dt="2020-06-11T01:07:50.151" v="720"/>
        <pc:sldMkLst>
          <pc:docMk/>
          <pc:sldMk cId="0" sldId="476"/>
        </pc:sldMkLst>
        <pc:spChg chg="mod">
          <ac:chgData name="CAI JUN" userId="08ce88e1165b00db" providerId="LiveId" clId="{1717F0EA-D6AF-4F9E-B1C8-40DB24153074}" dt="2020-06-11T00:38:25.668" v="137"/>
          <ac:spMkLst>
            <pc:docMk/>
            <pc:sldMk cId="0" sldId="476"/>
            <ac:spMk id="6" creationId="{00000000-0000-0000-0000-000000000000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32" creationId="{D0A7D76C-FBCA-4FB8-8929-520AE37AC991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35" creationId="{8EAB0147-D548-4B77-9911-BC0B0C785FBB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38" creationId="{2829DDA9-66C3-4F25-9425-4D7C7B826B2D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39" creationId="{8CF6184F-118F-43DF-8059-6F9F67022586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40" creationId="{65AB93B4-A4A4-448F-9187-EBB8D4735232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43" creationId="{1D699572-7950-4F20-B3C1-EFD5CA6B8E78}"/>
          </ac:spMkLst>
        </pc:spChg>
        <pc:spChg chg="mod">
          <ac:chgData name="CAI JUN" userId="08ce88e1165b00db" providerId="LiveId" clId="{1717F0EA-D6AF-4F9E-B1C8-40DB24153074}" dt="2020-06-11T01:07:50.151" v="720"/>
          <ac:spMkLst>
            <pc:docMk/>
            <pc:sldMk cId="0" sldId="476"/>
            <ac:spMk id="44" creationId="{F708D63F-D2F4-45B5-AF76-CE9CBB7C3E1D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86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89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2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3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4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7" creationId="{00000000-0000-0000-0000-000000000000}"/>
          </ac:spMkLst>
        </pc:spChg>
        <pc:spChg chg="mod">
          <ac:chgData name="CAI JUN" userId="08ce88e1165b00db" providerId="LiveId" clId="{1717F0EA-D6AF-4F9E-B1C8-40DB24153074}" dt="2020-06-11T00:39:20.668" v="147" actId="14100"/>
          <ac:spMkLst>
            <pc:docMk/>
            <pc:sldMk cId="0" sldId="476"/>
            <ac:spMk id="41998" creationId="{00000000-0000-0000-0000-000000000000}"/>
          </ac:spMkLst>
        </pc:spChg>
        <pc:grpChg chg="add del mod">
          <ac:chgData name="CAI JUN" userId="08ce88e1165b00db" providerId="LiveId" clId="{1717F0EA-D6AF-4F9E-B1C8-40DB24153074}" dt="2020-06-11T01:07:49.214" v="719" actId="478"/>
          <ac:grpSpMkLst>
            <pc:docMk/>
            <pc:sldMk cId="0" sldId="476"/>
            <ac:grpSpMk id="4" creationId="{F4A54713-B2EB-4C71-A4D9-EAAC09C61262}"/>
          </ac:grpSpMkLst>
        </pc:grpChg>
        <pc:grpChg chg="mod">
          <ac:chgData name="CAI JUN" userId="08ce88e1165b00db" providerId="LiveId" clId="{1717F0EA-D6AF-4F9E-B1C8-40DB24153074}" dt="2020-06-11T00:38:25.668" v="137"/>
          <ac:grpSpMkLst>
            <pc:docMk/>
            <pc:sldMk cId="0" sldId="476"/>
            <ac:grpSpMk id="7" creationId="{00000000-0000-0000-0000-000000000000}"/>
          </ac:grpSpMkLst>
        </pc:grpChg>
        <pc:grpChg chg="add mod">
          <ac:chgData name="CAI JUN" userId="08ce88e1165b00db" providerId="LiveId" clId="{1717F0EA-D6AF-4F9E-B1C8-40DB24153074}" dt="2020-06-11T01:07:50.151" v="720"/>
          <ac:grpSpMkLst>
            <pc:docMk/>
            <pc:sldMk cId="0" sldId="476"/>
            <ac:grpSpMk id="31" creationId="{C0DB7E53-C593-445A-8633-23213A01DA51}"/>
          </ac:grpSpMkLst>
        </pc:grpChg>
        <pc:graphicFrameChg chg="mod">
          <ac:chgData name="CAI JUN" userId="08ce88e1165b00db" providerId="LiveId" clId="{1717F0EA-D6AF-4F9E-B1C8-40DB24153074}" dt="2020-06-11T00:38:36.980" v="140"/>
          <ac:graphicFrameMkLst>
            <pc:docMk/>
            <pc:sldMk cId="0" sldId="47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8:08.074" v="133"/>
          <ac:graphicFrameMkLst>
            <pc:docMk/>
            <pc:sldMk cId="0" sldId="476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33" creationId="{1B9020BC-9EF8-4AD1-81EC-E9AD29330B15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34" creationId="{5192FC1A-B6AD-4D62-BEDE-C0A90EDD5D09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36" creationId="{A2A04EDB-63BF-4982-B7FD-FCAC4814EC10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37" creationId="{7965844F-7E09-486D-A8E6-D48F08B791F7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1" creationId="{D84F909F-0671-4B3E-B109-96821B97FC46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2" creationId="{6F984BCA-D428-447E-9AFF-8723815CBC98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5" creationId="{79CE09EB-7DD6-409F-9D84-3FD24FD59B33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6" creationId="{6EDFB656-BDE3-4D86-A17C-E0322C0E8A1F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7" creationId="{D7A2C680-F903-4581-9CEF-561F7D22FF05}"/>
          </ac:graphicFrameMkLst>
        </pc:graphicFrameChg>
        <pc:graphicFrameChg chg="mod">
          <ac:chgData name="CAI JUN" userId="08ce88e1165b00db" providerId="LiveId" clId="{1717F0EA-D6AF-4F9E-B1C8-40DB24153074}" dt="2020-06-11T01:07:50.151" v="720"/>
          <ac:graphicFrameMkLst>
            <pc:docMk/>
            <pc:sldMk cId="0" sldId="476"/>
            <ac:graphicFrameMk id="48" creationId="{47B7898E-BC1F-4FDD-8AD4-B1466270ED44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87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8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0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6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199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2000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200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9:20.668" v="147" actId="14100"/>
          <ac:graphicFrameMkLst>
            <pc:docMk/>
            <pc:sldMk cId="0" sldId="476"/>
            <ac:graphicFrameMk id="4200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8:27.434" v="138" actId="1035"/>
          <ac:graphicFrameMkLst>
            <pc:docMk/>
            <pc:sldMk cId="0" sldId="476"/>
            <ac:graphicFrameMk id="4201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7:56.605" v="129"/>
          <ac:graphicFrameMkLst>
            <pc:docMk/>
            <pc:sldMk cId="0" sldId="476"/>
            <ac:graphicFrameMk id="25705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7:59.512" v="131"/>
          <ac:graphicFrameMkLst>
            <pc:docMk/>
            <pc:sldMk cId="0" sldId="476"/>
            <ac:graphicFrameMk id="25706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38:11.777" v="135"/>
          <ac:graphicFrameMkLst>
            <pc:docMk/>
            <pc:sldMk cId="0" sldId="476"/>
            <ac:graphicFrameMk id="257062" creationId="{00000000-0000-0000-0000-000000000000}"/>
          </ac:graphicFrameMkLst>
        </pc:graphicFrameChg>
      </pc:sldChg>
      <pc:sldChg chg="addSp delSp modSp mod">
        <pc:chgData name="CAI JUN" userId="08ce88e1165b00db" providerId="LiveId" clId="{1717F0EA-D6AF-4F9E-B1C8-40DB24153074}" dt="2020-06-11T01:06:35.885" v="714" actId="1035"/>
        <pc:sldMkLst>
          <pc:docMk/>
          <pc:sldMk cId="0" sldId="477"/>
        </pc:sldMkLst>
        <pc:spChg chg="mod">
          <ac:chgData name="CAI JUN" userId="08ce88e1165b00db" providerId="LiveId" clId="{1717F0EA-D6AF-4F9E-B1C8-40DB24153074}" dt="2020-06-11T00:40:09.449" v="159"/>
          <ac:spMkLst>
            <pc:docMk/>
            <pc:sldMk cId="0" sldId="477"/>
            <ac:spMk id="30" creationId="{00000000-0000-0000-0000-000000000000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32" creationId="{806C67CE-3260-4109-8D56-A6181EFF089C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35" creationId="{087A9AED-8D7E-45A5-B759-F2A1DE185455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38" creationId="{1C8D3B5E-1555-4378-AF15-3516D4DC51A2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39" creationId="{571D628A-4C05-4F50-B417-840754FE1157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40" creationId="{8845399A-B397-407C-BD02-EFAC1FBADCBA}"/>
          </ac:spMkLst>
        </pc:spChg>
        <pc:spChg chg="mod">
          <ac:chgData name="CAI JUN" userId="08ce88e1165b00db" providerId="LiveId" clId="{1717F0EA-D6AF-4F9E-B1C8-40DB24153074}" dt="2020-06-11T01:05:38.589" v="669" actId="20577"/>
          <ac:spMkLst>
            <pc:docMk/>
            <pc:sldMk cId="0" sldId="477"/>
            <ac:spMk id="43" creationId="{7775D00C-9E8B-4D14-BB99-18210BDD1916}"/>
          </ac:spMkLst>
        </pc:spChg>
        <pc:spChg chg="mod">
          <ac:chgData name="CAI JUN" userId="08ce88e1165b00db" providerId="LiveId" clId="{1717F0EA-D6AF-4F9E-B1C8-40DB24153074}" dt="2020-06-11T01:05:18.214" v="630" actId="1037"/>
          <ac:spMkLst>
            <pc:docMk/>
            <pc:sldMk cId="0" sldId="477"/>
            <ac:spMk id="44" creationId="{A7986B94-96E2-42B1-9EBD-54C723B4178C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0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3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6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7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18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21" creationId="{00000000-0000-0000-0000-000000000000}"/>
          </ac:spMkLst>
        </pc:spChg>
        <pc:spChg chg="del">
          <ac:chgData name="CAI JUN" userId="08ce88e1165b00db" providerId="LiveId" clId="{1717F0EA-D6AF-4F9E-B1C8-40DB24153074}" dt="2020-06-11T00:38:58.512" v="142" actId="478"/>
          <ac:spMkLst>
            <pc:docMk/>
            <pc:sldMk cId="0" sldId="477"/>
            <ac:spMk id="43022" creationId="{00000000-0000-0000-0000-000000000000}"/>
          </ac:spMkLst>
        </pc:spChg>
        <pc:spChg chg="mod">
          <ac:chgData name="CAI JUN" userId="08ce88e1165b00db" providerId="LiveId" clId="{1717F0EA-D6AF-4F9E-B1C8-40DB24153074}" dt="2020-06-11T01:06:17.776" v="694" actId="1035"/>
          <ac:spMkLst>
            <pc:docMk/>
            <pc:sldMk cId="0" sldId="477"/>
            <ac:spMk id="43036" creationId="{00000000-0000-0000-0000-000000000000}"/>
          </ac:spMkLst>
        </pc:spChg>
        <pc:grpChg chg="mod">
          <ac:chgData name="CAI JUN" userId="08ce88e1165b00db" providerId="LiveId" clId="{1717F0EA-D6AF-4F9E-B1C8-40DB24153074}" dt="2020-06-11T00:40:09.449" v="159"/>
          <ac:grpSpMkLst>
            <pc:docMk/>
            <pc:sldMk cId="0" sldId="477"/>
            <ac:grpSpMk id="28" creationId="{00000000-0000-0000-0000-000000000000}"/>
          </ac:grpSpMkLst>
        </pc:grpChg>
        <pc:grpChg chg="add mod">
          <ac:chgData name="CAI JUN" userId="08ce88e1165b00db" providerId="LiveId" clId="{1717F0EA-D6AF-4F9E-B1C8-40DB24153074}" dt="2020-06-11T01:05:18.214" v="630" actId="1037"/>
          <ac:grpSpMkLst>
            <pc:docMk/>
            <pc:sldMk cId="0" sldId="477"/>
            <ac:grpSpMk id="31" creationId="{5E18418B-45D0-4C0F-8B91-29C6129C578A}"/>
          </ac:grpSpMkLst>
        </pc:grpChg>
        <pc:grpChg chg="mod">
          <ac:chgData name="CAI JUN" userId="08ce88e1165b00db" providerId="LiveId" clId="{1717F0EA-D6AF-4F9E-B1C8-40DB24153074}" dt="2020-06-11T01:06:17.776" v="694" actId="1035"/>
          <ac:grpSpMkLst>
            <pc:docMk/>
            <pc:sldMk cId="0" sldId="477"/>
            <ac:grpSpMk id="43032" creationId="{00000000-0000-0000-0000-000000000000}"/>
          </ac:grpSpMkLst>
        </pc:grpChg>
        <pc:graphicFrameChg chg="mod">
          <ac:chgData name="CAI JUN" userId="08ce88e1165b00db" providerId="LiveId" clId="{1717F0EA-D6AF-4F9E-B1C8-40DB24153074}" dt="2020-06-11T00:40:17.137" v="161"/>
          <ac:graphicFrameMkLst>
            <pc:docMk/>
            <pc:sldMk cId="0" sldId="477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6:35.885" v="714" actId="1035"/>
          <ac:graphicFrameMkLst>
            <pc:docMk/>
            <pc:sldMk cId="0" sldId="477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33" creationId="{10FCAF77-EAA8-46C2-A570-185A7327663C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34" creationId="{17F41394-0EBB-4ED0-95FA-8246D9495A71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36" creationId="{6686ECA5-A6B0-4A19-94B8-78A008A21AB3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37" creationId="{C953547F-209E-4DFC-B508-59F3C9494911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1" creationId="{AA64E509-4AB8-4672-A70E-D654AFF239E5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2" creationId="{21CD6F24-1894-427C-9AE3-B5DA3431DF0F}"/>
          </ac:graphicFrameMkLst>
        </pc:graphicFrameChg>
        <pc:graphicFrameChg chg="mod">
          <ac:chgData name="CAI JUN" userId="08ce88e1165b00db" providerId="LiveId" clId="{1717F0EA-D6AF-4F9E-B1C8-40DB24153074}" dt="2020-06-11T01:05:34.479" v="668" actId="1038"/>
          <ac:graphicFrameMkLst>
            <pc:docMk/>
            <pc:sldMk cId="0" sldId="477"/>
            <ac:graphicFrameMk id="45" creationId="{C4B97223-A71F-48A9-8857-B2F69B4C9945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6" creationId="{E55A80E3-8D44-4D5D-8695-1E23A38502D4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7" creationId="{72B2D066-D9C5-4B0B-BB9D-4086F0E8316C}"/>
          </ac:graphicFrameMkLst>
        </pc:graphicFrameChg>
        <pc:graphicFrameChg chg="mod">
          <ac:chgData name="CAI JUN" userId="08ce88e1165b00db" providerId="LiveId" clId="{1717F0EA-D6AF-4F9E-B1C8-40DB24153074}" dt="2020-06-11T01:05:18.214" v="630" actId="1037"/>
          <ac:graphicFrameMkLst>
            <pc:docMk/>
            <pc:sldMk cId="0" sldId="477"/>
            <ac:graphicFrameMk id="48" creationId="{7473686A-8C3F-4EA2-BF5A-E6821AE7EB4D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1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2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4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5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19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0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3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4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8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38:58.512" v="142" actId="478"/>
          <ac:graphicFrameMkLst>
            <pc:docMk/>
            <pc:sldMk cId="0" sldId="477"/>
            <ac:graphicFrameMk id="4302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0:09.449" v="159"/>
          <ac:graphicFrameMkLst>
            <pc:docMk/>
            <pc:sldMk cId="0" sldId="477"/>
            <ac:graphicFrameMk id="4303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6:17.776" v="694" actId="1035"/>
          <ac:graphicFrameMkLst>
            <pc:docMk/>
            <pc:sldMk cId="0" sldId="477"/>
            <ac:graphicFrameMk id="43037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6:17.776" v="694" actId="1035"/>
          <ac:graphicFrameMkLst>
            <pc:docMk/>
            <pc:sldMk cId="0" sldId="477"/>
            <ac:graphicFrameMk id="4303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6:29.229" v="711" actId="1035"/>
          <ac:graphicFrameMkLst>
            <pc:docMk/>
            <pc:sldMk cId="0" sldId="477"/>
            <ac:graphicFrameMk id="259100" creationId="{00000000-0000-0000-0000-000000000000}"/>
          </ac:graphicFrameMkLst>
        </pc:graphicFrameChg>
      </pc:sldChg>
      <pc:sldChg chg="addSp delSp modSp">
        <pc:chgData name="CAI JUN" userId="08ce88e1165b00db" providerId="LiveId" clId="{1717F0EA-D6AF-4F9E-B1C8-40DB24153074}" dt="2020-06-11T01:07:25.354" v="716"/>
        <pc:sldMkLst>
          <pc:docMk/>
          <pc:sldMk cId="0" sldId="478"/>
        </pc:sldMkLst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34" creationId="{B541D8C6-6B97-4E64-9E36-35E511D77C3C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37" creationId="{3814BE14-126C-4D85-B614-8BDF7EEF4A37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0" creationId="{92ED571F-8A73-45F3-9F3C-13A5C411377B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1" creationId="{CECAB3DA-A2E4-41B5-8B8B-EC45312F401B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2" creationId="{EEC382D0-AFA1-4A38-B752-28B6B9AB3BC4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5" creationId="{7F73EC06-6CB0-4C7F-8DA0-73AF282139DB}"/>
          </ac:spMkLst>
        </pc:spChg>
        <pc:spChg chg="mod">
          <ac:chgData name="CAI JUN" userId="08ce88e1165b00db" providerId="LiveId" clId="{1717F0EA-D6AF-4F9E-B1C8-40DB24153074}" dt="2020-06-11T00:40:33.324" v="163"/>
          <ac:spMkLst>
            <pc:docMk/>
            <pc:sldMk cId="0" sldId="478"/>
            <ac:spMk id="46" creationId="{41E8BDC2-4B68-4A02-A74B-0D61C4BD0D3E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52" creationId="{069F3083-BB0A-4873-B05F-2E23D3C68A51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55" creationId="{5AF445F3-FFAB-45F3-AF98-A02C46E629E9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58" creationId="{41FFEB99-7190-41CE-A207-8F602037352D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59" creationId="{B14D4D1E-14F5-4866-86DC-1C46C3B2C8E5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60" creationId="{35A5DFBA-BE43-4F9E-A1C4-26BAD6979935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63" creationId="{C8294BE1-97CE-4BE2-988C-E85B3101B43B}"/>
          </ac:spMkLst>
        </pc:spChg>
        <pc:spChg chg="mod">
          <ac:chgData name="CAI JUN" userId="08ce88e1165b00db" providerId="LiveId" clId="{1717F0EA-D6AF-4F9E-B1C8-40DB24153074}" dt="2020-06-11T01:07:25.354" v="716"/>
          <ac:spMkLst>
            <pc:docMk/>
            <pc:sldMk cId="0" sldId="478"/>
            <ac:spMk id="64" creationId="{7BF1055C-60CC-440E-8EBC-BF5596CE3321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34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37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0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1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2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5" creationId="{00000000-0000-0000-0000-000000000000}"/>
          </ac:spMkLst>
        </pc:spChg>
        <pc:spChg chg="del">
          <ac:chgData name="CAI JUN" userId="08ce88e1165b00db" providerId="LiveId" clId="{1717F0EA-D6AF-4F9E-B1C8-40DB24153074}" dt="2020-06-11T00:40:32.559" v="162" actId="478"/>
          <ac:spMkLst>
            <pc:docMk/>
            <pc:sldMk cId="0" sldId="478"/>
            <ac:spMk id="44046" creationId="{00000000-0000-0000-0000-000000000000}"/>
          </ac:spMkLst>
        </pc:spChg>
        <pc:grpChg chg="add del mod">
          <ac:chgData name="CAI JUN" userId="08ce88e1165b00db" providerId="LiveId" clId="{1717F0EA-D6AF-4F9E-B1C8-40DB24153074}" dt="2020-06-11T01:07:24.745" v="715" actId="478"/>
          <ac:grpSpMkLst>
            <pc:docMk/>
            <pc:sldMk cId="0" sldId="478"/>
            <ac:grpSpMk id="33" creationId="{B09F9B3B-475C-4C35-B062-2660CAEEEAA3}"/>
          </ac:grpSpMkLst>
        </pc:grpChg>
        <pc:grpChg chg="add mod">
          <ac:chgData name="CAI JUN" userId="08ce88e1165b00db" providerId="LiveId" clId="{1717F0EA-D6AF-4F9E-B1C8-40DB24153074}" dt="2020-06-11T01:07:25.354" v="716"/>
          <ac:grpSpMkLst>
            <pc:docMk/>
            <pc:sldMk cId="0" sldId="478"/>
            <ac:grpSpMk id="51" creationId="{0F5A0EF3-43DE-4C2B-B485-29EC8955CDBA}"/>
          </ac:grpSpMkLst>
        </pc:grp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35" creationId="{BE442344-EF1F-4FC7-A25A-B13D29812340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36" creationId="{5AB53A30-BD80-48F5-8915-342955E95C5C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38" creationId="{D08D9674-E6A2-43C0-A429-D06CF232AEE5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39" creationId="{67ED1BE2-6441-4CD7-BFAB-99587A2C5D1B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3" creationId="{E143F658-43C0-4DD3-A956-312F71E1352B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4" creationId="{532F346F-C0CE-4B66-9B4F-54F43AF4EFAE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7" creationId="{2F4EC48A-5D82-4692-8FE3-6343ADBDACE1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8" creationId="{6FD6AAD1-B2CD-4873-941F-020FA979FFE8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49" creationId="{648E2F7B-D603-42C1-8B27-8793FB3C6DE0}"/>
          </ac:graphicFrameMkLst>
        </pc:graphicFrameChg>
        <pc:graphicFrameChg chg="mod">
          <ac:chgData name="CAI JUN" userId="08ce88e1165b00db" providerId="LiveId" clId="{1717F0EA-D6AF-4F9E-B1C8-40DB24153074}" dt="2020-06-11T00:40:33.324" v="163"/>
          <ac:graphicFrameMkLst>
            <pc:docMk/>
            <pc:sldMk cId="0" sldId="478"/>
            <ac:graphicFrameMk id="50" creationId="{0A67EE6F-6967-4C99-9580-DE1FDDA1C042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53" creationId="{C17FFDDC-A42F-4BEC-BA67-7A796A5EF6C6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54" creationId="{6A7DCBE4-36CD-4749-A445-D10B81E93F09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56" creationId="{FDFBC866-6898-4AFA-807E-987431289107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57" creationId="{5B65E030-9BB2-46A6-BE05-5C4DCCF553C8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1" creationId="{797C0BE1-14F5-4169-ABDC-5E33D5D2BFE7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2" creationId="{22FC5783-86BA-4746-A60B-DF20AB55FC2D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5" creationId="{4EC89604-6C0A-4B01-9D25-80E7A5C734D5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6" creationId="{7CE7333B-1B60-4FBB-AAD8-D3BD9B37DF3B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7" creationId="{1B1EA16A-DFA8-418C-8D5F-8BC1491FEA22}"/>
          </ac:graphicFrameMkLst>
        </pc:graphicFrameChg>
        <pc:graphicFrameChg chg="mod">
          <ac:chgData name="CAI JUN" userId="08ce88e1165b00db" providerId="LiveId" clId="{1717F0EA-D6AF-4F9E-B1C8-40DB24153074}" dt="2020-06-11T01:07:25.354" v="716"/>
          <ac:graphicFrameMkLst>
            <pc:docMk/>
            <pc:sldMk cId="0" sldId="478"/>
            <ac:graphicFrameMk id="68" creationId="{6060091D-0184-4D63-89A1-62C0F210D961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35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36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38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39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0:59.715" v="165"/>
          <ac:graphicFrameMkLst>
            <pc:docMk/>
            <pc:sldMk cId="0" sldId="478"/>
            <ac:graphicFrameMk id="44043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44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47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48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1:11.105" v="169"/>
          <ac:graphicFrameMkLst>
            <pc:docMk/>
            <pc:sldMk cId="0" sldId="478"/>
            <ac:graphicFrameMk id="44051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1:07.777" v="167"/>
          <ac:graphicFrameMkLst>
            <pc:docMk/>
            <pc:sldMk cId="0" sldId="478"/>
            <ac:graphicFrameMk id="4405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1:13.855" v="171"/>
          <ac:graphicFrameMkLst>
            <pc:docMk/>
            <pc:sldMk cId="0" sldId="478"/>
            <ac:graphicFrameMk id="44053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58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59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0:32.559" v="162" actId="478"/>
          <ac:graphicFrameMkLst>
            <pc:docMk/>
            <pc:sldMk cId="0" sldId="478"/>
            <ac:graphicFrameMk id="44060" creationId="{00000000-0000-0000-0000-000000000000}"/>
          </ac:graphicFrameMkLst>
        </pc:graphicFrameChg>
      </pc:sldChg>
      <pc:sldChg chg="addSp delSp modSp mod">
        <pc:chgData name="CAI JUN" userId="08ce88e1165b00db" providerId="LiveId" clId="{1717F0EA-D6AF-4F9E-B1C8-40DB24153074}" dt="2020-06-11T01:07:30.026" v="718"/>
        <pc:sldMkLst>
          <pc:docMk/>
          <pc:sldMk cId="0" sldId="479"/>
        </pc:sldMkLst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26" creationId="{0CEFECE4-9FF2-4E25-A6DF-BF59E5E53033}"/>
          </ac:spMkLst>
        </pc:spChg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29" creationId="{662DD9D7-A642-46E3-A3EC-7E0FF4B22E70}"/>
          </ac:spMkLst>
        </pc:spChg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32" creationId="{62C83C7F-46E4-45C7-A06E-B680C7FF8E4E}"/>
          </ac:spMkLst>
        </pc:spChg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33" creationId="{ED332683-F3F6-4FAF-9AC9-A94DAB3144A8}"/>
          </ac:spMkLst>
        </pc:spChg>
        <pc:spChg chg="mod">
          <ac:chgData name="CAI JUN" userId="08ce88e1165b00db" providerId="LiveId" clId="{1717F0EA-D6AF-4F9E-B1C8-40DB24153074}" dt="2020-06-11T00:56:25.449" v="373" actId="20577"/>
          <ac:spMkLst>
            <pc:docMk/>
            <pc:sldMk cId="0" sldId="479"/>
            <ac:spMk id="34" creationId="{9E169CC7-ECEF-407C-82D6-80981195D7DE}"/>
          </ac:spMkLst>
        </pc:spChg>
        <pc:spChg chg="mod">
          <ac:chgData name="CAI JUN" userId="08ce88e1165b00db" providerId="LiveId" clId="{1717F0EA-D6AF-4F9E-B1C8-40DB24153074}" dt="2020-06-11T00:56:13.918" v="355" actId="20577"/>
          <ac:spMkLst>
            <pc:docMk/>
            <pc:sldMk cId="0" sldId="479"/>
            <ac:spMk id="37" creationId="{BE0831E5-2460-4F8B-BC87-264124E10DB8}"/>
          </ac:spMkLst>
        </pc:spChg>
        <pc:spChg chg="mod">
          <ac:chgData name="CAI JUN" userId="08ce88e1165b00db" providerId="LiveId" clId="{1717F0EA-D6AF-4F9E-B1C8-40DB24153074}" dt="2020-06-11T00:56:02.590" v="337" actId="1037"/>
          <ac:spMkLst>
            <pc:docMk/>
            <pc:sldMk cId="0" sldId="479"/>
            <ac:spMk id="38" creationId="{259186FE-3786-40C2-B504-FEFB14CB66E6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44" creationId="{0782C38F-CF54-4148-917B-E4F8F4798225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47" creationId="{3CBB5AF6-7EEC-422E-92C0-C322F05CCAF1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0" creationId="{BF0DD2F1-97DD-42B2-ABC6-A18093AAAFB2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1" creationId="{89256CCC-06A9-493D-B1E6-98FBA3A3504E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2" creationId="{0A173DE5-29E6-4529-86B0-AC7970C68F52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5" creationId="{AF78B1D9-DA60-4EF8-A1FC-8A78AB35D296}"/>
          </ac:spMkLst>
        </pc:spChg>
        <pc:spChg chg="mod">
          <ac:chgData name="CAI JUN" userId="08ce88e1165b00db" providerId="LiveId" clId="{1717F0EA-D6AF-4F9E-B1C8-40DB24153074}" dt="2020-06-11T01:07:30.026" v="718"/>
          <ac:spMkLst>
            <pc:docMk/>
            <pc:sldMk cId="0" sldId="479"/>
            <ac:spMk id="56" creationId="{0AD91477-7757-4137-87AD-EC6B095642F7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58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1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4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5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6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69" creationId="{00000000-0000-0000-0000-000000000000}"/>
          </ac:spMkLst>
        </pc:spChg>
        <pc:spChg chg="del">
          <ac:chgData name="CAI JUN" userId="08ce88e1165b00db" providerId="LiveId" clId="{1717F0EA-D6AF-4F9E-B1C8-40DB24153074}" dt="2020-06-11T00:41:29.762" v="172" actId="478"/>
          <ac:spMkLst>
            <pc:docMk/>
            <pc:sldMk cId="0" sldId="479"/>
            <ac:spMk id="45070" creationId="{00000000-0000-0000-0000-000000000000}"/>
          </ac:spMkLst>
        </pc:spChg>
        <pc:grpChg chg="add del mod">
          <ac:chgData name="CAI JUN" userId="08ce88e1165b00db" providerId="LiveId" clId="{1717F0EA-D6AF-4F9E-B1C8-40DB24153074}" dt="2020-06-11T01:07:29.479" v="717" actId="478"/>
          <ac:grpSpMkLst>
            <pc:docMk/>
            <pc:sldMk cId="0" sldId="479"/>
            <ac:grpSpMk id="25" creationId="{EC39D606-016C-4D33-B5FA-0F10997554C1}"/>
          </ac:grpSpMkLst>
        </pc:grpChg>
        <pc:grpChg chg="add mod">
          <ac:chgData name="CAI JUN" userId="08ce88e1165b00db" providerId="LiveId" clId="{1717F0EA-D6AF-4F9E-B1C8-40DB24153074}" dt="2020-06-11T01:07:30.026" v="718"/>
          <ac:grpSpMkLst>
            <pc:docMk/>
            <pc:sldMk cId="0" sldId="479"/>
            <ac:grpSpMk id="43" creationId="{62B7A8C1-FF76-4348-9667-4BF19824A462}"/>
          </ac:grpSpMkLst>
        </pc:grpChg>
        <pc:graphicFrameChg chg="mod">
          <ac:chgData name="CAI JUN" userId="08ce88e1165b00db" providerId="LiveId" clId="{1717F0EA-D6AF-4F9E-B1C8-40DB24153074}" dt="2020-06-11T00:57:20.230" v="403" actId="1038"/>
          <ac:graphicFrameMkLst>
            <pc:docMk/>
            <pc:sldMk cId="0" sldId="479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2:37.745" v="480" actId="1037"/>
          <ac:graphicFrameMkLst>
            <pc:docMk/>
            <pc:sldMk cId="0" sldId="479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41:46.730" v="177"/>
          <ac:graphicFrameMkLst>
            <pc:docMk/>
            <pc:sldMk cId="0" sldId="479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1:02:28.510" v="464" actId="1035"/>
          <ac:graphicFrameMkLst>
            <pc:docMk/>
            <pc:sldMk cId="0" sldId="479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27" creationId="{C11A9F70-82C5-4533-ACE1-AF64F12B1484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28" creationId="{8D956204-D667-492C-8C7F-B810C5D3D9DE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30" creationId="{70618248-185C-43B1-AAE3-5D95EFFDFAF9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31" creationId="{EAADC15C-13CB-4D60-AE40-0DDF343F73B8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35" creationId="{9967ABCC-BEA8-4BA9-B39F-4BFD3F8AA351}"/>
          </ac:graphicFrameMkLst>
        </pc:graphicFrameChg>
        <pc:graphicFrameChg chg="mod">
          <ac:chgData name="CAI JUN" userId="08ce88e1165b00db" providerId="LiveId" clId="{1717F0EA-D6AF-4F9E-B1C8-40DB24153074}" dt="2020-06-11T00:56:21.215" v="370" actId="1038"/>
          <ac:graphicFrameMkLst>
            <pc:docMk/>
            <pc:sldMk cId="0" sldId="479"/>
            <ac:graphicFrameMk id="36" creationId="{3F50B541-318B-43DE-9618-9BAE858A944D}"/>
          </ac:graphicFrameMkLst>
        </pc:graphicFrameChg>
        <pc:graphicFrameChg chg="mod">
          <ac:chgData name="CAI JUN" userId="08ce88e1165b00db" providerId="LiveId" clId="{1717F0EA-D6AF-4F9E-B1C8-40DB24153074}" dt="2020-06-11T00:56:08.918" v="353" actId="1037"/>
          <ac:graphicFrameMkLst>
            <pc:docMk/>
            <pc:sldMk cId="0" sldId="479"/>
            <ac:graphicFrameMk id="39" creationId="{04D9B6A6-BDA4-40F0-B5F9-E45CDD62C683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40" creationId="{E3900A0D-F4B4-4B27-AE54-14AF228F5DFB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41" creationId="{EBFF1563-9B75-47C3-B5EA-52625B536921}"/>
          </ac:graphicFrameMkLst>
        </pc:graphicFrameChg>
        <pc:graphicFrameChg chg="mod">
          <ac:chgData name="CAI JUN" userId="08ce88e1165b00db" providerId="LiveId" clId="{1717F0EA-D6AF-4F9E-B1C8-40DB24153074}" dt="2020-06-11T00:56:02.590" v="337" actId="1037"/>
          <ac:graphicFrameMkLst>
            <pc:docMk/>
            <pc:sldMk cId="0" sldId="479"/>
            <ac:graphicFrameMk id="42" creationId="{C003F4BD-8351-43AF-9BF4-09CF941F6D7D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45" creationId="{FCFCDE58-E1A5-4497-970C-F7FE393A7E63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46" creationId="{FCD52EA2-51E4-43AA-A838-A112CDC5639F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48" creationId="{436D8615-DE7B-4881-B695-94035841C0C4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49" creationId="{D1F19BC0-9B5A-4CC6-B7C7-1A1674697156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3" creationId="{8CCDF342-9F2B-473C-9BF8-C4D20E259ED5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4" creationId="{5067A11F-BC4A-47D0-84D9-6853198DE410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7" creationId="{DB876308-4BA5-4446-9920-3E7F91D82A37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8" creationId="{53C58FCC-1EB6-4D4D-AFCA-31F72F8EA71C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59" creationId="{028A7169-4485-4D79-803F-23E3F7653099}"/>
          </ac:graphicFrameMkLst>
        </pc:graphicFrameChg>
        <pc:graphicFrameChg chg="mod">
          <ac:chgData name="CAI JUN" userId="08ce88e1165b00db" providerId="LiveId" clId="{1717F0EA-D6AF-4F9E-B1C8-40DB24153074}" dt="2020-06-11T01:07:30.026" v="718"/>
          <ac:graphicFrameMkLst>
            <pc:docMk/>
            <pc:sldMk cId="0" sldId="479"/>
            <ac:graphicFrameMk id="60" creationId="{50B8B5E7-376B-4A62-8F79-3536AE5CFCED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59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0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2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3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7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68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71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72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75" creationId="{00000000-0000-0000-0000-000000000000}"/>
          </ac:graphicFrameMkLst>
        </pc:graphicFrameChg>
        <pc:graphicFrameChg chg="del">
          <ac:chgData name="CAI JUN" userId="08ce88e1165b00db" providerId="LiveId" clId="{1717F0EA-D6AF-4F9E-B1C8-40DB24153074}" dt="2020-06-11T00:41:29.762" v="172" actId="478"/>
          <ac:graphicFrameMkLst>
            <pc:docMk/>
            <pc:sldMk cId="0" sldId="479"/>
            <ac:graphicFrameMk id="45076" creationId="{00000000-0000-0000-0000-000000000000}"/>
          </ac:graphicFrameMkLst>
        </pc:graphicFrameChg>
      </pc:sldChg>
      <pc:sldChg chg="modSp mod">
        <pc:chgData name="CAI JUN" userId="08ce88e1165b00db" providerId="LiveId" clId="{1717F0EA-D6AF-4F9E-B1C8-40DB24153074}" dt="2020-06-11T01:00:18.324" v="440" actId="1037"/>
        <pc:sldMkLst>
          <pc:docMk/>
          <pc:sldMk cId="0" sldId="482"/>
        </pc:sldMkLst>
        <pc:spChg chg="mod">
          <ac:chgData name="CAI JUN" userId="08ce88e1165b00db" providerId="LiveId" clId="{1717F0EA-D6AF-4F9E-B1C8-40DB24153074}" dt="2020-06-11T01:00:18.324" v="440" actId="1037"/>
          <ac:spMkLst>
            <pc:docMk/>
            <pc:sldMk cId="0" sldId="482"/>
            <ac:spMk id="11" creationId="{8CA56BD9-9276-4AD6-B07F-8FA6EB71EAF9}"/>
          </ac:spMkLst>
        </pc:spChg>
        <pc:spChg chg="mod">
          <ac:chgData name="CAI JUN" userId="08ce88e1165b00db" providerId="LiveId" clId="{1717F0EA-D6AF-4F9E-B1C8-40DB24153074}" dt="2020-06-11T01:00:18.324" v="440" actId="1037"/>
          <ac:spMkLst>
            <pc:docMk/>
            <pc:sldMk cId="0" sldId="482"/>
            <ac:spMk id="13" creationId="{1F6C9B77-414F-4AD6-A5BE-DD4FAC33B0AB}"/>
          </ac:spMkLst>
        </pc:spChg>
        <pc:grpChg chg="mod">
          <ac:chgData name="CAI JUN" userId="08ce88e1165b00db" providerId="LiveId" clId="{1717F0EA-D6AF-4F9E-B1C8-40DB24153074}" dt="2020-06-11T01:00:18.324" v="440" actId="1037"/>
          <ac:grpSpMkLst>
            <pc:docMk/>
            <pc:sldMk cId="0" sldId="482"/>
            <ac:grpSpMk id="10" creationId="{74173A38-80F8-4BAC-A8A7-3713CA196F49}"/>
          </ac:grpSpMkLst>
        </pc:grpChg>
        <pc:grpChg chg="mod">
          <ac:chgData name="CAI JUN" userId="08ce88e1165b00db" providerId="LiveId" clId="{1717F0EA-D6AF-4F9E-B1C8-40DB24153074}" dt="2020-06-11T01:00:18.324" v="440" actId="1037"/>
          <ac:grpSpMkLst>
            <pc:docMk/>
            <pc:sldMk cId="0" sldId="482"/>
            <ac:grpSpMk id="12" creationId="{F080112F-7255-4A1B-A911-B98EF117F311}"/>
          </ac:grpSpMkLst>
        </pc:grpChg>
        <pc:graphicFrameChg chg="mod">
          <ac:chgData name="CAI JUN" userId="08ce88e1165b00db" providerId="LiveId" clId="{1717F0EA-D6AF-4F9E-B1C8-40DB24153074}" dt="2020-06-11T01:00:18.324" v="440" actId="1037"/>
          <ac:graphicFrameMkLst>
            <pc:docMk/>
            <pc:sldMk cId="0" sldId="482"/>
            <ac:graphicFrameMk id="14" creationId="{C2D6A389-AB89-4E55-8763-C14C6E7CD266}"/>
          </ac:graphicFrameMkLst>
        </pc:graphicFrameChg>
        <pc:graphicFrameChg chg="mod">
          <ac:chgData name="CAI JUN" userId="08ce88e1165b00db" providerId="LiveId" clId="{1717F0EA-D6AF-4F9E-B1C8-40DB24153074}" dt="2020-06-11T01:00:05.543" v="429" actId="1076"/>
          <ac:graphicFrameMkLst>
            <pc:docMk/>
            <pc:sldMk cId="0" sldId="482"/>
            <ac:graphicFrameMk id="26634" creationId="{00000000-0000-0000-0000-000000000000}"/>
          </ac:graphicFrameMkLst>
        </pc:graphicFrameChg>
      </pc:sldChg>
      <pc:sldChg chg="addSp delSp modSp mod">
        <pc:chgData name="CAI JUN" userId="08ce88e1165b00db" providerId="LiveId" clId="{1717F0EA-D6AF-4F9E-B1C8-40DB24153074}" dt="2020-06-11T01:00:40.902" v="454" actId="1035"/>
        <pc:sldMkLst>
          <pc:docMk/>
          <pc:sldMk cId="0" sldId="483"/>
        </pc:sldMkLst>
        <pc:spChg chg="mod">
          <ac:chgData name="CAI JUN" userId="08ce88e1165b00db" providerId="LiveId" clId="{1717F0EA-D6AF-4F9E-B1C8-40DB24153074}" dt="2020-06-11T01:00:32.355" v="442"/>
          <ac:spMkLst>
            <pc:docMk/>
            <pc:sldMk cId="0" sldId="483"/>
            <ac:spMk id="12" creationId="{AE7621A5-40B5-4A21-A10A-82571D06F730}"/>
          </ac:spMkLst>
        </pc:spChg>
        <pc:spChg chg="mod">
          <ac:chgData name="CAI JUN" userId="08ce88e1165b00db" providerId="LiveId" clId="{1717F0EA-D6AF-4F9E-B1C8-40DB24153074}" dt="2020-06-11T01:00:32.355" v="442"/>
          <ac:spMkLst>
            <pc:docMk/>
            <pc:sldMk cId="0" sldId="483"/>
            <ac:spMk id="14" creationId="{BD21BCDB-F5DB-4D02-BF2B-2CF2215B0B32}"/>
          </ac:spMkLst>
        </pc:spChg>
        <pc:grpChg chg="add mod">
          <ac:chgData name="CAI JUN" userId="08ce88e1165b00db" providerId="LiveId" clId="{1717F0EA-D6AF-4F9E-B1C8-40DB24153074}" dt="2020-06-11T01:00:32.355" v="442"/>
          <ac:grpSpMkLst>
            <pc:docMk/>
            <pc:sldMk cId="0" sldId="483"/>
            <ac:grpSpMk id="11" creationId="{2CDCDB3C-ADC7-47CC-9EA0-2F7FC226DD7E}"/>
          </ac:grpSpMkLst>
        </pc:grpChg>
        <pc:grpChg chg="mod">
          <ac:chgData name="CAI JUN" userId="08ce88e1165b00db" providerId="LiveId" clId="{1717F0EA-D6AF-4F9E-B1C8-40DB24153074}" dt="2020-06-11T01:00:32.355" v="442"/>
          <ac:grpSpMkLst>
            <pc:docMk/>
            <pc:sldMk cId="0" sldId="483"/>
            <ac:grpSpMk id="13" creationId="{7413DDB9-F44A-43CF-BD3D-5BB2AA7D91EB}"/>
          </ac:grpSpMkLst>
        </pc:grpChg>
        <pc:grpChg chg="del">
          <ac:chgData name="CAI JUN" userId="08ce88e1165b00db" providerId="LiveId" clId="{1717F0EA-D6AF-4F9E-B1C8-40DB24153074}" dt="2020-06-11T01:00:31.824" v="441" actId="478"/>
          <ac:grpSpMkLst>
            <pc:docMk/>
            <pc:sldMk cId="0" sldId="483"/>
            <ac:grpSpMk id="48131" creationId="{00000000-0000-0000-0000-000000000000}"/>
          </ac:grpSpMkLst>
        </pc:grpChg>
        <pc:graphicFrameChg chg="mod">
          <ac:chgData name="CAI JUN" userId="08ce88e1165b00db" providerId="LiveId" clId="{1717F0EA-D6AF-4F9E-B1C8-40DB24153074}" dt="2020-06-11T01:00:32.355" v="442"/>
          <ac:graphicFrameMkLst>
            <pc:docMk/>
            <pc:sldMk cId="0" sldId="483"/>
            <ac:graphicFrameMk id="15" creationId="{BF234433-7E57-49E2-AB7F-3375A065B70E}"/>
          </ac:graphicFrameMkLst>
        </pc:graphicFrameChg>
        <pc:graphicFrameChg chg="mod">
          <ac:chgData name="CAI JUN" userId="08ce88e1165b00db" providerId="LiveId" clId="{1717F0EA-D6AF-4F9E-B1C8-40DB24153074}" dt="2020-06-11T01:00:40.902" v="454" actId="1035"/>
          <ac:graphicFrameMkLst>
            <pc:docMk/>
            <pc:sldMk cId="0" sldId="483"/>
            <ac:graphicFrameMk id="48132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83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FEF68FE-DCCE-42E4-B87A-DBBDCAD49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724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EF68FE-DCCE-42E4-B87A-DBBDCAD49B1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53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6829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FEC4-09FA-485C-941F-9578C4B85E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46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EE3B-97E0-4EB1-976F-0B285AA195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1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FCA8B-CC81-4A3D-82D0-6F0DB62B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7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9F5F7-670E-4F10-A47D-B3D33A2666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ADFF2-2896-4C81-B822-A59A9A680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05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2926B-6263-49BB-B00E-D6BC49D44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03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CC719-B1E8-4B0B-B799-E628A9E7E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19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D74A8-A599-4DCE-A587-299DAA953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99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9917D-95B0-4FEC-AE27-29C91A7E0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54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59FA8-68E2-46E5-9953-E80A00F5A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0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F9CCE-E11D-44D5-9F8D-A30AA8151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7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EFF604C-73A9-4FE6-952B-322084C0A1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0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9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763594" y="1822450"/>
            <a:ext cx="7912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381250" indent="-2381250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17-5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电极反应的电势和标准电势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399891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Potential and Standard Potential of Electrode Reaction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2FCE0DA-98D4-4EDD-8917-5EA9E9413EBB}"/>
              </a:ext>
            </a:extLst>
          </p:cNvPr>
          <p:cNvGrpSpPr/>
          <p:nvPr/>
        </p:nvGrpSpPr>
        <p:grpSpPr>
          <a:xfrm>
            <a:off x="543949" y="511001"/>
            <a:ext cx="8160780" cy="3012876"/>
            <a:chOff x="687387" y="573755"/>
            <a:chExt cx="8160780" cy="3012876"/>
          </a:xfrm>
        </p:grpSpPr>
        <p:sp>
          <p:nvSpPr>
            <p:cNvPr id="12290" name="Text Box 6"/>
            <p:cNvSpPr txBox="1">
              <a:spLocks noChangeArrowheads="1"/>
            </p:cNvSpPr>
            <p:nvPr/>
          </p:nvSpPr>
          <p:spPr bwMode="auto">
            <a:xfrm>
              <a:off x="687387" y="573755"/>
              <a:ext cx="8160780" cy="3012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因为将电池电动势表示为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两个电极电势之差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，所以电极反应必须按还原方向写！</a:t>
              </a:r>
              <a:endPara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例：</a:t>
              </a:r>
              <a:endParaRPr kumimoji="1"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600"/>
                </a:spcBef>
                <a:buClrTx/>
                <a:buSzTx/>
                <a:buFontTx/>
                <a:buNone/>
              </a:pPr>
              <a:endParaRPr kumimoji="1"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18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代入电化学平衡条件和关系式</a:t>
              </a:r>
              <a:r>
                <a:rPr kumimoji="1" lang="en-US" altLang="zh-CN" sz="2800" dirty="0" err="1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8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kumimoji="1" lang="en-US" altLang="zh-CN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zFE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，得：</a:t>
              </a:r>
              <a:endParaRPr kumimoji="1"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229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684995"/>
                </p:ext>
              </p:extLst>
            </p:nvPr>
          </p:nvGraphicFramePr>
          <p:xfrm>
            <a:off x="1567426" y="1686767"/>
            <a:ext cx="6229350" cy="623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2590560" imgH="253800" progId="Equation.DSMT4">
                    <p:embed/>
                  </p:oleObj>
                </mc:Choice>
                <mc:Fallback>
                  <p:oleObj name="Equation" r:id="rId3" imgW="2590560" imgH="253800" progId="Equation.DSMT4">
                    <p:embed/>
                    <p:pic>
                      <p:nvPicPr>
                        <p:cNvPr id="1229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426" y="1686767"/>
                          <a:ext cx="6229350" cy="623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287259"/>
              </p:ext>
            </p:extLst>
          </p:nvPr>
        </p:nvGraphicFramePr>
        <p:xfrm>
          <a:off x="1400175" y="2219325"/>
          <a:ext cx="58769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603160" imgH="317160" progId="Equation.DSMT4">
                  <p:embed/>
                </p:oleObj>
              </mc:Choice>
              <mc:Fallback>
                <p:oleObj name="Equation" r:id="rId5" imgW="2603160" imgH="317160" progId="Equation.DSMT4">
                  <p:embed/>
                  <p:pic>
                    <p:nvPicPr>
                      <p:cNvPr id="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219325"/>
                        <a:ext cx="58769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">
            <a:extLst>
              <a:ext uri="{FF2B5EF4-FFF2-40B4-BE49-F238E27FC236}">
                <a16:creationId xmlns:a16="http://schemas.microsoft.com/office/drawing/2014/main" id="{838DC489-0889-4E32-B52A-28BF3BB89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562942"/>
              </p:ext>
            </p:extLst>
          </p:nvPr>
        </p:nvGraphicFramePr>
        <p:xfrm>
          <a:off x="635000" y="6042025"/>
          <a:ext cx="81105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593880" imgH="228600" progId="Equation.DSMT4">
                  <p:embed/>
                </p:oleObj>
              </mc:Choice>
              <mc:Fallback>
                <p:oleObj name="Equation" r:id="rId7" imgW="3593880" imgH="228600" progId="Equation.DSMT4">
                  <p:embed/>
                  <p:pic>
                    <p:nvPicPr>
                      <p:cNvPr id="12" name="对象 2">
                        <a:extLst>
                          <a:ext uri="{FF2B5EF4-FFF2-40B4-BE49-F238E27FC236}">
                            <a16:creationId xmlns:a16="http://schemas.microsoft.com/office/drawing/2014/main" id="{838DC489-0889-4E32-B52A-28BF3BB89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6042025"/>
                        <a:ext cx="81105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">
            <a:extLst>
              <a:ext uri="{FF2B5EF4-FFF2-40B4-BE49-F238E27FC236}">
                <a16:creationId xmlns:a16="http://schemas.microsoft.com/office/drawing/2014/main" id="{078CBE91-4AA4-459B-8B57-BF5C1AFCB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42087"/>
              </p:ext>
            </p:extLst>
          </p:nvPr>
        </p:nvGraphicFramePr>
        <p:xfrm>
          <a:off x="1398588" y="3557588"/>
          <a:ext cx="644842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857320" imgH="1041120" progId="Equation.DSMT4">
                  <p:embed/>
                </p:oleObj>
              </mc:Choice>
              <mc:Fallback>
                <p:oleObj name="Equation" r:id="rId9" imgW="2857320" imgH="1041120" progId="Equation.DSMT4">
                  <p:embed/>
                  <p:pic>
                    <p:nvPicPr>
                      <p:cNvPr id="13" name="对象 2">
                        <a:extLst>
                          <a:ext uri="{FF2B5EF4-FFF2-40B4-BE49-F238E27FC236}">
                            <a16:creationId xmlns:a16="http://schemas.microsoft.com/office/drawing/2014/main" id="{078CBE91-4AA4-459B-8B57-BF5C1AFCB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3557588"/>
                        <a:ext cx="644842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657225" y="585788"/>
            <a:ext cx="79724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电极反应的电势（只有氢电极处于标准状态）</a:t>
            </a:r>
            <a:endParaRPr kumimoji="1" lang="en-US" altLang="zh-CN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(potential of electrode reaction)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33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71398"/>
              </p:ext>
            </p:extLst>
          </p:nvPr>
        </p:nvGraphicFramePr>
        <p:xfrm>
          <a:off x="962025" y="2368550"/>
          <a:ext cx="26066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079280" imgH="253800" progId="Equation.DSMT4">
                  <p:embed/>
                </p:oleObj>
              </mc:Choice>
              <mc:Fallback>
                <p:oleObj name="Equation" r:id="rId3" imgW="1079280" imgH="253800" progId="Equation.DSMT4">
                  <p:embed/>
                  <p:pic>
                    <p:nvPicPr>
                      <p:cNvPr id="133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368550"/>
                        <a:ext cx="26066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453346"/>
              </p:ext>
            </p:extLst>
          </p:nvPr>
        </p:nvGraphicFramePr>
        <p:xfrm>
          <a:off x="4397375" y="2387600"/>
          <a:ext cx="40798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688760" imgH="253800" progId="Equation.DSMT4">
                  <p:embed/>
                </p:oleObj>
              </mc:Choice>
              <mc:Fallback>
                <p:oleObj name="Equation" r:id="rId5" imgW="1688760" imgH="253800" progId="Equation.DSMT4">
                  <p:embed/>
                  <p:pic>
                    <p:nvPicPr>
                      <p:cNvPr id="133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2387600"/>
                        <a:ext cx="40798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2"/>
          <p:cNvGraphicFramePr>
            <a:graphicFrameLocks noChangeAspect="1"/>
          </p:cNvGraphicFramePr>
          <p:nvPr/>
        </p:nvGraphicFramePr>
        <p:xfrm>
          <a:off x="2481263" y="2986088"/>
          <a:ext cx="4359275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位图图像" r:id="rId7" imgW="3914286" imgH="3323810" progId="Paint.Picture">
                  <p:embed/>
                </p:oleObj>
              </mc:Choice>
              <mc:Fallback>
                <p:oleObj name="位图图像" r:id="rId7" imgW="3914286" imgH="3323810" progId="Paint.Picture">
                  <p:embed/>
                  <p:pic>
                    <p:nvPicPr>
                      <p:cNvPr id="133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986088"/>
                        <a:ext cx="4359275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13"/>
          <p:cNvSpPr txBox="1">
            <a:spLocks noChangeArrowheads="1"/>
          </p:cNvSpPr>
          <p:nvPr/>
        </p:nvSpPr>
        <p:spPr bwMode="auto">
          <a:xfrm>
            <a:off x="3181350" y="5905500"/>
            <a:ext cx="80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000" baseline="3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</a:p>
        </p:txBody>
      </p:sp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6038850" y="4476750"/>
            <a:ext cx="80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Cu</a:t>
            </a:r>
            <a:endParaRPr kumimoji="1" lang="en-US" altLang="zh-CN" sz="2000" baseline="30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20" name="Text Box 15"/>
          <p:cNvSpPr txBox="1">
            <a:spLocks noChangeArrowheads="1"/>
          </p:cNvSpPr>
          <p:nvPr/>
        </p:nvSpPr>
        <p:spPr bwMode="auto">
          <a:xfrm>
            <a:off x="5676900" y="5905500"/>
            <a:ext cx="80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Cu</a:t>
            </a:r>
            <a:r>
              <a:rPr kumimoji="1" lang="en-US" altLang="zh-CN" sz="2000" baseline="3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2+</a:t>
            </a:r>
          </a:p>
        </p:txBody>
      </p:sp>
      <p:sp>
        <p:nvSpPr>
          <p:cNvPr id="13321" name="Rectangle 42"/>
          <p:cNvSpPr>
            <a:spLocks noChangeArrowheads="1"/>
          </p:cNvSpPr>
          <p:nvPr/>
        </p:nvSpPr>
        <p:spPr bwMode="auto">
          <a:xfrm>
            <a:off x="1671638" y="1676400"/>
            <a:ext cx="5557837" cy="6667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322" name="对象 1"/>
          <p:cNvGraphicFramePr>
            <a:graphicFrameLocks noChangeAspect="1"/>
          </p:cNvGraphicFramePr>
          <p:nvPr/>
        </p:nvGraphicFramePr>
        <p:xfrm>
          <a:off x="1844675" y="1728788"/>
          <a:ext cx="52117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981200" imgH="215900" progId="Equation.DSMT4">
                  <p:embed/>
                </p:oleObj>
              </mc:Choice>
              <mc:Fallback>
                <p:oleObj name="Equation" r:id="rId9" imgW="1981200" imgH="215900" progId="Equation.DSMT4">
                  <p:embed/>
                  <p:pic>
                    <p:nvPicPr>
                      <p:cNvPr id="1332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1728788"/>
                        <a:ext cx="52117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1"/>
          <p:cNvSpPr>
            <a:spLocks noChangeArrowheads="1"/>
          </p:cNvSpPr>
          <p:nvPr/>
        </p:nvSpPr>
        <p:spPr bwMode="auto">
          <a:xfrm>
            <a:off x="225425" y="742950"/>
            <a:ext cx="869315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762000" y="3295650"/>
            <a:ext cx="7581900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434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660521"/>
              </p:ext>
            </p:extLst>
          </p:nvPr>
        </p:nvGraphicFramePr>
        <p:xfrm>
          <a:off x="223078" y="870849"/>
          <a:ext cx="8688787" cy="53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4089240" imgH="253800" progId="Equation.DSMT4">
                  <p:embed/>
                </p:oleObj>
              </mc:Choice>
              <mc:Fallback>
                <p:oleObj name="Equation" r:id="rId3" imgW="4089240" imgH="253800" progId="Equation.DSMT4">
                  <p:embed/>
                  <p:pic>
                    <p:nvPicPr>
                      <p:cNvPr id="1434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78" y="870849"/>
                        <a:ext cx="8688787" cy="539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49163"/>
              </p:ext>
            </p:extLst>
          </p:nvPr>
        </p:nvGraphicFramePr>
        <p:xfrm>
          <a:off x="308894" y="1864616"/>
          <a:ext cx="4363789" cy="47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311200" imgH="253800" progId="Equation.DSMT4">
                  <p:embed/>
                </p:oleObj>
              </mc:Choice>
              <mc:Fallback>
                <p:oleObj name="Equation" r:id="rId5" imgW="2311200" imgH="253800" progId="Equation.DSMT4">
                  <p:embed/>
                  <p:pic>
                    <p:nvPicPr>
                      <p:cNvPr id="1434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94" y="1864616"/>
                        <a:ext cx="4363789" cy="479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48047"/>
              </p:ext>
            </p:extLst>
          </p:nvPr>
        </p:nvGraphicFramePr>
        <p:xfrm>
          <a:off x="4891016" y="1864286"/>
          <a:ext cx="4005591" cy="43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120760" imgH="228600" progId="Equation.DSMT4">
                  <p:embed/>
                </p:oleObj>
              </mc:Choice>
              <mc:Fallback>
                <p:oleObj name="Equation" r:id="rId7" imgW="2120760" imgH="228600" progId="Equation.DSMT4">
                  <p:embed/>
                  <p:pic>
                    <p:nvPicPr>
                      <p:cNvPr id="1434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16" y="1864286"/>
                        <a:ext cx="4005591" cy="431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777977"/>
              </p:ext>
            </p:extLst>
          </p:nvPr>
        </p:nvGraphicFramePr>
        <p:xfrm>
          <a:off x="457471" y="2503577"/>
          <a:ext cx="8367171" cy="56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3771720" imgH="253800" progId="Equation.DSMT4">
                  <p:embed/>
                </p:oleObj>
              </mc:Choice>
              <mc:Fallback>
                <p:oleObj name="Equation" r:id="rId9" imgW="3771720" imgH="253800" progId="Equation.DSMT4">
                  <p:embed/>
                  <p:pic>
                    <p:nvPicPr>
                      <p:cNvPr id="14343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71" y="2503577"/>
                        <a:ext cx="8367171" cy="564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06686"/>
              </p:ext>
            </p:extLst>
          </p:nvPr>
        </p:nvGraphicFramePr>
        <p:xfrm>
          <a:off x="1233395" y="3413125"/>
          <a:ext cx="6688138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2705040" imgH="1117440" progId="Equation.DSMT4">
                  <p:embed/>
                </p:oleObj>
              </mc:Choice>
              <mc:Fallback>
                <p:oleObj name="Equation" r:id="rId11" imgW="2705040" imgH="1117440" progId="Equation.DSMT4">
                  <p:embed/>
                  <p:pic>
                    <p:nvPicPr>
                      <p:cNvPr id="1434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395" y="3413125"/>
                        <a:ext cx="6688138" cy="277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2"/>
          <p:cNvSpPr txBox="1">
            <a:spLocks noChangeArrowheads="1"/>
          </p:cNvSpPr>
          <p:nvPr/>
        </p:nvSpPr>
        <p:spPr bwMode="auto">
          <a:xfrm>
            <a:off x="671513" y="731838"/>
            <a:ext cx="447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电极反应的电势与标准电势</a:t>
            </a:r>
          </a:p>
        </p:txBody>
      </p:sp>
      <p:grpSp>
        <p:nvGrpSpPr>
          <p:cNvPr id="15363" name="Group 125"/>
          <p:cNvGrpSpPr>
            <a:grpSpLocks/>
          </p:cNvGrpSpPr>
          <p:nvPr/>
        </p:nvGrpSpPr>
        <p:grpSpPr bwMode="auto">
          <a:xfrm>
            <a:off x="3924301" y="2724150"/>
            <a:ext cx="4446891" cy="815975"/>
            <a:chOff x="2664" y="1848"/>
            <a:chExt cx="1891" cy="514"/>
          </a:xfrm>
        </p:grpSpPr>
        <p:sp>
          <p:nvSpPr>
            <p:cNvPr id="161913" name="AutoShape 121"/>
            <p:cNvSpPr>
              <a:spLocks noChangeArrowheads="1"/>
            </p:cNvSpPr>
            <p:nvPr/>
          </p:nvSpPr>
          <p:spPr bwMode="auto">
            <a:xfrm flipV="1">
              <a:off x="2664" y="1848"/>
              <a:ext cx="729" cy="498"/>
            </a:xfrm>
            <a:custGeom>
              <a:avLst/>
              <a:gdLst>
                <a:gd name="G0" fmla="+- 12427 0 0"/>
                <a:gd name="G1" fmla="+- 2949 0 0"/>
                <a:gd name="G2" fmla="+- 12158 0 2949"/>
                <a:gd name="G3" fmla="+- G2 0 2949"/>
                <a:gd name="G4" fmla="*/ G3 32768 32059"/>
                <a:gd name="G5" fmla="*/ G4 1 2"/>
                <a:gd name="G6" fmla="+- 21600 0 12427"/>
                <a:gd name="G7" fmla="*/ G6 2949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199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949"/>
                  </a:lnTo>
                  <a:cubicBezTo>
                    <a:pt x="5564" y="2949"/>
                    <a:pt x="0" y="7072"/>
                    <a:pt x="0" y="12158"/>
                  </a:cubicBezTo>
                  <a:lnTo>
                    <a:pt x="0" y="21600"/>
                  </a:lnTo>
                  <a:lnTo>
                    <a:pt x="6398" y="21600"/>
                  </a:lnTo>
                  <a:lnTo>
                    <a:pt x="6398" y="12158"/>
                  </a:lnTo>
                  <a:cubicBezTo>
                    <a:pt x="6398" y="10529"/>
                    <a:pt x="9097" y="9209"/>
                    <a:pt x="12427" y="9209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72" name="Text Box 122"/>
            <p:cNvSpPr txBox="1">
              <a:spLocks noChangeArrowheads="1"/>
            </p:cNvSpPr>
            <p:nvPr/>
          </p:nvSpPr>
          <p:spPr bwMode="auto">
            <a:xfrm>
              <a:off x="3463" y="2032"/>
              <a:ext cx="10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电极反应电势</a:t>
              </a:r>
              <a:r>
                <a:rPr kumimoji="1" lang="en-US" altLang="zh-CN" sz="2800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E</a:t>
              </a:r>
              <a:endParaRPr kumimoji="1" lang="zh-CN" altLang="en-US" sz="2400" i="1" dirty="0"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15364" name="组合 5"/>
          <p:cNvGrpSpPr>
            <a:grpSpLocks/>
          </p:cNvGrpSpPr>
          <p:nvPr/>
        </p:nvGrpSpPr>
        <p:grpSpPr bwMode="auto">
          <a:xfrm>
            <a:off x="3467100" y="4819650"/>
            <a:ext cx="5025836" cy="841375"/>
            <a:chOff x="3467100" y="4819656"/>
            <a:chExt cx="5026039" cy="841376"/>
          </a:xfrm>
        </p:grpSpPr>
        <p:grpSp>
          <p:nvGrpSpPr>
            <p:cNvPr id="15367" name="Group 126"/>
            <p:cNvGrpSpPr>
              <a:grpSpLocks/>
            </p:cNvGrpSpPr>
            <p:nvPr/>
          </p:nvGrpSpPr>
          <p:grpSpPr bwMode="auto">
            <a:xfrm>
              <a:off x="3467100" y="4819656"/>
              <a:ext cx="4539109" cy="841376"/>
              <a:chOff x="2472" y="3072"/>
              <a:chExt cx="2249" cy="530"/>
            </a:xfrm>
          </p:grpSpPr>
          <p:sp>
            <p:nvSpPr>
              <p:cNvPr id="161915" name="AutoShape 123"/>
              <p:cNvSpPr>
                <a:spLocks noChangeArrowheads="1"/>
              </p:cNvSpPr>
              <p:nvPr/>
            </p:nvSpPr>
            <p:spPr bwMode="auto">
              <a:xfrm flipV="1">
                <a:off x="2472" y="3072"/>
                <a:ext cx="729" cy="498"/>
              </a:xfrm>
              <a:custGeom>
                <a:avLst/>
                <a:gdLst>
                  <a:gd name="G0" fmla="+- 12427 0 0"/>
                  <a:gd name="G1" fmla="+- 2949 0 0"/>
                  <a:gd name="G2" fmla="+- 12158 0 2949"/>
                  <a:gd name="G3" fmla="+- G2 0 2949"/>
                  <a:gd name="G4" fmla="*/ G3 32768 32059"/>
                  <a:gd name="G5" fmla="*/ G4 1 2"/>
                  <a:gd name="G6" fmla="+- 21600 0 12427"/>
                  <a:gd name="G7" fmla="*/ G6 2949 6079"/>
                  <a:gd name="G8" fmla="+- G7 12427 0"/>
                  <a:gd name="T0" fmla="*/ 12427 w 21600"/>
                  <a:gd name="T1" fmla="*/ 0 h 21600"/>
                  <a:gd name="T2" fmla="*/ 12427 w 21600"/>
                  <a:gd name="T3" fmla="*/ 12158 h 21600"/>
                  <a:gd name="T4" fmla="*/ 3199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2427" y="0"/>
                    </a:lnTo>
                    <a:lnTo>
                      <a:pt x="12427" y="2949"/>
                    </a:lnTo>
                    <a:cubicBezTo>
                      <a:pt x="5564" y="2949"/>
                      <a:pt x="0" y="7072"/>
                      <a:pt x="0" y="12158"/>
                    </a:cubicBezTo>
                    <a:lnTo>
                      <a:pt x="0" y="21600"/>
                    </a:lnTo>
                    <a:lnTo>
                      <a:pt x="6398" y="21600"/>
                    </a:lnTo>
                    <a:lnTo>
                      <a:pt x="6398" y="12158"/>
                    </a:lnTo>
                    <a:cubicBezTo>
                      <a:pt x="6398" y="10529"/>
                      <a:pt x="9097" y="9209"/>
                      <a:pt x="12427" y="9209"/>
                    </a:cubicBezTo>
                    <a:lnTo>
                      <a:pt x="12427" y="121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70" name="Text Box 124"/>
              <p:cNvSpPr txBox="1">
                <a:spLocks noChangeArrowheads="1"/>
              </p:cNvSpPr>
              <p:nvPr/>
            </p:nvSpPr>
            <p:spPr bwMode="auto">
              <a:xfrm>
                <a:off x="3215" y="3275"/>
                <a:ext cx="150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电极反应标准电势</a:t>
                </a:r>
              </a:p>
            </p:txBody>
          </p:sp>
        </p:grpSp>
        <p:graphicFrame>
          <p:nvGraphicFramePr>
            <p:cNvPr id="15368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140634"/>
                </p:ext>
              </p:extLst>
            </p:nvPr>
          </p:nvGraphicFramePr>
          <p:xfrm>
            <a:off x="7872212" y="5133933"/>
            <a:ext cx="620927" cy="466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253800" imgH="190440" progId="Equation.DSMT4">
                    <p:embed/>
                  </p:oleObj>
                </mc:Choice>
                <mc:Fallback>
                  <p:oleObj name="Equation" r:id="rId3" imgW="253800" imgH="190440" progId="Equation.DSMT4">
                    <p:embed/>
                    <p:pic>
                      <p:nvPicPr>
                        <p:cNvPr id="15368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2212" y="5133933"/>
                          <a:ext cx="620927" cy="466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TextBox 12"/>
          <p:cNvSpPr txBox="1">
            <a:spLocks noChangeArrowheads="1"/>
          </p:cNvSpPr>
          <p:nvPr/>
        </p:nvSpPr>
        <p:spPr bwMode="auto">
          <a:xfrm>
            <a:off x="1455738" y="1851025"/>
            <a:ext cx="55546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标准氢电极  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指定电极 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(+</a:t>
            </a:r>
            <a:endParaRPr lang="zh-CN" altLang="en-US" sz="3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TextBox 13"/>
          <p:cNvSpPr txBox="1">
            <a:spLocks noChangeArrowheads="1"/>
          </p:cNvSpPr>
          <p:nvPr/>
        </p:nvSpPr>
        <p:spPr bwMode="auto">
          <a:xfrm>
            <a:off x="1023938" y="3979863"/>
            <a:ext cx="7172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标准氢电极  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指定电极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标准状态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(+</a:t>
            </a:r>
            <a:endParaRPr lang="zh-CN" altLang="en-US" sz="3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44538" y="757238"/>
            <a:ext cx="7891462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电极电势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指尽量消除不可逆因素后，将所研究的电极作正极、标准氢电极作负极构成电池的电动势。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电极反应电势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是指在理想情况下（即完全消除不可逆因素），将所研究的电极作为正极，标准氢电极作为负极组成的电池的电池反应电势，专指达到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（有内约束的）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平衡时的电势。</a:t>
            </a:r>
            <a:endParaRPr kumimoji="1"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尽量消除不可逆因素后，可以忽略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电极反应电势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和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电极电势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之间的差别。 </a:t>
            </a: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7"/>
          <p:cNvSpPr txBox="1">
            <a:spLocks noChangeArrowheads="1"/>
          </p:cNvSpPr>
          <p:nvPr/>
        </p:nvSpPr>
        <p:spPr bwMode="auto">
          <a:xfrm>
            <a:off x="628650" y="503238"/>
            <a:ext cx="81724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电极反应的能斯特方程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(Nernst equation for electrode reaction)</a:t>
            </a:r>
            <a:endParaRPr kumimoji="1" lang="zh-CN" altLang="en-US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74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735365"/>
              </p:ext>
            </p:extLst>
          </p:nvPr>
        </p:nvGraphicFramePr>
        <p:xfrm>
          <a:off x="1485900" y="1219200"/>
          <a:ext cx="50466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006280" imgH="253800" progId="Equation.DSMT4">
                  <p:embed/>
                </p:oleObj>
              </mc:Choice>
              <mc:Fallback>
                <p:oleObj name="Equation" r:id="rId3" imgW="2006280" imgH="253800" progId="Equation.DSMT4">
                  <p:embed/>
                  <p:pic>
                    <p:nvPicPr>
                      <p:cNvPr id="1741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219200"/>
                        <a:ext cx="504666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7511"/>
              </p:ext>
            </p:extLst>
          </p:nvPr>
        </p:nvGraphicFramePr>
        <p:xfrm>
          <a:off x="1660525" y="2930525"/>
          <a:ext cx="58864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971800" imgH="507960" progId="Equation.DSMT4">
                  <p:embed/>
                </p:oleObj>
              </mc:Choice>
              <mc:Fallback>
                <p:oleObj name="Equation" r:id="rId5" imgW="2971800" imgH="507960" progId="Equation.DSMT4">
                  <p:embed/>
                  <p:pic>
                    <p:nvPicPr>
                      <p:cNvPr id="174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930525"/>
                        <a:ext cx="58864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13" name="直接箭头连接符 2"/>
          <p:cNvCxnSpPr>
            <a:cxnSpLocks noChangeShapeType="1"/>
          </p:cNvCxnSpPr>
          <p:nvPr/>
        </p:nvCxnSpPr>
        <p:spPr bwMode="auto">
          <a:xfrm>
            <a:off x="2154238" y="1711325"/>
            <a:ext cx="0" cy="3429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4" name="直接箭头连接符 10"/>
          <p:cNvCxnSpPr>
            <a:cxnSpLocks noChangeShapeType="1"/>
          </p:cNvCxnSpPr>
          <p:nvPr/>
        </p:nvCxnSpPr>
        <p:spPr bwMode="auto">
          <a:xfrm>
            <a:off x="5432425" y="1727200"/>
            <a:ext cx="0" cy="3429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5" name="TextBox 3"/>
          <p:cNvSpPr txBox="1">
            <a:spLocks noChangeArrowheads="1"/>
          </p:cNvSpPr>
          <p:nvPr/>
        </p:nvSpPr>
        <p:spPr bwMode="auto">
          <a:xfrm>
            <a:off x="1287463" y="1998663"/>
            <a:ext cx="1914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6600"/>
                </a:solidFill>
              </a:rPr>
              <a:t>氧化态物质</a:t>
            </a:r>
          </a:p>
        </p:txBody>
      </p:sp>
      <p:sp>
        <p:nvSpPr>
          <p:cNvPr id="17416" name="TextBox 12"/>
          <p:cNvSpPr txBox="1">
            <a:spLocks noChangeArrowheads="1"/>
          </p:cNvSpPr>
          <p:nvPr/>
        </p:nvSpPr>
        <p:spPr bwMode="auto">
          <a:xfrm>
            <a:off x="4549775" y="2032000"/>
            <a:ext cx="189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6600"/>
                </a:solidFill>
              </a:rPr>
              <a:t>还原态物质</a:t>
            </a:r>
          </a:p>
        </p:txBody>
      </p:sp>
      <p:grpSp>
        <p:nvGrpSpPr>
          <p:cNvPr id="17417" name="组合 9"/>
          <p:cNvGrpSpPr>
            <a:grpSpLocks/>
          </p:cNvGrpSpPr>
          <p:nvPr/>
        </p:nvGrpSpPr>
        <p:grpSpPr bwMode="auto">
          <a:xfrm>
            <a:off x="4137025" y="5434013"/>
            <a:ext cx="4375150" cy="1200150"/>
            <a:chOff x="3514710" y="4929206"/>
            <a:chExt cx="4374443" cy="1200150"/>
          </a:xfrm>
        </p:grpSpPr>
        <p:sp>
          <p:nvSpPr>
            <p:cNvPr id="17424" name="AutoShape 23"/>
            <p:cNvSpPr>
              <a:spLocks noChangeArrowheads="1"/>
            </p:cNvSpPr>
            <p:nvPr/>
          </p:nvSpPr>
          <p:spPr bwMode="auto">
            <a:xfrm>
              <a:off x="3514710" y="4929206"/>
              <a:ext cx="4374443" cy="120015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742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1282712"/>
                </p:ext>
              </p:extLst>
            </p:nvPr>
          </p:nvGraphicFramePr>
          <p:xfrm>
            <a:off x="3802002" y="4948256"/>
            <a:ext cx="3774465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1511280" imgH="457200" progId="Equation.DSMT4">
                    <p:embed/>
                  </p:oleObj>
                </mc:Choice>
                <mc:Fallback>
                  <p:oleObj name="Equation" r:id="rId7" imgW="1511280" imgH="457200" progId="Equation.DSMT4">
                    <p:embed/>
                    <p:pic>
                      <p:nvPicPr>
                        <p:cNvPr id="1742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2002" y="4948256"/>
                          <a:ext cx="3774465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822325" y="5519738"/>
            <a:ext cx="25146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由电池反应的能斯特方程</a:t>
            </a:r>
          </a:p>
        </p:txBody>
      </p:sp>
      <p:cxnSp>
        <p:nvCxnSpPr>
          <p:cNvPr id="17419" name="直接箭头连接符 15"/>
          <p:cNvCxnSpPr>
            <a:cxnSpLocks noChangeShapeType="1"/>
            <a:endCxn id="17424" idx="1"/>
          </p:cNvCxnSpPr>
          <p:nvPr/>
        </p:nvCxnSpPr>
        <p:spPr bwMode="auto">
          <a:xfrm>
            <a:off x="3094038" y="6034088"/>
            <a:ext cx="1042987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42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742911"/>
              </p:ext>
            </p:extLst>
          </p:nvPr>
        </p:nvGraphicFramePr>
        <p:xfrm>
          <a:off x="1182688" y="4471988"/>
          <a:ext cx="67008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530520" imgH="507960" progId="Equation.DSMT4">
                  <p:embed/>
                </p:oleObj>
              </mc:Choice>
              <mc:Fallback>
                <p:oleObj name="Equation" r:id="rId9" imgW="3530520" imgH="507960" progId="Equation.DSMT4">
                  <p:embed/>
                  <p:pic>
                    <p:nvPicPr>
                      <p:cNvPr id="1742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471988"/>
                        <a:ext cx="67008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Box 4"/>
          <p:cNvSpPr txBox="1">
            <a:spLocks noChangeArrowheads="1"/>
          </p:cNvSpPr>
          <p:nvPr/>
        </p:nvSpPr>
        <p:spPr bwMode="auto">
          <a:xfrm>
            <a:off x="1930400" y="2460625"/>
            <a:ext cx="55546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标准氢电极  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指定电极 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(+</a:t>
            </a:r>
            <a:endParaRPr lang="zh-CN" altLang="en-US" sz="3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2" name="TextBox 20"/>
          <p:cNvSpPr txBox="1">
            <a:spLocks noChangeArrowheads="1"/>
          </p:cNvSpPr>
          <p:nvPr/>
        </p:nvSpPr>
        <p:spPr bwMode="auto">
          <a:xfrm>
            <a:off x="1552575" y="3946525"/>
            <a:ext cx="67897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3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标准氢电极  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指定电极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标准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(+</a:t>
            </a:r>
            <a:endParaRPr lang="zh-CN" altLang="en-US" sz="3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3" name="TextBox 12"/>
          <p:cNvSpPr txBox="1">
            <a:spLocks noChangeArrowheads="1"/>
          </p:cNvSpPr>
          <p:nvPr/>
        </p:nvSpPr>
        <p:spPr bwMode="auto">
          <a:xfrm>
            <a:off x="6881813" y="1654175"/>
            <a:ext cx="1731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>
                <a:solidFill>
                  <a:srgbClr val="FF6600"/>
                </a:solidFill>
              </a:rPr>
              <a:t>非氧化还原物质</a:t>
            </a: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9"/>
          <p:cNvSpPr>
            <a:spLocks noChangeArrowheads="1"/>
          </p:cNvSpPr>
          <p:nvPr/>
        </p:nvSpPr>
        <p:spPr bwMode="auto">
          <a:xfrm>
            <a:off x="438150" y="742950"/>
            <a:ext cx="824865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35" name="Rectangle 96"/>
          <p:cNvSpPr>
            <a:spLocks noChangeArrowheads="1"/>
          </p:cNvSpPr>
          <p:nvPr/>
        </p:nvSpPr>
        <p:spPr bwMode="auto">
          <a:xfrm>
            <a:off x="628650" y="3093945"/>
            <a:ext cx="8134350" cy="2633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843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912920"/>
              </p:ext>
            </p:extLst>
          </p:nvPr>
        </p:nvGraphicFramePr>
        <p:xfrm>
          <a:off x="496191" y="828184"/>
          <a:ext cx="8140506" cy="60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390840" imgH="253800" progId="Equation.DSMT4">
                  <p:embed/>
                </p:oleObj>
              </mc:Choice>
              <mc:Fallback>
                <p:oleObj name="Equation" r:id="rId3" imgW="3390840" imgH="253800" progId="Equation.DSMT4">
                  <p:embed/>
                  <p:pic>
                    <p:nvPicPr>
                      <p:cNvPr id="1843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91" y="828184"/>
                        <a:ext cx="8140506" cy="608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167530"/>
              </p:ext>
            </p:extLst>
          </p:nvPr>
        </p:nvGraphicFramePr>
        <p:xfrm>
          <a:off x="380800" y="1715312"/>
          <a:ext cx="8446836" cy="50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4241520" imgH="253800" progId="Equation.DSMT4">
                  <p:embed/>
                </p:oleObj>
              </mc:Choice>
              <mc:Fallback>
                <p:oleObj name="Equation" r:id="rId5" imgW="4241520" imgH="253800" progId="Equation.DSMT4">
                  <p:embed/>
                  <p:pic>
                    <p:nvPicPr>
                      <p:cNvPr id="1843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00" y="1715312"/>
                        <a:ext cx="8446836" cy="505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2278"/>
              </p:ext>
            </p:extLst>
          </p:nvPr>
        </p:nvGraphicFramePr>
        <p:xfrm>
          <a:off x="879475" y="2352675"/>
          <a:ext cx="7366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301920" imgH="253800" progId="Equation.DSMT4">
                  <p:embed/>
                </p:oleObj>
              </mc:Choice>
              <mc:Fallback>
                <p:oleObj name="Equation" r:id="rId7" imgW="3301920" imgH="253800" progId="Equation.DSMT4">
                  <p:embed/>
                  <p:pic>
                    <p:nvPicPr>
                      <p:cNvPr id="18439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352675"/>
                        <a:ext cx="73660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435678"/>
              </p:ext>
            </p:extLst>
          </p:nvPr>
        </p:nvGraphicFramePr>
        <p:xfrm>
          <a:off x="745880" y="3243626"/>
          <a:ext cx="7920528" cy="237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3695400" imgH="1104840" progId="Equation.DSMT4">
                  <p:embed/>
                </p:oleObj>
              </mc:Choice>
              <mc:Fallback>
                <p:oleObj name="Equation" r:id="rId9" imgW="3695400" imgH="1104840" progId="Equation.DSMT4">
                  <p:embed/>
                  <p:pic>
                    <p:nvPicPr>
                      <p:cNvPr id="1844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80" y="3243626"/>
                        <a:ext cx="7920528" cy="2370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085850" y="2995330"/>
            <a:ext cx="7143750" cy="32385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54994" name="AutoShape 18"/>
          <p:cNvSpPr>
            <a:spLocks noChangeArrowheads="1"/>
          </p:cNvSpPr>
          <p:nvPr/>
        </p:nvSpPr>
        <p:spPr bwMode="auto">
          <a:xfrm>
            <a:off x="2014538" y="5171793"/>
            <a:ext cx="2757487" cy="1028700"/>
          </a:xfrm>
          <a:prstGeom prst="downArrowCallout">
            <a:avLst>
              <a:gd name="adj1" fmla="val 55547"/>
              <a:gd name="adj2" fmla="val 55559"/>
              <a:gd name="adj3" fmla="val 16667"/>
              <a:gd name="adj4" fmla="val 6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46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82252"/>
              </p:ext>
            </p:extLst>
          </p:nvPr>
        </p:nvGraphicFramePr>
        <p:xfrm>
          <a:off x="1803400" y="3114393"/>
          <a:ext cx="5754688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552400" imgH="1320480" progId="Equation.DSMT4">
                  <p:embed/>
                </p:oleObj>
              </mc:Choice>
              <mc:Fallback>
                <p:oleObj name="Equation" r:id="rId3" imgW="2552400" imgH="1320480" progId="Equation.DSMT4">
                  <p:embed/>
                  <p:pic>
                    <p:nvPicPr>
                      <p:cNvPr id="1946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114393"/>
                        <a:ext cx="5754688" cy="298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438150" y="599515"/>
            <a:ext cx="824865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>
            <a:off x="3067050" y="6102068"/>
            <a:ext cx="70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0</a:t>
            </a:r>
          </a:p>
        </p:txBody>
      </p:sp>
      <p:graphicFrame>
        <p:nvGraphicFramePr>
          <p:cNvPr id="1946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88614"/>
              </p:ext>
            </p:extLst>
          </p:nvPr>
        </p:nvGraphicFramePr>
        <p:xfrm>
          <a:off x="477906" y="706933"/>
          <a:ext cx="8179782" cy="56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670200" imgH="253800" progId="Equation.DSMT4">
                  <p:embed/>
                </p:oleObj>
              </mc:Choice>
              <mc:Fallback>
                <p:oleObj name="Equation" r:id="rId5" imgW="3670200" imgH="253800" progId="Equation.DSMT4">
                  <p:embed/>
                  <p:pic>
                    <p:nvPicPr>
                      <p:cNvPr id="1946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06" y="706933"/>
                        <a:ext cx="8179782" cy="566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13434"/>
              </p:ext>
            </p:extLst>
          </p:nvPr>
        </p:nvGraphicFramePr>
        <p:xfrm>
          <a:off x="438150" y="1380024"/>
          <a:ext cx="8420927" cy="78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4228920" imgH="393480" progId="Equation.DSMT4">
                  <p:embed/>
                </p:oleObj>
              </mc:Choice>
              <mc:Fallback>
                <p:oleObj name="Equation" r:id="rId7" imgW="4228920" imgH="393480" progId="Equation.DSMT4">
                  <p:embed/>
                  <p:pic>
                    <p:nvPicPr>
                      <p:cNvPr id="1946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380024"/>
                        <a:ext cx="8420927" cy="78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4241"/>
              </p:ext>
            </p:extLst>
          </p:nvPr>
        </p:nvGraphicFramePr>
        <p:xfrm>
          <a:off x="782638" y="2165350"/>
          <a:ext cx="7750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3606480" imgH="393480" progId="Equation.DSMT4">
                  <p:embed/>
                </p:oleObj>
              </mc:Choice>
              <mc:Fallback>
                <p:oleObj name="Equation" r:id="rId9" imgW="3606480" imgH="393480" progId="Equation.DSMT4">
                  <p:embed/>
                  <p:pic>
                    <p:nvPicPr>
                      <p:cNvPr id="1946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165350"/>
                        <a:ext cx="77501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4" grpId="0" animBg="1"/>
      <p:bldP spid="2549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2"/>
          <p:cNvSpPr txBox="1">
            <a:spLocks noChangeArrowheads="1"/>
          </p:cNvSpPr>
          <p:nvPr/>
        </p:nvSpPr>
        <p:spPr bwMode="auto">
          <a:xfrm>
            <a:off x="585788" y="522288"/>
            <a:ext cx="8177212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电极反应电势与电池反应电势的关系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(relation between potential of cell reaction and potential of electrode reaction)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3" name="Rectangle 80"/>
          <p:cNvSpPr>
            <a:spLocks noChangeArrowheads="1"/>
          </p:cNvSpPr>
          <p:nvPr/>
        </p:nvSpPr>
        <p:spPr bwMode="auto">
          <a:xfrm>
            <a:off x="1619250" y="2081213"/>
            <a:ext cx="5905500" cy="685800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484" name="Text Box 92"/>
          <p:cNvSpPr txBox="1">
            <a:spLocks noChangeArrowheads="1"/>
          </p:cNvSpPr>
          <p:nvPr/>
        </p:nvSpPr>
        <p:spPr bwMode="auto">
          <a:xfrm>
            <a:off x="7177088" y="2125663"/>
            <a:ext cx="1751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048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673632"/>
              </p:ext>
            </p:extLst>
          </p:nvPr>
        </p:nvGraphicFramePr>
        <p:xfrm>
          <a:off x="1743075" y="2154238"/>
          <a:ext cx="56800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628720" imgH="253800" progId="Equation.DSMT4">
                  <p:embed/>
                </p:oleObj>
              </mc:Choice>
              <mc:Fallback>
                <p:oleObj name="Equation" r:id="rId3" imgW="2628720" imgH="253800" progId="Equation.DSMT4">
                  <p:embed/>
                  <p:pic>
                    <p:nvPicPr>
                      <p:cNvPr id="2048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154238"/>
                        <a:ext cx="56800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655763" y="2876550"/>
            <a:ext cx="6802437" cy="3521075"/>
            <a:chOff x="1655763" y="2876550"/>
            <a:chExt cx="6802437" cy="3521075"/>
          </a:xfrm>
        </p:grpSpPr>
        <p:grpSp>
          <p:nvGrpSpPr>
            <p:cNvPr id="20487" name="Group 105"/>
            <p:cNvGrpSpPr>
              <a:grpSpLocks/>
            </p:cNvGrpSpPr>
            <p:nvPr/>
          </p:nvGrpSpPr>
          <p:grpSpPr bwMode="auto">
            <a:xfrm>
              <a:off x="1655763" y="2876550"/>
              <a:ext cx="6802437" cy="3521075"/>
              <a:chOff x="1020" y="1590"/>
              <a:chExt cx="4285" cy="2218"/>
            </a:xfrm>
          </p:grpSpPr>
          <p:grpSp>
            <p:nvGrpSpPr>
              <p:cNvPr id="20490" name="Group 104"/>
              <p:cNvGrpSpPr>
                <a:grpSpLocks/>
              </p:cNvGrpSpPr>
              <p:nvPr/>
            </p:nvGrpSpPr>
            <p:grpSpPr bwMode="auto">
              <a:xfrm>
                <a:off x="1020" y="1590"/>
                <a:ext cx="3720" cy="2218"/>
                <a:chOff x="1020" y="1590"/>
                <a:chExt cx="3720" cy="2218"/>
              </a:xfrm>
            </p:grpSpPr>
            <p:sp>
              <p:nvSpPr>
                <p:cNvPr id="20493" name="Rectangle 81"/>
                <p:cNvSpPr>
                  <a:spLocks noChangeArrowheads="1"/>
                </p:cNvSpPr>
                <p:nvPr/>
              </p:nvSpPr>
              <p:spPr bwMode="auto">
                <a:xfrm>
                  <a:off x="1020" y="2040"/>
                  <a:ext cx="3720" cy="43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>
                  <a:prstShdw prst="shdw17" dist="17961" dir="2700000">
                    <a:srgbClr val="7A8E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0494" name="Rectangle 82"/>
                <p:cNvSpPr>
                  <a:spLocks noChangeArrowheads="1"/>
                </p:cNvSpPr>
                <p:nvPr/>
              </p:nvSpPr>
              <p:spPr bwMode="auto">
                <a:xfrm>
                  <a:off x="1020" y="2949"/>
                  <a:ext cx="3720" cy="43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>
                  <a:prstShdw prst="shdw17" dist="17961" dir="2700000">
                    <a:srgbClr val="7A8E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69049" name="AutoShape 89"/>
                <p:cNvSpPr>
                  <a:spLocks noChangeArrowheads="1"/>
                </p:cNvSpPr>
                <p:nvPr/>
              </p:nvSpPr>
              <p:spPr bwMode="auto">
                <a:xfrm>
                  <a:off x="2772" y="1590"/>
                  <a:ext cx="210" cy="411"/>
                </a:xfrm>
                <a:prstGeom prst="downArrow">
                  <a:avLst>
                    <a:gd name="adj1" fmla="val 50000"/>
                    <a:gd name="adj2" fmla="val 48929"/>
                  </a:avLst>
                </a:prstGeom>
                <a:solidFill>
                  <a:schemeClr val="hlink"/>
                </a:solidFill>
                <a:ln>
                  <a:noFill/>
                </a:ln>
                <a:effectLst>
                  <a:prstShdw prst="shdw17" dist="17961" dir="2700000">
                    <a:schemeClr val="hlink">
                      <a:gamma/>
                      <a:shade val="60000"/>
                      <a:invGamma/>
                    </a:schemeClr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496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552" y="3478"/>
                  <a:ext cx="310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(</a:t>
                  </a:r>
                  <a:r>
                    <a:rPr kumimoji="1"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a</a:t>
                  </a:r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)</a:t>
                  </a:r>
                  <a:r>
                    <a:rPr kumimoji="1" lang="zh-CN" altLang="en-US" sz="28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是</a:t>
                  </a:r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(</a:t>
                  </a:r>
                  <a:r>
                    <a:rPr kumimoji="1"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b</a:t>
                  </a:r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)</a:t>
                  </a:r>
                  <a:r>
                    <a:rPr kumimoji="1" lang="zh-CN" altLang="en-US" sz="28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与</a:t>
                  </a:r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(</a:t>
                  </a:r>
                  <a:r>
                    <a:rPr kumimoji="1"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c</a:t>
                  </a:r>
                  <a:r>
                    <a:rPr kumimoji="1" lang="en-US" altLang="zh-CN" sz="28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)</a:t>
                  </a:r>
                  <a:r>
                    <a:rPr kumimoji="1" lang="zh-CN" altLang="en-US" sz="28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两者的组合</a:t>
                  </a:r>
                  <a:endParaRPr kumimoji="1"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endParaRPr>
                </a:p>
              </p:txBody>
            </p:sp>
          </p:grpSp>
          <p:sp>
            <p:nvSpPr>
              <p:cNvPr id="20491" name="Text Box 93"/>
              <p:cNvSpPr txBox="1">
                <a:spLocks noChangeArrowheads="1"/>
              </p:cNvSpPr>
              <p:nvPr/>
            </p:nvSpPr>
            <p:spPr bwMode="auto">
              <a:xfrm>
                <a:off x="4849" y="2028"/>
                <a:ext cx="45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6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(</a:t>
                </a:r>
                <a:r>
                  <a:rPr kumimoji="1" lang="en-US" altLang="zh-CN" sz="3600" b="1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b</a:t>
                </a:r>
                <a:r>
                  <a:rPr kumimoji="1" lang="en-US" altLang="zh-CN" sz="36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)</a:t>
                </a:r>
                <a:endParaRPr kumimoji="1" lang="zh-CN" altLang="en-US" sz="2400" dirty="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20492" name="Text Box 94"/>
              <p:cNvSpPr txBox="1">
                <a:spLocks noChangeArrowheads="1"/>
              </p:cNvSpPr>
              <p:nvPr/>
            </p:nvSpPr>
            <p:spPr bwMode="auto">
              <a:xfrm>
                <a:off x="4858" y="2949"/>
                <a:ext cx="43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6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(</a:t>
                </a:r>
                <a:r>
                  <a:rPr kumimoji="1" lang="en-US" altLang="zh-CN" sz="3600" b="1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c</a:t>
                </a:r>
                <a:r>
                  <a:rPr kumimoji="1" lang="en-US" altLang="zh-CN" sz="36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)</a:t>
                </a:r>
                <a:endParaRPr kumimoji="1" lang="zh-CN" altLang="en-US" sz="2400" dirty="0">
                  <a:latin typeface="Times New Roman" pitchFamily="18" charset="0"/>
                  <a:ea typeface="黑体" pitchFamily="2" charset="-122"/>
                </a:endParaRPr>
              </a:p>
            </p:txBody>
          </p:sp>
        </p:grpSp>
        <p:graphicFrame>
          <p:nvGraphicFramePr>
            <p:cNvPr id="20488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245626"/>
                </p:ext>
              </p:extLst>
            </p:nvPr>
          </p:nvGraphicFramePr>
          <p:xfrm>
            <a:off x="2190750" y="3668713"/>
            <a:ext cx="5157788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5" imgW="2387520" imgH="253800" progId="Equation.DSMT4">
                    <p:embed/>
                  </p:oleObj>
                </mc:Choice>
                <mc:Fallback>
                  <p:oleObj name="Equation" r:id="rId5" imgW="2387520" imgH="253800" progId="Equation.DSMT4">
                    <p:embed/>
                    <p:pic>
                      <p:nvPicPr>
                        <p:cNvPr id="20488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750" y="3668713"/>
                          <a:ext cx="5157788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7218110"/>
                </p:ext>
              </p:extLst>
            </p:nvPr>
          </p:nvGraphicFramePr>
          <p:xfrm>
            <a:off x="2217738" y="5130800"/>
            <a:ext cx="5103812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2361960" imgH="253800" progId="Equation.DSMT4">
                    <p:embed/>
                  </p:oleObj>
                </mc:Choice>
                <mc:Fallback>
                  <p:oleObj name="Equation" r:id="rId7" imgW="2361960" imgH="253800" progId="Equation.DSMT4">
                    <p:embed/>
                    <p:pic>
                      <p:nvPicPr>
                        <p:cNvPr id="20489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738" y="5130800"/>
                          <a:ext cx="5103812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3" name="Text Box 1039"/>
          <p:cNvSpPr txBox="1">
            <a:spLocks noChangeArrowheads="1"/>
          </p:cNvSpPr>
          <p:nvPr/>
        </p:nvSpPr>
        <p:spPr bwMode="auto">
          <a:xfrm>
            <a:off x="451504" y="4248744"/>
            <a:ext cx="3371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−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kumimoji="1" lang="zh-CN" altLang="en-US" sz="36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355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855375"/>
              </p:ext>
            </p:extLst>
          </p:nvPr>
        </p:nvGraphicFramePr>
        <p:xfrm>
          <a:off x="1447800" y="1685925"/>
          <a:ext cx="64087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552400" imgH="253800" progId="Equation.DSMT4">
                  <p:embed/>
                </p:oleObj>
              </mc:Choice>
              <mc:Fallback>
                <p:oleObj name="Equation" r:id="rId3" imgW="2552400" imgH="253800" progId="Equation.DSMT4">
                  <p:embed/>
                  <p:pic>
                    <p:nvPicPr>
                      <p:cNvPr id="2355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85925"/>
                        <a:ext cx="64087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50106"/>
              </p:ext>
            </p:extLst>
          </p:nvPr>
        </p:nvGraphicFramePr>
        <p:xfrm>
          <a:off x="1498600" y="3490913"/>
          <a:ext cx="63452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527200" imgH="253800" progId="Equation.DSMT4">
                  <p:embed/>
                </p:oleObj>
              </mc:Choice>
              <mc:Fallback>
                <p:oleObj name="Equation" r:id="rId5" imgW="2527200" imgH="253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490913"/>
                        <a:ext cx="63452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17297"/>
              </p:ext>
            </p:extLst>
          </p:nvPr>
        </p:nvGraphicFramePr>
        <p:xfrm>
          <a:off x="1727200" y="4892675"/>
          <a:ext cx="50053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993680" imgH="228600" progId="Equation.DSMT4">
                  <p:embed/>
                </p:oleObj>
              </mc:Choice>
              <mc:Fallback>
                <p:oleObj name="Equation" r:id="rId7" imgW="1993680" imgH="228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892675"/>
                        <a:ext cx="50053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33450" y="781050"/>
            <a:ext cx="7263655" cy="685800"/>
            <a:chOff x="933450" y="781050"/>
            <a:chExt cx="7263655" cy="685800"/>
          </a:xfrm>
        </p:grpSpPr>
        <p:sp>
          <p:nvSpPr>
            <p:cNvPr id="21521" name="Text Box 1048"/>
            <p:cNvSpPr txBox="1">
              <a:spLocks noChangeArrowheads="1"/>
            </p:cNvSpPr>
            <p:nvPr/>
          </p:nvSpPr>
          <p:spPr bwMode="auto">
            <a:xfrm>
              <a:off x="6844555" y="800100"/>
              <a:ext cx="1352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(</a:t>
              </a:r>
              <a:r>
                <a:rPr kumimoji="1" lang="en-US" altLang="zh-CN" sz="3600" b="1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)</a:t>
              </a:r>
              <a:endPara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1522" name="Rectangle 1055"/>
            <p:cNvSpPr>
              <a:spLocks noChangeArrowheads="1"/>
            </p:cNvSpPr>
            <p:nvPr/>
          </p:nvSpPr>
          <p:spPr bwMode="auto">
            <a:xfrm>
              <a:off x="933450" y="781050"/>
              <a:ext cx="5905500" cy="6858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1523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498646"/>
                </p:ext>
              </p:extLst>
            </p:nvPr>
          </p:nvGraphicFramePr>
          <p:xfrm>
            <a:off x="1377950" y="865188"/>
            <a:ext cx="5157788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9" imgW="2387520" imgH="253800" progId="Equation.DSMT4">
                    <p:embed/>
                  </p:oleObj>
                </mc:Choice>
                <mc:Fallback>
                  <p:oleObj name="Equation" r:id="rId9" imgW="2387520" imgH="253800" progId="Equation.DSMT4">
                    <p:embed/>
                    <p:pic>
                      <p:nvPicPr>
                        <p:cNvPr id="21523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950" y="865188"/>
                          <a:ext cx="5157788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990600" y="2571750"/>
            <a:ext cx="7353300" cy="685800"/>
            <a:chOff x="990600" y="2571750"/>
            <a:chExt cx="7353300" cy="685800"/>
          </a:xfrm>
        </p:grpSpPr>
        <p:grpSp>
          <p:nvGrpSpPr>
            <p:cNvPr id="21517" name="Group 1062"/>
            <p:cNvGrpSpPr>
              <a:grpSpLocks/>
            </p:cNvGrpSpPr>
            <p:nvPr/>
          </p:nvGrpSpPr>
          <p:grpSpPr bwMode="auto">
            <a:xfrm>
              <a:off x="990600" y="2571750"/>
              <a:ext cx="7353300" cy="685800"/>
              <a:chOff x="624" y="1620"/>
              <a:chExt cx="4632" cy="432"/>
            </a:xfrm>
          </p:grpSpPr>
          <p:sp>
            <p:nvSpPr>
              <p:cNvPr id="21519" name="Text Box 1049"/>
              <p:cNvSpPr txBox="1">
                <a:spLocks noChangeArrowheads="1"/>
              </p:cNvSpPr>
              <p:nvPr/>
            </p:nvSpPr>
            <p:spPr bwMode="auto">
              <a:xfrm>
                <a:off x="4320" y="1632"/>
                <a:ext cx="9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6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(</a:t>
                </a:r>
                <a:r>
                  <a:rPr kumimoji="1" lang="en-US" altLang="zh-CN" sz="3600" b="1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c</a:t>
                </a:r>
                <a:r>
                  <a:rPr kumimoji="1" lang="en-US" altLang="zh-CN" sz="36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)</a:t>
                </a:r>
                <a:endParaRPr kumimoji="1" lang="zh-CN" altLang="en-US" sz="36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21520" name="Rectangle 1058"/>
              <p:cNvSpPr>
                <a:spLocks noChangeArrowheads="1"/>
              </p:cNvSpPr>
              <p:nvPr/>
            </p:nvSpPr>
            <p:spPr bwMode="auto">
              <a:xfrm>
                <a:off x="624" y="1620"/>
                <a:ext cx="3720" cy="43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>
                <a:prstShdw prst="shdw17" dist="17961" dir="2700000">
                  <a:srgbClr val="7A8E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aphicFrame>
          <p:nvGraphicFramePr>
            <p:cNvPr id="21518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163346"/>
                </p:ext>
              </p:extLst>
            </p:nvPr>
          </p:nvGraphicFramePr>
          <p:xfrm>
            <a:off x="1404938" y="2657475"/>
            <a:ext cx="5103812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11" imgW="2361960" imgH="253800" progId="Equation.DSMT4">
                    <p:embed/>
                  </p:oleObj>
                </mc:Choice>
                <mc:Fallback>
                  <p:oleObj name="Equation" r:id="rId11" imgW="2361960" imgH="253800" progId="Equation.DSMT4">
                    <p:embed/>
                    <p:pic>
                      <p:nvPicPr>
                        <p:cNvPr id="21518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938" y="2657475"/>
                          <a:ext cx="5103812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181100" y="5572125"/>
            <a:ext cx="7181850" cy="720725"/>
            <a:chOff x="1181100" y="5572125"/>
            <a:chExt cx="7181850" cy="720725"/>
          </a:xfrm>
        </p:grpSpPr>
        <p:grpSp>
          <p:nvGrpSpPr>
            <p:cNvPr id="21513" name="Group 1063"/>
            <p:cNvGrpSpPr>
              <a:grpSpLocks/>
            </p:cNvGrpSpPr>
            <p:nvPr/>
          </p:nvGrpSpPr>
          <p:grpSpPr bwMode="auto">
            <a:xfrm>
              <a:off x="1181100" y="5572125"/>
              <a:ext cx="7181850" cy="720725"/>
              <a:chOff x="744" y="3510"/>
              <a:chExt cx="4524" cy="454"/>
            </a:xfrm>
          </p:grpSpPr>
          <p:sp>
            <p:nvSpPr>
              <p:cNvPr id="21515" name="Text Box 1050"/>
              <p:cNvSpPr txBox="1">
                <a:spLocks noChangeArrowheads="1"/>
              </p:cNvSpPr>
              <p:nvPr/>
            </p:nvSpPr>
            <p:spPr bwMode="auto">
              <a:xfrm>
                <a:off x="4404" y="3510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6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(</a:t>
                </a:r>
                <a:r>
                  <a:rPr kumimoji="1" lang="en-US" altLang="zh-CN" sz="3600" b="1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a</a:t>
                </a:r>
                <a:r>
                  <a:rPr kumimoji="1" lang="en-US" altLang="zh-CN" sz="3600" b="1" dirty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</a:rPr>
                  <a:t>)</a:t>
                </a:r>
                <a:endParaRPr kumimoji="1" lang="zh-CN" altLang="en-US" sz="36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21516" name="Rectangle 1052"/>
              <p:cNvSpPr>
                <a:spLocks noChangeArrowheads="1"/>
              </p:cNvSpPr>
              <p:nvPr/>
            </p:nvSpPr>
            <p:spPr bwMode="auto">
              <a:xfrm>
                <a:off x="744" y="3532"/>
                <a:ext cx="3720" cy="432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>
                <a:prstShdw prst="shdw17" dist="17961" dir="2700000">
                  <a:srgbClr val="7A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aphicFrame>
          <p:nvGraphicFramePr>
            <p:cNvPr id="21514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0613439"/>
                </p:ext>
              </p:extLst>
            </p:nvPr>
          </p:nvGraphicFramePr>
          <p:xfrm>
            <a:off x="1333500" y="5661025"/>
            <a:ext cx="5600700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name="Equation" r:id="rId13" imgW="2590560" imgH="253800" progId="Equation.DSMT4">
                    <p:embed/>
                  </p:oleObj>
                </mc:Choice>
                <mc:Fallback>
                  <p:oleObj name="Equation" r:id="rId13" imgW="2590560" imgH="253800" progId="Equation.DSMT4">
                    <p:embed/>
                    <p:pic>
                      <p:nvPicPr>
                        <p:cNvPr id="21514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500" y="5661025"/>
                          <a:ext cx="5600700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214628"/>
              </p:ext>
            </p:extLst>
          </p:nvPr>
        </p:nvGraphicFramePr>
        <p:xfrm>
          <a:off x="5913262" y="123764"/>
          <a:ext cx="320040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MP 图像" r:id="rId3" imgW="0" imgH="0" progId="Paint.Picture">
                  <p:embed/>
                </p:oleObj>
              </mc:Choice>
              <mc:Fallback>
                <p:oleObj name="BMP 图像" r:id="rId3" imgW="0" imgH="0" progId="Paint.Picture">
                  <p:embed/>
                  <p:pic>
                    <p:nvPicPr>
                      <p:cNvPr id="40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262" y="123764"/>
                        <a:ext cx="3200400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045243"/>
              </p:ext>
            </p:extLst>
          </p:nvPr>
        </p:nvGraphicFramePr>
        <p:xfrm>
          <a:off x="508000" y="1166813"/>
          <a:ext cx="56276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590560" imgH="253800" progId="Equation.DSMT4">
                  <p:embed/>
                </p:oleObj>
              </mc:Choice>
              <mc:Fallback>
                <p:oleObj name="Equation" r:id="rId5" imgW="2590560" imgH="253800" progId="Equation.DSMT4">
                  <p:embed/>
                  <p:pic>
                    <p:nvPicPr>
                      <p:cNvPr id="409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66813"/>
                        <a:ext cx="56276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1825" y="531459"/>
            <a:ext cx="2655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原电池的电动势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10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934"/>
              </p:ext>
            </p:extLst>
          </p:nvPr>
        </p:nvGraphicFramePr>
        <p:xfrm>
          <a:off x="588963" y="1592263"/>
          <a:ext cx="5341937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374560" imgH="1091880" progId="Equation.DSMT4">
                  <p:embed/>
                </p:oleObj>
              </mc:Choice>
              <mc:Fallback>
                <p:oleObj name="Equation" r:id="rId7" imgW="2374560" imgH="1091880" progId="Equation.DSMT4">
                  <p:embed/>
                  <p:pic>
                    <p:nvPicPr>
                      <p:cNvPr id="410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592263"/>
                        <a:ext cx="5341937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" name="组合 8"/>
          <p:cNvGrpSpPr>
            <a:grpSpLocks/>
          </p:cNvGrpSpPr>
          <p:nvPr/>
        </p:nvGrpSpPr>
        <p:grpSpPr bwMode="auto">
          <a:xfrm>
            <a:off x="692150" y="4732338"/>
            <a:ext cx="7881938" cy="1835855"/>
            <a:chOff x="1109313" y="4618583"/>
            <a:chExt cx="7881938" cy="1837513"/>
          </a:xfrm>
        </p:grpSpPr>
        <p:graphicFrame>
          <p:nvGraphicFramePr>
            <p:cNvPr id="410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0117220"/>
                </p:ext>
              </p:extLst>
            </p:nvPr>
          </p:nvGraphicFramePr>
          <p:xfrm>
            <a:off x="1109313" y="4618583"/>
            <a:ext cx="7881938" cy="1318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3492360" imgH="583920" progId="Equation.DSMT4">
                    <p:embed/>
                  </p:oleObj>
                </mc:Choice>
                <mc:Fallback>
                  <p:oleObj name="Equation" r:id="rId9" imgW="3492360" imgH="583920" progId="Equation.DSMT4">
                    <p:embed/>
                    <p:pic>
                      <p:nvPicPr>
                        <p:cNvPr id="410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313" y="4618583"/>
                          <a:ext cx="7881938" cy="1318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04" name="直接连接符 5"/>
            <p:cNvCxnSpPr>
              <a:cxnSpLocks noChangeShapeType="1"/>
            </p:cNvCxnSpPr>
            <p:nvPr/>
          </p:nvCxnSpPr>
          <p:spPr bwMode="auto">
            <a:xfrm>
              <a:off x="2664176" y="5937976"/>
              <a:ext cx="1625600" cy="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5" name="直接连接符 9"/>
            <p:cNvCxnSpPr>
              <a:cxnSpLocks noChangeShapeType="1"/>
            </p:cNvCxnSpPr>
            <p:nvPr/>
          </p:nvCxnSpPr>
          <p:spPr bwMode="auto">
            <a:xfrm>
              <a:off x="5458181" y="5949275"/>
              <a:ext cx="2714977" cy="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6" name="TextBox 7"/>
            <p:cNvSpPr txBox="1">
              <a:spLocks noChangeArrowheads="1"/>
            </p:cNvSpPr>
            <p:nvPr/>
          </p:nvSpPr>
          <p:spPr bwMode="auto">
            <a:xfrm>
              <a:off x="2923821" y="5983132"/>
              <a:ext cx="11966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铜电极</a:t>
              </a:r>
            </a:p>
          </p:txBody>
        </p:sp>
        <p:sp>
          <p:nvSpPr>
            <p:cNvPr id="4107" name="TextBox 12"/>
            <p:cNvSpPr txBox="1">
              <a:spLocks noChangeArrowheads="1"/>
            </p:cNvSpPr>
            <p:nvPr/>
          </p:nvSpPr>
          <p:spPr bwMode="auto">
            <a:xfrm>
              <a:off x="6217358" y="5994431"/>
              <a:ext cx="11966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锌电极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0536" y="4127500"/>
            <a:ext cx="8218664" cy="541387"/>
            <a:chOff x="631825" y="4590346"/>
            <a:chExt cx="8218664" cy="541387"/>
          </a:xfrm>
        </p:grpSpPr>
        <p:sp>
          <p:nvSpPr>
            <p:cNvPr id="2" name="文本框 1"/>
            <p:cNvSpPr txBox="1"/>
            <p:nvPr/>
          </p:nvSpPr>
          <p:spPr>
            <a:xfrm>
              <a:off x="631825" y="4608513"/>
              <a:ext cx="8218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用盐桥消除液接电势后，                             ，则</a:t>
              </a: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280501"/>
                </p:ext>
              </p:extLst>
            </p:nvPr>
          </p:nvGraphicFramePr>
          <p:xfrm>
            <a:off x="4629327" y="4590346"/>
            <a:ext cx="2854325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1" imgW="1333440" imgH="241200" progId="Equation.DSMT4">
                    <p:embed/>
                  </p:oleObj>
                </mc:Choice>
                <mc:Fallback>
                  <p:oleObj name="Equation" r:id="rId11" imgW="1333440" imgH="241200" progId="Equation.DSMT4">
                    <p:embed/>
                    <p:pic>
                      <p:nvPicPr>
                        <p:cNvPr id="1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327" y="4590346"/>
                          <a:ext cx="2854325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3"/>
          <p:cNvSpPr txBox="1">
            <a:spLocks noChangeArrowheads="1"/>
          </p:cNvSpPr>
          <p:nvPr/>
        </p:nvSpPr>
        <p:spPr bwMode="auto">
          <a:xfrm>
            <a:off x="7698100" y="438835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kumimoji="1" lang="zh-CN" altLang="en-US" sz="36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531" name="Text Box 24"/>
          <p:cNvSpPr txBox="1">
            <a:spLocks noChangeArrowheads="1"/>
          </p:cNvSpPr>
          <p:nvPr/>
        </p:nvSpPr>
        <p:spPr bwMode="auto">
          <a:xfrm>
            <a:off x="7698100" y="1143685"/>
            <a:ext cx="723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kumimoji="1" lang="zh-CN" altLang="en-US" sz="36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532" name="Text Box 25"/>
          <p:cNvSpPr txBox="1">
            <a:spLocks noChangeArrowheads="1"/>
          </p:cNvSpPr>
          <p:nvPr/>
        </p:nvSpPr>
        <p:spPr bwMode="auto">
          <a:xfrm>
            <a:off x="7710924" y="1848535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kumimoji="1" lang="zh-CN" altLang="en-US" sz="36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533" name="Rectangle 27"/>
          <p:cNvSpPr>
            <a:spLocks noChangeArrowheads="1"/>
          </p:cNvSpPr>
          <p:nvPr/>
        </p:nvSpPr>
        <p:spPr bwMode="auto">
          <a:xfrm>
            <a:off x="1638300" y="1847850"/>
            <a:ext cx="5905500" cy="68580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2534" name="Rectangle 33"/>
          <p:cNvSpPr>
            <a:spLocks noChangeArrowheads="1"/>
          </p:cNvSpPr>
          <p:nvPr/>
        </p:nvSpPr>
        <p:spPr bwMode="auto">
          <a:xfrm>
            <a:off x="1638300" y="1143000"/>
            <a:ext cx="5905500" cy="68580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2535" name="Rectangle 36"/>
          <p:cNvSpPr>
            <a:spLocks noChangeArrowheads="1"/>
          </p:cNvSpPr>
          <p:nvPr/>
        </p:nvSpPr>
        <p:spPr bwMode="auto">
          <a:xfrm>
            <a:off x="1619250" y="444500"/>
            <a:ext cx="5905500" cy="685800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253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58773"/>
              </p:ext>
            </p:extLst>
          </p:nvPr>
        </p:nvGraphicFramePr>
        <p:xfrm>
          <a:off x="2117725" y="2562225"/>
          <a:ext cx="52054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866600" imgH="228600" progId="Equation.DSMT4">
                  <p:embed/>
                </p:oleObj>
              </mc:Choice>
              <mc:Fallback>
                <p:oleObj name="Equation" r:id="rId3" imgW="1866600" imgH="228600" progId="Equation.DSMT4">
                  <p:embed/>
                  <p:pic>
                    <p:nvPicPr>
                      <p:cNvPr id="2253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562225"/>
                        <a:ext cx="52054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7766"/>
              </p:ext>
            </p:extLst>
          </p:nvPr>
        </p:nvGraphicFramePr>
        <p:xfrm>
          <a:off x="1860550" y="3198813"/>
          <a:ext cx="5632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019240" imgH="253800" progId="Equation.DSMT4">
                  <p:embed/>
                </p:oleObj>
              </mc:Choice>
              <mc:Fallback>
                <p:oleObj name="Equation" r:id="rId5" imgW="2019240" imgH="253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198813"/>
                        <a:ext cx="56324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70891"/>
              </p:ext>
            </p:extLst>
          </p:nvPr>
        </p:nvGraphicFramePr>
        <p:xfrm>
          <a:off x="2905125" y="3813175"/>
          <a:ext cx="3330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193760" imgH="203040" progId="Equation.DSMT4">
                  <p:embed/>
                </p:oleObj>
              </mc:Choice>
              <mc:Fallback>
                <p:oleObj name="Equation" r:id="rId7" imgW="1193760" imgH="2030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813175"/>
                        <a:ext cx="33305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104900" y="4381500"/>
            <a:ext cx="7143750" cy="1943100"/>
            <a:chOff x="1104900" y="4381500"/>
            <a:chExt cx="7143750" cy="1943100"/>
          </a:xfrm>
        </p:grpSpPr>
        <p:sp>
          <p:nvSpPr>
            <p:cNvPr id="22543" name="AutoShape 7"/>
            <p:cNvSpPr>
              <a:spLocks noChangeArrowheads="1"/>
            </p:cNvSpPr>
            <p:nvPr/>
          </p:nvSpPr>
          <p:spPr bwMode="auto">
            <a:xfrm>
              <a:off x="1104900" y="4381500"/>
              <a:ext cx="7143750" cy="194310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2544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527024"/>
                </p:ext>
              </p:extLst>
            </p:nvPr>
          </p:nvGraphicFramePr>
          <p:xfrm>
            <a:off x="1736725" y="4619625"/>
            <a:ext cx="5880100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Equation" r:id="rId9" imgW="2260440" imgH="253800" progId="Equation.DSMT4">
                    <p:embed/>
                  </p:oleObj>
                </mc:Choice>
                <mc:Fallback>
                  <p:oleObj name="Equation" r:id="rId9" imgW="2260440" imgH="253800" progId="Equation.DSMT4">
                    <p:embed/>
                    <p:pic>
                      <p:nvPicPr>
                        <p:cNvPr id="22544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725" y="4619625"/>
                          <a:ext cx="5880100" cy="661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860097"/>
                </p:ext>
              </p:extLst>
            </p:nvPr>
          </p:nvGraphicFramePr>
          <p:xfrm>
            <a:off x="1289050" y="5505450"/>
            <a:ext cx="6738938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11" imgW="2590560" imgH="253800" progId="Equation.DSMT4">
                    <p:embed/>
                  </p:oleObj>
                </mc:Choice>
                <mc:Fallback>
                  <p:oleObj name="Equation" r:id="rId11" imgW="2590560" imgH="253800" progId="Equation.DSMT4">
                    <p:embed/>
                    <p:pic>
                      <p:nvPicPr>
                        <p:cNvPr id="22545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050" y="5505450"/>
                          <a:ext cx="6738938" cy="661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0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03728"/>
              </p:ext>
            </p:extLst>
          </p:nvPr>
        </p:nvGraphicFramePr>
        <p:xfrm>
          <a:off x="1941513" y="501650"/>
          <a:ext cx="5470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2425680" imgH="253800" progId="Equation.DSMT4">
                  <p:embed/>
                </p:oleObj>
              </mc:Choice>
              <mc:Fallback>
                <p:oleObj name="Equation" r:id="rId13" imgW="2425680" imgH="253800" progId="Equation.DSMT4">
                  <p:embed/>
                  <p:pic>
                    <p:nvPicPr>
                      <p:cNvPr id="2254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01650"/>
                        <a:ext cx="5470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533924"/>
              </p:ext>
            </p:extLst>
          </p:nvPr>
        </p:nvGraphicFramePr>
        <p:xfrm>
          <a:off x="2011363" y="1212850"/>
          <a:ext cx="51577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2387520" imgH="253800" progId="Equation.DSMT4">
                  <p:embed/>
                </p:oleObj>
              </mc:Choice>
              <mc:Fallback>
                <p:oleObj name="Equation" r:id="rId15" imgW="2387520" imgH="253800" progId="Equation.DSMT4">
                  <p:embed/>
                  <p:pic>
                    <p:nvPicPr>
                      <p:cNvPr id="22541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212850"/>
                        <a:ext cx="51577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65118"/>
              </p:ext>
            </p:extLst>
          </p:nvPr>
        </p:nvGraphicFramePr>
        <p:xfrm>
          <a:off x="2052638" y="1916113"/>
          <a:ext cx="50768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2349360" imgH="253800" progId="Equation.DSMT4">
                  <p:embed/>
                </p:oleObj>
              </mc:Choice>
              <mc:Fallback>
                <p:oleObj name="Equation" r:id="rId17" imgW="2349360" imgH="253800" progId="Equation.DSMT4">
                  <p:embed/>
                  <p:pic>
                    <p:nvPicPr>
                      <p:cNvPr id="2254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916113"/>
                        <a:ext cx="50768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4"/>
          <p:cNvSpPr txBox="1">
            <a:spLocks noChangeArrowheads="1"/>
          </p:cNvSpPr>
          <p:nvPr/>
        </p:nvSpPr>
        <p:spPr bwMode="auto">
          <a:xfrm>
            <a:off x="3951288" y="3111500"/>
            <a:ext cx="5921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─</a:t>
            </a:r>
          </a:p>
        </p:txBody>
      </p:sp>
      <p:graphicFrame>
        <p:nvGraphicFramePr>
          <p:cNvPr id="2355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137541"/>
              </p:ext>
            </p:extLst>
          </p:nvPr>
        </p:nvGraphicFramePr>
        <p:xfrm>
          <a:off x="776288" y="730250"/>
          <a:ext cx="78073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936960" imgH="583920" progId="Equation.DSMT4">
                  <p:embed/>
                </p:oleObj>
              </mc:Choice>
              <mc:Fallback>
                <p:oleObj name="Equation" r:id="rId3" imgW="3936960" imgH="583920" progId="Equation.DSMT4">
                  <p:embed/>
                  <p:pic>
                    <p:nvPicPr>
                      <p:cNvPr id="2355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730250"/>
                        <a:ext cx="78073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组合 4"/>
          <p:cNvGrpSpPr>
            <a:grpSpLocks/>
          </p:cNvGrpSpPr>
          <p:nvPr/>
        </p:nvGrpSpPr>
        <p:grpSpPr bwMode="auto">
          <a:xfrm>
            <a:off x="1604963" y="1960563"/>
            <a:ext cx="6651625" cy="1498600"/>
            <a:chOff x="1633542" y="1717674"/>
            <a:chExt cx="6651621" cy="1498605"/>
          </a:xfrm>
        </p:grpSpPr>
        <p:graphicFrame>
          <p:nvGraphicFramePr>
            <p:cNvPr id="2356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369926"/>
                </p:ext>
              </p:extLst>
            </p:nvPr>
          </p:nvGraphicFramePr>
          <p:xfrm>
            <a:off x="1633542" y="1717674"/>
            <a:ext cx="4041773" cy="584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1930320" imgH="279360" progId="Equation.DSMT4">
                    <p:embed/>
                  </p:oleObj>
                </mc:Choice>
                <mc:Fallback>
                  <p:oleObj name="Equation" r:id="rId5" imgW="1930320" imgH="279360" progId="Equation.DSMT4">
                    <p:embed/>
                    <p:pic>
                      <p:nvPicPr>
                        <p:cNvPr id="2356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542" y="1717674"/>
                          <a:ext cx="4041773" cy="584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469766"/>
                </p:ext>
              </p:extLst>
            </p:nvPr>
          </p:nvGraphicFramePr>
          <p:xfrm>
            <a:off x="2727328" y="2260601"/>
            <a:ext cx="5557835" cy="955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2654280" imgH="457200" progId="Equation.DSMT4">
                    <p:embed/>
                  </p:oleObj>
                </mc:Choice>
                <mc:Fallback>
                  <p:oleObj name="Equation" r:id="rId7" imgW="2654280" imgH="457200" progId="Equation.DSMT4">
                    <p:embed/>
                    <p:pic>
                      <p:nvPicPr>
                        <p:cNvPr id="23564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8" y="2260601"/>
                          <a:ext cx="5557835" cy="955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7" name="对象 8"/>
          <p:cNvGraphicFramePr>
            <a:graphicFrameLocks noChangeAspect="1"/>
          </p:cNvGraphicFramePr>
          <p:nvPr/>
        </p:nvGraphicFramePr>
        <p:xfrm>
          <a:off x="661988" y="1955800"/>
          <a:ext cx="520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190417" imgH="203112" progId="Equation.DSMT4">
                  <p:embed/>
                </p:oleObj>
              </mc:Choice>
              <mc:Fallback>
                <p:oleObj name="Equation" r:id="rId9" imgW="190417" imgH="203112" progId="Equation.DSMT4">
                  <p:embed/>
                  <p:pic>
                    <p:nvPicPr>
                      <p:cNvPr id="23557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955800"/>
                        <a:ext cx="5207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8" name="组合 11"/>
          <p:cNvGrpSpPr>
            <a:grpSpLocks/>
          </p:cNvGrpSpPr>
          <p:nvPr/>
        </p:nvGrpSpPr>
        <p:grpSpPr bwMode="auto">
          <a:xfrm>
            <a:off x="714375" y="3615532"/>
            <a:ext cx="7416800" cy="1510506"/>
            <a:chOff x="714375" y="3301207"/>
            <a:chExt cx="7416800" cy="1510506"/>
          </a:xfrm>
        </p:grpSpPr>
        <p:graphicFrame>
          <p:nvGraphicFramePr>
            <p:cNvPr id="2356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8800110"/>
                </p:ext>
              </p:extLst>
            </p:nvPr>
          </p:nvGraphicFramePr>
          <p:xfrm>
            <a:off x="1519238" y="3311525"/>
            <a:ext cx="4014787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11" imgW="1917360" imgH="279360" progId="Equation.DSMT4">
                    <p:embed/>
                  </p:oleObj>
                </mc:Choice>
                <mc:Fallback>
                  <p:oleObj name="Equation" r:id="rId11" imgW="1917360" imgH="279360" progId="Equation.DSMT4">
                    <p:embed/>
                    <p:pic>
                      <p:nvPicPr>
                        <p:cNvPr id="2356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238" y="3311525"/>
                          <a:ext cx="4014787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102328"/>
                </p:ext>
              </p:extLst>
            </p:nvPr>
          </p:nvGraphicFramePr>
          <p:xfrm>
            <a:off x="2627313" y="3856038"/>
            <a:ext cx="5503862" cy="955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13" imgW="2628720" imgH="457200" progId="Equation.DSMT4">
                    <p:embed/>
                  </p:oleObj>
                </mc:Choice>
                <mc:Fallback>
                  <p:oleObj name="Equation" r:id="rId13" imgW="2628720" imgH="457200" progId="Equation.DSMT4">
                    <p:embed/>
                    <p:pic>
                      <p:nvPicPr>
                        <p:cNvPr id="23561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313" y="3856038"/>
                          <a:ext cx="5503862" cy="955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对象 9"/>
            <p:cNvGraphicFramePr>
              <a:graphicFrameLocks noChangeAspect="1"/>
            </p:cNvGraphicFramePr>
            <p:nvPr/>
          </p:nvGraphicFramePr>
          <p:xfrm>
            <a:off x="714375" y="3301207"/>
            <a:ext cx="52070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15" imgW="190417" imgH="203112" progId="Equation.DSMT4">
                    <p:embed/>
                  </p:oleObj>
                </mc:Choice>
                <mc:Fallback>
                  <p:oleObj name="Equation" r:id="rId15" imgW="190417" imgH="203112" progId="Equation.DSMT4">
                    <p:embed/>
                    <p:pic>
                      <p:nvPicPr>
                        <p:cNvPr id="23562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5" y="3301207"/>
                          <a:ext cx="520700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9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761397"/>
              </p:ext>
            </p:extLst>
          </p:nvPr>
        </p:nvGraphicFramePr>
        <p:xfrm>
          <a:off x="936625" y="5297488"/>
          <a:ext cx="75660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3301920" imgH="482400" progId="Equation.DSMT4">
                  <p:embed/>
                </p:oleObj>
              </mc:Choice>
              <mc:Fallback>
                <p:oleObj name="Equation" r:id="rId17" imgW="3301920" imgH="482400" progId="Equation.DSMT4">
                  <p:embed/>
                  <p:pic>
                    <p:nvPicPr>
                      <p:cNvPr id="23559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297488"/>
                        <a:ext cx="756602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76250" y="51435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写出下述电池的电极和电池反应，并计算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时的电池反应电势。设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(g)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可看作理想气体。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79944"/>
              </p:ext>
            </p:extLst>
          </p:nvPr>
        </p:nvGraphicFramePr>
        <p:xfrm>
          <a:off x="647700" y="1377950"/>
          <a:ext cx="78247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555720" imgH="253800" progId="Equation.DSMT4">
                  <p:embed/>
                </p:oleObj>
              </mc:Choice>
              <mc:Fallback>
                <p:oleObj name="Equation" r:id="rId3" imgW="3555720" imgH="253800" progId="Equation.DSMT4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377950"/>
                        <a:ext cx="78247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514350" y="2129865"/>
            <a:ext cx="180862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电池反应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57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4906"/>
              </p:ext>
            </p:extLst>
          </p:nvPr>
        </p:nvGraphicFramePr>
        <p:xfrm>
          <a:off x="2203450" y="2127250"/>
          <a:ext cx="51149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257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127250"/>
                        <a:ext cx="51149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342910"/>
              </p:ext>
            </p:extLst>
          </p:nvPr>
        </p:nvGraphicFramePr>
        <p:xfrm>
          <a:off x="2227263" y="2597150"/>
          <a:ext cx="39036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1904760" imgH="253800" progId="Equation.DSMT4">
                  <p:embed/>
                </p:oleObj>
              </mc:Choice>
              <mc:Fallback>
                <p:oleObj name="Equation" r:id="rId7" imgW="1904760" imgH="253800" progId="Equation.DSMT4">
                  <p:embed/>
                  <p:pic>
                    <p:nvPicPr>
                      <p:cNvPr id="257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597150"/>
                        <a:ext cx="39036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83327"/>
              </p:ext>
            </p:extLst>
          </p:nvPr>
        </p:nvGraphicFramePr>
        <p:xfrm>
          <a:off x="2097088" y="3041650"/>
          <a:ext cx="6550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3670200" imgH="253800" progId="Equation.DSMT4">
                  <p:embed/>
                </p:oleObj>
              </mc:Choice>
              <mc:Fallback>
                <p:oleObj name="Equation" r:id="rId9" imgW="3670200" imgH="253800" progId="Equation.DSMT4">
                  <p:embed/>
                  <p:pic>
                    <p:nvPicPr>
                      <p:cNvPr id="257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3041650"/>
                        <a:ext cx="65500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514350" y="3467100"/>
            <a:ext cx="511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从电极入手，查表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17-2</a:t>
            </a:r>
          </a:p>
        </p:txBody>
      </p:sp>
      <p:graphicFrame>
        <p:nvGraphicFramePr>
          <p:cNvPr id="257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51643"/>
              </p:ext>
            </p:extLst>
          </p:nvPr>
        </p:nvGraphicFramePr>
        <p:xfrm>
          <a:off x="4564063" y="3478213"/>
          <a:ext cx="28162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1600200" imgH="279360" progId="Equation.DSMT4">
                  <p:embed/>
                </p:oleObj>
              </mc:Choice>
              <mc:Fallback>
                <p:oleObj name="Equation" r:id="rId11" imgW="1600200" imgH="279360" progId="Equation.DSMT4">
                  <p:embed/>
                  <p:pic>
                    <p:nvPicPr>
                      <p:cNvPr id="257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478213"/>
                        <a:ext cx="28162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61592"/>
              </p:ext>
            </p:extLst>
          </p:nvPr>
        </p:nvGraphicFramePr>
        <p:xfrm>
          <a:off x="725488" y="4092575"/>
          <a:ext cx="6618287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3377880" imgH="1168200" progId="Equation.DSMT4">
                  <p:embed/>
                </p:oleObj>
              </mc:Choice>
              <mc:Fallback>
                <p:oleObj name="Equation" r:id="rId13" imgW="3377880" imgH="1168200" progId="Equation.DSMT4">
                  <p:embed/>
                  <p:pic>
                    <p:nvPicPr>
                      <p:cNvPr id="2570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092575"/>
                        <a:ext cx="6618287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>
            <a:extLst>
              <a:ext uri="{FF2B5EF4-FFF2-40B4-BE49-F238E27FC236}">
                <a16:creationId xmlns:a16="http://schemas.microsoft.com/office/drawing/2014/main" id="{4D407932-1BF6-44BC-86B2-855E47A3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" y="1714500"/>
            <a:ext cx="15367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：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utoUpdateAnimBg="0"/>
      <p:bldP spid="257034" grpId="0" autoUpdateAnimBg="0"/>
      <p:bldP spid="1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14350" y="3467100"/>
            <a:ext cx="5600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从整个电池反应入手，查表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17-2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301193"/>
              </p:ext>
            </p:extLst>
          </p:nvPr>
        </p:nvGraphicFramePr>
        <p:xfrm>
          <a:off x="5802313" y="3492500"/>
          <a:ext cx="28146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600200" imgH="279360" progId="Equation.DSMT4">
                  <p:embed/>
                </p:oleObj>
              </mc:Choice>
              <mc:Fallback>
                <p:oleObj name="Equation" r:id="rId3" imgW="1600200" imgH="279360" progId="Equation.DSMT4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3492500"/>
                        <a:ext cx="28146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06764"/>
              </p:ext>
            </p:extLst>
          </p:nvPr>
        </p:nvGraphicFramePr>
        <p:xfrm>
          <a:off x="1590675" y="4494213"/>
          <a:ext cx="579596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958840" imgH="1015920" progId="Equation.DSMT4">
                  <p:embed/>
                </p:oleObj>
              </mc:Choice>
              <mc:Fallback>
                <p:oleObj name="Equation" r:id="rId5" imgW="2958840" imgH="1015920" progId="Equation.DSMT4">
                  <p:embed/>
                  <p:pic>
                    <p:nvPicPr>
                      <p:cNvPr id="25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4494213"/>
                        <a:ext cx="579596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81991"/>
              </p:ext>
            </p:extLst>
          </p:nvPr>
        </p:nvGraphicFramePr>
        <p:xfrm>
          <a:off x="1203325" y="3990975"/>
          <a:ext cx="58451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2844720" imgH="279360" progId="Equation.DSMT4">
                  <p:embed/>
                </p:oleObj>
              </mc:Choice>
              <mc:Fallback>
                <p:oleObj name="Equation" r:id="rId7" imgW="2844720" imgH="279360" progId="Equation.DSMT4">
                  <p:embed/>
                  <p:pic>
                    <p:nvPicPr>
                      <p:cNvPr id="2561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990975"/>
                        <a:ext cx="58451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4BC5B3F6-83FD-43D5-B908-5117FDD5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435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写出下述电池的电极和电池反应，并计算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时的电池反应电势。设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(g)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可看作理想气体。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66F74344-BA99-4BD6-A63C-4CBF613D4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46131"/>
              </p:ext>
            </p:extLst>
          </p:nvPr>
        </p:nvGraphicFramePr>
        <p:xfrm>
          <a:off x="647700" y="1377950"/>
          <a:ext cx="78247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3555720" imgH="253800" progId="Equation.DSMT4">
                  <p:embed/>
                </p:oleObj>
              </mc:Choice>
              <mc:Fallback>
                <p:oleObj name="Equation" r:id="rId9" imgW="3555720" imgH="253800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66F74344-BA99-4BD6-A63C-4CBF613D4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377950"/>
                        <a:ext cx="78247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AFF0C70A-F228-4667-A4C9-757778D2E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37558"/>
              </p:ext>
            </p:extLst>
          </p:nvPr>
        </p:nvGraphicFramePr>
        <p:xfrm>
          <a:off x="2203450" y="2127250"/>
          <a:ext cx="51149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2450880" imgH="253800" progId="Equation.DSMT4">
                  <p:embed/>
                </p:oleObj>
              </mc:Choice>
              <mc:Fallback>
                <p:oleObj name="Equation" r:id="rId11" imgW="2450880" imgH="25380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AFF0C70A-F228-4667-A4C9-757778D2E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127250"/>
                        <a:ext cx="51149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75E7889D-06CF-448C-B895-44EE4F05E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04376"/>
              </p:ext>
            </p:extLst>
          </p:nvPr>
        </p:nvGraphicFramePr>
        <p:xfrm>
          <a:off x="2227263" y="2597150"/>
          <a:ext cx="39036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1904760" imgH="253800" progId="Equation.DSMT4">
                  <p:embed/>
                </p:oleObj>
              </mc:Choice>
              <mc:Fallback>
                <p:oleObj name="Equation" r:id="rId13" imgW="1904760" imgH="253800" progId="Equation.DSMT4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75E7889D-06CF-448C-B895-44EE4F05E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597150"/>
                        <a:ext cx="39036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EB090CB9-6999-4D3F-AFA6-1F6E840DE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709245"/>
              </p:ext>
            </p:extLst>
          </p:nvPr>
        </p:nvGraphicFramePr>
        <p:xfrm>
          <a:off x="2097088" y="3041650"/>
          <a:ext cx="6550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3670200" imgH="253800" progId="Equation.DSMT4">
                  <p:embed/>
                </p:oleObj>
              </mc:Choice>
              <mc:Fallback>
                <p:oleObj name="Equation" r:id="rId15" imgW="3670200" imgH="253800" progId="Equation.DSMT4">
                  <p:embed/>
                  <p:pic>
                    <p:nvPicPr>
                      <p:cNvPr id="18" name="Object 9">
                        <a:extLst>
                          <a:ext uri="{FF2B5EF4-FFF2-40B4-BE49-F238E27FC236}">
                            <a16:creationId xmlns:a16="http://schemas.microsoft.com/office/drawing/2014/main" id="{EB090CB9-6999-4D3F-AFA6-1F6E840DE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3041650"/>
                        <a:ext cx="65500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>
            <a:extLst>
              <a:ext uri="{FF2B5EF4-FFF2-40B4-BE49-F238E27FC236}">
                <a16:creationId xmlns:a16="http://schemas.microsoft.com/office/drawing/2014/main" id="{772F062D-5925-4C1A-842D-CE0BE4FF2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2129865"/>
            <a:ext cx="180862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电池反应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D457CC3F-7AE8-4FDD-9230-2BB29F76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" y="1714500"/>
            <a:ext cx="15367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：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76250" y="495300"/>
            <a:ext cx="8267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同一种金属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Cu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，找出其不同的氧化态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Cu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Cu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2+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的电极反应标准电势之间的关系。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533400" y="135255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59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81799"/>
              </p:ext>
            </p:extLst>
          </p:nvPr>
        </p:nvGraphicFramePr>
        <p:xfrm>
          <a:off x="1479550" y="1412875"/>
          <a:ext cx="60229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882880" imgH="279360" progId="Equation.DSMT4">
                  <p:embed/>
                </p:oleObj>
              </mc:Choice>
              <mc:Fallback>
                <p:oleObj name="Equation" r:id="rId3" imgW="2882880" imgH="279360" progId="Equation.DSMT4">
                  <p:embed/>
                  <p:pic>
                    <p:nvPicPr>
                      <p:cNvPr id="259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412875"/>
                        <a:ext cx="60229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99996"/>
              </p:ext>
            </p:extLst>
          </p:nvPr>
        </p:nvGraphicFramePr>
        <p:xfrm>
          <a:off x="1346200" y="2381250"/>
          <a:ext cx="6323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844720" imgH="393480" progId="Equation.DSMT4">
                  <p:embed/>
                </p:oleObj>
              </mc:Choice>
              <mc:Fallback>
                <p:oleObj name="Equation" r:id="rId5" imgW="2844720" imgH="393480" progId="Equation.DSMT4">
                  <p:embed/>
                  <p:pic>
                    <p:nvPicPr>
                      <p:cNvPr id="259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381250"/>
                        <a:ext cx="63230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120601"/>
              </p:ext>
            </p:extLst>
          </p:nvPr>
        </p:nvGraphicFramePr>
        <p:xfrm>
          <a:off x="542925" y="3502025"/>
          <a:ext cx="7959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3530520" imgH="393480" progId="Equation.DSMT4">
                  <p:embed/>
                </p:oleObj>
              </mc:Choice>
              <mc:Fallback>
                <p:oleObj name="Equation" r:id="rId7" imgW="3530520" imgH="393480" progId="Equation.DSMT4">
                  <p:embed/>
                  <p:pic>
                    <p:nvPicPr>
                      <p:cNvPr id="259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502025"/>
                        <a:ext cx="79597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3127"/>
              </p:ext>
            </p:extLst>
          </p:nvPr>
        </p:nvGraphicFramePr>
        <p:xfrm>
          <a:off x="2193925" y="1955800"/>
          <a:ext cx="43703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930320" imgH="279360" progId="Equation.DSMT4">
                  <p:embed/>
                </p:oleObj>
              </mc:Choice>
              <mc:Fallback>
                <p:oleObj name="Equation" r:id="rId9" imgW="1930320" imgH="279360" progId="Equation.DSMT4">
                  <p:embed/>
                  <p:pic>
                    <p:nvPicPr>
                      <p:cNvPr id="259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955800"/>
                        <a:ext cx="43703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8651"/>
              </p:ext>
            </p:extLst>
          </p:nvPr>
        </p:nvGraphicFramePr>
        <p:xfrm>
          <a:off x="2297113" y="3079750"/>
          <a:ext cx="42386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841400" imgH="279360" progId="Equation.DSMT4">
                  <p:embed/>
                </p:oleObj>
              </mc:Choice>
              <mc:Fallback>
                <p:oleObj name="Equation" r:id="rId11" imgW="1841400" imgH="279360" progId="Equation.DSMT4">
                  <p:embed/>
                  <p:pic>
                    <p:nvPicPr>
                      <p:cNvPr id="2590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079750"/>
                        <a:ext cx="42386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290684"/>
              </p:ext>
            </p:extLst>
          </p:nvPr>
        </p:nvGraphicFramePr>
        <p:xfrm>
          <a:off x="2174875" y="4240213"/>
          <a:ext cx="49577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2133360" imgH="279360" progId="Equation.DSMT4">
                  <p:embed/>
                </p:oleObj>
              </mc:Choice>
              <mc:Fallback>
                <p:oleObj name="Equation" r:id="rId13" imgW="2133360" imgH="279360" progId="Equation.DSMT4">
                  <p:embed/>
                  <p:pic>
                    <p:nvPicPr>
                      <p:cNvPr id="2590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4240213"/>
                        <a:ext cx="49577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84323"/>
              </p:ext>
            </p:extLst>
          </p:nvPr>
        </p:nvGraphicFramePr>
        <p:xfrm>
          <a:off x="2166938" y="4954588"/>
          <a:ext cx="48418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5" imgW="2031840" imgH="253800" progId="Equation.DSMT4">
                  <p:embed/>
                </p:oleObj>
              </mc:Choice>
              <mc:Fallback>
                <p:oleObj name="Equation" r:id="rId15" imgW="2031840" imgH="253800" progId="Equation.DSMT4">
                  <p:embed/>
                  <p:pic>
                    <p:nvPicPr>
                      <p:cNvPr id="259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954588"/>
                        <a:ext cx="48418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94775"/>
              </p:ext>
            </p:extLst>
          </p:nvPr>
        </p:nvGraphicFramePr>
        <p:xfrm>
          <a:off x="782638" y="5659438"/>
          <a:ext cx="76136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17" imgW="3403440" imgH="279360" progId="Equation.DSMT4">
                  <p:embed/>
                </p:oleObj>
              </mc:Choice>
              <mc:Fallback>
                <p:oleObj name="Equation" r:id="rId17" imgW="3403440" imgH="279360" progId="Equation.DSMT4">
                  <p:embed/>
                  <p:pic>
                    <p:nvPicPr>
                      <p:cNvPr id="2590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5659438"/>
                        <a:ext cx="761365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01" descr="1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1522413"/>
            <a:ext cx="3063875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椭圆 1"/>
          <p:cNvSpPr>
            <a:spLocks noChangeArrowheads="1"/>
          </p:cNvSpPr>
          <p:nvPr/>
        </p:nvSpPr>
        <p:spPr bwMode="auto">
          <a:xfrm>
            <a:off x="6019800" y="5078413"/>
            <a:ext cx="771525" cy="1285875"/>
          </a:xfrm>
          <a:prstGeom prst="ellipse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082675" y="4902200"/>
            <a:ext cx="464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导线和溶液间的电势差未知，即使测出总压差，仍然不能得到电极的内电势差。</a:t>
            </a:r>
            <a:endParaRPr lang="en-US" altLang="zh-CN" sz="2400" b="1" dirty="0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785813" y="752475"/>
            <a:ext cx="5233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无法测量单个电极的内电势差！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52"/>
          <p:cNvSpPr txBox="1">
            <a:spLocks noChangeArrowheads="1"/>
          </p:cNvSpPr>
          <p:nvPr/>
        </p:nvSpPr>
        <p:spPr bwMode="auto">
          <a:xfrm>
            <a:off x="498475" y="560388"/>
            <a:ext cx="827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标准氢电极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(SHE)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(standard hydrogen electrode)</a:t>
            </a:r>
            <a:endParaRPr kumimoji="1"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147" name="Picture 158" descr="17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547813"/>
            <a:ext cx="5040312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17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909763"/>
            <a:ext cx="3802062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389000"/>
              </p:ext>
            </p:extLst>
          </p:nvPr>
        </p:nvGraphicFramePr>
        <p:xfrm>
          <a:off x="5056188" y="3721100"/>
          <a:ext cx="29114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257120" imgH="253800" progId="Equation.DSMT4">
                  <p:embed/>
                </p:oleObj>
              </mc:Choice>
              <mc:Fallback>
                <p:oleObj name="Equation" r:id="rId4" imgW="1257120" imgH="253800" progId="Equation.DSMT4">
                  <p:embed/>
                  <p:pic>
                    <p:nvPicPr>
                      <p:cNvPr id="71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3721100"/>
                        <a:ext cx="29114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26923"/>
              </p:ext>
            </p:extLst>
          </p:nvPr>
        </p:nvGraphicFramePr>
        <p:xfrm>
          <a:off x="5143500" y="4394200"/>
          <a:ext cx="1143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457200" imgH="241200" progId="Equation.DSMT4">
                  <p:embed/>
                </p:oleObj>
              </mc:Choice>
              <mc:Fallback>
                <p:oleObj name="Equation" r:id="rId6" imgW="457200" imgH="241200" progId="Equation.DSMT4">
                  <p:embed/>
                  <p:pic>
                    <p:nvPicPr>
                      <p:cNvPr id="717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394200"/>
                        <a:ext cx="1143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90530"/>
              </p:ext>
            </p:extLst>
          </p:nvPr>
        </p:nvGraphicFramePr>
        <p:xfrm>
          <a:off x="5000625" y="2232025"/>
          <a:ext cx="362426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511280" imgH="507960" progId="Equation.DSMT4">
                  <p:embed/>
                </p:oleObj>
              </mc:Choice>
              <mc:Fallback>
                <p:oleObj name="Equation" r:id="rId8" imgW="1511280" imgH="507960" progId="Equation.DSMT4">
                  <p:embed/>
                  <p:pic>
                    <p:nvPicPr>
                      <p:cNvPr id="717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232025"/>
                        <a:ext cx="362426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52"/>
          <p:cNvSpPr txBox="1">
            <a:spLocks noChangeArrowheads="1"/>
          </p:cNvSpPr>
          <p:nvPr/>
        </p:nvSpPr>
        <p:spPr bwMode="auto">
          <a:xfrm>
            <a:off x="498475" y="560388"/>
            <a:ext cx="827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标准氢电极</a:t>
            </a: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(SHE)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(standard hydrogen electrode)</a:t>
            </a:r>
            <a:endParaRPr kumimoji="1" lang="en-US" altLang="zh-CN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ChangeArrowheads="1"/>
          </p:cNvSpPr>
          <p:nvPr/>
        </p:nvSpPr>
        <p:spPr bwMode="auto">
          <a:xfrm>
            <a:off x="2533650" y="1604963"/>
            <a:ext cx="4667250" cy="6667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671513" y="514350"/>
            <a:ext cx="78581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电极反应的标准电势（都处于标准状态）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(standard potential of electrode reaction) </a:t>
            </a:r>
            <a:endParaRPr kumimoji="1" lang="zh-CN" altLang="en-US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1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654"/>
              </p:ext>
            </p:extLst>
          </p:nvPr>
        </p:nvGraphicFramePr>
        <p:xfrm>
          <a:off x="822325" y="2298700"/>
          <a:ext cx="28844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93760" imgH="253800" progId="Equation.DSMT4">
                  <p:embed/>
                </p:oleObj>
              </mc:Choice>
              <mc:Fallback>
                <p:oleObj name="Equation" r:id="rId3" imgW="1193760" imgH="253800" progId="Equation.DSMT4">
                  <p:embed/>
                  <p:pic>
                    <p:nvPicPr>
                      <p:cNvPr id="81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298700"/>
                        <a:ext cx="28844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902706"/>
              </p:ext>
            </p:extLst>
          </p:nvPr>
        </p:nvGraphicFramePr>
        <p:xfrm>
          <a:off x="4273550" y="2317750"/>
          <a:ext cx="43275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790640" imgH="253800" progId="Equation.DSMT4">
                  <p:embed/>
                </p:oleObj>
              </mc:Choice>
              <mc:Fallback>
                <p:oleObj name="Equation" r:id="rId5" imgW="1790640" imgH="253800" progId="Equation.DSMT4">
                  <p:embed/>
                  <p:pic>
                    <p:nvPicPr>
                      <p:cNvPr id="81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2317750"/>
                        <a:ext cx="43275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9"/>
          <p:cNvGraphicFramePr>
            <a:graphicFrameLocks noChangeAspect="1"/>
          </p:cNvGraphicFramePr>
          <p:nvPr/>
        </p:nvGraphicFramePr>
        <p:xfrm>
          <a:off x="2481263" y="2943225"/>
          <a:ext cx="4359275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位图图像" r:id="rId7" imgW="3914286" imgH="3323810" progId="Paint.Picture">
                  <p:embed/>
                </p:oleObj>
              </mc:Choice>
              <mc:Fallback>
                <p:oleObj name="位图图像" r:id="rId7" imgW="3914286" imgH="3323810" progId="Paint.Picture">
                  <p:embed/>
                  <p:pic>
                    <p:nvPicPr>
                      <p:cNvPr id="819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943225"/>
                        <a:ext cx="4359275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0"/>
          <p:cNvSpPr txBox="1">
            <a:spLocks noChangeArrowheads="1"/>
          </p:cNvSpPr>
          <p:nvPr/>
        </p:nvSpPr>
        <p:spPr bwMode="auto">
          <a:xfrm>
            <a:off x="3181350" y="5862638"/>
            <a:ext cx="80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000" baseline="3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</a:p>
        </p:txBody>
      </p:sp>
      <p:sp>
        <p:nvSpPr>
          <p:cNvPr id="8200" name="Text Box 31"/>
          <p:cNvSpPr txBox="1">
            <a:spLocks noChangeArrowheads="1"/>
          </p:cNvSpPr>
          <p:nvPr/>
        </p:nvSpPr>
        <p:spPr bwMode="auto">
          <a:xfrm>
            <a:off x="6038850" y="4433888"/>
            <a:ext cx="80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Cu</a:t>
            </a:r>
            <a:endParaRPr kumimoji="1" lang="en-US" altLang="zh-CN" sz="2000" baseline="30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201" name="Text Box 32"/>
          <p:cNvSpPr txBox="1">
            <a:spLocks noChangeArrowheads="1"/>
          </p:cNvSpPr>
          <p:nvPr/>
        </p:nvSpPr>
        <p:spPr bwMode="auto">
          <a:xfrm>
            <a:off x="5676900" y="5862638"/>
            <a:ext cx="80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Cu</a:t>
            </a:r>
            <a:r>
              <a:rPr kumimoji="1" lang="en-US" altLang="zh-CN" sz="2000" baseline="3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2+</a:t>
            </a:r>
          </a:p>
        </p:txBody>
      </p:sp>
      <p:graphicFrame>
        <p:nvGraphicFramePr>
          <p:cNvPr id="8202" name="对象 1"/>
          <p:cNvGraphicFramePr>
            <a:graphicFrameLocks noChangeAspect="1"/>
          </p:cNvGraphicFramePr>
          <p:nvPr/>
        </p:nvGraphicFramePr>
        <p:xfrm>
          <a:off x="2676525" y="1692275"/>
          <a:ext cx="44100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675673" imgH="215806" progId="Equation.DSMT4">
                  <p:embed/>
                </p:oleObj>
              </mc:Choice>
              <mc:Fallback>
                <p:oleObj name="Equation" r:id="rId9" imgW="1675673" imgH="215806" progId="Equation.DSMT4">
                  <p:embed/>
                  <p:pic>
                    <p:nvPicPr>
                      <p:cNvPr id="820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692275"/>
                        <a:ext cx="44100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>
            <a:grpSpLocks/>
          </p:cNvGrpSpPr>
          <p:nvPr/>
        </p:nvGrpSpPr>
        <p:grpSpPr bwMode="auto">
          <a:xfrm>
            <a:off x="1230313" y="723900"/>
            <a:ext cx="6919912" cy="704850"/>
            <a:chOff x="1230489" y="723900"/>
            <a:chExt cx="6920089" cy="704850"/>
          </a:xfrm>
        </p:grpSpPr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1230489" y="723900"/>
              <a:ext cx="6920089" cy="7048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922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787409"/>
                </p:ext>
              </p:extLst>
            </p:nvPr>
          </p:nvGraphicFramePr>
          <p:xfrm>
            <a:off x="1552759" y="801688"/>
            <a:ext cx="6242210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2641320" imgH="241200" progId="Equation.DSMT4">
                    <p:embed/>
                  </p:oleObj>
                </mc:Choice>
                <mc:Fallback>
                  <p:oleObj name="Equation" r:id="rId3" imgW="2641320" imgH="241200" progId="Equation.DSMT4">
                    <p:embed/>
                    <p:pic>
                      <p:nvPicPr>
                        <p:cNvPr id="922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759" y="801688"/>
                          <a:ext cx="6242210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449342"/>
              </p:ext>
            </p:extLst>
          </p:nvPr>
        </p:nvGraphicFramePr>
        <p:xfrm>
          <a:off x="1154113" y="1743075"/>
          <a:ext cx="30607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295280" imgH="241200" progId="Equation.DSMT4">
                  <p:embed/>
                </p:oleObj>
              </mc:Choice>
              <mc:Fallback>
                <p:oleObj name="Equation" r:id="rId5" imgW="1295280" imgH="241200" progId="Equation.DSMT4">
                  <p:embed/>
                  <p:pic>
                    <p:nvPicPr>
                      <p:cNvPr id="921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743075"/>
                        <a:ext cx="30607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91062"/>
              </p:ext>
            </p:extLst>
          </p:nvPr>
        </p:nvGraphicFramePr>
        <p:xfrm>
          <a:off x="4818063" y="1728788"/>
          <a:ext cx="3181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346040" imgH="228600" progId="Equation.DSMT4">
                  <p:embed/>
                </p:oleObj>
              </mc:Choice>
              <mc:Fallback>
                <p:oleObj name="Equation" r:id="rId7" imgW="1346040" imgH="228600" progId="Equation.DSMT4">
                  <p:embed/>
                  <p:pic>
                    <p:nvPicPr>
                      <p:cNvPr id="922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1728788"/>
                        <a:ext cx="31813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48025"/>
              </p:ext>
            </p:extLst>
          </p:nvPr>
        </p:nvGraphicFramePr>
        <p:xfrm>
          <a:off x="1697038" y="2425700"/>
          <a:ext cx="52530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968480" imgH="241200" progId="Equation.DSMT4">
                  <p:embed/>
                </p:oleObj>
              </mc:Choice>
              <mc:Fallback>
                <p:oleObj name="Equation" r:id="rId9" imgW="1968480" imgH="241200" progId="Equation.DSMT4">
                  <p:embed/>
                  <p:pic>
                    <p:nvPicPr>
                      <p:cNvPr id="922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425700"/>
                        <a:ext cx="525303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组合 6"/>
          <p:cNvGrpSpPr>
            <a:grpSpLocks/>
          </p:cNvGrpSpPr>
          <p:nvPr/>
        </p:nvGrpSpPr>
        <p:grpSpPr bwMode="auto">
          <a:xfrm>
            <a:off x="800100" y="3729038"/>
            <a:ext cx="7858125" cy="1857375"/>
            <a:chOff x="800099" y="3729038"/>
            <a:chExt cx="7858125" cy="1857375"/>
          </a:xfrm>
        </p:grpSpPr>
        <p:sp>
          <p:nvSpPr>
            <p:cNvPr id="9223" name="Rectangle 2"/>
            <p:cNvSpPr>
              <a:spLocks noChangeArrowheads="1"/>
            </p:cNvSpPr>
            <p:nvPr/>
          </p:nvSpPr>
          <p:spPr bwMode="auto">
            <a:xfrm>
              <a:off x="800099" y="3729038"/>
              <a:ext cx="7858125" cy="1857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9224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9690193"/>
                </p:ext>
              </p:extLst>
            </p:nvPr>
          </p:nvGraphicFramePr>
          <p:xfrm>
            <a:off x="979487" y="4014788"/>
            <a:ext cx="7413625" cy="1379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1" imgW="3136680" imgH="583920" progId="Equation.DSMT4">
                    <p:embed/>
                  </p:oleObj>
                </mc:Choice>
                <mc:Fallback>
                  <p:oleObj name="Equation" r:id="rId11" imgW="3136680" imgH="583920" progId="Equation.DSMT4">
                    <p:embed/>
                    <p:pic>
                      <p:nvPicPr>
                        <p:cNvPr id="9224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487" y="4014788"/>
                          <a:ext cx="7413625" cy="1379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"/>
          <p:cNvGrpSpPr>
            <a:grpSpLocks/>
          </p:cNvGrpSpPr>
          <p:nvPr/>
        </p:nvGrpSpPr>
        <p:grpSpPr bwMode="auto">
          <a:xfrm>
            <a:off x="688975" y="2076450"/>
            <a:ext cx="7496175" cy="723900"/>
            <a:chOff x="431447" y="2076450"/>
            <a:chExt cx="7495821" cy="723900"/>
          </a:xfrm>
        </p:grpSpPr>
        <p:sp>
          <p:nvSpPr>
            <p:cNvPr id="10245" name="Rectangle 11"/>
            <p:cNvSpPr>
              <a:spLocks noChangeArrowheads="1"/>
            </p:cNvSpPr>
            <p:nvPr/>
          </p:nvSpPr>
          <p:spPr bwMode="auto">
            <a:xfrm>
              <a:off x="431447" y="2076450"/>
              <a:ext cx="7495821" cy="7239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024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386643"/>
                </p:ext>
              </p:extLst>
            </p:nvPr>
          </p:nvGraphicFramePr>
          <p:xfrm>
            <a:off x="723533" y="2122488"/>
            <a:ext cx="6927523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2539800" imgH="241200" progId="Equation.DSMT4">
                    <p:embed/>
                  </p:oleObj>
                </mc:Choice>
                <mc:Fallback>
                  <p:oleObj name="Equation" r:id="rId3" imgW="2539800" imgH="241200" progId="Equation.DSMT4">
                    <p:embed/>
                    <p:pic>
                      <p:nvPicPr>
                        <p:cNvPr id="1024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533" y="2122488"/>
                          <a:ext cx="6927523" cy="657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870541"/>
              </p:ext>
            </p:extLst>
          </p:nvPr>
        </p:nvGraphicFramePr>
        <p:xfrm>
          <a:off x="1693863" y="962025"/>
          <a:ext cx="4775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070000" imgH="279360" progId="Equation.DSMT4">
                  <p:embed/>
                </p:oleObj>
              </mc:Choice>
              <mc:Fallback>
                <p:oleObj name="Equation" r:id="rId5" imgW="2070000" imgH="279360" progId="Equation.DSMT4">
                  <p:embed/>
                  <p:pic>
                    <p:nvPicPr>
                      <p:cNvPr id="1024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962025"/>
                        <a:ext cx="47752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13568"/>
              </p:ext>
            </p:extLst>
          </p:nvPr>
        </p:nvGraphicFramePr>
        <p:xfrm>
          <a:off x="1016000" y="3635375"/>
          <a:ext cx="720883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124080" imgH="583920" progId="Equation.DSMT4">
                  <p:embed/>
                </p:oleObj>
              </mc:Choice>
              <mc:Fallback>
                <p:oleObj name="Equation" r:id="rId7" imgW="3124080" imgH="583920" progId="Equation.DSMT4">
                  <p:embed/>
                  <p:pic>
                    <p:nvPicPr>
                      <p:cNvPr id="1024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635375"/>
                        <a:ext cx="7208838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6"/>
          <p:cNvSpPr txBox="1">
            <a:spLocks noChangeArrowheads="1"/>
          </p:cNvSpPr>
          <p:nvPr/>
        </p:nvSpPr>
        <p:spPr bwMode="auto">
          <a:xfrm>
            <a:off x="1477963" y="1560513"/>
            <a:ext cx="43942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电极符号总是从溶液到电极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电极反应则写还原方向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5798"/>
              </p:ext>
            </p:extLst>
          </p:nvPr>
        </p:nvGraphicFramePr>
        <p:xfrm>
          <a:off x="3160713" y="2319338"/>
          <a:ext cx="31623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307880" imgH="279360" progId="Equation.DSMT4">
                  <p:embed/>
                </p:oleObj>
              </mc:Choice>
              <mc:Fallback>
                <p:oleObj name="Equation" r:id="rId3" imgW="1307880" imgH="279360" progId="Equation.DSMT4">
                  <p:embed/>
                  <p:pic>
                    <p:nvPicPr>
                      <p:cNvPr id="112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2319338"/>
                        <a:ext cx="31623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93538"/>
              </p:ext>
            </p:extLst>
          </p:nvPr>
        </p:nvGraphicFramePr>
        <p:xfrm>
          <a:off x="2867025" y="3975100"/>
          <a:ext cx="4286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714320" imgH="279360" progId="Equation.DSMT4">
                  <p:embed/>
                </p:oleObj>
              </mc:Choice>
              <mc:Fallback>
                <p:oleObj name="Equation" r:id="rId5" imgW="1714320" imgH="279360" progId="Equation.DSMT4">
                  <p:embed/>
                  <p:pic>
                    <p:nvPicPr>
                      <p:cNvPr id="112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975100"/>
                        <a:ext cx="42862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6234113" y="2178050"/>
            <a:ext cx="787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×</a:t>
            </a:r>
            <a:endParaRPr kumimoji="1" lang="en-US" altLang="zh-CN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7167563" y="3873500"/>
            <a:ext cx="787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×</a:t>
            </a:r>
            <a:endParaRPr kumimoji="1" lang="en-US" altLang="zh-CN" sz="6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1271" name="Group 12"/>
          <p:cNvGrpSpPr>
            <a:grpSpLocks/>
          </p:cNvGrpSpPr>
          <p:nvPr/>
        </p:nvGrpSpPr>
        <p:grpSpPr bwMode="auto">
          <a:xfrm>
            <a:off x="7499350" y="4900613"/>
            <a:ext cx="1103313" cy="1500187"/>
            <a:chOff x="4724" y="3087"/>
            <a:chExt cx="695" cy="945"/>
          </a:xfrm>
        </p:grpSpPr>
        <p:sp>
          <p:nvSpPr>
            <p:cNvPr id="248845" name="Text Box 13"/>
            <p:cNvSpPr txBox="1">
              <a:spLocks noChangeArrowheads="1"/>
            </p:cNvSpPr>
            <p:nvPr/>
          </p:nvSpPr>
          <p:spPr bwMode="auto">
            <a:xfrm>
              <a:off x="4724" y="3185"/>
              <a:ext cx="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2" charset="-122"/>
                </a:rPr>
                <a:t>注意</a:t>
              </a:r>
              <a:endParaRPr kumimoji="1" lang="zh-CN" altLang="en-US" sz="2400"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11275" name="Object 14"/>
            <p:cNvGraphicFramePr>
              <a:graphicFrameLocks noChangeAspect="1"/>
            </p:cNvGraphicFramePr>
            <p:nvPr/>
          </p:nvGraphicFramePr>
          <p:xfrm>
            <a:off x="4732" y="3087"/>
            <a:ext cx="687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剪辑" r:id="rId7" imgW="2309813" imgH="3176588" progId="MS_ClipArt_Gallery.2">
                    <p:embed/>
                  </p:oleObj>
                </mc:Choice>
                <mc:Fallback>
                  <p:oleObj name="剪辑" r:id="rId7" imgW="2309813" imgH="3176588" progId="MS_ClipArt_Gallery.2">
                    <p:embed/>
                    <p:pic>
                      <p:nvPicPr>
                        <p:cNvPr id="1127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3087"/>
                          <a:ext cx="687" cy="9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2" name="Object 15"/>
          <p:cNvGraphicFramePr>
            <a:graphicFrameLocks noChangeAspect="1"/>
          </p:cNvGraphicFramePr>
          <p:nvPr/>
        </p:nvGraphicFramePr>
        <p:xfrm>
          <a:off x="696913" y="582613"/>
          <a:ext cx="1412875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剪辑" r:id="rId9" imgW="3025775" imgH="3252788" progId="MS_ClipArt_Gallery.2">
                  <p:embed/>
                </p:oleObj>
              </mc:Choice>
              <mc:Fallback>
                <p:oleObj name="剪辑" r:id="rId9" imgW="3025775" imgH="3252788" progId="MS_ClipArt_Gallery.2">
                  <p:embed/>
                  <p:pic>
                    <p:nvPicPr>
                      <p:cNvPr id="112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582613"/>
                        <a:ext cx="1412875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050170"/>
              </p:ext>
            </p:extLst>
          </p:nvPr>
        </p:nvGraphicFramePr>
        <p:xfrm>
          <a:off x="1908175" y="5170488"/>
          <a:ext cx="48847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828800" imgH="304560" progId="Equation.DSMT4">
                  <p:embed/>
                </p:oleObj>
              </mc:Choice>
              <mc:Fallback>
                <p:oleObj name="Equation" r:id="rId11" imgW="1828800" imgH="304560" progId="Equation.DSMT4">
                  <p:embed/>
                  <p:pic>
                    <p:nvPicPr>
                      <p:cNvPr id="1127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170488"/>
                        <a:ext cx="48847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3808</TotalTime>
  <Words>529</Words>
  <Application>Microsoft Office PowerPoint</Application>
  <PresentationFormat>全屏显示(4:3)</PresentationFormat>
  <Paragraphs>75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BMP 图像</vt:lpstr>
      <vt:lpstr>Equation</vt:lpstr>
      <vt:lpstr>位图图像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359</cp:revision>
  <dcterms:created xsi:type="dcterms:W3CDTF">1999-10-07T02:58:10Z</dcterms:created>
  <dcterms:modified xsi:type="dcterms:W3CDTF">2020-07-07T02:22:45Z</dcterms:modified>
</cp:coreProperties>
</file>