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4"/>
  </p:notesMasterIdLst>
  <p:sldIdLst>
    <p:sldId id="462" r:id="rId2"/>
    <p:sldId id="463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2" r:id="rId21"/>
    <p:sldId id="483" r:id="rId22"/>
    <p:sldId id="481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6600"/>
    <a:srgbClr val="FF0000"/>
    <a:srgbClr val="969696"/>
    <a:srgbClr val="CCECFF"/>
    <a:srgbClr val="33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585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8CA2D474-FCF8-4143-B2CB-10B8B52145F8}"/>
    <pc:docChg chg="custSel modSld">
      <pc:chgData name="Jun Cai" userId="57e790d697ad4281" providerId="LiveId" clId="{8CA2D474-FCF8-4143-B2CB-10B8B52145F8}" dt="2019-06-11T13:34:48.947" v="711"/>
      <pc:docMkLst>
        <pc:docMk/>
      </pc:docMkLst>
      <pc:sldChg chg="addSp delSp modSp">
        <pc:chgData name="Jun Cai" userId="57e790d697ad4281" providerId="LiveId" clId="{8CA2D474-FCF8-4143-B2CB-10B8B52145F8}" dt="2019-06-11T13:34:48.947" v="711"/>
        <pc:sldMkLst>
          <pc:docMk/>
          <pc:sldMk cId="0" sldId="461"/>
        </pc:sldMkLst>
        <pc:spChg chg="add del">
          <ac:chgData name="Jun Cai" userId="57e790d697ad4281" providerId="LiveId" clId="{8CA2D474-FCF8-4143-B2CB-10B8B52145F8}" dt="2019-06-11T13:08:35.825" v="136"/>
          <ac:spMkLst>
            <pc:docMk/>
            <pc:sldMk cId="0" sldId="461"/>
            <ac:spMk id="2" creationId="{B90AEFFD-9BEC-4A66-B57F-885D342C66D5}"/>
          </ac:spMkLst>
        </pc:spChg>
        <pc:spChg chg="add del mod">
          <ac:chgData name="Jun Cai" userId="57e790d697ad4281" providerId="LiveId" clId="{8CA2D474-FCF8-4143-B2CB-10B8B52145F8}" dt="2019-06-11T13:14:18.245" v="271" actId="478"/>
          <ac:spMkLst>
            <pc:docMk/>
            <pc:sldMk cId="0" sldId="461"/>
            <ac:spMk id="3" creationId="{DFBDADA0-8B06-43C5-8814-573EEDC5C457}"/>
          </ac:spMkLst>
        </pc:spChg>
        <pc:spChg chg="add del mod">
          <ac:chgData name="Jun Cai" userId="57e790d697ad4281" providerId="LiveId" clId="{8CA2D474-FCF8-4143-B2CB-10B8B52145F8}" dt="2019-06-11T13:24:39.740" v="471" actId="478"/>
          <ac:spMkLst>
            <pc:docMk/>
            <pc:sldMk cId="0" sldId="461"/>
            <ac:spMk id="6" creationId="{D022BCBF-C657-4C78-B334-8B14D1F238EE}"/>
          </ac:spMkLst>
        </pc:spChg>
        <pc:spChg chg="add del mod">
          <ac:chgData name="Jun Cai" userId="57e790d697ad4281" providerId="LiveId" clId="{8CA2D474-FCF8-4143-B2CB-10B8B52145F8}" dt="2019-06-11T13:22:44.520" v="463"/>
          <ac:spMkLst>
            <pc:docMk/>
            <pc:sldMk cId="0" sldId="461"/>
            <ac:spMk id="7" creationId="{E9574060-8226-47CB-AD1B-A3802EB69DCF}"/>
          </ac:spMkLst>
        </pc:spChg>
        <pc:spChg chg="add del mod">
          <ac:chgData name="Jun Cai" userId="57e790d697ad4281" providerId="LiveId" clId="{8CA2D474-FCF8-4143-B2CB-10B8B52145F8}" dt="2019-06-11T13:24:39.740" v="471" actId="478"/>
          <ac:spMkLst>
            <pc:docMk/>
            <pc:sldMk cId="0" sldId="461"/>
            <ac:spMk id="8" creationId="{CED5E041-7B15-412B-8D9E-7ED7EDD1DE62}"/>
          </ac:spMkLst>
        </pc:spChg>
        <pc:spChg chg="mod">
          <ac:chgData name="Jun Cai" userId="57e790d697ad4281" providerId="LiveId" clId="{8CA2D474-FCF8-4143-B2CB-10B8B52145F8}" dt="2019-06-11T13:34:48.947" v="711"/>
          <ac:spMkLst>
            <pc:docMk/>
            <pc:sldMk cId="0" sldId="461"/>
            <ac:spMk id="12290" creationId="{00000000-0000-0000-0000-000000000000}"/>
          </ac:spMkLst>
        </pc:spChg>
        <pc:grpChg chg="add mod">
          <ac:chgData name="Jun Cai" userId="57e790d697ad4281" providerId="LiveId" clId="{8CA2D474-FCF8-4143-B2CB-10B8B52145F8}" dt="2019-06-11T13:32:30.102" v="690" actId="1036"/>
          <ac:grpSpMkLst>
            <pc:docMk/>
            <pc:sldMk cId="0" sldId="461"/>
            <ac:grpSpMk id="4" creationId="{F2FCE0DA-98D4-4EDD-8917-5EA9E9413EBB}"/>
          </ac:grpSpMkLst>
        </pc:grpChg>
        <pc:graphicFrameChg chg="mod">
          <ac:chgData name="Jun Cai" userId="57e790d697ad4281" providerId="LiveId" clId="{8CA2D474-FCF8-4143-B2CB-10B8B52145F8}" dt="2019-06-11T13:32:01.158" v="681"/>
          <ac:graphicFrameMkLst>
            <pc:docMk/>
            <pc:sldMk cId="0" sldId="461"/>
            <ac:graphicFrameMk id="5" creationId="{00000000-0000-0000-0000-000000000000}"/>
          </ac:graphicFrameMkLst>
        </pc:graphicFrameChg>
        <pc:graphicFrameChg chg="add mod">
          <ac:chgData name="Jun Cai" userId="57e790d697ad4281" providerId="LiveId" clId="{8CA2D474-FCF8-4143-B2CB-10B8B52145F8}" dt="2019-06-11T13:32:01.158" v="682"/>
          <ac:graphicFrameMkLst>
            <pc:docMk/>
            <pc:sldMk cId="0" sldId="461"/>
            <ac:graphicFrameMk id="12" creationId="{838DC489-0889-4E32-B52A-28BF3BB896EB}"/>
          </ac:graphicFrameMkLst>
        </pc:graphicFrameChg>
        <pc:graphicFrameChg chg="add mod">
          <ac:chgData name="Jun Cai" userId="57e790d697ad4281" providerId="LiveId" clId="{8CA2D474-FCF8-4143-B2CB-10B8B52145F8}" dt="2019-06-11T13:32:35.634" v="695" actId="1036"/>
          <ac:graphicFrameMkLst>
            <pc:docMk/>
            <pc:sldMk cId="0" sldId="461"/>
            <ac:graphicFrameMk id="13" creationId="{078CBE91-4AA4-459B-8B57-BF5C1AFCB011}"/>
          </ac:graphicFrameMkLst>
        </pc:graphicFrameChg>
        <pc:graphicFrameChg chg="del mod">
          <ac:chgData name="Jun Cai" userId="57e790d697ad4281" providerId="LiveId" clId="{8CA2D474-FCF8-4143-B2CB-10B8B52145F8}" dt="2019-06-11T13:06:50.014" v="11" actId="478"/>
          <ac:graphicFrameMkLst>
            <pc:docMk/>
            <pc:sldMk cId="0" sldId="461"/>
            <ac:graphicFrameMk id="12291" creationId="{00000000-0000-0000-0000-000000000000}"/>
          </ac:graphicFrameMkLst>
        </pc:graphicFrameChg>
        <pc:graphicFrameChg chg="mod">
          <ac:chgData name="Jun Cai" userId="57e790d697ad4281" providerId="LiveId" clId="{8CA2D474-FCF8-4143-B2CB-10B8B52145F8}" dt="2019-06-11T13:29:13.388" v="507" actId="1036"/>
          <ac:graphicFrameMkLst>
            <pc:docMk/>
            <pc:sldMk cId="0" sldId="461"/>
            <ac:graphicFrameMk id="12292" creationId="{00000000-0000-0000-0000-000000000000}"/>
          </ac:graphicFrameMkLst>
        </pc:graphicFrameChg>
      </pc:sldChg>
    </pc:docChg>
  </pc:docChgLst>
  <pc:docChgLst>
    <pc:chgData name="Cai Jun" userId="57e790d697ad4281" providerId="LiveId" clId="{227B45EC-D7E9-4824-AEEC-187E81FB28CA}"/>
    <pc:docChg chg="undo redo custSel addSld delSld modSld">
      <pc:chgData name="Cai Jun" userId="57e790d697ad4281" providerId="LiveId" clId="{227B45EC-D7E9-4824-AEEC-187E81FB28CA}" dt="2020-06-08T04:44:48.171" v="1596" actId="1036"/>
      <pc:docMkLst>
        <pc:docMk/>
      </pc:docMkLst>
      <pc:sldChg chg="modSp mod">
        <pc:chgData name="Cai Jun" userId="57e790d697ad4281" providerId="LiveId" clId="{227B45EC-D7E9-4824-AEEC-187E81FB28CA}" dt="2020-06-08T03:27:23.972" v="110" actId="1037"/>
        <pc:sldMkLst>
          <pc:docMk/>
          <pc:sldMk cId="0" sldId="375"/>
        </pc:sldMkLst>
        <pc:spChg chg="mod">
          <ac:chgData name="Cai Jun" userId="57e790d697ad4281" providerId="LiveId" clId="{227B45EC-D7E9-4824-AEEC-187E81FB28CA}" dt="2020-06-08T03:27:15.769" v="98"/>
          <ac:spMkLst>
            <pc:docMk/>
            <pc:sldMk cId="0" sldId="375"/>
            <ac:spMk id="15370" creationId="{00000000-0000-0000-0000-000000000000}"/>
          </ac:spMkLst>
        </pc:spChg>
        <pc:spChg chg="mod">
          <ac:chgData name="Cai Jun" userId="57e790d697ad4281" providerId="LiveId" clId="{227B45EC-D7E9-4824-AEEC-187E81FB28CA}" dt="2020-06-08T03:27:06.183" v="96" actId="113"/>
          <ac:spMkLst>
            <pc:docMk/>
            <pc:sldMk cId="0" sldId="375"/>
            <ac:spMk id="15372" creationId="{00000000-0000-0000-0000-000000000000}"/>
          </ac:spMkLst>
        </pc:spChg>
        <pc:spChg chg="mod">
          <ac:chgData name="Cai Jun" userId="57e790d697ad4281" providerId="LiveId" clId="{227B45EC-D7E9-4824-AEEC-187E81FB28CA}" dt="2020-06-08T03:27:15.769" v="98"/>
          <ac:spMkLst>
            <pc:docMk/>
            <pc:sldMk cId="0" sldId="375"/>
            <ac:spMk id="161915" creationId="{00000000-0000-0000-0000-000000000000}"/>
          </ac:spMkLst>
        </pc:spChg>
        <pc:grpChg chg="mod">
          <ac:chgData name="Cai Jun" userId="57e790d697ad4281" providerId="LiveId" clId="{227B45EC-D7E9-4824-AEEC-187E81FB28CA}" dt="2020-06-08T03:27:15.769" v="98"/>
          <ac:grpSpMkLst>
            <pc:docMk/>
            <pc:sldMk cId="0" sldId="375"/>
            <ac:grpSpMk id="15364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27:15.769" v="98"/>
          <ac:grpSpMkLst>
            <pc:docMk/>
            <pc:sldMk cId="0" sldId="375"/>
            <ac:grpSpMk id="15367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27:23.972" v="110" actId="1037"/>
          <ac:graphicFrameMkLst>
            <pc:docMk/>
            <pc:sldMk cId="0" sldId="375"/>
            <ac:graphicFrameMk id="15368" creationId="{00000000-0000-0000-0000-000000000000}"/>
          </ac:graphicFrameMkLst>
        </pc:graphicFrameChg>
      </pc:sldChg>
      <pc:sldChg chg="delSp modSp mod">
        <pc:chgData name="Cai Jun" userId="57e790d697ad4281" providerId="LiveId" clId="{227B45EC-D7E9-4824-AEEC-187E81FB28CA}" dt="2020-06-08T03:29:40.740" v="161" actId="1036"/>
        <pc:sldMkLst>
          <pc:docMk/>
          <pc:sldMk cId="0" sldId="376"/>
        </pc:sldMkLst>
        <pc:spChg chg="mod">
          <ac:chgData name="Cai Jun" userId="57e790d697ad4281" providerId="LiveId" clId="{227B45EC-D7E9-4824-AEEC-187E81FB28CA}" dt="2020-06-08T03:29:40.740" v="161" actId="1036"/>
          <ac:spMkLst>
            <pc:docMk/>
            <pc:sldMk cId="0" sldId="376"/>
            <ac:spMk id="18435" creationId="{00000000-0000-0000-0000-000000000000}"/>
          </ac:spMkLst>
        </pc:spChg>
        <pc:graphicFrameChg chg="mod">
          <ac:chgData name="Cai Jun" userId="57e790d697ad4281" providerId="LiveId" clId="{227B45EC-D7E9-4824-AEEC-187E81FB28CA}" dt="2020-06-08T03:28:32.274" v="125" actId="14100"/>
          <ac:graphicFrameMkLst>
            <pc:docMk/>
            <pc:sldMk cId="0" sldId="376"/>
            <ac:graphicFrameMk id="18436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9:17.128" v="144" actId="1036"/>
          <ac:graphicFrameMkLst>
            <pc:docMk/>
            <pc:sldMk cId="0" sldId="376"/>
            <ac:graphicFrameMk id="18437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3:29:09.181" v="134" actId="478"/>
          <ac:graphicFrameMkLst>
            <pc:docMk/>
            <pc:sldMk cId="0" sldId="376"/>
            <ac:graphicFrameMk id="1843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8:41.655" v="127"/>
          <ac:graphicFrameMkLst>
            <pc:docMk/>
            <pc:sldMk cId="0" sldId="376"/>
            <ac:graphicFrameMk id="1843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9:40.740" v="161" actId="1036"/>
          <ac:graphicFrameMkLst>
            <pc:docMk/>
            <pc:sldMk cId="0" sldId="376"/>
            <ac:graphicFrameMk id="18440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3:33:18.112" v="225" actId="6549"/>
        <pc:sldMkLst>
          <pc:docMk/>
          <pc:sldMk cId="0" sldId="382"/>
        </pc:sldMkLst>
        <pc:spChg chg="mod">
          <ac:chgData name="Cai Jun" userId="57e790d697ad4281" providerId="LiveId" clId="{227B45EC-D7E9-4824-AEEC-187E81FB28CA}" dt="2020-06-08T03:32:54.605" v="219" actId="114"/>
          <ac:spMkLst>
            <pc:docMk/>
            <pc:sldMk cId="0" sldId="382"/>
            <ac:spMk id="20484" creationId="{00000000-0000-0000-0000-000000000000}"/>
          </ac:spMkLst>
        </pc:spChg>
        <pc:spChg chg="mod">
          <ac:chgData name="Cai Jun" userId="57e790d697ad4281" providerId="LiveId" clId="{227B45EC-D7E9-4824-AEEC-187E81FB28CA}" dt="2020-06-08T03:33:13.765" v="223"/>
          <ac:spMkLst>
            <pc:docMk/>
            <pc:sldMk cId="0" sldId="382"/>
            <ac:spMk id="20491" creationId="{00000000-0000-0000-0000-000000000000}"/>
          </ac:spMkLst>
        </pc:spChg>
        <pc:spChg chg="mod">
          <ac:chgData name="Cai Jun" userId="57e790d697ad4281" providerId="LiveId" clId="{227B45EC-D7E9-4824-AEEC-187E81FB28CA}" dt="2020-06-08T03:33:18.112" v="225" actId="6549"/>
          <ac:spMkLst>
            <pc:docMk/>
            <pc:sldMk cId="0" sldId="382"/>
            <ac:spMk id="20492" creationId="{00000000-0000-0000-0000-000000000000}"/>
          </ac:spMkLst>
        </pc:spChg>
        <pc:spChg chg="mod">
          <ac:chgData name="Cai Jun" userId="57e790d697ad4281" providerId="LiveId" clId="{227B45EC-D7E9-4824-AEEC-187E81FB28CA}" dt="2020-06-08T03:33:13.765" v="223"/>
          <ac:spMkLst>
            <pc:docMk/>
            <pc:sldMk cId="0" sldId="382"/>
            <ac:spMk id="20493" creationId="{00000000-0000-0000-0000-000000000000}"/>
          </ac:spMkLst>
        </pc:spChg>
        <pc:spChg chg="mod">
          <ac:chgData name="Cai Jun" userId="57e790d697ad4281" providerId="LiveId" clId="{227B45EC-D7E9-4824-AEEC-187E81FB28CA}" dt="2020-06-08T03:33:13.765" v="223"/>
          <ac:spMkLst>
            <pc:docMk/>
            <pc:sldMk cId="0" sldId="382"/>
            <ac:spMk id="20494" creationId="{00000000-0000-0000-0000-000000000000}"/>
          </ac:spMkLst>
        </pc:spChg>
        <pc:spChg chg="mod">
          <ac:chgData name="Cai Jun" userId="57e790d697ad4281" providerId="LiveId" clId="{227B45EC-D7E9-4824-AEEC-187E81FB28CA}" dt="2020-06-08T03:33:13.765" v="223"/>
          <ac:spMkLst>
            <pc:docMk/>
            <pc:sldMk cId="0" sldId="382"/>
            <ac:spMk id="20496" creationId="{00000000-0000-0000-0000-000000000000}"/>
          </ac:spMkLst>
        </pc:spChg>
        <pc:spChg chg="mod">
          <ac:chgData name="Cai Jun" userId="57e790d697ad4281" providerId="LiveId" clId="{227B45EC-D7E9-4824-AEEC-187E81FB28CA}" dt="2020-06-08T03:33:13.765" v="223"/>
          <ac:spMkLst>
            <pc:docMk/>
            <pc:sldMk cId="0" sldId="382"/>
            <ac:spMk id="169049" creationId="{00000000-0000-0000-0000-000000000000}"/>
          </ac:spMkLst>
        </pc:spChg>
        <pc:grpChg chg="mod">
          <ac:chgData name="Cai Jun" userId="57e790d697ad4281" providerId="LiveId" clId="{227B45EC-D7E9-4824-AEEC-187E81FB28CA}" dt="2020-06-08T03:33:13.765" v="223"/>
          <ac:grpSpMkLst>
            <pc:docMk/>
            <pc:sldMk cId="0" sldId="382"/>
            <ac:grpSpMk id="2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33:13.765" v="223"/>
          <ac:grpSpMkLst>
            <pc:docMk/>
            <pc:sldMk cId="0" sldId="382"/>
            <ac:grpSpMk id="20487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33:13.765" v="223"/>
          <ac:grpSpMkLst>
            <pc:docMk/>
            <pc:sldMk cId="0" sldId="382"/>
            <ac:grpSpMk id="20490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32:12.174" v="208"/>
          <ac:graphicFrameMkLst>
            <pc:docMk/>
            <pc:sldMk cId="0" sldId="382"/>
            <ac:graphicFrameMk id="2048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3:13.765" v="223"/>
          <ac:graphicFrameMkLst>
            <pc:docMk/>
            <pc:sldMk cId="0" sldId="382"/>
            <ac:graphicFrameMk id="2048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3:13.765" v="223"/>
          <ac:graphicFrameMkLst>
            <pc:docMk/>
            <pc:sldMk cId="0" sldId="382"/>
            <ac:graphicFrameMk id="20489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20:48.677" v="17"/>
        <pc:sldMkLst>
          <pc:docMk/>
          <pc:sldMk cId="0" sldId="424"/>
        </pc:sldMkLst>
        <pc:graphicFrameChg chg="mod">
          <ac:chgData name="Cai Jun" userId="57e790d697ad4281" providerId="LiveId" clId="{227B45EC-D7E9-4824-AEEC-187E81FB28CA}" dt="2020-06-08T03:19:39.869" v="7"/>
          <ac:graphicFrameMkLst>
            <pc:docMk/>
            <pc:sldMk cId="0" sldId="424"/>
            <ac:graphicFrameMk id="717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19:47.665" v="9"/>
          <ac:graphicFrameMkLst>
            <pc:docMk/>
            <pc:sldMk cId="0" sldId="424"/>
            <ac:graphicFrameMk id="717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0:48.677" v="17"/>
          <ac:graphicFrameMkLst>
            <pc:docMk/>
            <pc:sldMk cId="0" sldId="424"/>
            <ac:graphicFrameMk id="7173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4:39:15.103" v="1508"/>
        <pc:sldMkLst>
          <pc:docMk/>
          <pc:sldMk cId="0" sldId="440"/>
        </pc:sldMkLst>
        <pc:grpChg chg="mod">
          <ac:chgData name="Cai Jun" userId="57e790d697ad4281" providerId="LiveId" clId="{227B45EC-D7E9-4824-AEEC-187E81FB28CA}" dt="2020-06-08T03:38:29.482" v="309"/>
          <ac:grpSpMkLst>
            <pc:docMk/>
            <pc:sldMk cId="0" sldId="440"/>
            <ac:grpSpMk id="23556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39:01.972" v="313"/>
          <ac:grpSpMkLst>
            <pc:docMk/>
            <pc:sldMk cId="0" sldId="440"/>
            <ac:grpSpMk id="23558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4:39:15.103" v="1508"/>
          <ac:graphicFrameMkLst>
            <pc:docMk/>
            <pc:sldMk cId="0" sldId="440"/>
            <ac:graphicFrameMk id="2355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9:12.059" v="315"/>
          <ac:graphicFrameMkLst>
            <pc:docMk/>
            <pc:sldMk cId="0" sldId="440"/>
            <ac:graphicFrameMk id="2355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9:01.972" v="313"/>
          <ac:graphicFrameMkLst>
            <pc:docMk/>
            <pc:sldMk cId="0" sldId="440"/>
            <ac:graphicFrameMk id="2356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9:01.972" v="313"/>
          <ac:graphicFrameMkLst>
            <pc:docMk/>
            <pc:sldMk cId="0" sldId="440"/>
            <ac:graphicFrameMk id="2356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9:01.972" v="313"/>
          <ac:graphicFrameMkLst>
            <pc:docMk/>
            <pc:sldMk cId="0" sldId="440"/>
            <ac:graphicFrameMk id="2356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8:29.482" v="309"/>
          <ac:graphicFrameMkLst>
            <pc:docMk/>
            <pc:sldMk cId="0" sldId="440"/>
            <ac:graphicFrameMk id="2356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8:29.482" v="309"/>
          <ac:graphicFrameMkLst>
            <pc:docMk/>
            <pc:sldMk cId="0" sldId="440"/>
            <ac:graphicFrameMk id="23564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3:36:04.981" v="280" actId="1037"/>
        <pc:sldMkLst>
          <pc:docMk/>
          <pc:sldMk cId="0" sldId="441"/>
        </pc:sldMkLst>
        <pc:spChg chg="mod">
          <ac:chgData name="Cai Jun" userId="57e790d697ad4281" providerId="LiveId" clId="{227B45EC-D7E9-4824-AEEC-187E81FB28CA}" dt="2020-06-08T03:35:59.428" v="278" actId="1076"/>
          <ac:spMkLst>
            <pc:docMk/>
            <pc:sldMk cId="0" sldId="441"/>
            <ac:spMk id="21515" creationId="{00000000-0000-0000-0000-000000000000}"/>
          </ac:spMkLst>
        </pc:spChg>
        <pc:spChg chg="mod">
          <ac:chgData name="Cai Jun" userId="57e790d697ad4281" providerId="LiveId" clId="{227B45EC-D7E9-4824-AEEC-187E81FB28CA}" dt="2020-06-08T03:35:59.428" v="278" actId="1076"/>
          <ac:spMkLst>
            <pc:docMk/>
            <pc:sldMk cId="0" sldId="441"/>
            <ac:spMk id="21516" creationId="{00000000-0000-0000-0000-000000000000}"/>
          </ac:spMkLst>
        </pc:spChg>
        <pc:spChg chg="mod">
          <ac:chgData name="Cai Jun" userId="57e790d697ad4281" providerId="LiveId" clId="{227B45EC-D7E9-4824-AEEC-187E81FB28CA}" dt="2020-06-08T03:36:04.981" v="280" actId="1037"/>
          <ac:spMkLst>
            <pc:docMk/>
            <pc:sldMk cId="0" sldId="441"/>
            <ac:spMk id="21519" creationId="{00000000-0000-0000-0000-000000000000}"/>
          </ac:spMkLst>
        </pc:spChg>
        <pc:spChg chg="mod">
          <ac:chgData name="Cai Jun" userId="57e790d697ad4281" providerId="LiveId" clId="{227B45EC-D7E9-4824-AEEC-187E81FB28CA}" dt="2020-06-08T03:36:04.981" v="280" actId="1037"/>
          <ac:spMkLst>
            <pc:docMk/>
            <pc:sldMk cId="0" sldId="441"/>
            <ac:spMk id="21520" creationId="{00000000-0000-0000-0000-000000000000}"/>
          </ac:spMkLst>
        </pc:spChg>
        <pc:spChg chg="mod">
          <ac:chgData name="Cai Jun" userId="57e790d697ad4281" providerId="LiveId" clId="{227B45EC-D7E9-4824-AEEC-187E81FB28CA}" dt="2020-06-08T03:35:03.222" v="256" actId="1038"/>
          <ac:spMkLst>
            <pc:docMk/>
            <pc:sldMk cId="0" sldId="441"/>
            <ac:spMk id="21521" creationId="{00000000-0000-0000-0000-000000000000}"/>
          </ac:spMkLst>
        </pc:spChg>
        <pc:spChg chg="mod">
          <ac:chgData name="Cai Jun" userId="57e790d697ad4281" providerId="LiveId" clId="{227B45EC-D7E9-4824-AEEC-187E81FB28CA}" dt="2020-06-08T03:35:03.222" v="256" actId="1038"/>
          <ac:spMkLst>
            <pc:docMk/>
            <pc:sldMk cId="0" sldId="441"/>
            <ac:spMk id="21522" creationId="{00000000-0000-0000-0000-000000000000}"/>
          </ac:spMkLst>
        </pc:spChg>
        <pc:spChg chg="mod">
          <ac:chgData name="Cai Jun" userId="57e790d697ad4281" providerId="LiveId" clId="{227B45EC-D7E9-4824-AEEC-187E81FB28CA}" dt="2020-06-08T03:35:39.842" v="267" actId="20577"/>
          <ac:spMkLst>
            <pc:docMk/>
            <pc:sldMk cId="0" sldId="441"/>
            <ac:spMk id="237583" creationId="{00000000-0000-0000-0000-000000000000}"/>
          </ac:spMkLst>
        </pc:spChg>
        <pc:grpChg chg="mod">
          <ac:chgData name="Cai Jun" userId="57e790d697ad4281" providerId="LiveId" clId="{227B45EC-D7E9-4824-AEEC-187E81FB28CA}" dt="2020-06-08T03:35:03.222" v="256" actId="1038"/>
          <ac:grpSpMkLst>
            <pc:docMk/>
            <pc:sldMk cId="0" sldId="441"/>
            <ac:grpSpMk id="2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36:04.981" v="280" actId="1037"/>
          <ac:grpSpMkLst>
            <pc:docMk/>
            <pc:sldMk cId="0" sldId="441"/>
            <ac:grpSpMk id="8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35:59.428" v="278" actId="1076"/>
          <ac:grpSpMkLst>
            <pc:docMk/>
            <pc:sldMk cId="0" sldId="441"/>
            <ac:grpSpMk id="9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35:59.428" v="278" actId="1076"/>
          <ac:grpSpMkLst>
            <pc:docMk/>
            <pc:sldMk cId="0" sldId="441"/>
            <ac:grpSpMk id="21513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36:04.981" v="280" actId="1037"/>
          <ac:grpSpMkLst>
            <pc:docMk/>
            <pc:sldMk cId="0" sldId="441"/>
            <ac:grpSpMk id="21517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35:51.689" v="273"/>
          <ac:graphicFrameMkLst>
            <pc:docMk/>
            <pc:sldMk cId="0" sldId="441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5:51.689" v="274"/>
          <ac:graphicFrameMkLst>
            <pc:docMk/>
            <pc:sldMk cId="0" sldId="441"/>
            <ac:graphicFrameMk id="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5:59.428" v="278" actId="1076"/>
          <ac:graphicFrameMkLst>
            <pc:docMk/>
            <pc:sldMk cId="0" sldId="441"/>
            <ac:graphicFrameMk id="2151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6:04.981" v="280" actId="1037"/>
          <ac:graphicFrameMkLst>
            <pc:docMk/>
            <pc:sldMk cId="0" sldId="441"/>
            <ac:graphicFrameMk id="2151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5:51.689" v="275"/>
          <ac:graphicFrameMkLst>
            <pc:docMk/>
            <pc:sldMk cId="0" sldId="441"/>
            <ac:graphicFrameMk id="2152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5:51.674" v="272"/>
          <ac:graphicFrameMkLst>
            <pc:docMk/>
            <pc:sldMk cId="0" sldId="441"/>
            <ac:graphicFrameMk id="23557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3:37:46.951" v="303"/>
        <pc:sldMkLst>
          <pc:docMk/>
          <pc:sldMk cId="0" sldId="442"/>
        </pc:sldMkLst>
        <pc:spChg chg="mod">
          <ac:chgData name="Cai Jun" userId="57e790d697ad4281" providerId="LiveId" clId="{227B45EC-D7E9-4824-AEEC-187E81FB28CA}" dt="2020-06-08T03:36:23.896" v="283" actId="6549"/>
          <ac:spMkLst>
            <pc:docMk/>
            <pc:sldMk cId="0" sldId="442"/>
            <ac:spMk id="22530" creationId="{00000000-0000-0000-0000-000000000000}"/>
          </ac:spMkLst>
        </pc:spChg>
        <pc:spChg chg="mod">
          <ac:chgData name="Cai Jun" userId="57e790d697ad4281" providerId="LiveId" clId="{227B45EC-D7E9-4824-AEEC-187E81FB28CA}" dt="2020-06-08T03:36:28.409" v="284"/>
          <ac:spMkLst>
            <pc:docMk/>
            <pc:sldMk cId="0" sldId="442"/>
            <ac:spMk id="22531" creationId="{00000000-0000-0000-0000-000000000000}"/>
          </ac:spMkLst>
        </pc:spChg>
        <pc:spChg chg="mod">
          <ac:chgData name="Cai Jun" userId="57e790d697ad4281" providerId="LiveId" clId="{227B45EC-D7E9-4824-AEEC-187E81FB28CA}" dt="2020-06-08T03:36:35.392" v="287" actId="6549"/>
          <ac:spMkLst>
            <pc:docMk/>
            <pc:sldMk cId="0" sldId="442"/>
            <ac:spMk id="22532" creationId="{00000000-0000-0000-0000-000000000000}"/>
          </ac:spMkLst>
        </pc:spChg>
        <pc:spChg chg="mod">
          <ac:chgData name="Cai Jun" userId="57e790d697ad4281" providerId="LiveId" clId="{227B45EC-D7E9-4824-AEEC-187E81FB28CA}" dt="2020-06-08T03:37:46.951" v="303"/>
          <ac:spMkLst>
            <pc:docMk/>
            <pc:sldMk cId="0" sldId="442"/>
            <ac:spMk id="22543" creationId="{00000000-0000-0000-0000-000000000000}"/>
          </ac:spMkLst>
        </pc:spChg>
        <pc:grpChg chg="mod">
          <ac:chgData name="Cai Jun" userId="57e790d697ad4281" providerId="LiveId" clId="{227B45EC-D7E9-4824-AEEC-187E81FB28CA}" dt="2020-06-08T03:37:46.951" v="303"/>
          <ac:grpSpMkLst>
            <pc:docMk/>
            <pc:sldMk cId="0" sldId="442"/>
            <ac:grpSpMk id="7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37:20.737" v="297"/>
          <ac:graphicFrameMkLst>
            <pc:docMk/>
            <pc:sldMk cId="0" sldId="442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7:28.232" v="299"/>
          <ac:graphicFrameMkLst>
            <pc:docMk/>
            <pc:sldMk cId="0" sldId="442"/>
            <ac:graphicFrameMk id="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7:12.295" v="295"/>
          <ac:graphicFrameMkLst>
            <pc:docMk/>
            <pc:sldMk cId="0" sldId="442"/>
            <ac:graphicFrameMk id="22536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6:46.310" v="289"/>
          <ac:graphicFrameMkLst>
            <pc:docMk/>
            <pc:sldMk cId="0" sldId="442"/>
            <ac:graphicFrameMk id="2254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6:54.585" v="291"/>
          <ac:graphicFrameMkLst>
            <pc:docMk/>
            <pc:sldMk cId="0" sldId="442"/>
            <ac:graphicFrameMk id="2254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7:04.431" v="293"/>
          <ac:graphicFrameMkLst>
            <pc:docMk/>
            <pc:sldMk cId="0" sldId="442"/>
            <ac:graphicFrameMk id="2254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7:46.951" v="303"/>
          <ac:graphicFrameMkLst>
            <pc:docMk/>
            <pc:sldMk cId="0" sldId="442"/>
            <ac:graphicFrameMk id="2254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7:46.951" v="303"/>
          <ac:graphicFrameMkLst>
            <pc:docMk/>
            <pc:sldMk cId="0" sldId="442"/>
            <ac:graphicFrameMk id="22545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24:22.356" v="52"/>
        <pc:sldMkLst>
          <pc:docMk/>
          <pc:sldMk cId="0" sldId="446"/>
        </pc:sldMkLst>
        <pc:spChg chg="mod">
          <ac:chgData name="Cai Jun" userId="57e790d697ad4281" providerId="LiveId" clId="{227B45EC-D7E9-4824-AEEC-187E81FB28CA}" dt="2020-06-08T03:18:42.836" v="3"/>
          <ac:spMkLst>
            <pc:docMk/>
            <pc:sldMk cId="0" sldId="446"/>
            <ac:spMk id="2" creationId="{00000000-0000-0000-0000-000000000000}"/>
          </ac:spMkLst>
        </pc:spChg>
        <pc:spChg chg="mod">
          <ac:chgData name="Cai Jun" userId="57e790d697ad4281" providerId="LiveId" clId="{227B45EC-D7E9-4824-AEEC-187E81FB28CA}" dt="2020-06-08T03:18:53.665" v="5"/>
          <ac:spMkLst>
            <pc:docMk/>
            <pc:sldMk cId="0" sldId="446"/>
            <ac:spMk id="4106" creationId="{00000000-0000-0000-0000-000000000000}"/>
          </ac:spMkLst>
        </pc:spChg>
        <pc:spChg chg="mod">
          <ac:chgData name="Cai Jun" userId="57e790d697ad4281" providerId="LiveId" clId="{227B45EC-D7E9-4824-AEEC-187E81FB28CA}" dt="2020-06-08T03:18:53.665" v="5"/>
          <ac:spMkLst>
            <pc:docMk/>
            <pc:sldMk cId="0" sldId="446"/>
            <ac:spMk id="4107" creationId="{00000000-0000-0000-0000-000000000000}"/>
          </ac:spMkLst>
        </pc:spChg>
        <pc:grpChg chg="mod">
          <ac:chgData name="Cai Jun" userId="57e790d697ad4281" providerId="LiveId" clId="{227B45EC-D7E9-4824-AEEC-187E81FB28CA}" dt="2020-06-08T03:18:42.836" v="3"/>
          <ac:grpSpMkLst>
            <pc:docMk/>
            <pc:sldMk cId="0" sldId="446"/>
            <ac:grpSpMk id="3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18:53.665" v="5"/>
          <ac:grpSpMkLst>
            <pc:docMk/>
            <pc:sldMk cId="0" sldId="446"/>
            <ac:grpSpMk id="4102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18:42.836" v="3"/>
          <ac:graphicFrameMkLst>
            <pc:docMk/>
            <pc:sldMk cId="0" sldId="446"/>
            <ac:graphicFrameMk id="1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4:22.356" v="52"/>
          <ac:graphicFrameMkLst>
            <pc:docMk/>
            <pc:sldMk cId="0" sldId="446"/>
            <ac:graphicFrameMk id="409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18:30.355" v="1"/>
          <ac:graphicFrameMkLst>
            <pc:docMk/>
            <pc:sldMk cId="0" sldId="446"/>
            <ac:graphicFrameMk id="410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18:53.665" v="5"/>
          <ac:graphicFrameMkLst>
            <pc:docMk/>
            <pc:sldMk cId="0" sldId="446"/>
            <ac:graphicFrameMk id="4103" creationId="{00000000-0000-0000-0000-000000000000}"/>
          </ac:graphicFrameMkLst>
        </pc:graphicFrameChg>
        <pc:cxnChg chg="mod">
          <ac:chgData name="Cai Jun" userId="57e790d697ad4281" providerId="LiveId" clId="{227B45EC-D7E9-4824-AEEC-187E81FB28CA}" dt="2020-06-08T03:18:53.665" v="5"/>
          <ac:cxnSpMkLst>
            <pc:docMk/>
            <pc:sldMk cId="0" sldId="446"/>
            <ac:cxnSpMk id="4104" creationId="{00000000-0000-0000-0000-000000000000}"/>
          </ac:cxnSpMkLst>
        </pc:cxnChg>
        <pc:cxnChg chg="mod">
          <ac:chgData name="Cai Jun" userId="57e790d697ad4281" providerId="LiveId" clId="{227B45EC-D7E9-4824-AEEC-187E81FB28CA}" dt="2020-06-08T03:18:53.665" v="5"/>
          <ac:cxnSpMkLst>
            <pc:docMk/>
            <pc:sldMk cId="0" sldId="446"/>
            <ac:cxnSpMk id="4105" creationId="{00000000-0000-0000-0000-000000000000}"/>
          </ac:cxnSpMkLst>
        </pc:cxnChg>
      </pc:sldChg>
      <pc:sldChg chg="modSp">
        <pc:chgData name="Cai Jun" userId="57e790d697ad4281" providerId="LiveId" clId="{227B45EC-D7E9-4824-AEEC-187E81FB28CA}" dt="2020-06-08T03:20:16.220" v="13"/>
        <pc:sldMkLst>
          <pc:docMk/>
          <pc:sldMk cId="0" sldId="447"/>
        </pc:sldMkLst>
        <pc:graphicFrameChg chg="mod">
          <ac:chgData name="Cai Jun" userId="57e790d697ad4281" providerId="LiveId" clId="{227B45EC-D7E9-4824-AEEC-187E81FB28CA}" dt="2020-06-08T03:20:05.805" v="11"/>
          <ac:graphicFrameMkLst>
            <pc:docMk/>
            <pc:sldMk cId="0" sldId="447"/>
            <ac:graphicFrameMk id="8196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0:16.220" v="13"/>
          <ac:graphicFrameMkLst>
            <pc:docMk/>
            <pc:sldMk cId="0" sldId="447"/>
            <ac:graphicFrameMk id="8197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21:30.898" v="25"/>
        <pc:sldMkLst>
          <pc:docMk/>
          <pc:sldMk cId="0" sldId="448"/>
        </pc:sldMkLst>
        <pc:spChg chg="mod">
          <ac:chgData name="Cai Jun" userId="57e790d697ad4281" providerId="LiveId" clId="{227B45EC-D7E9-4824-AEEC-187E81FB28CA}" dt="2020-06-08T03:20:32.781" v="15"/>
          <ac:spMkLst>
            <pc:docMk/>
            <pc:sldMk cId="0" sldId="448"/>
            <ac:spMk id="9223" creationId="{00000000-0000-0000-0000-000000000000}"/>
          </ac:spMkLst>
        </pc:spChg>
        <pc:spChg chg="mod">
          <ac:chgData name="Cai Jun" userId="57e790d697ad4281" providerId="LiveId" clId="{227B45EC-D7E9-4824-AEEC-187E81FB28CA}" dt="2020-06-08T03:21:04.499" v="19"/>
          <ac:spMkLst>
            <pc:docMk/>
            <pc:sldMk cId="0" sldId="448"/>
            <ac:spMk id="9225" creationId="{00000000-0000-0000-0000-000000000000}"/>
          </ac:spMkLst>
        </pc:spChg>
        <pc:grpChg chg="mod">
          <ac:chgData name="Cai Jun" userId="57e790d697ad4281" providerId="LiveId" clId="{227B45EC-D7E9-4824-AEEC-187E81FB28CA}" dt="2020-06-08T03:21:04.499" v="19"/>
          <ac:grpSpMkLst>
            <pc:docMk/>
            <pc:sldMk cId="0" sldId="448"/>
            <ac:grpSpMk id="9218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20:32.781" v="15"/>
          <ac:grpSpMkLst>
            <pc:docMk/>
            <pc:sldMk cId="0" sldId="448"/>
            <ac:grpSpMk id="9222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21:22.637" v="23"/>
          <ac:graphicFrameMkLst>
            <pc:docMk/>
            <pc:sldMk cId="0" sldId="448"/>
            <ac:graphicFrameMk id="921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1:13.419" v="21"/>
          <ac:graphicFrameMkLst>
            <pc:docMk/>
            <pc:sldMk cId="0" sldId="448"/>
            <ac:graphicFrameMk id="922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1:30.898" v="25"/>
          <ac:graphicFrameMkLst>
            <pc:docMk/>
            <pc:sldMk cId="0" sldId="448"/>
            <ac:graphicFrameMk id="922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0:32.781" v="15"/>
          <ac:graphicFrameMkLst>
            <pc:docMk/>
            <pc:sldMk cId="0" sldId="448"/>
            <ac:graphicFrameMk id="922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1:04.499" v="19"/>
          <ac:graphicFrameMkLst>
            <pc:docMk/>
            <pc:sldMk cId="0" sldId="448"/>
            <ac:graphicFrameMk id="9226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22:30.554" v="39"/>
        <pc:sldMkLst>
          <pc:docMk/>
          <pc:sldMk cId="0" sldId="449"/>
        </pc:sldMkLst>
        <pc:graphicFrameChg chg="mod">
          <ac:chgData name="Cai Jun" userId="57e790d697ad4281" providerId="LiveId" clId="{227B45EC-D7E9-4824-AEEC-187E81FB28CA}" dt="2020-06-08T03:22:15.404" v="35"/>
          <ac:graphicFrameMkLst>
            <pc:docMk/>
            <pc:sldMk cId="0" sldId="449"/>
            <ac:graphicFrameMk id="11267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2:23.500" v="37"/>
          <ac:graphicFrameMkLst>
            <pc:docMk/>
            <pc:sldMk cId="0" sldId="449"/>
            <ac:graphicFrameMk id="1126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2:30.554" v="39"/>
          <ac:graphicFrameMkLst>
            <pc:docMk/>
            <pc:sldMk cId="0" sldId="449"/>
            <ac:graphicFrameMk id="11273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22:05.025" v="33"/>
        <pc:sldMkLst>
          <pc:docMk/>
          <pc:sldMk cId="0" sldId="450"/>
        </pc:sldMkLst>
        <pc:spChg chg="mod">
          <ac:chgData name="Cai Jun" userId="57e790d697ad4281" providerId="LiveId" clId="{227B45EC-D7E9-4824-AEEC-187E81FB28CA}" dt="2020-06-08T03:21:53.799" v="30"/>
          <ac:spMkLst>
            <pc:docMk/>
            <pc:sldMk cId="0" sldId="450"/>
            <ac:spMk id="10245" creationId="{00000000-0000-0000-0000-000000000000}"/>
          </ac:spMkLst>
        </pc:spChg>
        <pc:grpChg chg="mod">
          <ac:chgData name="Cai Jun" userId="57e790d697ad4281" providerId="LiveId" clId="{227B45EC-D7E9-4824-AEEC-187E81FB28CA}" dt="2020-06-08T03:21:53.799" v="30"/>
          <ac:grpSpMkLst>
            <pc:docMk/>
            <pc:sldMk cId="0" sldId="450"/>
            <ac:grpSpMk id="10242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21:45.212" v="28"/>
          <ac:graphicFrameMkLst>
            <pc:docMk/>
            <pc:sldMk cId="0" sldId="450"/>
            <ac:graphicFrameMk id="1024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2:05.025" v="33"/>
          <ac:graphicFrameMkLst>
            <pc:docMk/>
            <pc:sldMk cId="0" sldId="450"/>
            <ac:graphicFrameMk id="1024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1:53.799" v="30"/>
          <ac:graphicFrameMkLst>
            <pc:docMk/>
            <pc:sldMk cId="0" sldId="450"/>
            <ac:graphicFrameMk id="10246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25:28.700" v="56"/>
        <pc:sldMkLst>
          <pc:docMk/>
          <pc:sldMk cId="0" sldId="451"/>
        </pc:sldMkLst>
        <pc:graphicFrameChg chg="mod">
          <ac:chgData name="Cai Jun" userId="57e790d697ad4281" providerId="LiveId" clId="{227B45EC-D7E9-4824-AEEC-187E81FB28CA}" dt="2020-06-08T03:25:23.211" v="54"/>
          <ac:graphicFrameMkLst>
            <pc:docMk/>
            <pc:sldMk cId="0" sldId="451"/>
            <ac:graphicFrameMk id="1331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5:28.700" v="56"/>
          <ac:graphicFrameMkLst>
            <pc:docMk/>
            <pc:sldMk cId="0" sldId="451"/>
            <ac:graphicFrameMk id="13316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3:26:52.741" v="94" actId="1038"/>
        <pc:sldMkLst>
          <pc:docMk/>
          <pc:sldMk cId="0" sldId="452"/>
        </pc:sldMkLst>
        <pc:graphicFrameChg chg="mod">
          <ac:chgData name="Cai Jun" userId="57e790d697ad4281" providerId="LiveId" clId="{227B45EC-D7E9-4824-AEEC-187E81FB28CA}" dt="2020-06-08T03:25:47.981" v="66" actId="1038"/>
          <ac:graphicFrameMkLst>
            <pc:docMk/>
            <pc:sldMk cId="0" sldId="452"/>
            <ac:graphicFrameMk id="1434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6:23.906" v="82" actId="14100"/>
          <ac:graphicFrameMkLst>
            <pc:docMk/>
            <pc:sldMk cId="0" sldId="452"/>
            <ac:graphicFrameMk id="1434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6:31.140" v="89" actId="1037"/>
          <ac:graphicFrameMkLst>
            <pc:docMk/>
            <pc:sldMk cId="0" sldId="452"/>
            <ac:graphicFrameMk id="1434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6:19.085" v="79" actId="14100"/>
          <ac:graphicFrameMkLst>
            <pc:docMk/>
            <pc:sldMk cId="0" sldId="452"/>
            <ac:graphicFrameMk id="1434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6:52.741" v="94" actId="1038"/>
          <ac:graphicFrameMkLst>
            <pc:docMk/>
            <pc:sldMk cId="0" sldId="452"/>
            <ac:graphicFrameMk id="14344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28:12.493" v="118"/>
        <pc:sldMkLst>
          <pc:docMk/>
          <pc:sldMk cId="0" sldId="454"/>
        </pc:sldMkLst>
        <pc:spChg chg="mod">
          <ac:chgData name="Cai Jun" userId="57e790d697ad4281" providerId="LiveId" clId="{227B45EC-D7E9-4824-AEEC-187E81FB28CA}" dt="2020-06-08T03:28:12.493" v="118"/>
          <ac:spMkLst>
            <pc:docMk/>
            <pc:sldMk cId="0" sldId="454"/>
            <ac:spMk id="17424" creationId="{00000000-0000-0000-0000-000000000000}"/>
          </ac:spMkLst>
        </pc:spChg>
        <pc:grpChg chg="mod">
          <ac:chgData name="Cai Jun" userId="57e790d697ad4281" providerId="LiveId" clId="{227B45EC-D7E9-4824-AEEC-187E81FB28CA}" dt="2020-06-08T03:28:12.493" v="118"/>
          <ac:grpSpMkLst>
            <pc:docMk/>
            <pc:sldMk cId="0" sldId="454"/>
            <ac:grpSpMk id="17417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27:39.344" v="112"/>
          <ac:graphicFrameMkLst>
            <pc:docMk/>
            <pc:sldMk cId="0" sldId="454"/>
            <ac:graphicFrameMk id="1741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7:51.380" v="114"/>
          <ac:graphicFrameMkLst>
            <pc:docMk/>
            <pc:sldMk cId="0" sldId="454"/>
            <ac:graphicFrameMk id="1741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8:02.932" v="116"/>
          <ac:graphicFrameMkLst>
            <pc:docMk/>
            <pc:sldMk cId="0" sldId="454"/>
            <ac:graphicFrameMk id="1742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8:12.493" v="118"/>
          <ac:graphicFrameMkLst>
            <pc:docMk/>
            <pc:sldMk cId="0" sldId="454"/>
            <ac:graphicFrameMk id="17425" creationId="{00000000-0000-0000-0000-000000000000}"/>
          </ac:graphicFrameMkLst>
        </pc:graphicFrameChg>
      </pc:sldChg>
      <pc:sldChg chg="delSp modSp mod">
        <pc:chgData name="Cai Jun" userId="57e790d697ad4281" providerId="LiveId" clId="{227B45EC-D7E9-4824-AEEC-187E81FB28CA}" dt="2020-06-08T03:31:55.870" v="206" actId="1035"/>
        <pc:sldMkLst>
          <pc:docMk/>
          <pc:sldMk cId="0" sldId="455"/>
        </pc:sldMkLst>
        <pc:spChg chg="mod">
          <ac:chgData name="Cai Jun" userId="57e790d697ad4281" providerId="LiveId" clId="{227B45EC-D7E9-4824-AEEC-187E81FB28CA}" dt="2020-06-08T03:31:55.870" v="206" actId="1035"/>
          <ac:spMkLst>
            <pc:docMk/>
            <pc:sldMk cId="0" sldId="455"/>
            <ac:spMk id="19458" creationId="{00000000-0000-0000-0000-000000000000}"/>
          </ac:spMkLst>
        </pc:spChg>
        <pc:spChg chg="mod">
          <ac:chgData name="Cai Jun" userId="57e790d697ad4281" providerId="LiveId" clId="{227B45EC-D7E9-4824-AEEC-187E81FB28CA}" dt="2020-06-08T03:31:07.875" v="191" actId="1035"/>
          <ac:spMkLst>
            <pc:docMk/>
            <pc:sldMk cId="0" sldId="455"/>
            <ac:spMk id="19461" creationId="{00000000-0000-0000-0000-000000000000}"/>
          </ac:spMkLst>
        </pc:spChg>
        <pc:spChg chg="mod">
          <ac:chgData name="Cai Jun" userId="57e790d697ad4281" providerId="LiveId" clId="{227B45EC-D7E9-4824-AEEC-187E81FB28CA}" dt="2020-06-08T03:31:55.870" v="206" actId="1035"/>
          <ac:spMkLst>
            <pc:docMk/>
            <pc:sldMk cId="0" sldId="455"/>
            <ac:spMk id="254994" creationId="{00000000-0000-0000-0000-000000000000}"/>
          </ac:spMkLst>
        </pc:spChg>
        <pc:spChg chg="mod">
          <ac:chgData name="Cai Jun" userId="57e790d697ad4281" providerId="LiveId" clId="{227B45EC-D7E9-4824-AEEC-187E81FB28CA}" dt="2020-06-08T03:31:55.870" v="206" actId="1035"/>
          <ac:spMkLst>
            <pc:docMk/>
            <pc:sldMk cId="0" sldId="455"/>
            <ac:spMk id="254995" creationId="{00000000-0000-0000-0000-000000000000}"/>
          </ac:spMkLst>
        </pc:spChg>
        <pc:graphicFrameChg chg="mod">
          <ac:chgData name="Cai Jun" userId="57e790d697ad4281" providerId="LiveId" clId="{227B45EC-D7E9-4824-AEEC-187E81FB28CA}" dt="2020-06-08T03:31:55.870" v="206" actId="1035"/>
          <ac:graphicFrameMkLst>
            <pc:docMk/>
            <pc:sldMk cId="0" sldId="455"/>
            <ac:graphicFrameMk id="19460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3:30:49.881" v="175" actId="478"/>
          <ac:graphicFrameMkLst>
            <pc:docMk/>
            <pc:sldMk cId="0" sldId="455"/>
            <ac:graphicFrameMk id="1946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1:07.875" v="191" actId="1035"/>
          <ac:graphicFrameMkLst>
            <pc:docMk/>
            <pc:sldMk cId="0" sldId="455"/>
            <ac:graphicFrameMk id="1946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1:12.400" v="192" actId="1076"/>
          <ac:graphicFrameMkLst>
            <pc:docMk/>
            <pc:sldMk cId="0" sldId="455"/>
            <ac:graphicFrameMk id="1946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1:22.507" v="195"/>
          <ac:graphicFrameMkLst>
            <pc:docMk/>
            <pc:sldMk cId="0" sldId="455"/>
            <ac:graphicFrameMk id="19466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227B45EC-D7E9-4824-AEEC-187E81FB28CA}" dt="2020-06-08T03:54:21.322" v="510" actId="6549"/>
        <pc:sldMkLst>
          <pc:docMk/>
          <pc:sldMk cId="0" sldId="457"/>
        </pc:sldMkLst>
        <pc:spChg chg="add mod">
          <ac:chgData name="Cai Jun" userId="57e790d697ad4281" providerId="LiveId" clId="{227B45EC-D7E9-4824-AEEC-187E81FB28CA}" dt="2020-06-08T03:54:21.322" v="510" actId="6549"/>
          <ac:spMkLst>
            <pc:docMk/>
            <pc:sldMk cId="0" sldId="457"/>
            <ac:spMk id="12" creationId="{4D407932-1BF6-44BC-86B2-855E47A3ED12}"/>
          </ac:spMkLst>
        </pc:spChg>
        <pc:spChg chg="mod">
          <ac:chgData name="Cai Jun" userId="57e790d697ad4281" providerId="LiveId" clId="{227B45EC-D7E9-4824-AEEC-187E81FB28CA}" dt="2020-06-08T03:46:45.735" v="459" actId="207"/>
          <ac:spMkLst>
            <pc:docMk/>
            <pc:sldMk cId="0" sldId="457"/>
            <ac:spMk id="24578" creationId="{00000000-0000-0000-0000-000000000000}"/>
          </ac:spMkLst>
        </pc:spChg>
        <pc:spChg chg="del mod">
          <ac:chgData name="Cai Jun" userId="57e790d697ad4281" providerId="LiveId" clId="{227B45EC-D7E9-4824-AEEC-187E81FB28CA}" dt="2020-06-08T03:53:57.295" v="506" actId="478"/>
          <ac:spMkLst>
            <pc:docMk/>
            <pc:sldMk cId="0" sldId="457"/>
            <ac:spMk id="257028" creationId="{00000000-0000-0000-0000-000000000000}"/>
          </ac:spMkLst>
        </pc:spChg>
        <pc:spChg chg="mod">
          <ac:chgData name="Cai Jun" userId="57e790d697ad4281" providerId="LiveId" clId="{227B45EC-D7E9-4824-AEEC-187E81FB28CA}" dt="2020-06-08T03:53:15.654" v="493" actId="1076"/>
          <ac:spMkLst>
            <pc:docMk/>
            <pc:sldMk cId="0" sldId="457"/>
            <ac:spMk id="257029" creationId="{00000000-0000-0000-0000-000000000000}"/>
          </ac:spMkLst>
        </pc:spChg>
        <pc:graphicFrameChg chg="mod">
          <ac:chgData name="Cai Jun" userId="57e790d697ad4281" providerId="LiveId" clId="{227B45EC-D7E9-4824-AEEC-187E81FB28CA}" dt="2020-06-08T03:46:54.497" v="461"/>
          <ac:graphicFrameMkLst>
            <pc:docMk/>
            <pc:sldMk cId="0" sldId="457"/>
            <ac:graphicFrameMk id="2457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7:00.094" v="463"/>
          <ac:graphicFrameMkLst>
            <pc:docMk/>
            <pc:sldMk cId="0" sldId="457"/>
            <ac:graphicFrameMk id="25703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7:05.884" v="465"/>
          <ac:graphicFrameMkLst>
            <pc:docMk/>
            <pc:sldMk cId="0" sldId="457"/>
            <ac:graphicFrameMk id="25703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7:11.164" v="467"/>
          <ac:graphicFrameMkLst>
            <pc:docMk/>
            <pc:sldMk cId="0" sldId="457"/>
            <ac:graphicFrameMk id="25703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7:19.179" v="469"/>
          <ac:graphicFrameMkLst>
            <pc:docMk/>
            <pc:sldMk cId="0" sldId="457"/>
            <ac:graphicFrameMk id="25703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7:31.312" v="471"/>
          <ac:graphicFrameMkLst>
            <pc:docMk/>
            <pc:sldMk cId="0" sldId="457"/>
            <ac:graphicFrameMk id="257037" creationId="{00000000-0000-0000-0000-000000000000}"/>
          </ac:graphicFrameMkLst>
        </pc:graphicFrameChg>
      </pc:sldChg>
      <pc:sldChg chg="addSp delSp modSp modAnim">
        <pc:chgData name="Cai Jun" userId="57e790d697ad4281" providerId="LiveId" clId="{227B45EC-D7E9-4824-AEEC-187E81FB28CA}" dt="2020-06-08T03:56:52.733" v="536"/>
        <pc:sldMkLst>
          <pc:docMk/>
          <pc:sldMk cId="0" sldId="458"/>
        </pc:sldMkLst>
        <pc:spChg chg="add mod">
          <ac:chgData name="Cai Jun" userId="57e790d697ad4281" providerId="LiveId" clId="{227B45EC-D7E9-4824-AEEC-187E81FB28CA}" dt="2020-06-08T03:48:06.330" v="474"/>
          <ac:spMkLst>
            <pc:docMk/>
            <pc:sldMk cId="0" sldId="458"/>
            <ac:spMk id="13" creationId="{4BC5B3F6-83FD-43D5-B908-5117FDD55625}"/>
          </ac:spMkLst>
        </pc:spChg>
        <pc:spChg chg="add del mod">
          <ac:chgData name="Cai Jun" userId="57e790d697ad4281" providerId="LiveId" clId="{227B45EC-D7E9-4824-AEEC-187E81FB28CA}" dt="2020-06-08T03:54:31.944" v="511" actId="478"/>
          <ac:spMkLst>
            <pc:docMk/>
            <pc:sldMk cId="0" sldId="458"/>
            <ac:spMk id="15" creationId="{DD4AA190-D118-484E-A288-0034F0E29D23}"/>
          </ac:spMkLst>
        </pc:spChg>
        <pc:spChg chg="add mod">
          <ac:chgData name="Cai Jun" userId="57e790d697ad4281" providerId="LiveId" clId="{227B45EC-D7E9-4824-AEEC-187E81FB28CA}" dt="2020-06-08T03:53:20.859" v="494"/>
          <ac:spMkLst>
            <pc:docMk/>
            <pc:sldMk cId="0" sldId="458"/>
            <ac:spMk id="19" creationId="{772F062D-5925-4C1A-842D-CE0BE4FF2ACE}"/>
          </ac:spMkLst>
        </pc:spChg>
        <pc:spChg chg="add mod">
          <ac:chgData name="Cai Jun" userId="57e790d697ad4281" providerId="LiveId" clId="{227B45EC-D7E9-4824-AEEC-187E81FB28CA}" dt="2020-06-08T03:54:35.797" v="514" actId="20577"/>
          <ac:spMkLst>
            <pc:docMk/>
            <pc:sldMk cId="0" sldId="458"/>
            <ac:spMk id="20" creationId="{D457CC3F-7AE8-4FDD-9230-2BB29F765D18}"/>
          </ac:spMkLst>
        </pc:spChg>
        <pc:spChg chg="del">
          <ac:chgData name="Cai Jun" userId="57e790d697ad4281" providerId="LiveId" clId="{227B45EC-D7E9-4824-AEEC-187E81FB28CA}" dt="2020-06-08T03:48:01.294" v="472" actId="478"/>
          <ac:spMkLst>
            <pc:docMk/>
            <pc:sldMk cId="0" sldId="458"/>
            <ac:spMk id="25602" creationId="{00000000-0000-0000-0000-000000000000}"/>
          </ac:spMkLst>
        </pc:spChg>
        <pc:spChg chg="del">
          <ac:chgData name="Cai Jun" userId="57e790d697ad4281" providerId="LiveId" clId="{227B45EC-D7E9-4824-AEEC-187E81FB28CA}" dt="2020-06-08T03:48:01.294" v="472" actId="478"/>
          <ac:spMkLst>
            <pc:docMk/>
            <pc:sldMk cId="0" sldId="458"/>
            <ac:spMk id="25604" creationId="{00000000-0000-0000-0000-000000000000}"/>
          </ac:spMkLst>
        </pc:spChg>
        <pc:spChg chg="del">
          <ac:chgData name="Cai Jun" userId="57e790d697ad4281" providerId="LiveId" clId="{227B45EC-D7E9-4824-AEEC-187E81FB28CA}" dt="2020-06-08T03:48:05.743" v="473" actId="478"/>
          <ac:spMkLst>
            <pc:docMk/>
            <pc:sldMk cId="0" sldId="458"/>
            <ac:spMk id="25605" creationId="{00000000-0000-0000-0000-000000000000}"/>
          </ac:spMkLst>
        </pc:spChg>
        <pc:graphicFrameChg chg="add mod">
          <ac:chgData name="Cai Jun" userId="57e790d697ad4281" providerId="LiveId" clId="{227B45EC-D7E9-4824-AEEC-187E81FB28CA}" dt="2020-06-08T03:48:06.330" v="474"/>
          <ac:graphicFrameMkLst>
            <pc:docMk/>
            <pc:sldMk cId="0" sldId="458"/>
            <ac:graphicFrameMk id="14" creationId="{66F74344-BA99-4BD6-A63C-4CBF613D4A70}"/>
          </ac:graphicFrameMkLst>
        </pc:graphicFrameChg>
        <pc:graphicFrameChg chg="add mod">
          <ac:chgData name="Cai Jun" userId="57e790d697ad4281" providerId="LiveId" clId="{227B45EC-D7E9-4824-AEEC-187E81FB28CA}" dt="2020-06-08T03:48:06.330" v="474"/>
          <ac:graphicFrameMkLst>
            <pc:docMk/>
            <pc:sldMk cId="0" sldId="458"/>
            <ac:graphicFrameMk id="16" creationId="{AFF0C70A-F228-4667-A4C9-757778D2EF9F}"/>
          </ac:graphicFrameMkLst>
        </pc:graphicFrameChg>
        <pc:graphicFrameChg chg="add mod">
          <ac:chgData name="Cai Jun" userId="57e790d697ad4281" providerId="LiveId" clId="{227B45EC-D7E9-4824-AEEC-187E81FB28CA}" dt="2020-06-08T03:48:06.330" v="474"/>
          <ac:graphicFrameMkLst>
            <pc:docMk/>
            <pc:sldMk cId="0" sldId="458"/>
            <ac:graphicFrameMk id="17" creationId="{75E7889D-06CF-448C-B895-44EE4F05E52E}"/>
          </ac:graphicFrameMkLst>
        </pc:graphicFrameChg>
        <pc:graphicFrameChg chg="add mod">
          <ac:chgData name="Cai Jun" userId="57e790d697ad4281" providerId="LiveId" clId="{227B45EC-D7E9-4824-AEEC-187E81FB28CA}" dt="2020-06-08T03:48:06.330" v="474"/>
          <ac:graphicFrameMkLst>
            <pc:docMk/>
            <pc:sldMk cId="0" sldId="458"/>
            <ac:graphicFrameMk id="18" creationId="{EB090CB9-6999-4D3F-AFA6-1F6E840DE8FD}"/>
          </ac:graphicFrameMkLst>
        </pc:graphicFrameChg>
        <pc:graphicFrameChg chg="del">
          <ac:chgData name="Cai Jun" userId="57e790d697ad4281" providerId="LiveId" clId="{227B45EC-D7E9-4824-AEEC-187E81FB28CA}" dt="2020-06-08T03:48:01.294" v="472" actId="478"/>
          <ac:graphicFrameMkLst>
            <pc:docMk/>
            <pc:sldMk cId="0" sldId="458"/>
            <ac:graphicFrameMk id="25603" creationId="{00000000-0000-0000-0000-000000000000}"/>
          </ac:graphicFrameMkLst>
        </pc:graphicFrameChg>
        <pc:graphicFrameChg chg="del">
          <ac:chgData name="Cai Jun" userId="57e790d697ad4281" providerId="LiveId" clId="{227B45EC-D7E9-4824-AEEC-187E81FB28CA}" dt="2020-06-08T03:48:01.294" v="472" actId="478"/>
          <ac:graphicFrameMkLst>
            <pc:docMk/>
            <pc:sldMk cId="0" sldId="458"/>
            <ac:graphicFrameMk id="25606" creationId="{00000000-0000-0000-0000-000000000000}"/>
          </ac:graphicFrameMkLst>
        </pc:graphicFrameChg>
        <pc:graphicFrameChg chg="del">
          <ac:chgData name="Cai Jun" userId="57e790d697ad4281" providerId="LiveId" clId="{227B45EC-D7E9-4824-AEEC-187E81FB28CA}" dt="2020-06-08T03:48:01.294" v="472" actId="478"/>
          <ac:graphicFrameMkLst>
            <pc:docMk/>
            <pc:sldMk cId="0" sldId="458"/>
            <ac:graphicFrameMk id="25607" creationId="{00000000-0000-0000-0000-000000000000}"/>
          </ac:graphicFrameMkLst>
        </pc:graphicFrameChg>
        <pc:graphicFrameChg chg="del">
          <ac:chgData name="Cai Jun" userId="57e790d697ad4281" providerId="LiveId" clId="{227B45EC-D7E9-4824-AEEC-187E81FB28CA}" dt="2020-06-08T03:48:01.294" v="472" actId="478"/>
          <ac:graphicFrameMkLst>
            <pc:docMk/>
            <pc:sldMk cId="0" sldId="458"/>
            <ac:graphicFrameMk id="2560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6:13.961" v="532"/>
          <ac:graphicFrameMkLst>
            <pc:docMk/>
            <pc:sldMk cId="0" sldId="458"/>
            <ac:graphicFrameMk id="2561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6:52.733" v="536"/>
          <ac:graphicFrameMkLst>
            <pc:docMk/>
            <pc:sldMk cId="0" sldId="458"/>
            <ac:graphicFrameMk id="2561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6:21.048" v="534"/>
          <ac:graphicFrameMkLst>
            <pc:docMk/>
            <pc:sldMk cId="0" sldId="458"/>
            <ac:graphicFrameMk id="25612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55:49.308" v="530"/>
        <pc:sldMkLst>
          <pc:docMk/>
          <pc:sldMk cId="0" sldId="459"/>
        </pc:sldMkLst>
        <pc:graphicFrameChg chg="mod">
          <ac:chgData name="Cai Jun" userId="57e790d697ad4281" providerId="LiveId" clId="{227B45EC-D7E9-4824-AEEC-187E81FB28CA}" dt="2020-06-08T03:54:51.938" v="516"/>
          <ac:graphicFrameMkLst>
            <pc:docMk/>
            <pc:sldMk cId="0" sldId="459"/>
            <ac:graphicFrameMk id="259077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5:07.192" v="520"/>
          <ac:graphicFrameMkLst>
            <pc:docMk/>
            <pc:sldMk cId="0" sldId="459"/>
            <ac:graphicFrameMk id="25907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5:23.790" v="524"/>
          <ac:graphicFrameMkLst>
            <pc:docMk/>
            <pc:sldMk cId="0" sldId="459"/>
            <ac:graphicFrameMk id="25907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4:59.648" v="518"/>
          <ac:graphicFrameMkLst>
            <pc:docMk/>
            <pc:sldMk cId="0" sldId="459"/>
            <ac:graphicFrameMk id="25908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5:15.455" v="522"/>
          <ac:graphicFrameMkLst>
            <pc:docMk/>
            <pc:sldMk cId="0" sldId="459"/>
            <ac:graphicFrameMk id="25908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5:31.952" v="526"/>
          <ac:graphicFrameMkLst>
            <pc:docMk/>
            <pc:sldMk cId="0" sldId="459"/>
            <ac:graphicFrameMk id="25908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5:40.126" v="528"/>
          <ac:graphicFrameMkLst>
            <pc:docMk/>
            <pc:sldMk cId="0" sldId="459"/>
            <ac:graphicFrameMk id="25908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5:49.308" v="530"/>
          <ac:graphicFrameMkLst>
            <pc:docMk/>
            <pc:sldMk cId="0" sldId="459"/>
            <ac:graphicFrameMk id="259084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4:39:15.103" v="1507"/>
        <pc:sldMkLst>
          <pc:docMk/>
          <pc:sldMk cId="0" sldId="461"/>
        </pc:sldMkLst>
        <pc:spChg chg="mod">
          <ac:chgData name="Cai Jun" userId="57e790d697ad4281" providerId="LiveId" clId="{227B45EC-D7E9-4824-AEEC-187E81FB28CA}" dt="2020-06-08T03:22:58.111" v="44" actId="113"/>
          <ac:spMkLst>
            <pc:docMk/>
            <pc:sldMk cId="0" sldId="461"/>
            <ac:spMk id="12290" creationId="{00000000-0000-0000-0000-000000000000}"/>
          </ac:spMkLst>
        </pc:spChg>
        <pc:grpChg chg="mod">
          <ac:chgData name="Cai Jun" userId="57e790d697ad4281" providerId="LiveId" clId="{227B45EC-D7E9-4824-AEEC-187E81FB28CA}" dt="2020-06-08T03:22:42.883" v="41"/>
          <ac:grpSpMkLst>
            <pc:docMk/>
            <pc:sldMk cId="0" sldId="461"/>
            <ac:grpSpMk id="4" creationId="{F2FCE0DA-98D4-4EDD-8917-5EA9E9413EBB}"/>
          </ac:grpSpMkLst>
        </pc:grpChg>
        <pc:graphicFrameChg chg="mod">
          <ac:chgData name="Cai Jun" userId="57e790d697ad4281" providerId="LiveId" clId="{227B45EC-D7E9-4824-AEEC-187E81FB28CA}" dt="2020-06-08T04:39:15.103" v="1507"/>
          <ac:graphicFrameMkLst>
            <pc:docMk/>
            <pc:sldMk cId="0" sldId="461"/>
            <ac:graphicFrameMk id="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4:07.480" v="50"/>
          <ac:graphicFrameMkLst>
            <pc:docMk/>
            <pc:sldMk cId="0" sldId="461"/>
            <ac:graphicFrameMk id="12" creationId="{838DC489-0889-4E32-B52A-28BF3BB896EB}"/>
          </ac:graphicFrameMkLst>
        </pc:graphicFrameChg>
        <pc:graphicFrameChg chg="mod">
          <ac:chgData name="Cai Jun" userId="57e790d697ad4281" providerId="LiveId" clId="{227B45EC-D7E9-4824-AEEC-187E81FB28CA}" dt="2020-06-08T03:23:29.416" v="48"/>
          <ac:graphicFrameMkLst>
            <pc:docMk/>
            <pc:sldMk cId="0" sldId="461"/>
            <ac:graphicFrameMk id="13" creationId="{078CBE91-4AA4-459B-8B57-BF5C1AFCB011}"/>
          </ac:graphicFrameMkLst>
        </pc:graphicFrameChg>
        <pc:graphicFrameChg chg="mod">
          <ac:chgData name="Cai Jun" userId="57e790d697ad4281" providerId="LiveId" clId="{227B45EC-D7E9-4824-AEEC-187E81FB28CA}" dt="2020-06-08T03:22:42.883" v="41"/>
          <ac:graphicFrameMkLst>
            <pc:docMk/>
            <pc:sldMk cId="0" sldId="461"/>
            <ac:graphicFrameMk id="12292" creationId="{00000000-0000-0000-0000-000000000000}"/>
          </ac:graphicFrameMkLst>
        </pc:graphicFrameChg>
      </pc:sldChg>
      <pc:sldChg chg="delSp modSp mod">
        <pc:chgData name="Cai Jun" userId="57e790d697ad4281" providerId="LiveId" clId="{227B45EC-D7E9-4824-AEEC-187E81FB28CA}" dt="2020-06-08T04:00:07.456" v="566" actId="1038"/>
        <pc:sldMkLst>
          <pc:docMk/>
          <pc:sldMk cId="0" sldId="463"/>
        </pc:sldMkLst>
        <pc:graphicFrameChg chg="mod">
          <ac:chgData name="Cai Jun" userId="57e790d697ad4281" providerId="LiveId" clId="{227B45EC-D7E9-4824-AEEC-187E81FB28CA}" dt="2020-06-08T03:59:35.767" v="544" actId="1076"/>
          <ac:graphicFrameMkLst>
            <pc:docMk/>
            <pc:sldMk cId="0" sldId="463"/>
            <ac:graphicFrameMk id="28675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3:59:32.882" v="543" actId="478"/>
          <ac:graphicFrameMkLst>
            <pc:docMk/>
            <pc:sldMk cId="0" sldId="463"/>
            <ac:graphicFrameMk id="28676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3:59:32.882" v="543" actId="478"/>
          <ac:graphicFrameMkLst>
            <pc:docMk/>
            <pc:sldMk cId="0" sldId="463"/>
            <ac:graphicFrameMk id="28677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3:59:32.882" v="543" actId="478"/>
          <ac:graphicFrameMkLst>
            <pc:docMk/>
            <pc:sldMk cId="0" sldId="463"/>
            <ac:graphicFrameMk id="2867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0:07.456" v="566" actId="1038"/>
          <ac:graphicFrameMkLst>
            <pc:docMk/>
            <pc:sldMk cId="0" sldId="463"/>
            <ac:graphicFrameMk id="2867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9:55.136" v="557" actId="1036"/>
          <ac:graphicFrameMkLst>
            <pc:docMk/>
            <pc:sldMk cId="0" sldId="463"/>
            <ac:graphicFrameMk id="28680" creationId="{00000000-0000-0000-0000-000000000000}"/>
          </ac:graphicFrameMkLst>
        </pc:graphicFrameChg>
      </pc:sldChg>
      <pc:sldChg chg="delSp modSp mod">
        <pc:chgData name="Cai Jun" userId="57e790d697ad4281" providerId="LiveId" clId="{227B45EC-D7E9-4824-AEEC-187E81FB28CA}" dt="2020-06-08T04:02:04.415" v="616" actId="20577"/>
        <pc:sldMkLst>
          <pc:docMk/>
          <pc:sldMk cId="0" sldId="464"/>
        </pc:sldMkLst>
        <pc:spChg chg="mod">
          <ac:chgData name="Cai Jun" userId="57e790d697ad4281" providerId="LiveId" clId="{227B45EC-D7E9-4824-AEEC-187E81FB28CA}" dt="2020-06-08T04:02:04.415" v="616" actId="20577"/>
          <ac:spMkLst>
            <pc:docMk/>
            <pc:sldMk cId="0" sldId="464"/>
            <ac:spMk id="29701" creationId="{00000000-0000-0000-0000-000000000000}"/>
          </ac:spMkLst>
        </pc:spChg>
        <pc:graphicFrameChg chg="mod">
          <ac:chgData name="Cai Jun" userId="57e790d697ad4281" providerId="LiveId" clId="{227B45EC-D7E9-4824-AEEC-187E81FB28CA}" dt="2020-06-08T04:00:36.111" v="571" actId="1076"/>
          <ac:graphicFrameMkLst>
            <pc:docMk/>
            <pc:sldMk cId="0" sldId="464"/>
            <ac:graphicFrameMk id="29699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4:00:33.258" v="570" actId="478"/>
          <ac:graphicFrameMkLst>
            <pc:docMk/>
            <pc:sldMk cId="0" sldId="464"/>
            <ac:graphicFrameMk id="2970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0:46.704" v="576" actId="14100"/>
          <ac:graphicFrameMkLst>
            <pc:docMk/>
            <pc:sldMk cId="0" sldId="464"/>
            <ac:graphicFrameMk id="2970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1:21.047" v="579" actId="1076"/>
          <ac:graphicFrameMkLst>
            <pc:docMk/>
            <pc:sldMk cId="0" sldId="464"/>
            <ac:graphicFrameMk id="29703" creationId="{00000000-0000-0000-0000-000000000000}"/>
          </ac:graphicFrameMkLst>
        </pc:graphicFrameChg>
      </pc:sldChg>
      <pc:sldChg chg="delSp modSp mod">
        <pc:chgData name="Cai Jun" userId="57e790d697ad4281" providerId="LiveId" clId="{227B45EC-D7E9-4824-AEEC-187E81FB28CA}" dt="2020-06-08T04:03:28.342" v="633" actId="1076"/>
        <pc:sldMkLst>
          <pc:docMk/>
          <pc:sldMk cId="0" sldId="465"/>
        </pc:sldMkLst>
        <pc:graphicFrameChg chg="mod">
          <ac:chgData name="Cai Jun" userId="57e790d697ad4281" providerId="LiveId" clId="{227B45EC-D7E9-4824-AEEC-187E81FB28CA}" dt="2020-06-08T04:03:09.913" v="628" actId="1076"/>
          <ac:graphicFrameMkLst>
            <pc:docMk/>
            <pc:sldMk cId="0" sldId="465"/>
            <ac:graphicFrameMk id="30723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4:03:04.702" v="626" actId="478"/>
          <ac:graphicFrameMkLst>
            <pc:docMk/>
            <pc:sldMk cId="0" sldId="465"/>
            <ac:graphicFrameMk id="30724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4:03:04.702" v="626" actId="478"/>
          <ac:graphicFrameMkLst>
            <pc:docMk/>
            <pc:sldMk cId="0" sldId="465"/>
            <ac:graphicFrameMk id="30725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4:03:04.702" v="626" actId="478"/>
          <ac:graphicFrameMkLst>
            <pc:docMk/>
            <pc:sldMk cId="0" sldId="465"/>
            <ac:graphicFrameMk id="30726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3:17.566" v="630"/>
          <ac:graphicFrameMkLst>
            <pc:docMk/>
            <pc:sldMk cId="0" sldId="465"/>
            <ac:graphicFrameMk id="30727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3:28.342" v="633" actId="1076"/>
          <ac:graphicFrameMkLst>
            <pc:docMk/>
            <pc:sldMk cId="0" sldId="465"/>
            <ac:graphicFrameMk id="30728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4:39:15.103" v="1509"/>
        <pc:sldMkLst>
          <pc:docMk/>
          <pc:sldMk cId="0" sldId="466"/>
        </pc:sldMkLst>
        <pc:graphicFrameChg chg="mod">
          <ac:chgData name="Cai Jun" userId="57e790d697ad4281" providerId="LiveId" clId="{227B45EC-D7E9-4824-AEEC-187E81FB28CA}" dt="2020-06-08T04:04:07.229" v="637" actId="14100"/>
          <ac:graphicFrameMkLst>
            <pc:docMk/>
            <pc:sldMk cId="0" sldId="466"/>
            <ac:graphicFrameMk id="3174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39:15.103" v="1509"/>
          <ac:graphicFrameMkLst>
            <pc:docMk/>
            <pc:sldMk cId="0" sldId="466"/>
            <ac:graphicFrameMk id="31749" creationId="{00000000-0000-0000-0000-000000000000}"/>
          </ac:graphicFrameMkLst>
        </pc:graphicFrameChg>
      </pc:sldChg>
      <pc:sldChg chg="addSp delSp modSp">
        <pc:chgData name="Cai Jun" userId="57e790d697ad4281" providerId="LiveId" clId="{227B45EC-D7E9-4824-AEEC-187E81FB28CA}" dt="2020-06-08T04:06:14.648" v="653"/>
        <pc:sldMkLst>
          <pc:docMk/>
          <pc:sldMk cId="0" sldId="467"/>
        </pc:sldMkLst>
        <pc:spChg chg="add mod">
          <ac:chgData name="Cai Jun" userId="57e790d697ad4281" providerId="LiveId" clId="{227B45EC-D7E9-4824-AEEC-187E81FB28CA}" dt="2020-06-08T04:05:25.583" v="643"/>
          <ac:spMkLst>
            <pc:docMk/>
            <pc:sldMk cId="0" sldId="467"/>
            <ac:spMk id="10" creationId="{B6F2C357-3A5E-47C0-A927-11A4B9B6514E}"/>
          </ac:spMkLst>
        </pc:spChg>
        <pc:spChg chg="del">
          <ac:chgData name="Cai Jun" userId="57e790d697ad4281" providerId="LiveId" clId="{227B45EC-D7E9-4824-AEEC-187E81FB28CA}" dt="2020-06-08T04:05:24.583" v="642" actId="478"/>
          <ac:spMkLst>
            <pc:docMk/>
            <pc:sldMk cId="0" sldId="467"/>
            <ac:spMk id="32770" creationId="{00000000-0000-0000-0000-000000000000}"/>
          </ac:spMkLst>
        </pc:spChg>
        <pc:graphicFrameChg chg="add mod">
          <ac:chgData name="Cai Jun" userId="57e790d697ad4281" providerId="LiveId" clId="{227B45EC-D7E9-4824-AEEC-187E81FB28CA}" dt="2020-06-08T04:05:25.583" v="643"/>
          <ac:graphicFrameMkLst>
            <pc:docMk/>
            <pc:sldMk cId="0" sldId="467"/>
            <ac:graphicFrameMk id="11" creationId="{7F3C99C8-50CD-451E-9CD3-51CA853F51AF}"/>
          </ac:graphicFrameMkLst>
        </pc:graphicFrameChg>
        <pc:graphicFrameChg chg="del">
          <ac:chgData name="Cai Jun" userId="57e790d697ad4281" providerId="LiveId" clId="{227B45EC-D7E9-4824-AEEC-187E81FB28CA}" dt="2020-06-08T04:05:24.583" v="642" actId="478"/>
          <ac:graphicFrameMkLst>
            <pc:docMk/>
            <pc:sldMk cId="0" sldId="467"/>
            <ac:graphicFrameMk id="3277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5:53.352" v="649"/>
          <ac:graphicFrameMkLst>
            <pc:docMk/>
            <pc:sldMk cId="0" sldId="467"/>
            <ac:graphicFrameMk id="3277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6:01.400" v="651"/>
          <ac:graphicFrameMkLst>
            <pc:docMk/>
            <pc:sldMk cId="0" sldId="467"/>
            <ac:graphicFrameMk id="3277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6:14.648" v="653"/>
          <ac:graphicFrameMkLst>
            <pc:docMk/>
            <pc:sldMk cId="0" sldId="467"/>
            <ac:graphicFrameMk id="3277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5:45.020" v="647"/>
          <ac:graphicFrameMkLst>
            <pc:docMk/>
            <pc:sldMk cId="0" sldId="467"/>
            <ac:graphicFrameMk id="32776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5:36.140" v="645"/>
          <ac:graphicFrameMkLst>
            <pc:docMk/>
            <pc:sldMk cId="0" sldId="467"/>
            <ac:graphicFrameMk id="32777" creationId="{00000000-0000-0000-0000-000000000000}"/>
          </ac:graphicFrameMkLst>
        </pc:graphicFrameChg>
      </pc:sldChg>
      <pc:sldChg chg="delSp modSp mod">
        <pc:chgData name="Cai Jun" userId="57e790d697ad4281" providerId="LiveId" clId="{227B45EC-D7E9-4824-AEEC-187E81FB28CA}" dt="2020-06-08T04:08:10.954" v="664" actId="1076"/>
        <pc:sldMkLst>
          <pc:docMk/>
          <pc:sldMk cId="0" sldId="468"/>
        </pc:sldMkLst>
        <pc:graphicFrameChg chg="mod">
          <ac:chgData name="Cai Jun" userId="57e790d697ad4281" providerId="LiveId" clId="{227B45EC-D7E9-4824-AEEC-187E81FB28CA}" dt="2020-06-08T04:07:51.858" v="659" actId="1076"/>
          <ac:graphicFrameMkLst>
            <pc:docMk/>
            <pc:sldMk cId="0" sldId="468"/>
            <ac:graphicFrameMk id="33795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4:07:48.471" v="658" actId="478"/>
          <ac:graphicFrameMkLst>
            <pc:docMk/>
            <pc:sldMk cId="0" sldId="468"/>
            <ac:graphicFrameMk id="33796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8:10.954" v="664" actId="1076"/>
          <ac:graphicFrameMkLst>
            <pc:docMk/>
            <pc:sldMk cId="0" sldId="468"/>
            <ac:graphicFrameMk id="33797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7:59.728" v="661"/>
          <ac:graphicFrameMkLst>
            <pc:docMk/>
            <pc:sldMk cId="0" sldId="468"/>
            <ac:graphicFrameMk id="33798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4:08:32.731" v="670"/>
        <pc:sldMkLst>
          <pc:docMk/>
          <pc:sldMk cId="0" sldId="469"/>
        </pc:sldMkLst>
        <pc:graphicFrameChg chg="mod">
          <ac:chgData name="Cai Jun" userId="57e790d697ad4281" providerId="LiveId" clId="{227B45EC-D7E9-4824-AEEC-187E81FB28CA}" dt="2020-06-08T04:08:21.811" v="666"/>
          <ac:graphicFrameMkLst>
            <pc:docMk/>
            <pc:sldMk cId="0" sldId="469"/>
            <ac:graphicFrameMk id="3481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8:32.731" v="670"/>
          <ac:graphicFrameMkLst>
            <pc:docMk/>
            <pc:sldMk cId="0" sldId="469"/>
            <ac:graphicFrameMk id="3482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8:27.527" v="668"/>
          <ac:graphicFrameMkLst>
            <pc:docMk/>
            <pc:sldMk cId="0" sldId="469"/>
            <ac:graphicFrameMk id="34821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4:11:01.209" v="698"/>
        <pc:sldMkLst>
          <pc:docMk/>
          <pc:sldMk cId="0" sldId="470"/>
        </pc:sldMkLst>
        <pc:graphicFrameChg chg="mod">
          <ac:chgData name="Cai Jun" userId="57e790d697ad4281" providerId="LiveId" clId="{227B45EC-D7E9-4824-AEEC-187E81FB28CA}" dt="2020-06-08T04:08:38.778" v="672"/>
          <ac:graphicFrameMkLst>
            <pc:docMk/>
            <pc:sldMk cId="0" sldId="470"/>
            <ac:graphicFrameMk id="3584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10:43.369" v="694"/>
          <ac:graphicFrameMkLst>
            <pc:docMk/>
            <pc:sldMk cId="0" sldId="470"/>
            <ac:graphicFrameMk id="3584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11:01.209" v="698"/>
          <ac:graphicFrameMkLst>
            <pc:docMk/>
            <pc:sldMk cId="0" sldId="470"/>
            <ac:graphicFrameMk id="35846" creationId="{00000000-0000-0000-0000-000000000000}"/>
          </ac:graphicFrameMkLst>
        </pc:graphicFrameChg>
      </pc:sldChg>
      <pc:sldChg chg="addSp delSp modSp mod">
        <pc:chgData name="Cai Jun" userId="57e790d697ad4281" providerId="LiveId" clId="{227B45EC-D7E9-4824-AEEC-187E81FB28CA}" dt="2020-06-08T04:44:48.171" v="1596" actId="1036"/>
        <pc:sldMkLst>
          <pc:docMk/>
          <pc:sldMk cId="0" sldId="471"/>
        </pc:sldMkLst>
        <pc:spChg chg="add del mod">
          <ac:chgData name="Cai Jun" userId="57e790d697ad4281" providerId="LiveId" clId="{227B45EC-D7E9-4824-AEEC-187E81FB28CA}" dt="2020-06-08T04:21:00.397" v="903" actId="478"/>
          <ac:spMkLst>
            <pc:docMk/>
            <pc:sldMk cId="0" sldId="471"/>
            <ac:spMk id="4" creationId="{44B634FC-9027-4C37-8524-2859D03ECDBE}"/>
          </ac:spMkLst>
        </pc:spChg>
        <pc:spChg chg="add mod">
          <ac:chgData name="Cai Jun" userId="57e790d697ad4281" providerId="LiveId" clId="{227B45EC-D7E9-4824-AEEC-187E81FB28CA}" dt="2020-06-08T04:40:34.046" v="1580" actId="1035"/>
          <ac:spMkLst>
            <pc:docMk/>
            <pc:sldMk cId="0" sldId="471"/>
            <ac:spMk id="15" creationId="{CA381759-C24A-410B-AC10-980068F91E5F}"/>
          </ac:spMkLst>
        </pc:spChg>
        <pc:spChg chg="mod">
          <ac:chgData name="Cai Jun" userId="57e790d697ad4281" providerId="LiveId" clId="{227B45EC-D7E9-4824-AEEC-187E81FB28CA}" dt="2020-06-08T04:10:47.254" v="696" actId="14100"/>
          <ac:spMkLst>
            <pc:docMk/>
            <pc:sldMk cId="0" sldId="471"/>
            <ac:spMk id="36870" creationId="{00000000-0000-0000-0000-000000000000}"/>
          </ac:spMkLst>
        </pc:spChg>
        <pc:grpChg chg="del mod">
          <ac:chgData name="Cai Jun" userId="57e790d697ad4281" providerId="LiveId" clId="{227B45EC-D7E9-4824-AEEC-187E81FB28CA}" dt="2020-06-08T04:11:56.959" v="706" actId="478"/>
          <ac:grpSpMkLst>
            <pc:docMk/>
            <pc:sldMk cId="0" sldId="471"/>
            <ac:grpSpMk id="36866" creationId="{00000000-0000-0000-0000-000000000000}"/>
          </ac:grpSpMkLst>
        </pc:grpChg>
        <pc:graphicFrameChg chg="add mod modGraphic">
          <ac:chgData name="Cai Jun" userId="57e790d697ad4281" providerId="LiveId" clId="{227B45EC-D7E9-4824-AEEC-187E81FB28CA}" dt="2020-06-08T04:42:06.254" v="1586" actId="255"/>
          <ac:graphicFrameMkLst>
            <pc:docMk/>
            <pc:sldMk cId="0" sldId="471"/>
            <ac:graphicFrameMk id="2" creationId="{8D516DAF-9F71-40A0-A7F2-BA142B6F3142}"/>
          </ac:graphicFrameMkLst>
        </pc:graphicFrameChg>
        <pc:graphicFrameChg chg="add mod">
          <ac:chgData name="Cai Jun" userId="57e790d697ad4281" providerId="LiveId" clId="{227B45EC-D7E9-4824-AEEC-187E81FB28CA}" dt="2020-06-08T04:40:34.046" v="1580" actId="1035"/>
          <ac:graphicFrameMkLst>
            <pc:docMk/>
            <pc:sldMk cId="0" sldId="471"/>
            <ac:graphicFrameMk id="5" creationId="{E1AC953C-DEA8-42AE-B75E-4BFF6A46852E}"/>
          </ac:graphicFrameMkLst>
        </pc:graphicFrameChg>
        <pc:graphicFrameChg chg="add mod">
          <ac:chgData name="Cai Jun" userId="57e790d697ad4281" providerId="LiveId" clId="{227B45EC-D7E9-4824-AEEC-187E81FB28CA}" dt="2020-06-08T04:44:48.171" v="1596" actId="1036"/>
          <ac:graphicFrameMkLst>
            <pc:docMk/>
            <pc:sldMk cId="0" sldId="471"/>
            <ac:graphicFrameMk id="12" creationId="{428DA362-9739-47C8-9FCA-CE9588DE71C1}"/>
          </ac:graphicFrameMkLst>
        </pc:graphicFrameChg>
        <pc:graphicFrameChg chg="add mod">
          <ac:chgData name="Cai Jun" userId="57e790d697ad4281" providerId="LiveId" clId="{227B45EC-D7E9-4824-AEEC-187E81FB28CA}" dt="2020-06-08T04:40:34.046" v="1580" actId="1035"/>
          <ac:graphicFrameMkLst>
            <pc:docMk/>
            <pc:sldMk cId="0" sldId="471"/>
            <ac:graphicFrameMk id="13" creationId="{2EDB97D0-539A-4612-A2AA-15B570171102}"/>
          </ac:graphicFrameMkLst>
        </pc:graphicFrameChg>
        <pc:graphicFrameChg chg="add mod">
          <ac:chgData name="Cai Jun" userId="57e790d697ad4281" providerId="LiveId" clId="{227B45EC-D7E9-4824-AEEC-187E81FB28CA}" dt="2020-06-08T04:40:34.046" v="1580" actId="1035"/>
          <ac:graphicFrameMkLst>
            <pc:docMk/>
            <pc:sldMk cId="0" sldId="471"/>
            <ac:graphicFrameMk id="14" creationId="{3338E209-597D-4490-86C5-D40C83B1F2DD}"/>
          </ac:graphicFrameMkLst>
        </pc:graphicFrameChg>
        <pc:graphicFrameChg chg="mod">
          <ac:chgData name="Cai Jun" userId="57e790d697ad4281" providerId="LiveId" clId="{227B45EC-D7E9-4824-AEEC-187E81FB28CA}" dt="2020-06-08T04:43:46.142" v="1593" actId="1076"/>
          <ac:graphicFrameMkLst>
            <pc:docMk/>
            <pc:sldMk cId="0" sldId="471"/>
            <ac:graphicFrameMk id="3686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43:43.892" v="1592" actId="1076"/>
          <ac:graphicFrameMkLst>
            <pc:docMk/>
            <pc:sldMk cId="0" sldId="471"/>
            <ac:graphicFrameMk id="3686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10:47.254" v="696" actId="14100"/>
          <ac:graphicFrameMkLst>
            <pc:docMk/>
            <pc:sldMk cId="0" sldId="471"/>
            <ac:graphicFrameMk id="36871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46:25.861" v="455"/>
        <pc:sldMkLst>
          <pc:docMk/>
          <pc:sldMk cId="0" sldId="480"/>
        </pc:sldMkLst>
        <pc:graphicFrameChg chg="mod">
          <ac:chgData name="Cai Jun" userId="57e790d697ad4281" providerId="LiveId" clId="{227B45EC-D7E9-4824-AEEC-187E81FB28CA}" dt="2020-06-08T03:46:25.861" v="455"/>
          <ac:graphicFrameMkLst>
            <pc:docMk/>
            <pc:sldMk cId="0" sldId="480"/>
            <ac:graphicFrameMk id="46087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3:42:23.222" v="419" actId="1076"/>
        <pc:sldMkLst>
          <pc:docMk/>
          <pc:sldMk cId="0" sldId="481"/>
        </pc:sldMkLst>
        <pc:grpChg chg="mod">
          <ac:chgData name="Cai Jun" userId="57e790d697ad4281" providerId="LiveId" clId="{227B45EC-D7E9-4824-AEEC-187E81FB28CA}" dt="2020-06-08T03:41:25.280" v="330"/>
          <ac:grpSpMkLst>
            <pc:docMk/>
            <pc:sldMk cId="0" sldId="481"/>
            <ac:grpSpMk id="49156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42:23.222" v="419" actId="1076"/>
          <ac:graphicFrameMkLst>
            <pc:docMk/>
            <pc:sldMk cId="0" sldId="481"/>
            <ac:graphicFrameMk id="49157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2:20.129" v="418" actId="1035"/>
          <ac:graphicFrameMkLst>
            <pc:docMk/>
            <pc:sldMk cId="0" sldId="481"/>
            <ac:graphicFrameMk id="4915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2:07.852" v="398" actId="1037"/>
          <ac:graphicFrameMkLst>
            <pc:docMk/>
            <pc:sldMk cId="0" sldId="481"/>
            <ac:graphicFrameMk id="4915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1:59.856" v="393" actId="1037"/>
          <ac:graphicFrameMkLst>
            <pc:docMk/>
            <pc:sldMk cId="0" sldId="481"/>
            <ac:graphicFrameMk id="49160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227B45EC-D7E9-4824-AEEC-187E81FB28CA}" dt="2020-06-08T03:45:43.177" v="453"/>
        <pc:sldMkLst>
          <pc:docMk/>
          <pc:sldMk cId="0" sldId="482"/>
        </pc:sldMkLst>
        <pc:spChg chg="add mod">
          <ac:chgData name="Cai Jun" userId="57e790d697ad4281" providerId="LiveId" clId="{227B45EC-D7E9-4824-AEEC-187E81FB28CA}" dt="2020-06-08T03:45:05.622" v="447"/>
          <ac:spMkLst>
            <pc:docMk/>
            <pc:sldMk cId="0" sldId="482"/>
            <ac:spMk id="9" creationId="{F95C4D92-38E7-4941-9307-6937ED08E2F1}"/>
          </ac:spMkLst>
        </pc:spChg>
        <pc:spChg chg="mod">
          <ac:chgData name="Cai Jun" userId="57e790d697ad4281" providerId="LiveId" clId="{227B45EC-D7E9-4824-AEEC-187E81FB28CA}" dt="2020-06-08T03:45:30.487" v="450"/>
          <ac:spMkLst>
            <pc:docMk/>
            <pc:sldMk cId="0" sldId="482"/>
            <ac:spMk id="11" creationId="{8CA56BD9-9276-4AD6-B07F-8FA6EB71EAF9}"/>
          </ac:spMkLst>
        </pc:spChg>
        <pc:spChg chg="mod">
          <ac:chgData name="Cai Jun" userId="57e790d697ad4281" providerId="LiveId" clId="{227B45EC-D7E9-4824-AEEC-187E81FB28CA}" dt="2020-06-08T03:45:30.487" v="450"/>
          <ac:spMkLst>
            <pc:docMk/>
            <pc:sldMk cId="0" sldId="482"/>
            <ac:spMk id="13" creationId="{1F6C9B77-414F-4AD6-A5BE-DD4FAC33B0AB}"/>
          </ac:spMkLst>
        </pc:spChg>
        <pc:spChg chg="del">
          <ac:chgData name="Cai Jun" userId="57e790d697ad4281" providerId="LiveId" clId="{227B45EC-D7E9-4824-AEEC-187E81FB28CA}" dt="2020-06-08T03:45:05.169" v="446" actId="478"/>
          <ac:spMkLst>
            <pc:docMk/>
            <pc:sldMk cId="0" sldId="482"/>
            <ac:spMk id="47106" creationId="{00000000-0000-0000-0000-000000000000}"/>
          </ac:spMkLst>
        </pc:spChg>
        <pc:grpChg chg="add mod">
          <ac:chgData name="Cai Jun" userId="57e790d697ad4281" providerId="LiveId" clId="{227B45EC-D7E9-4824-AEEC-187E81FB28CA}" dt="2020-06-08T03:45:30.487" v="450"/>
          <ac:grpSpMkLst>
            <pc:docMk/>
            <pc:sldMk cId="0" sldId="482"/>
            <ac:grpSpMk id="10" creationId="{74173A38-80F8-4BAC-A8A7-3713CA196F49}"/>
          </ac:grpSpMkLst>
        </pc:grpChg>
        <pc:grpChg chg="mod">
          <ac:chgData name="Cai Jun" userId="57e790d697ad4281" providerId="LiveId" clId="{227B45EC-D7E9-4824-AEEC-187E81FB28CA}" dt="2020-06-08T03:45:30.487" v="450"/>
          <ac:grpSpMkLst>
            <pc:docMk/>
            <pc:sldMk cId="0" sldId="482"/>
            <ac:grpSpMk id="12" creationId="{F080112F-7255-4A1B-A911-B98EF117F311}"/>
          </ac:grpSpMkLst>
        </pc:grpChg>
        <pc:grpChg chg="del">
          <ac:chgData name="Cai Jun" userId="57e790d697ad4281" providerId="LiveId" clId="{227B45EC-D7E9-4824-AEEC-187E81FB28CA}" dt="2020-06-08T03:45:30.083" v="449" actId="478"/>
          <ac:grpSpMkLst>
            <pc:docMk/>
            <pc:sldMk cId="0" sldId="482"/>
            <ac:grpSpMk id="256014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45:30.487" v="450"/>
          <ac:graphicFrameMkLst>
            <pc:docMk/>
            <pc:sldMk cId="0" sldId="482"/>
            <ac:graphicFrameMk id="14" creationId="{C2D6A389-AB89-4E55-8763-C14C6E7CD266}"/>
          </ac:graphicFrameMkLst>
        </pc:graphicFrameChg>
        <pc:graphicFrameChg chg="mod">
          <ac:chgData name="Cai Jun" userId="57e790d697ad4281" providerId="LiveId" clId="{227B45EC-D7E9-4824-AEEC-187E81FB28CA}" dt="2020-06-08T03:45:43.177" v="453"/>
          <ac:graphicFrameMkLst>
            <pc:docMk/>
            <pc:sldMk cId="0" sldId="482"/>
            <ac:graphicFrameMk id="26634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3:45:17.966" v="448" actId="1076"/>
        <pc:sldMkLst>
          <pc:docMk/>
          <pc:sldMk cId="0" sldId="483"/>
        </pc:sldMkLst>
        <pc:spChg chg="mod">
          <ac:chgData name="Cai Jun" userId="57e790d697ad4281" providerId="LiveId" clId="{227B45EC-D7E9-4824-AEEC-187E81FB28CA}" dt="2020-06-08T03:43:58.274" v="434" actId="113"/>
          <ac:spMkLst>
            <pc:docMk/>
            <pc:sldMk cId="0" sldId="483"/>
            <ac:spMk id="48130" creationId="{00000000-0000-0000-0000-000000000000}"/>
          </ac:spMkLst>
        </pc:spChg>
        <pc:spChg chg="mod">
          <ac:chgData name="Cai Jun" userId="57e790d697ad4281" providerId="LiveId" clId="{227B45EC-D7E9-4824-AEEC-187E81FB28CA}" dt="2020-06-08T03:45:17.966" v="448" actId="1076"/>
          <ac:spMkLst>
            <pc:docMk/>
            <pc:sldMk cId="0" sldId="483"/>
            <ac:spMk id="48135" creationId="{00000000-0000-0000-0000-000000000000}"/>
          </ac:spMkLst>
        </pc:spChg>
        <pc:spChg chg="mod">
          <ac:chgData name="Cai Jun" userId="57e790d697ad4281" providerId="LiveId" clId="{227B45EC-D7E9-4824-AEEC-187E81FB28CA}" dt="2020-06-08T03:45:17.966" v="448" actId="1076"/>
          <ac:spMkLst>
            <pc:docMk/>
            <pc:sldMk cId="0" sldId="483"/>
            <ac:spMk id="48137" creationId="{00000000-0000-0000-0000-000000000000}"/>
          </ac:spMkLst>
        </pc:spChg>
        <pc:grpChg chg="mod">
          <ac:chgData name="Cai Jun" userId="57e790d697ad4281" providerId="LiveId" clId="{227B45EC-D7E9-4824-AEEC-187E81FB28CA}" dt="2020-06-08T03:45:17.966" v="448" actId="1076"/>
          <ac:grpSpMkLst>
            <pc:docMk/>
            <pc:sldMk cId="0" sldId="483"/>
            <ac:grpSpMk id="48131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45:17.966" v="448" actId="1076"/>
          <ac:grpSpMkLst>
            <pc:docMk/>
            <pc:sldMk cId="0" sldId="483"/>
            <ac:grpSpMk id="48136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44:22.858" v="438"/>
          <ac:graphicFrameMkLst>
            <pc:docMk/>
            <pc:sldMk cId="0" sldId="483"/>
            <ac:graphicFrameMk id="4813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4:32.035" v="440"/>
          <ac:graphicFrameMkLst>
            <pc:docMk/>
            <pc:sldMk cId="0" sldId="483"/>
            <ac:graphicFrameMk id="4813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4:41.762" v="442"/>
          <ac:graphicFrameMkLst>
            <pc:docMk/>
            <pc:sldMk cId="0" sldId="483"/>
            <ac:graphicFrameMk id="4813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5:17.966" v="448" actId="1076"/>
          <ac:graphicFrameMkLst>
            <pc:docMk/>
            <pc:sldMk cId="0" sldId="483"/>
            <ac:graphicFrameMk id="48138" creationId="{00000000-0000-0000-0000-000000000000}"/>
          </ac:graphicFrameMkLst>
        </pc:graphicFrameChg>
      </pc:sldChg>
      <pc:sldChg chg="addSp delSp modSp add del mod">
        <pc:chgData name="Cai Jun" userId="57e790d697ad4281" providerId="LiveId" clId="{227B45EC-D7E9-4824-AEEC-187E81FB28CA}" dt="2020-06-08T04:42:49.754" v="1591" actId="47"/>
        <pc:sldMkLst>
          <pc:docMk/>
          <pc:sldMk cId="2854526913" sldId="484"/>
        </pc:sldMkLst>
        <pc:spChg chg="add">
          <ac:chgData name="Cai Jun" userId="57e790d697ad4281" providerId="LiveId" clId="{227B45EC-D7E9-4824-AEEC-187E81FB28CA}" dt="2020-06-08T04:25:52.502" v="1008"/>
          <ac:spMkLst>
            <pc:docMk/>
            <pc:sldMk cId="2854526913" sldId="484"/>
            <ac:spMk id="2" creationId="{6910BD9F-91D3-40AC-A960-16542F67CCD3}"/>
          </ac:spMkLst>
        </pc:spChg>
        <pc:spChg chg="add">
          <ac:chgData name="Cai Jun" userId="57e790d697ad4281" providerId="LiveId" clId="{227B45EC-D7E9-4824-AEEC-187E81FB28CA}" dt="2020-06-08T04:26:09.224" v="1011"/>
          <ac:spMkLst>
            <pc:docMk/>
            <pc:sldMk cId="2854526913" sldId="484"/>
            <ac:spMk id="4" creationId="{ED614420-53E4-4D54-9C46-B83A1CDEAC81}"/>
          </ac:spMkLst>
        </pc:spChg>
        <pc:spChg chg="add">
          <ac:chgData name="Cai Jun" userId="57e790d697ad4281" providerId="LiveId" clId="{227B45EC-D7E9-4824-AEEC-187E81FB28CA}" dt="2020-06-08T04:26:25.732" v="1014"/>
          <ac:spMkLst>
            <pc:docMk/>
            <pc:sldMk cId="2854526913" sldId="484"/>
            <ac:spMk id="6" creationId="{F74BDC07-03E3-48AB-9629-E056C427DE07}"/>
          </ac:spMkLst>
        </pc:spChg>
        <pc:spChg chg="add">
          <ac:chgData name="Cai Jun" userId="57e790d697ad4281" providerId="LiveId" clId="{227B45EC-D7E9-4824-AEEC-187E81FB28CA}" dt="2020-06-08T04:26:44.661" v="1017"/>
          <ac:spMkLst>
            <pc:docMk/>
            <pc:sldMk cId="2854526913" sldId="484"/>
            <ac:spMk id="8" creationId="{36C73C6E-62DB-4BA8-931B-5163A3C6039B}"/>
          </ac:spMkLst>
        </pc:spChg>
        <pc:spChg chg="add">
          <ac:chgData name="Cai Jun" userId="57e790d697ad4281" providerId="LiveId" clId="{227B45EC-D7E9-4824-AEEC-187E81FB28CA}" dt="2020-06-08T04:26:54.671" v="1020"/>
          <ac:spMkLst>
            <pc:docMk/>
            <pc:sldMk cId="2854526913" sldId="484"/>
            <ac:spMk id="10" creationId="{19F4B300-33B2-4C6C-9AC6-87435923F3E9}"/>
          </ac:spMkLst>
        </pc:spChg>
        <pc:graphicFrameChg chg="add del mod">
          <ac:chgData name="Cai Jun" userId="57e790d697ad4281" providerId="LiveId" clId="{227B45EC-D7E9-4824-AEEC-187E81FB28CA}" dt="2020-06-08T04:29:42.129" v="1030" actId="21"/>
          <ac:graphicFrameMkLst>
            <pc:docMk/>
            <pc:sldMk cId="2854526913" sldId="484"/>
            <ac:graphicFrameMk id="3" creationId="{732ED2C8-3469-4C61-A9D2-182993C6052B}"/>
          </ac:graphicFrameMkLst>
        </pc:graphicFrameChg>
        <pc:graphicFrameChg chg="add del mod">
          <ac:chgData name="Cai Jun" userId="57e790d697ad4281" providerId="LiveId" clId="{227B45EC-D7E9-4824-AEEC-187E81FB28CA}" dt="2020-06-08T04:31:21.598" v="1149" actId="21"/>
          <ac:graphicFrameMkLst>
            <pc:docMk/>
            <pc:sldMk cId="2854526913" sldId="484"/>
            <ac:graphicFrameMk id="5" creationId="{1526BA3D-EF16-4102-AC98-E70A00466236}"/>
          </ac:graphicFrameMkLst>
        </pc:graphicFrameChg>
        <pc:graphicFrameChg chg="add del mod">
          <ac:chgData name="Cai Jun" userId="57e790d697ad4281" providerId="LiveId" clId="{227B45EC-D7E9-4824-AEEC-187E81FB28CA}" dt="2020-06-08T04:35:20.298" v="1332" actId="478"/>
          <ac:graphicFrameMkLst>
            <pc:docMk/>
            <pc:sldMk cId="2854526913" sldId="484"/>
            <ac:graphicFrameMk id="7" creationId="{1ABFCB8E-EC30-4936-BA83-9AE79078E8B3}"/>
          </ac:graphicFrameMkLst>
        </pc:graphicFrameChg>
        <pc:graphicFrameChg chg="add del mod">
          <ac:chgData name="Cai Jun" userId="57e790d697ad4281" providerId="LiveId" clId="{227B45EC-D7E9-4824-AEEC-187E81FB28CA}" dt="2020-06-08T04:35:23.876" v="1333" actId="21"/>
          <ac:graphicFrameMkLst>
            <pc:docMk/>
            <pc:sldMk cId="2854526913" sldId="484"/>
            <ac:graphicFrameMk id="9" creationId="{65C066BC-F5C9-431C-88ED-DA467E44D262}"/>
          </ac:graphicFrameMkLst>
        </pc:graphicFrameChg>
        <pc:graphicFrameChg chg="add del mod">
          <ac:chgData name="Cai Jun" userId="57e790d697ad4281" providerId="LiveId" clId="{227B45EC-D7E9-4824-AEEC-187E81FB28CA}" dt="2020-06-08T04:35:20.298" v="1332" actId="478"/>
          <ac:graphicFrameMkLst>
            <pc:docMk/>
            <pc:sldMk cId="2854526913" sldId="484"/>
            <ac:graphicFrameMk id="11" creationId="{74D08F17-DAA4-4314-A499-47EAAF5D7AB1}"/>
          </ac:graphicFrameMkLst>
        </pc:graphicFrameChg>
        <pc:graphicFrameChg chg="mod">
          <ac:chgData name="Cai Jun" userId="57e790d697ad4281" providerId="LiveId" clId="{227B45EC-D7E9-4824-AEEC-187E81FB28CA}" dt="2020-06-08T04:26:49.139" v="1019"/>
          <ac:graphicFrameMkLst>
            <pc:docMk/>
            <pc:sldMk cId="2854526913" sldId="484"/>
            <ac:graphicFrameMk id="36871" creationId="{00000000-0000-0000-0000-000000000000}"/>
          </ac:graphicFrameMkLst>
        </pc:graphicFrameChg>
      </pc:sldChg>
    </pc:docChg>
  </pc:docChgLst>
  <pc:docChgLst>
    <pc:chgData name="CAI JUN" userId="08ce88e1165b00db" providerId="LiveId" clId="{E37A667B-A008-49BC-9DD0-902E58D859DE}"/>
    <pc:docChg chg="delSld">
      <pc:chgData name="CAI JUN" userId="08ce88e1165b00db" providerId="LiveId" clId="{E37A667B-A008-49BC-9DD0-902E58D859DE}" dt="2020-07-07T02:23:01.767" v="0" actId="47"/>
      <pc:docMkLst>
        <pc:docMk/>
      </pc:docMkLst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373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374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375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376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382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24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40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41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42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46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47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48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49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50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51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52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53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54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55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57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58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59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60"/>
        </pc:sldMkLst>
      </pc:sldChg>
      <pc:sldChg chg="del">
        <pc:chgData name="CAI JUN" userId="08ce88e1165b00db" providerId="LiveId" clId="{E37A667B-A008-49BC-9DD0-902E58D859DE}" dt="2020-07-07T02:23:01.767" v="0" actId="47"/>
        <pc:sldMkLst>
          <pc:docMk/>
          <pc:sldMk cId="0" sldId="461"/>
        </pc:sldMkLst>
      </pc:sldChg>
    </pc:docChg>
  </pc:docChgLst>
  <pc:docChgLst>
    <pc:chgData name="CAI JUN" userId="08ce88e1165b00db" providerId="LiveId" clId="{1717F0EA-D6AF-4F9E-B1C8-40DB24153074}"/>
    <pc:docChg chg="custSel modSld">
      <pc:chgData name="CAI JUN" userId="08ce88e1165b00db" providerId="LiveId" clId="{1717F0EA-D6AF-4F9E-B1C8-40DB24153074}" dt="2020-06-11T01:07:50.151" v="720"/>
      <pc:docMkLst>
        <pc:docMk/>
      </pc:docMkLst>
      <pc:sldChg chg="modSp">
        <pc:chgData name="CAI JUN" userId="08ce88e1165b00db" providerId="LiveId" clId="{1717F0EA-D6AF-4F9E-B1C8-40DB24153074}" dt="2020-06-11T00:29:47.878" v="3"/>
        <pc:sldMkLst>
          <pc:docMk/>
          <pc:sldMk cId="0" sldId="451"/>
        </pc:sldMkLst>
        <pc:graphicFrameChg chg="mod">
          <ac:chgData name="CAI JUN" userId="08ce88e1165b00db" providerId="LiveId" clId="{1717F0EA-D6AF-4F9E-B1C8-40DB24153074}" dt="2020-06-11T00:29:37.909" v="1"/>
          <ac:graphicFrameMkLst>
            <pc:docMk/>
            <pc:sldMk cId="0" sldId="451"/>
            <ac:graphicFrameMk id="1331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29:47.878" v="3"/>
          <ac:graphicFrameMkLst>
            <pc:docMk/>
            <pc:sldMk cId="0" sldId="451"/>
            <ac:graphicFrameMk id="13316" creationId="{00000000-0000-0000-0000-000000000000}"/>
          </ac:graphicFrameMkLst>
        </pc:graphicFrameChg>
      </pc:sldChg>
      <pc:sldChg chg="modAnim">
        <pc:chgData name="CAI JUN" userId="08ce88e1165b00db" providerId="LiveId" clId="{1717F0EA-D6AF-4F9E-B1C8-40DB24153074}" dt="2020-06-11T00:43:32.652" v="188"/>
        <pc:sldMkLst>
          <pc:docMk/>
          <pc:sldMk cId="0" sldId="457"/>
        </pc:sldMkLst>
      </pc:sldChg>
      <pc:sldChg chg="modAnim">
        <pc:chgData name="CAI JUN" userId="08ce88e1165b00db" providerId="LiveId" clId="{1717F0EA-D6AF-4F9E-B1C8-40DB24153074}" dt="2020-06-11T00:45:12.527" v="208"/>
        <pc:sldMkLst>
          <pc:docMk/>
          <pc:sldMk cId="0" sldId="458"/>
        </pc:sldMkLst>
      </pc:sldChg>
      <pc:sldChg chg="modSp mod">
        <pc:chgData name="CAI JUN" userId="08ce88e1165b00db" providerId="LiveId" clId="{1717F0EA-D6AF-4F9E-B1C8-40DB24153074}" dt="2020-06-11T00:31:58.440" v="20"/>
        <pc:sldMkLst>
          <pc:docMk/>
          <pc:sldMk cId="0" sldId="472"/>
        </pc:sldMkLst>
        <pc:spChg chg="mod">
          <ac:chgData name="CAI JUN" userId="08ce88e1165b00db" providerId="LiveId" clId="{1717F0EA-D6AF-4F9E-B1C8-40DB24153074}" dt="2020-06-11T00:31:15.737" v="18" actId="207"/>
          <ac:spMkLst>
            <pc:docMk/>
            <pc:sldMk cId="0" sldId="472"/>
            <ac:spMk id="16" creationId="{00000000-0000-0000-0000-000000000000}"/>
          </ac:spMkLst>
        </pc:spChg>
        <pc:spChg chg="mod">
          <ac:chgData name="CAI JUN" userId="08ce88e1165b00db" providerId="LiveId" clId="{1717F0EA-D6AF-4F9E-B1C8-40DB24153074}" dt="2020-06-11T00:30:58.643" v="12"/>
          <ac:spMkLst>
            <pc:docMk/>
            <pc:sldMk cId="0" sldId="472"/>
            <ac:spMk id="37893" creationId="{00000000-0000-0000-0000-000000000000}"/>
          </ac:spMkLst>
        </pc:spChg>
        <pc:grpChg chg="mod">
          <ac:chgData name="CAI JUN" userId="08ce88e1165b00db" providerId="LiveId" clId="{1717F0EA-D6AF-4F9E-B1C8-40DB24153074}" dt="2020-06-11T00:30:58.643" v="12"/>
          <ac:grpSpMkLst>
            <pc:docMk/>
            <pc:sldMk cId="0" sldId="472"/>
            <ac:grpSpMk id="37890" creationId="{00000000-0000-0000-0000-000000000000}"/>
          </ac:grpSpMkLst>
        </pc:grpChg>
        <pc:graphicFrameChg chg="mod">
          <ac:chgData name="CAI JUN" userId="08ce88e1165b00db" providerId="LiveId" clId="{1717F0EA-D6AF-4F9E-B1C8-40DB24153074}" dt="2020-06-11T00:31:58.440" v="20"/>
          <ac:graphicFrameMkLst>
            <pc:docMk/>
            <pc:sldMk cId="0" sldId="472"/>
            <ac:graphicFrameMk id="37892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0:58.643" v="12"/>
          <ac:graphicFrameMkLst>
            <pc:docMk/>
            <pc:sldMk cId="0" sldId="472"/>
            <ac:graphicFrameMk id="37894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0:58.643" v="12"/>
          <ac:graphicFrameMkLst>
            <pc:docMk/>
            <pc:sldMk cId="0" sldId="472"/>
            <ac:graphicFrameMk id="3789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0:58.643" v="12"/>
          <ac:graphicFrameMkLst>
            <pc:docMk/>
            <pc:sldMk cId="0" sldId="472"/>
            <ac:graphicFrameMk id="37896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0:58.643" v="12"/>
          <ac:graphicFrameMkLst>
            <pc:docMk/>
            <pc:sldMk cId="0" sldId="472"/>
            <ac:graphicFrameMk id="37897" creationId="{00000000-0000-0000-0000-000000000000}"/>
          </ac:graphicFrameMkLst>
        </pc:graphicFrameChg>
      </pc:sldChg>
      <pc:sldChg chg="addSp delSp modSp">
        <pc:chgData name="CAI JUN" userId="08ce88e1165b00db" providerId="LiveId" clId="{1717F0EA-D6AF-4F9E-B1C8-40DB24153074}" dt="2020-06-11T00:33:21.621" v="34"/>
        <pc:sldMkLst>
          <pc:docMk/>
          <pc:sldMk cId="0" sldId="473"/>
        </pc:sldMkLst>
        <pc:spChg chg="mod">
          <ac:chgData name="CAI JUN" userId="08ce88e1165b00db" providerId="LiveId" clId="{1717F0EA-D6AF-4F9E-B1C8-40DB24153074}" dt="2020-06-11T00:32:24.878" v="22"/>
          <ac:spMkLst>
            <pc:docMk/>
            <pc:sldMk cId="0" sldId="473"/>
            <ac:spMk id="16" creationId="{064EB98B-9A9F-4B5B-B7FB-7118DE31D3F0}"/>
          </ac:spMkLst>
        </pc:spChg>
        <pc:grpChg chg="add mod">
          <ac:chgData name="CAI JUN" userId="08ce88e1165b00db" providerId="LiveId" clId="{1717F0EA-D6AF-4F9E-B1C8-40DB24153074}" dt="2020-06-11T00:32:24.878" v="22"/>
          <ac:grpSpMkLst>
            <pc:docMk/>
            <pc:sldMk cId="0" sldId="473"/>
            <ac:grpSpMk id="15" creationId="{720A9132-9A55-4983-96A7-F45BA6CFF3A6}"/>
          </ac:grpSpMkLst>
        </pc:grpChg>
        <pc:grpChg chg="del">
          <ac:chgData name="CAI JUN" userId="08ce88e1165b00db" providerId="LiveId" clId="{1717F0EA-D6AF-4F9E-B1C8-40DB24153074}" dt="2020-06-11T00:32:24.472" v="21" actId="478"/>
          <ac:grpSpMkLst>
            <pc:docMk/>
            <pc:sldMk cId="0" sldId="473"/>
            <ac:grpSpMk id="38921" creationId="{00000000-0000-0000-0000-000000000000}"/>
          </ac:grpSpMkLst>
        </pc:grpChg>
        <pc:graphicFrameChg chg="mod">
          <ac:chgData name="CAI JUN" userId="08ce88e1165b00db" providerId="LiveId" clId="{1717F0EA-D6AF-4F9E-B1C8-40DB24153074}" dt="2020-06-11T00:32:24.878" v="22"/>
          <ac:graphicFrameMkLst>
            <pc:docMk/>
            <pc:sldMk cId="0" sldId="473"/>
            <ac:graphicFrameMk id="17" creationId="{991F7545-6CA0-40F0-AB8E-FD24A04BF151}"/>
          </ac:graphicFrameMkLst>
        </pc:graphicFrameChg>
        <pc:graphicFrameChg chg="mod">
          <ac:chgData name="CAI JUN" userId="08ce88e1165b00db" providerId="LiveId" clId="{1717F0EA-D6AF-4F9E-B1C8-40DB24153074}" dt="2020-06-11T00:32:24.878" v="22"/>
          <ac:graphicFrameMkLst>
            <pc:docMk/>
            <pc:sldMk cId="0" sldId="473"/>
            <ac:graphicFrameMk id="18" creationId="{47E8218E-DD7F-4794-AA83-F3392526224C}"/>
          </ac:graphicFrameMkLst>
        </pc:graphicFrameChg>
        <pc:graphicFrameChg chg="mod">
          <ac:chgData name="CAI JUN" userId="08ce88e1165b00db" providerId="LiveId" clId="{1717F0EA-D6AF-4F9E-B1C8-40DB24153074}" dt="2020-06-11T00:32:24.878" v="22"/>
          <ac:graphicFrameMkLst>
            <pc:docMk/>
            <pc:sldMk cId="0" sldId="473"/>
            <ac:graphicFrameMk id="19" creationId="{16BA06FB-F570-404C-91DA-51EE8F8E9D43}"/>
          </ac:graphicFrameMkLst>
        </pc:graphicFrameChg>
        <pc:graphicFrameChg chg="mod">
          <ac:chgData name="CAI JUN" userId="08ce88e1165b00db" providerId="LiveId" clId="{1717F0EA-D6AF-4F9E-B1C8-40DB24153074}" dt="2020-06-11T00:32:24.878" v="22"/>
          <ac:graphicFrameMkLst>
            <pc:docMk/>
            <pc:sldMk cId="0" sldId="473"/>
            <ac:graphicFrameMk id="20" creationId="{387B3A37-50CD-48AF-8D7B-C291564F2521}"/>
          </ac:graphicFrameMkLst>
        </pc:graphicFrameChg>
        <pc:graphicFrameChg chg="mod">
          <ac:chgData name="CAI JUN" userId="08ce88e1165b00db" providerId="LiveId" clId="{1717F0EA-D6AF-4F9E-B1C8-40DB24153074}" dt="2020-06-11T00:32:43.808" v="26"/>
          <ac:graphicFrameMkLst>
            <pc:docMk/>
            <pc:sldMk cId="0" sldId="473"/>
            <ac:graphicFrameMk id="38914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2:52.637" v="28"/>
          <ac:graphicFrameMkLst>
            <pc:docMk/>
            <pc:sldMk cId="0" sldId="473"/>
            <ac:graphicFrameMk id="3891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3:00.543" v="30"/>
          <ac:graphicFrameMkLst>
            <pc:docMk/>
            <pc:sldMk cId="0" sldId="473"/>
            <ac:graphicFrameMk id="38916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3:11.168" v="32"/>
          <ac:graphicFrameMkLst>
            <pc:docMk/>
            <pc:sldMk cId="0" sldId="473"/>
            <ac:graphicFrameMk id="38917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3:21.621" v="34"/>
          <ac:graphicFrameMkLst>
            <pc:docMk/>
            <pc:sldMk cId="0" sldId="473"/>
            <ac:graphicFrameMk id="38918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2:33.612" v="24"/>
          <ac:graphicFrameMkLst>
            <pc:docMk/>
            <pc:sldMk cId="0" sldId="473"/>
            <ac:graphicFrameMk id="38920" creationId="{00000000-0000-0000-0000-000000000000}"/>
          </ac:graphicFrameMkLst>
        </pc:graphicFrameChg>
      </pc:sldChg>
      <pc:sldChg chg="modSp">
        <pc:chgData name="CAI JUN" userId="08ce88e1165b00db" providerId="LiveId" clId="{1717F0EA-D6AF-4F9E-B1C8-40DB24153074}" dt="2020-06-11T00:33:59.746" v="41"/>
        <pc:sldMkLst>
          <pc:docMk/>
          <pc:sldMk cId="0" sldId="474"/>
        </pc:sldMkLst>
        <pc:graphicFrameChg chg="mod">
          <ac:chgData name="CAI JUN" userId="08ce88e1165b00db" providerId="LiveId" clId="{1717F0EA-D6AF-4F9E-B1C8-40DB24153074}" dt="2020-06-11T00:33:43.105" v="37"/>
          <ac:graphicFrameMkLst>
            <pc:docMk/>
            <pc:sldMk cId="0" sldId="474"/>
            <ac:graphicFrameMk id="39939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3:59.746" v="41"/>
          <ac:graphicFrameMkLst>
            <pc:docMk/>
            <pc:sldMk cId="0" sldId="474"/>
            <ac:graphicFrameMk id="39941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3:51.652" v="39"/>
          <ac:graphicFrameMkLst>
            <pc:docMk/>
            <pc:sldMk cId="0" sldId="474"/>
            <ac:graphicFrameMk id="39942" creationId="{00000000-0000-0000-0000-000000000000}"/>
          </ac:graphicFrameMkLst>
        </pc:graphicFrameChg>
      </pc:sldChg>
      <pc:sldChg chg="delSp modSp mod">
        <pc:chgData name="CAI JUN" userId="08ce88e1165b00db" providerId="LiveId" clId="{1717F0EA-D6AF-4F9E-B1C8-40DB24153074}" dt="2020-06-11T00:36:53.574" v="105" actId="1036"/>
        <pc:sldMkLst>
          <pc:docMk/>
          <pc:sldMk cId="0" sldId="475"/>
        </pc:sldMkLst>
        <pc:graphicFrameChg chg="mod">
          <ac:chgData name="CAI JUN" userId="08ce88e1165b00db" providerId="LiveId" clId="{1717F0EA-D6AF-4F9E-B1C8-40DB24153074}" dt="2020-06-11T00:35:59.496" v="71"/>
          <ac:graphicFrameMkLst>
            <pc:docMk/>
            <pc:sldMk cId="0" sldId="475"/>
            <ac:graphicFrameMk id="40963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5:47.762" v="68" actId="1038"/>
          <ac:graphicFrameMkLst>
            <pc:docMk/>
            <pc:sldMk cId="0" sldId="475"/>
            <ac:graphicFrameMk id="40964" creationId="{00000000-0000-0000-0000-000000000000}"/>
          </ac:graphicFrameMkLst>
        </pc:graphicFrameChg>
        <pc:graphicFrameChg chg="del mod">
          <ac:chgData name="CAI JUN" userId="08ce88e1165b00db" providerId="LiveId" clId="{1717F0EA-D6AF-4F9E-B1C8-40DB24153074}" dt="2020-06-11T00:35:32.762" v="59" actId="478"/>
          <ac:graphicFrameMkLst>
            <pc:docMk/>
            <pc:sldMk cId="0" sldId="475"/>
            <ac:graphicFrameMk id="40966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4:26.230" v="45"/>
          <ac:graphicFrameMkLst>
            <pc:docMk/>
            <pc:sldMk cId="0" sldId="475"/>
            <ac:graphicFrameMk id="40967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4:14.574" v="43"/>
          <ac:graphicFrameMkLst>
            <pc:docMk/>
            <pc:sldMk cId="0" sldId="475"/>
            <ac:graphicFrameMk id="40968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4:42.387" v="49"/>
          <ac:graphicFrameMkLst>
            <pc:docMk/>
            <pc:sldMk cId="0" sldId="475"/>
            <ac:graphicFrameMk id="40969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4:34.590" v="47"/>
          <ac:graphicFrameMkLst>
            <pc:docMk/>
            <pc:sldMk cId="0" sldId="475"/>
            <ac:graphicFrameMk id="40970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6:07.762" v="73"/>
          <ac:graphicFrameMkLst>
            <pc:docMk/>
            <pc:sldMk cId="0" sldId="475"/>
            <ac:graphicFrameMk id="40971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6:53.574" v="105" actId="1036"/>
          <ac:graphicFrameMkLst>
            <pc:docMk/>
            <pc:sldMk cId="0" sldId="475"/>
            <ac:graphicFrameMk id="40972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6:25.043" v="87" actId="1035"/>
          <ac:graphicFrameMkLst>
            <pc:docMk/>
            <pc:sldMk cId="0" sldId="475"/>
            <ac:graphicFrameMk id="40973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6:48.418" v="96" actId="1035"/>
          <ac:graphicFrameMkLst>
            <pc:docMk/>
            <pc:sldMk cId="0" sldId="475"/>
            <ac:graphicFrameMk id="40974" creationId="{00000000-0000-0000-0000-000000000000}"/>
          </ac:graphicFrameMkLst>
        </pc:graphicFrameChg>
        <pc:picChg chg="del">
          <ac:chgData name="CAI JUN" userId="08ce88e1165b00db" providerId="LiveId" clId="{1717F0EA-D6AF-4F9E-B1C8-40DB24153074}" dt="2020-06-11T00:35:36.980" v="61" actId="478"/>
          <ac:picMkLst>
            <pc:docMk/>
            <pc:sldMk cId="0" sldId="475"/>
            <ac:picMk id="40965" creationId="{00000000-0000-0000-0000-000000000000}"/>
          </ac:picMkLst>
        </pc:picChg>
      </pc:sldChg>
      <pc:sldChg chg="addSp delSp modSp mod">
        <pc:chgData name="CAI JUN" userId="08ce88e1165b00db" providerId="LiveId" clId="{1717F0EA-D6AF-4F9E-B1C8-40DB24153074}" dt="2020-06-11T01:07:50.151" v="720"/>
        <pc:sldMkLst>
          <pc:docMk/>
          <pc:sldMk cId="0" sldId="476"/>
        </pc:sldMkLst>
        <pc:spChg chg="mod">
          <ac:chgData name="CAI JUN" userId="08ce88e1165b00db" providerId="LiveId" clId="{1717F0EA-D6AF-4F9E-B1C8-40DB24153074}" dt="2020-06-11T00:38:25.668" v="137"/>
          <ac:spMkLst>
            <pc:docMk/>
            <pc:sldMk cId="0" sldId="476"/>
            <ac:spMk id="6" creationId="{00000000-0000-0000-0000-000000000000}"/>
          </ac:spMkLst>
        </pc:spChg>
        <pc:spChg chg="mod">
          <ac:chgData name="CAI JUN" userId="08ce88e1165b00db" providerId="LiveId" clId="{1717F0EA-D6AF-4F9E-B1C8-40DB24153074}" dt="2020-06-11T01:07:50.151" v="720"/>
          <ac:spMkLst>
            <pc:docMk/>
            <pc:sldMk cId="0" sldId="476"/>
            <ac:spMk id="32" creationId="{D0A7D76C-FBCA-4FB8-8929-520AE37AC991}"/>
          </ac:spMkLst>
        </pc:spChg>
        <pc:spChg chg="mod">
          <ac:chgData name="CAI JUN" userId="08ce88e1165b00db" providerId="LiveId" clId="{1717F0EA-D6AF-4F9E-B1C8-40DB24153074}" dt="2020-06-11T01:07:50.151" v="720"/>
          <ac:spMkLst>
            <pc:docMk/>
            <pc:sldMk cId="0" sldId="476"/>
            <ac:spMk id="35" creationId="{8EAB0147-D548-4B77-9911-BC0B0C785FBB}"/>
          </ac:spMkLst>
        </pc:spChg>
        <pc:spChg chg="mod">
          <ac:chgData name="CAI JUN" userId="08ce88e1165b00db" providerId="LiveId" clId="{1717F0EA-D6AF-4F9E-B1C8-40DB24153074}" dt="2020-06-11T01:07:50.151" v="720"/>
          <ac:spMkLst>
            <pc:docMk/>
            <pc:sldMk cId="0" sldId="476"/>
            <ac:spMk id="38" creationId="{2829DDA9-66C3-4F25-9425-4D7C7B826B2D}"/>
          </ac:spMkLst>
        </pc:spChg>
        <pc:spChg chg="mod">
          <ac:chgData name="CAI JUN" userId="08ce88e1165b00db" providerId="LiveId" clId="{1717F0EA-D6AF-4F9E-B1C8-40DB24153074}" dt="2020-06-11T01:07:50.151" v="720"/>
          <ac:spMkLst>
            <pc:docMk/>
            <pc:sldMk cId="0" sldId="476"/>
            <ac:spMk id="39" creationId="{8CF6184F-118F-43DF-8059-6F9F67022586}"/>
          </ac:spMkLst>
        </pc:spChg>
        <pc:spChg chg="mod">
          <ac:chgData name="CAI JUN" userId="08ce88e1165b00db" providerId="LiveId" clId="{1717F0EA-D6AF-4F9E-B1C8-40DB24153074}" dt="2020-06-11T01:07:50.151" v="720"/>
          <ac:spMkLst>
            <pc:docMk/>
            <pc:sldMk cId="0" sldId="476"/>
            <ac:spMk id="40" creationId="{65AB93B4-A4A4-448F-9187-EBB8D4735232}"/>
          </ac:spMkLst>
        </pc:spChg>
        <pc:spChg chg="mod">
          <ac:chgData name="CAI JUN" userId="08ce88e1165b00db" providerId="LiveId" clId="{1717F0EA-D6AF-4F9E-B1C8-40DB24153074}" dt="2020-06-11T01:07:50.151" v="720"/>
          <ac:spMkLst>
            <pc:docMk/>
            <pc:sldMk cId="0" sldId="476"/>
            <ac:spMk id="43" creationId="{1D699572-7950-4F20-B3C1-EFD5CA6B8E78}"/>
          </ac:spMkLst>
        </pc:spChg>
        <pc:spChg chg="mod">
          <ac:chgData name="CAI JUN" userId="08ce88e1165b00db" providerId="LiveId" clId="{1717F0EA-D6AF-4F9E-B1C8-40DB24153074}" dt="2020-06-11T01:07:50.151" v="720"/>
          <ac:spMkLst>
            <pc:docMk/>
            <pc:sldMk cId="0" sldId="476"/>
            <ac:spMk id="44" creationId="{F708D63F-D2F4-45B5-AF76-CE9CBB7C3E1D}"/>
          </ac:spMkLst>
        </pc:spChg>
        <pc:spChg chg="mod">
          <ac:chgData name="CAI JUN" userId="08ce88e1165b00db" providerId="LiveId" clId="{1717F0EA-D6AF-4F9E-B1C8-40DB24153074}" dt="2020-06-11T00:39:20.668" v="147" actId="14100"/>
          <ac:spMkLst>
            <pc:docMk/>
            <pc:sldMk cId="0" sldId="476"/>
            <ac:spMk id="41986" creationId="{00000000-0000-0000-0000-000000000000}"/>
          </ac:spMkLst>
        </pc:spChg>
        <pc:spChg chg="mod">
          <ac:chgData name="CAI JUN" userId="08ce88e1165b00db" providerId="LiveId" clId="{1717F0EA-D6AF-4F9E-B1C8-40DB24153074}" dt="2020-06-11T00:39:20.668" v="147" actId="14100"/>
          <ac:spMkLst>
            <pc:docMk/>
            <pc:sldMk cId="0" sldId="476"/>
            <ac:spMk id="41989" creationId="{00000000-0000-0000-0000-000000000000}"/>
          </ac:spMkLst>
        </pc:spChg>
        <pc:spChg chg="mod">
          <ac:chgData name="CAI JUN" userId="08ce88e1165b00db" providerId="LiveId" clId="{1717F0EA-D6AF-4F9E-B1C8-40DB24153074}" dt="2020-06-11T00:39:20.668" v="147" actId="14100"/>
          <ac:spMkLst>
            <pc:docMk/>
            <pc:sldMk cId="0" sldId="476"/>
            <ac:spMk id="41992" creationId="{00000000-0000-0000-0000-000000000000}"/>
          </ac:spMkLst>
        </pc:spChg>
        <pc:spChg chg="mod">
          <ac:chgData name="CAI JUN" userId="08ce88e1165b00db" providerId="LiveId" clId="{1717F0EA-D6AF-4F9E-B1C8-40DB24153074}" dt="2020-06-11T00:39:20.668" v="147" actId="14100"/>
          <ac:spMkLst>
            <pc:docMk/>
            <pc:sldMk cId="0" sldId="476"/>
            <ac:spMk id="41993" creationId="{00000000-0000-0000-0000-000000000000}"/>
          </ac:spMkLst>
        </pc:spChg>
        <pc:spChg chg="mod">
          <ac:chgData name="CAI JUN" userId="08ce88e1165b00db" providerId="LiveId" clId="{1717F0EA-D6AF-4F9E-B1C8-40DB24153074}" dt="2020-06-11T00:39:20.668" v="147" actId="14100"/>
          <ac:spMkLst>
            <pc:docMk/>
            <pc:sldMk cId="0" sldId="476"/>
            <ac:spMk id="41994" creationId="{00000000-0000-0000-0000-000000000000}"/>
          </ac:spMkLst>
        </pc:spChg>
        <pc:spChg chg="mod">
          <ac:chgData name="CAI JUN" userId="08ce88e1165b00db" providerId="LiveId" clId="{1717F0EA-D6AF-4F9E-B1C8-40DB24153074}" dt="2020-06-11T00:39:20.668" v="147" actId="14100"/>
          <ac:spMkLst>
            <pc:docMk/>
            <pc:sldMk cId="0" sldId="476"/>
            <ac:spMk id="41997" creationId="{00000000-0000-0000-0000-000000000000}"/>
          </ac:spMkLst>
        </pc:spChg>
        <pc:spChg chg="mod">
          <ac:chgData name="CAI JUN" userId="08ce88e1165b00db" providerId="LiveId" clId="{1717F0EA-D6AF-4F9E-B1C8-40DB24153074}" dt="2020-06-11T00:39:20.668" v="147" actId="14100"/>
          <ac:spMkLst>
            <pc:docMk/>
            <pc:sldMk cId="0" sldId="476"/>
            <ac:spMk id="41998" creationId="{00000000-0000-0000-0000-000000000000}"/>
          </ac:spMkLst>
        </pc:spChg>
        <pc:grpChg chg="add del mod">
          <ac:chgData name="CAI JUN" userId="08ce88e1165b00db" providerId="LiveId" clId="{1717F0EA-D6AF-4F9E-B1C8-40DB24153074}" dt="2020-06-11T01:07:49.214" v="719" actId="478"/>
          <ac:grpSpMkLst>
            <pc:docMk/>
            <pc:sldMk cId="0" sldId="476"/>
            <ac:grpSpMk id="4" creationId="{F4A54713-B2EB-4C71-A4D9-EAAC09C61262}"/>
          </ac:grpSpMkLst>
        </pc:grpChg>
        <pc:grpChg chg="mod">
          <ac:chgData name="CAI JUN" userId="08ce88e1165b00db" providerId="LiveId" clId="{1717F0EA-D6AF-4F9E-B1C8-40DB24153074}" dt="2020-06-11T00:38:25.668" v="137"/>
          <ac:grpSpMkLst>
            <pc:docMk/>
            <pc:sldMk cId="0" sldId="476"/>
            <ac:grpSpMk id="7" creationId="{00000000-0000-0000-0000-000000000000}"/>
          </ac:grpSpMkLst>
        </pc:grpChg>
        <pc:grpChg chg="add mod">
          <ac:chgData name="CAI JUN" userId="08ce88e1165b00db" providerId="LiveId" clId="{1717F0EA-D6AF-4F9E-B1C8-40DB24153074}" dt="2020-06-11T01:07:50.151" v="720"/>
          <ac:grpSpMkLst>
            <pc:docMk/>
            <pc:sldMk cId="0" sldId="476"/>
            <ac:grpSpMk id="31" creationId="{C0DB7E53-C593-445A-8633-23213A01DA51}"/>
          </ac:grpSpMkLst>
        </pc:grpChg>
        <pc:graphicFrameChg chg="mod">
          <ac:chgData name="CAI JUN" userId="08ce88e1165b00db" providerId="LiveId" clId="{1717F0EA-D6AF-4F9E-B1C8-40DB24153074}" dt="2020-06-11T00:38:36.980" v="140"/>
          <ac:graphicFrameMkLst>
            <pc:docMk/>
            <pc:sldMk cId="0" sldId="476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8:08.074" v="133"/>
          <ac:graphicFrameMkLst>
            <pc:docMk/>
            <pc:sldMk cId="0" sldId="476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33" creationId="{1B9020BC-9EF8-4AD1-81EC-E9AD29330B15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34" creationId="{5192FC1A-B6AD-4D62-BEDE-C0A90EDD5D09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36" creationId="{A2A04EDB-63BF-4982-B7FD-FCAC4814EC10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37" creationId="{7965844F-7E09-486D-A8E6-D48F08B791F7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41" creationId="{D84F909F-0671-4B3E-B109-96821B97FC46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42" creationId="{6F984BCA-D428-447E-9AFF-8723815CBC98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45" creationId="{79CE09EB-7DD6-409F-9D84-3FD24FD59B33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46" creationId="{6EDFB656-BDE3-4D86-A17C-E0322C0E8A1F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47" creationId="{D7A2C680-F903-4581-9CEF-561F7D22FF05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48" creationId="{47B7898E-BC1F-4FDD-8AD4-B1466270ED44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1987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1988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1990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1991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199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1996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1999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2000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2001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2008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8:27.434" v="138" actId="1035"/>
          <ac:graphicFrameMkLst>
            <pc:docMk/>
            <pc:sldMk cId="0" sldId="476"/>
            <ac:graphicFrameMk id="42012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7:56.605" v="129"/>
          <ac:graphicFrameMkLst>
            <pc:docMk/>
            <pc:sldMk cId="0" sldId="476"/>
            <ac:graphicFrameMk id="25705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7:59.512" v="131"/>
          <ac:graphicFrameMkLst>
            <pc:docMk/>
            <pc:sldMk cId="0" sldId="476"/>
            <ac:graphicFrameMk id="257061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8:11.777" v="135"/>
          <ac:graphicFrameMkLst>
            <pc:docMk/>
            <pc:sldMk cId="0" sldId="476"/>
            <ac:graphicFrameMk id="257062" creationId="{00000000-0000-0000-0000-000000000000}"/>
          </ac:graphicFrameMkLst>
        </pc:graphicFrameChg>
      </pc:sldChg>
      <pc:sldChg chg="addSp delSp modSp mod">
        <pc:chgData name="CAI JUN" userId="08ce88e1165b00db" providerId="LiveId" clId="{1717F0EA-D6AF-4F9E-B1C8-40DB24153074}" dt="2020-06-11T01:06:35.885" v="714" actId="1035"/>
        <pc:sldMkLst>
          <pc:docMk/>
          <pc:sldMk cId="0" sldId="477"/>
        </pc:sldMkLst>
        <pc:spChg chg="mod">
          <ac:chgData name="CAI JUN" userId="08ce88e1165b00db" providerId="LiveId" clId="{1717F0EA-D6AF-4F9E-B1C8-40DB24153074}" dt="2020-06-11T00:40:09.449" v="159"/>
          <ac:spMkLst>
            <pc:docMk/>
            <pc:sldMk cId="0" sldId="477"/>
            <ac:spMk id="30" creationId="{00000000-0000-0000-0000-000000000000}"/>
          </ac:spMkLst>
        </pc:spChg>
        <pc:spChg chg="mod">
          <ac:chgData name="CAI JUN" userId="08ce88e1165b00db" providerId="LiveId" clId="{1717F0EA-D6AF-4F9E-B1C8-40DB24153074}" dt="2020-06-11T01:05:18.214" v="630" actId="1037"/>
          <ac:spMkLst>
            <pc:docMk/>
            <pc:sldMk cId="0" sldId="477"/>
            <ac:spMk id="32" creationId="{806C67CE-3260-4109-8D56-A6181EFF089C}"/>
          </ac:spMkLst>
        </pc:spChg>
        <pc:spChg chg="mod">
          <ac:chgData name="CAI JUN" userId="08ce88e1165b00db" providerId="LiveId" clId="{1717F0EA-D6AF-4F9E-B1C8-40DB24153074}" dt="2020-06-11T01:05:18.214" v="630" actId="1037"/>
          <ac:spMkLst>
            <pc:docMk/>
            <pc:sldMk cId="0" sldId="477"/>
            <ac:spMk id="35" creationId="{087A9AED-8D7E-45A5-B759-F2A1DE185455}"/>
          </ac:spMkLst>
        </pc:spChg>
        <pc:spChg chg="mod">
          <ac:chgData name="CAI JUN" userId="08ce88e1165b00db" providerId="LiveId" clId="{1717F0EA-D6AF-4F9E-B1C8-40DB24153074}" dt="2020-06-11T01:05:18.214" v="630" actId="1037"/>
          <ac:spMkLst>
            <pc:docMk/>
            <pc:sldMk cId="0" sldId="477"/>
            <ac:spMk id="38" creationId="{1C8D3B5E-1555-4378-AF15-3516D4DC51A2}"/>
          </ac:spMkLst>
        </pc:spChg>
        <pc:spChg chg="mod">
          <ac:chgData name="CAI JUN" userId="08ce88e1165b00db" providerId="LiveId" clId="{1717F0EA-D6AF-4F9E-B1C8-40DB24153074}" dt="2020-06-11T01:05:18.214" v="630" actId="1037"/>
          <ac:spMkLst>
            <pc:docMk/>
            <pc:sldMk cId="0" sldId="477"/>
            <ac:spMk id="39" creationId="{571D628A-4C05-4F50-B417-840754FE1157}"/>
          </ac:spMkLst>
        </pc:spChg>
        <pc:spChg chg="mod">
          <ac:chgData name="CAI JUN" userId="08ce88e1165b00db" providerId="LiveId" clId="{1717F0EA-D6AF-4F9E-B1C8-40DB24153074}" dt="2020-06-11T01:05:18.214" v="630" actId="1037"/>
          <ac:spMkLst>
            <pc:docMk/>
            <pc:sldMk cId="0" sldId="477"/>
            <ac:spMk id="40" creationId="{8845399A-B397-407C-BD02-EFAC1FBADCBA}"/>
          </ac:spMkLst>
        </pc:spChg>
        <pc:spChg chg="mod">
          <ac:chgData name="CAI JUN" userId="08ce88e1165b00db" providerId="LiveId" clId="{1717F0EA-D6AF-4F9E-B1C8-40DB24153074}" dt="2020-06-11T01:05:38.589" v="669" actId="20577"/>
          <ac:spMkLst>
            <pc:docMk/>
            <pc:sldMk cId="0" sldId="477"/>
            <ac:spMk id="43" creationId="{7775D00C-9E8B-4D14-BB99-18210BDD1916}"/>
          </ac:spMkLst>
        </pc:spChg>
        <pc:spChg chg="mod">
          <ac:chgData name="CAI JUN" userId="08ce88e1165b00db" providerId="LiveId" clId="{1717F0EA-D6AF-4F9E-B1C8-40DB24153074}" dt="2020-06-11T01:05:18.214" v="630" actId="1037"/>
          <ac:spMkLst>
            <pc:docMk/>
            <pc:sldMk cId="0" sldId="477"/>
            <ac:spMk id="44" creationId="{A7986B94-96E2-42B1-9EBD-54C723B4178C}"/>
          </ac:spMkLst>
        </pc:spChg>
        <pc:spChg chg="del">
          <ac:chgData name="CAI JUN" userId="08ce88e1165b00db" providerId="LiveId" clId="{1717F0EA-D6AF-4F9E-B1C8-40DB24153074}" dt="2020-06-11T00:38:58.512" v="142" actId="478"/>
          <ac:spMkLst>
            <pc:docMk/>
            <pc:sldMk cId="0" sldId="477"/>
            <ac:spMk id="43010" creationId="{00000000-0000-0000-0000-000000000000}"/>
          </ac:spMkLst>
        </pc:spChg>
        <pc:spChg chg="del">
          <ac:chgData name="CAI JUN" userId="08ce88e1165b00db" providerId="LiveId" clId="{1717F0EA-D6AF-4F9E-B1C8-40DB24153074}" dt="2020-06-11T00:38:58.512" v="142" actId="478"/>
          <ac:spMkLst>
            <pc:docMk/>
            <pc:sldMk cId="0" sldId="477"/>
            <ac:spMk id="43013" creationId="{00000000-0000-0000-0000-000000000000}"/>
          </ac:spMkLst>
        </pc:spChg>
        <pc:spChg chg="del">
          <ac:chgData name="CAI JUN" userId="08ce88e1165b00db" providerId="LiveId" clId="{1717F0EA-D6AF-4F9E-B1C8-40DB24153074}" dt="2020-06-11T00:38:58.512" v="142" actId="478"/>
          <ac:spMkLst>
            <pc:docMk/>
            <pc:sldMk cId="0" sldId="477"/>
            <ac:spMk id="43016" creationId="{00000000-0000-0000-0000-000000000000}"/>
          </ac:spMkLst>
        </pc:spChg>
        <pc:spChg chg="del">
          <ac:chgData name="CAI JUN" userId="08ce88e1165b00db" providerId="LiveId" clId="{1717F0EA-D6AF-4F9E-B1C8-40DB24153074}" dt="2020-06-11T00:38:58.512" v="142" actId="478"/>
          <ac:spMkLst>
            <pc:docMk/>
            <pc:sldMk cId="0" sldId="477"/>
            <ac:spMk id="43017" creationId="{00000000-0000-0000-0000-000000000000}"/>
          </ac:spMkLst>
        </pc:spChg>
        <pc:spChg chg="del">
          <ac:chgData name="CAI JUN" userId="08ce88e1165b00db" providerId="LiveId" clId="{1717F0EA-D6AF-4F9E-B1C8-40DB24153074}" dt="2020-06-11T00:38:58.512" v="142" actId="478"/>
          <ac:spMkLst>
            <pc:docMk/>
            <pc:sldMk cId="0" sldId="477"/>
            <ac:spMk id="43018" creationId="{00000000-0000-0000-0000-000000000000}"/>
          </ac:spMkLst>
        </pc:spChg>
        <pc:spChg chg="del">
          <ac:chgData name="CAI JUN" userId="08ce88e1165b00db" providerId="LiveId" clId="{1717F0EA-D6AF-4F9E-B1C8-40DB24153074}" dt="2020-06-11T00:38:58.512" v="142" actId="478"/>
          <ac:spMkLst>
            <pc:docMk/>
            <pc:sldMk cId="0" sldId="477"/>
            <ac:spMk id="43021" creationId="{00000000-0000-0000-0000-000000000000}"/>
          </ac:spMkLst>
        </pc:spChg>
        <pc:spChg chg="del">
          <ac:chgData name="CAI JUN" userId="08ce88e1165b00db" providerId="LiveId" clId="{1717F0EA-D6AF-4F9E-B1C8-40DB24153074}" dt="2020-06-11T00:38:58.512" v="142" actId="478"/>
          <ac:spMkLst>
            <pc:docMk/>
            <pc:sldMk cId="0" sldId="477"/>
            <ac:spMk id="43022" creationId="{00000000-0000-0000-0000-000000000000}"/>
          </ac:spMkLst>
        </pc:spChg>
        <pc:spChg chg="mod">
          <ac:chgData name="CAI JUN" userId="08ce88e1165b00db" providerId="LiveId" clId="{1717F0EA-D6AF-4F9E-B1C8-40DB24153074}" dt="2020-06-11T01:06:17.776" v="694" actId="1035"/>
          <ac:spMkLst>
            <pc:docMk/>
            <pc:sldMk cId="0" sldId="477"/>
            <ac:spMk id="43036" creationId="{00000000-0000-0000-0000-000000000000}"/>
          </ac:spMkLst>
        </pc:spChg>
        <pc:grpChg chg="mod">
          <ac:chgData name="CAI JUN" userId="08ce88e1165b00db" providerId="LiveId" clId="{1717F0EA-D6AF-4F9E-B1C8-40DB24153074}" dt="2020-06-11T00:40:09.449" v="159"/>
          <ac:grpSpMkLst>
            <pc:docMk/>
            <pc:sldMk cId="0" sldId="477"/>
            <ac:grpSpMk id="28" creationId="{00000000-0000-0000-0000-000000000000}"/>
          </ac:grpSpMkLst>
        </pc:grpChg>
        <pc:grpChg chg="add mod">
          <ac:chgData name="CAI JUN" userId="08ce88e1165b00db" providerId="LiveId" clId="{1717F0EA-D6AF-4F9E-B1C8-40DB24153074}" dt="2020-06-11T01:05:18.214" v="630" actId="1037"/>
          <ac:grpSpMkLst>
            <pc:docMk/>
            <pc:sldMk cId="0" sldId="477"/>
            <ac:grpSpMk id="31" creationId="{5E18418B-45D0-4C0F-8B91-29C6129C578A}"/>
          </ac:grpSpMkLst>
        </pc:grpChg>
        <pc:grpChg chg="mod">
          <ac:chgData name="CAI JUN" userId="08ce88e1165b00db" providerId="LiveId" clId="{1717F0EA-D6AF-4F9E-B1C8-40DB24153074}" dt="2020-06-11T01:06:17.776" v="694" actId="1035"/>
          <ac:grpSpMkLst>
            <pc:docMk/>
            <pc:sldMk cId="0" sldId="477"/>
            <ac:grpSpMk id="43032" creationId="{00000000-0000-0000-0000-000000000000}"/>
          </ac:grpSpMkLst>
        </pc:grpChg>
        <pc:graphicFrameChg chg="mod">
          <ac:chgData name="CAI JUN" userId="08ce88e1165b00db" providerId="LiveId" clId="{1717F0EA-D6AF-4F9E-B1C8-40DB24153074}" dt="2020-06-11T00:40:17.137" v="161"/>
          <ac:graphicFrameMkLst>
            <pc:docMk/>
            <pc:sldMk cId="0" sldId="477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6:35.885" v="714" actId="1035"/>
          <ac:graphicFrameMkLst>
            <pc:docMk/>
            <pc:sldMk cId="0" sldId="477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33" creationId="{10FCAF77-EAA8-46C2-A570-185A7327663C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34" creationId="{17F41394-0EBB-4ED0-95FA-8246D9495A71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36" creationId="{6686ECA5-A6B0-4A19-94B8-78A008A21AB3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37" creationId="{C953547F-209E-4DFC-B508-59F3C9494911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41" creationId="{AA64E509-4AB8-4672-A70E-D654AFF239E5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42" creationId="{21CD6F24-1894-427C-9AE3-B5DA3431DF0F}"/>
          </ac:graphicFrameMkLst>
        </pc:graphicFrameChg>
        <pc:graphicFrameChg chg="mod">
          <ac:chgData name="CAI JUN" userId="08ce88e1165b00db" providerId="LiveId" clId="{1717F0EA-D6AF-4F9E-B1C8-40DB24153074}" dt="2020-06-11T01:05:34.479" v="668" actId="1038"/>
          <ac:graphicFrameMkLst>
            <pc:docMk/>
            <pc:sldMk cId="0" sldId="477"/>
            <ac:graphicFrameMk id="45" creationId="{C4B97223-A71F-48A9-8857-B2F69B4C9945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46" creationId="{E55A80E3-8D44-4D5D-8695-1E23A38502D4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47" creationId="{72B2D066-D9C5-4B0B-BB9D-4086F0E8316C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48" creationId="{7473686A-8C3F-4EA2-BF5A-E6821AE7EB4D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11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12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14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15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19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20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23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24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28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29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40:09.449" v="159"/>
          <ac:graphicFrameMkLst>
            <pc:docMk/>
            <pc:sldMk cId="0" sldId="477"/>
            <ac:graphicFrameMk id="4303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6:17.776" v="694" actId="1035"/>
          <ac:graphicFrameMkLst>
            <pc:docMk/>
            <pc:sldMk cId="0" sldId="477"/>
            <ac:graphicFrameMk id="43037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6:17.776" v="694" actId="1035"/>
          <ac:graphicFrameMkLst>
            <pc:docMk/>
            <pc:sldMk cId="0" sldId="477"/>
            <ac:graphicFrameMk id="43038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6:29.229" v="711" actId="1035"/>
          <ac:graphicFrameMkLst>
            <pc:docMk/>
            <pc:sldMk cId="0" sldId="477"/>
            <ac:graphicFrameMk id="259100" creationId="{00000000-0000-0000-0000-000000000000}"/>
          </ac:graphicFrameMkLst>
        </pc:graphicFrameChg>
      </pc:sldChg>
      <pc:sldChg chg="addSp delSp modSp">
        <pc:chgData name="CAI JUN" userId="08ce88e1165b00db" providerId="LiveId" clId="{1717F0EA-D6AF-4F9E-B1C8-40DB24153074}" dt="2020-06-11T01:07:25.354" v="716"/>
        <pc:sldMkLst>
          <pc:docMk/>
          <pc:sldMk cId="0" sldId="478"/>
        </pc:sldMkLst>
        <pc:spChg chg="mod">
          <ac:chgData name="CAI JUN" userId="08ce88e1165b00db" providerId="LiveId" clId="{1717F0EA-D6AF-4F9E-B1C8-40DB24153074}" dt="2020-06-11T00:40:33.324" v="163"/>
          <ac:spMkLst>
            <pc:docMk/>
            <pc:sldMk cId="0" sldId="478"/>
            <ac:spMk id="34" creationId="{B541D8C6-6B97-4E64-9E36-35E511D77C3C}"/>
          </ac:spMkLst>
        </pc:spChg>
        <pc:spChg chg="mod">
          <ac:chgData name="CAI JUN" userId="08ce88e1165b00db" providerId="LiveId" clId="{1717F0EA-D6AF-4F9E-B1C8-40DB24153074}" dt="2020-06-11T00:40:33.324" v="163"/>
          <ac:spMkLst>
            <pc:docMk/>
            <pc:sldMk cId="0" sldId="478"/>
            <ac:spMk id="37" creationId="{3814BE14-126C-4D85-B614-8BDF7EEF4A37}"/>
          </ac:spMkLst>
        </pc:spChg>
        <pc:spChg chg="mod">
          <ac:chgData name="CAI JUN" userId="08ce88e1165b00db" providerId="LiveId" clId="{1717F0EA-D6AF-4F9E-B1C8-40DB24153074}" dt="2020-06-11T00:40:33.324" v="163"/>
          <ac:spMkLst>
            <pc:docMk/>
            <pc:sldMk cId="0" sldId="478"/>
            <ac:spMk id="40" creationId="{92ED571F-8A73-45F3-9F3C-13A5C411377B}"/>
          </ac:spMkLst>
        </pc:spChg>
        <pc:spChg chg="mod">
          <ac:chgData name="CAI JUN" userId="08ce88e1165b00db" providerId="LiveId" clId="{1717F0EA-D6AF-4F9E-B1C8-40DB24153074}" dt="2020-06-11T00:40:33.324" v="163"/>
          <ac:spMkLst>
            <pc:docMk/>
            <pc:sldMk cId="0" sldId="478"/>
            <ac:spMk id="41" creationId="{CECAB3DA-A2E4-41B5-8B8B-EC45312F401B}"/>
          </ac:spMkLst>
        </pc:spChg>
        <pc:spChg chg="mod">
          <ac:chgData name="CAI JUN" userId="08ce88e1165b00db" providerId="LiveId" clId="{1717F0EA-D6AF-4F9E-B1C8-40DB24153074}" dt="2020-06-11T00:40:33.324" v="163"/>
          <ac:spMkLst>
            <pc:docMk/>
            <pc:sldMk cId="0" sldId="478"/>
            <ac:spMk id="42" creationId="{EEC382D0-AFA1-4A38-B752-28B6B9AB3BC4}"/>
          </ac:spMkLst>
        </pc:spChg>
        <pc:spChg chg="mod">
          <ac:chgData name="CAI JUN" userId="08ce88e1165b00db" providerId="LiveId" clId="{1717F0EA-D6AF-4F9E-B1C8-40DB24153074}" dt="2020-06-11T00:40:33.324" v="163"/>
          <ac:spMkLst>
            <pc:docMk/>
            <pc:sldMk cId="0" sldId="478"/>
            <ac:spMk id="45" creationId="{7F73EC06-6CB0-4C7F-8DA0-73AF282139DB}"/>
          </ac:spMkLst>
        </pc:spChg>
        <pc:spChg chg="mod">
          <ac:chgData name="CAI JUN" userId="08ce88e1165b00db" providerId="LiveId" clId="{1717F0EA-D6AF-4F9E-B1C8-40DB24153074}" dt="2020-06-11T00:40:33.324" v="163"/>
          <ac:spMkLst>
            <pc:docMk/>
            <pc:sldMk cId="0" sldId="478"/>
            <ac:spMk id="46" creationId="{41E8BDC2-4B68-4A02-A74B-0D61C4BD0D3E}"/>
          </ac:spMkLst>
        </pc:spChg>
        <pc:spChg chg="mod">
          <ac:chgData name="CAI JUN" userId="08ce88e1165b00db" providerId="LiveId" clId="{1717F0EA-D6AF-4F9E-B1C8-40DB24153074}" dt="2020-06-11T01:07:25.354" v="716"/>
          <ac:spMkLst>
            <pc:docMk/>
            <pc:sldMk cId="0" sldId="478"/>
            <ac:spMk id="52" creationId="{069F3083-BB0A-4873-B05F-2E23D3C68A51}"/>
          </ac:spMkLst>
        </pc:spChg>
        <pc:spChg chg="mod">
          <ac:chgData name="CAI JUN" userId="08ce88e1165b00db" providerId="LiveId" clId="{1717F0EA-D6AF-4F9E-B1C8-40DB24153074}" dt="2020-06-11T01:07:25.354" v="716"/>
          <ac:spMkLst>
            <pc:docMk/>
            <pc:sldMk cId="0" sldId="478"/>
            <ac:spMk id="55" creationId="{5AF445F3-FFAB-45F3-AF98-A02C46E629E9}"/>
          </ac:spMkLst>
        </pc:spChg>
        <pc:spChg chg="mod">
          <ac:chgData name="CAI JUN" userId="08ce88e1165b00db" providerId="LiveId" clId="{1717F0EA-D6AF-4F9E-B1C8-40DB24153074}" dt="2020-06-11T01:07:25.354" v="716"/>
          <ac:spMkLst>
            <pc:docMk/>
            <pc:sldMk cId="0" sldId="478"/>
            <ac:spMk id="58" creationId="{41FFEB99-7190-41CE-A207-8F602037352D}"/>
          </ac:spMkLst>
        </pc:spChg>
        <pc:spChg chg="mod">
          <ac:chgData name="CAI JUN" userId="08ce88e1165b00db" providerId="LiveId" clId="{1717F0EA-D6AF-4F9E-B1C8-40DB24153074}" dt="2020-06-11T01:07:25.354" v="716"/>
          <ac:spMkLst>
            <pc:docMk/>
            <pc:sldMk cId="0" sldId="478"/>
            <ac:spMk id="59" creationId="{B14D4D1E-14F5-4866-86DC-1C46C3B2C8E5}"/>
          </ac:spMkLst>
        </pc:spChg>
        <pc:spChg chg="mod">
          <ac:chgData name="CAI JUN" userId="08ce88e1165b00db" providerId="LiveId" clId="{1717F0EA-D6AF-4F9E-B1C8-40DB24153074}" dt="2020-06-11T01:07:25.354" v="716"/>
          <ac:spMkLst>
            <pc:docMk/>
            <pc:sldMk cId="0" sldId="478"/>
            <ac:spMk id="60" creationId="{35A5DFBA-BE43-4F9E-A1C4-26BAD6979935}"/>
          </ac:spMkLst>
        </pc:spChg>
        <pc:spChg chg="mod">
          <ac:chgData name="CAI JUN" userId="08ce88e1165b00db" providerId="LiveId" clId="{1717F0EA-D6AF-4F9E-B1C8-40DB24153074}" dt="2020-06-11T01:07:25.354" v="716"/>
          <ac:spMkLst>
            <pc:docMk/>
            <pc:sldMk cId="0" sldId="478"/>
            <ac:spMk id="63" creationId="{C8294BE1-97CE-4BE2-988C-E85B3101B43B}"/>
          </ac:spMkLst>
        </pc:spChg>
        <pc:spChg chg="mod">
          <ac:chgData name="CAI JUN" userId="08ce88e1165b00db" providerId="LiveId" clId="{1717F0EA-D6AF-4F9E-B1C8-40DB24153074}" dt="2020-06-11T01:07:25.354" v="716"/>
          <ac:spMkLst>
            <pc:docMk/>
            <pc:sldMk cId="0" sldId="478"/>
            <ac:spMk id="64" creationId="{7BF1055C-60CC-440E-8EBC-BF5596CE3321}"/>
          </ac:spMkLst>
        </pc:spChg>
        <pc:spChg chg="del">
          <ac:chgData name="CAI JUN" userId="08ce88e1165b00db" providerId="LiveId" clId="{1717F0EA-D6AF-4F9E-B1C8-40DB24153074}" dt="2020-06-11T00:40:32.559" v="162" actId="478"/>
          <ac:spMkLst>
            <pc:docMk/>
            <pc:sldMk cId="0" sldId="478"/>
            <ac:spMk id="44034" creationId="{00000000-0000-0000-0000-000000000000}"/>
          </ac:spMkLst>
        </pc:spChg>
        <pc:spChg chg="del">
          <ac:chgData name="CAI JUN" userId="08ce88e1165b00db" providerId="LiveId" clId="{1717F0EA-D6AF-4F9E-B1C8-40DB24153074}" dt="2020-06-11T00:40:32.559" v="162" actId="478"/>
          <ac:spMkLst>
            <pc:docMk/>
            <pc:sldMk cId="0" sldId="478"/>
            <ac:spMk id="44037" creationId="{00000000-0000-0000-0000-000000000000}"/>
          </ac:spMkLst>
        </pc:spChg>
        <pc:spChg chg="del">
          <ac:chgData name="CAI JUN" userId="08ce88e1165b00db" providerId="LiveId" clId="{1717F0EA-D6AF-4F9E-B1C8-40DB24153074}" dt="2020-06-11T00:40:32.559" v="162" actId="478"/>
          <ac:spMkLst>
            <pc:docMk/>
            <pc:sldMk cId="0" sldId="478"/>
            <ac:spMk id="44040" creationId="{00000000-0000-0000-0000-000000000000}"/>
          </ac:spMkLst>
        </pc:spChg>
        <pc:spChg chg="del">
          <ac:chgData name="CAI JUN" userId="08ce88e1165b00db" providerId="LiveId" clId="{1717F0EA-D6AF-4F9E-B1C8-40DB24153074}" dt="2020-06-11T00:40:32.559" v="162" actId="478"/>
          <ac:spMkLst>
            <pc:docMk/>
            <pc:sldMk cId="0" sldId="478"/>
            <ac:spMk id="44041" creationId="{00000000-0000-0000-0000-000000000000}"/>
          </ac:spMkLst>
        </pc:spChg>
        <pc:spChg chg="del">
          <ac:chgData name="CAI JUN" userId="08ce88e1165b00db" providerId="LiveId" clId="{1717F0EA-D6AF-4F9E-B1C8-40DB24153074}" dt="2020-06-11T00:40:32.559" v="162" actId="478"/>
          <ac:spMkLst>
            <pc:docMk/>
            <pc:sldMk cId="0" sldId="478"/>
            <ac:spMk id="44042" creationId="{00000000-0000-0000-0000-000000000000}"/>
          </ac:spMkLst>
        </pc:spChg>
        <pc:spChg chg="del">
          <ac:chgData name="CAI JUN" userId="08ce88e1165b00db" providerId="LiveId" clId="{1717F0EA-D6AF-4F9E-B1C8-40DB24153074}" dt="2020-06-11T00:40:32.559" v="162" actId="478"/>
          <ac:spMkLst>
            <pc:docMk/>
            <pc:sldMk cId="0" sldId="478"/>
            <ac:spMk id="44045" creationId="{00000000-0000-0000-0000-000000000000}"/>
          </ac:spMkLst>
        </pc:spChg>
        <pc:spChg chg="del">
          <ac:chgData name="CAI JUN" userId="08ce88e1165b00db" providerId="LiveId" clId="{1717F0EA-D6AF-4F9E-B1C8-40DB24153074}" dt="2020-06-11T00:40:32.559" v="162" actId="478"/>
          <ac:spMkLst>
            <pc:docMk/>
            <pc:sldMk cId="0" sldId="478"/>
            <ac:spMk id="44046" creationId="{00000000-0000-0000-0000-000000000000}"/>
          </ac:spMkLst>
        </pc:spChg>
        <pc:grpChg chg="add del mod">
          <ac:chgData name="CAI JUN" userId="08ce88e1165b00db" providerId="LiveId" clId="{1717F0EA-D6AF-4F9E-B1C8-40DB24153074}" dt="2020-06-11T01:07:24.745" v="715" actId="478"/>
          <ac:grpSpMkLst>
            <pc:docMk/>
            <pc:sldMk cId="0" sldId="478"/>
            <ac:grpSpMk id="33" creationId="{B09F9B3B-475C-4C35-B062-2660CAEEEAA3}"/>
          </ac:grpSpMkLst>
        </pc:grpChg>
        <pc:grpChg chg="add mod">
          <ac:chgData name="CAI JUN" userId="08ce88e1165b00db" providerId="LiveId" clId="{1717F0EA-D6AF-4F9E-B1C8-40DB24153074}" dt="2020-06-11T01:07:25.354" v="716"/>
          <ac:grpSpMkLst>
            <pc:docMk/>
            <pc:sldMk cId="0" sldId="478"/>
            <ac:grpSpMk id="51" creationId="{0F5A0EF3-43DE-4C2B-B485-29EC8955CDBA}"/>
          </ac:grpSpMkLst>
        </pc:grp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35" creationId="{BE442344-EF1F-4FC7-A25A-B13D29812340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36" creationId="{5AB53A30-BD80-48F5-8915-342955E95C5C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38" creationId="{D08D9674-E6A2-43C0-A429-D06CF232AEE5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39" creationId="{67ED1BE2-6441-4CD7-BFAB-99587A2C5D1B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43" creationId="{E143F658-43C0-4DD3-A956-312F71E1352B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44" creationId="{532F346F-C0CE-4B66-9B4F-54F43AF4EFAE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47" creationId="{2F4EC48A-5D82-4692-8FE3-6343ADBDACE1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48" creationId="{6FD6AAD1-B2CD-4873-941F-020FA979FFE8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49" creationId="{648E2F7B-D603-42C1-8B27-8793FB3C6DE0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50" creationId="{0A67EE6F-6967-4C99-9580-DE1FDDA1C042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53" creationId="{C17FFDDC-A42F-4BEC-BA67-7A796A5EF6C6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54" creationId="{6A7DCBE4-36CD-4749-A445-D10B81E93F09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56" creationId="{FDFBC866-6898-4AFA-807E-987431289107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57" creationId="{5B65E030-9BB2-46A6-BE05-5C4DCCF553C8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61" creationId="{797C0BE1-14F5-4169-ABDC-5E33D5D2BFE7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62" creationId="{22FC5783-86BA-4746-A60B-DF20AB55FC2D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65" creationId="{4EC89604-6C0A-4B01-9D25-80E7A5C734D5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66" creationId="{7CE7333B-1B60-4FBB-AAD8-D3BD9B37DF3B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67" creationId="{1B1EA16A-DFA8-418C-8D5F-8BC1491FEA22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68" creationId="{6060091D-0184-4D63-89A1-62C0F210D961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35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36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38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39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40:59.715" v="165"/>
          <ac:graphicFrameMkLst>
            <pc:docMk/>
            <pc:sldMk cId="0" sldId="478"/>
            <ac:graphicFrameMk id="44043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44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47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48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41:11.105" v="169"/>
          <ac:graphicFrameMkLst>
            <pc:docMk/>
            <pc:sldMk cId="0" sldId="478"/>
            <ac:graphicFrameMk id="44051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41:07.777" v="167"/>
          <ac:graphicFrameMkLst>
            <pc:docMk/>
            <pc:sldMk cId="0" sldId="478"/>
            <ac:graphicFrameMk id="44052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41:13.855" v="171"/>
          <ac:graphicFrameMkLst>
            <pc:docMk/>
            <pc:sldMk cId="0" sldId="478"/>
            <ac:graphicFrameMk id="44053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58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59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60" creationId="{00000000-0000-0000-0000-000000000000}"/>
          </ac:graphicFrameMkLst>
        </pc:graphicFrameChg>
      </pc:sldChg>
      <pc:sldChg chg="addSp delSp modSp mod">
        <pc:chgData name="CAI JUN" userId="08ce88e1165b00db" providerId="LiveId" clId="{1717F0EA-D6AF-4F9E-B1C8-40DB24153074}" dt="2020-06-11T01:07:30.026" v="718"/>
        <pc:sldMkLst>
          <pc:docMk/>
          <pc:sldMk cId="0" sldId="479"/>
        </pc:sldMkLst>
        <pc:spChg chg="mod">
          <ac:chgData name="CAI JUN" userId="08ce88e1165b00db" providerId="LiveId" clId="{1717F0EA-D6AF-4F9E-B1C8-40DB24153074}" dt="2020-06-11T00:56:02.590" v="337" actId="1037"/>
          <ac:spMkLst>
            <pc:docMk/>
            <pc:sldMk cId="0" sldId="479"/>
            <ac:spMk id="26" creationId="{0CEFECE4-9FF2-4E25-A6DF-BF59E5E53033}"/>
          </ac:spMkLst>
        </pc:spChg>
        <pc:spChg chg="mod">
          <ac:chgData name="CAI JUN" userId="08ce88e1165b00db" providerId="LiveId" clId="{1717F0EA-D6AF-4F9E-B1C8-40DB24153074}" dt="2020-06-11T00:56:02.590" v="337" actId="1037"/>
          <ac:spMkLst>
            <pc:docMk/>
            <pc:sldMk cId="0" sldId="479"/>
            <ac:spMk id="29" creationId="{662DD9D7-A642-46E3-A3EC-7E0FF4B22E70}"/>
          </ac:spMkLst>
        </pc:spChg>
        <pc:spChg chg="mod">
          <ac:chgData name="CAI JUN" userId="08ce88e1165b00db" providerId="LiveId" clId="{1717F0EA-D6AF-4F9E-B1C8-40DB24153074}" dt="2020-06-11T00:56:02.590" v="337" actId="1037"/>
          <ac:spMkLst>
            <pc:docMk/>
            <pc:sldMk cId="0" sldId="479"/>
            <ac:spMk id="32" creationId="{62C83C7F-46E4-45C7-A06E-B680C7FF8E4E}"/>
          </ac:spMkLst>
        </pc:spChg>
        <pc:spChg chg="mod">
          <ac:chgData name="CAI JUN" userId="08ce88e1165b00db" providerId="LiveId" clId="{1717F0EA-D6AF-4F9E-B1C8-40DB24153074}" dt="2020-06-11T00:56:02.590" v="337" actId="1037"/>
          <ac:spMkLst>
            <pc:docMk/>
            <pc:sldMk cId="0" sldId="479"/>
            <ac:spMk id="33" creationId="{ED332683-F3F6-4FAF-9AC9-A94DAB3144A8}"/>
          </ac:spMkLst>
        </pc:spChg>
        <pc:spChg chg="mod">
          <ac:chgData name="CAI JUN" userId="08ce88e1165b00db" providerId="LiveId" clId="{1717F0EA-D6AF-4F9E-B1C8-40DB24153074}" dt="2020-06-11T00:56:25.449" v="373" actId="20577"/>
          <ac:spMkLst>
            <pc:docMk/>
            <pc:sldMk cId="0" sldId="479"/>
            <ac:spMk id="34" creationId="{9E169CC7-ECEF-407C-82D6-80981195D7DE}"/>
          </ac:spMkLst>
        </pc:spChg>
        <pc:spChg chg="mod">
          <ac:chgData name="CAI JUN" userId="08ce88e1165b00db" providerId="LiveId" clId="{1717F0EA-D6AF-4F9E-B1C8-40DB24153074}" dt="2020-06-11T00:56:13.918" v="355" actId="20577"/>
          <ac:spMkLst>
            <pc:docMk/>
            <pc:sldMk cId="0" sldId="479"/>
            <ac:spMk id="37" creationId="{BE0831E5-2460-4F8B-BC87-264124E10DB8}"/>
          </ac:spMkLst>
        </pc:spChg>
        <pc:spChg chg="mod">
          <ac:chgData name="CAI JUN" userId="08ce88e1165b00db" providerId="LiveId" clId="{1717F0EA-D6AF-4F9E-B1C8-40DB24153074}" dt="2020-06-11T00:56:02.590" v="337" actId="1037"/>
          <ac:spMkLst>
            <pc:docMk/>
            <pc:sldMk cId="0" sldId="479"/>
            <ac:spMk id="38" creationId="{259186FE-3786-40C2-B504-FEFB14CB66E6}"/>
          </ac:spMkLst>
        </pc:spChg>
        <pc:spChg chg="mod">
          <ac:chgData name="CAI JUN" userId="08ce88e1165b00db" providerId="LiveId" clId="{1717F0EA-D6AF-4F9E-B1C8-40DB24153074}" dt="2020-06-11T01:07:30.026" v="718"/>
          <ac:spMkLst>
            <pc:docMk/>
            <pc:sldMk cId="0" sldId="479"/>
            <ac:spMk id="44" creationId="{0782C38F-CF54-4148-917B-E4F8F4798225}"/>
          </ac:spMkLst>
        </pc:spChg>
        <pc:spChg chg="mod">
          <ac:chgData name="CAI JUN" userId="08ce88e1165b00db" providerId="LiveId" clId="{1717F0EA-D6AF-4F9E-B1C8-40DB24153074}" dt="2020-06-11T01:07:30.026" v="718"/>
          <ac:spMkLst>
            <pc:docMk/>
            <pc:sldMk cId="0" sldId="479"/>
            <ac:spMk id="47" creationId="{3CBB5AF6-7EEC-422E-92C0-C322F05CCAF1}"/>
          </ac:spMkLst>
        </pc:spChg>
        <pc:spChg chg="mod">
          <ac:chgData name="CAI JUN" userId="08ce88e1165b00db" providerId="LiveId" clId="{1717F0EA-D6AF-4F9E-B1C8-40DB24153074}" dt="2020-06-11T01:07:30.026" v="718"/>
          <ac:spMkLst>
            <pc:docMk/>
            <pc:sldMk cId="0" sldId="479"/>
            <ac:spMk id="50" creationId="{BF0DD2F1-97DD-42B2-ABC6-A18093AAAFB2}"/>
          </ac:spMkLst>
        </pc:spChg>
        <pc:spChg chg="mod">
          <ac:chgData name="CAI JUN" userId="08ce88e1165b00db" providerId="LiveId" clId="{1717F0EA-D6AF-4F9E-B1C8-40DB24153074}" dt="2020-06-11T01:07:30.026" v="718"/>
          <ac:spMkLst>
            <pc:docMk/>
            <pc:sldMk cId="0" sldId="479"/>
            <ac:spMk id="51" creationId="{89256CCC-06A9-493D-B1E6-98FBA3A3504E}"/>
          </ac:spMkLst>
        </pc:spChg>
        <pc:spChg chg="mod">
          <ac:chgData name="CAI JUN" userId="08ce88e1165b00db" providerId="LiveId" clId="{1717F0EA-D6AF-4F9E-B1C8-40DB24153074}" dt="2020-06-11T01:07:30.026" v="718"/>
          <ac:spMkLst>
            <pc:docMk/>
            <pc:sldMk cId="0" sldId="479"/>
            <ac:spMk id="52" creationId="{0A173DE5-29E6-4529-86B0-AC7970C68F52}"/>
          </ac:spMkLst>
        </pc:spChg>
        <pc:spChg chg="mod">
          <ac:chgData name="CAI JUN" userId="08ce88e1165b00db" providerId="LiveId" clId="{1717F0EA-D6AF-4F9E-B1C8-40DB24153074}" dt="2020-06-11T01:07:30.026" v="718"/>
          <ac:spMkLst>
            <pc:docMk/>
            <pc:sldMk cId="0" sldId="479"/>
            <ac:spMk id="55" creationId="{AF78B1D9-DA60-4EF8-A1FC-8A78AB35D296}"/>
          </ac:spMkLst>
        </pc:spChg>
        <pc:spChg chg="mod">
          <ac:chgData name="CAI JUN" userId="08ce88e1165b00db" providerId="LiveId" clId="{1717F0EA-D6AF-4F9E-B1C8-40DB24153074}" dt="2020-06-11T01:07:30.026" v="718"/>
          <ac:spMkLst>
            <pc:docMk/>
            <pc:sldMk cId="0" sldId="479"/>
            <ac:spMk id="56" creationId="{0AD91477-7757-4137-87AD-EC6B095642F7}"/>
          </ac:spMkLst>
        </pc:spChg>
        <pc:spChg chg="del">
          <ac:chgData name="CAI JUN" userId="08ce88e1165b00db" providerId="LiveId" clId="{1717F0EA-D6AF-4F9E-B1C8-40DB24153074}" dt="2020-06-11T00:41:29.762" v="172" actId="478"/>
          <ac:spMkLst>
            <pc:docMk/>
            <pc:sldMk cId="0" sldId="479"/>
            <ac:spMk id="45058" creationId="{00000000-0000-0000-0000-000000000000}"/>
          </ac:spMkLst>
        </pc:spChg>
        <pc:spChg chg="del">
          <ac:chgData name="CAI JUN" userId="08ce88e1165b00db" providerId="LiveId" clId="{1717F0EA-D6AF-4F9E-B1C8-40DB24153074}" dt="2020-06-11T00:41:29.762" v="172" actId="478"/>
          <ac:spMkLst>
            <pc:docMk/>
            <pc:sldMk cId="0" sldId="479"/>
            <ac:spMk id="45061" creationId="{00000000-0000-0000-0000-000000000000}"/>
          </ac:spMkLst>
        </pc:spChg>
        <pc:spChg chg="del">
          <ac:chgData name="CAI JUN" userId="08ce88e1165b00db" providerId="LiveId" clId="{1717F0EA-D6AF-4F9E-B1C8-40DB24153074}" dt="2020-06-11T00:41:29.762" v="172" actId="478"/>
          <ac:spMkLst>
            <pc:docMk/>
            <pc:sldMk cId="0" sldId="479"/>
            <ac:spMk id="45064" creationId="{00000000-0000-0000-0000-000000000000}"/>
          </ac:spMkLst>
        </pc:spChg>
        <pc:spChg chg="del">
          <ac:chgData name="CAI JUN" userId="08ce88e1165b00db" providerId="LiveId" clId="{1717F0EA-D6AF-4F9E-B1C8-40DB24153074}" dt="2020-06-11T00:41:29.762" v="172" actId="478"/>
          <ac:spMkLst>
            <pc:docMk/>
            <pc:sldMk cId="0" sldId="479"/>
            <ac:spMk id="45065" creationId="{00000000-0000-0000-0000-000000000000}"/>
          </ac:spMkLst>
        </pc:spChg>
        <pc:spChg chg="del">
          <ac:chgData name="CAI JUN" userId="08ce88e1165b00db" providerId="LiveId" clId="{1717F0EA-D6AF-4F9E-B1C8-40DB24153074}" dt="2020-06-11T00:41:29.762" v="172" actId="478"/>
          <ac:spMkLst>
            <pc:docMk/>
            <pc:sldMk cId="0" sldId="479"/>
            <ac:spMk id="45066" creationId="{00000000-0000-0000-0000-000000000000}"/>
          </ac:spMkLst>
        </pc:spChg>
        <pc:spChg chg="del">
          <ac:chgData name="CAI JUN" userId="08ce88e1165b00db" providerId="LiveId" clId="{1717F0EA-D6AF-4F9E-B1C8-40DB24153074}" dt="2020-06-11T00:41:29.762" v="172" actId="478"/>
          <ac:spMkLst>
            <pc:docMk/>
            <pc:sldMk cId="0" sldId="479"/>
            <ac:spMk id="45069" creationId="{00000000-0000-0000-0000-000000000000}"/>
          </ac:spMkLst>
        </pc:spChg>
        <pc:spChg chg="del">
          <ac:chgData name="CAI JUN" userId="08ce88e1165b00db" providerId="LiveId" clId="{1717F0EA-D6AF-4F9E-B1C8-40DB24153074}" dt="2020-06-11T00:41:29.762" v="172" actId="478"/>
          <ac:spMkLst>
            <pc:docMk/>
            <pc:sldMk cId="0" sldId="479"/>
            <ac:spMk id="45070" creationId="{00000000-0000-0000-0000-000000000000}"/>
          </ac:spMkLst>
        </pc:spChg>
        <pc:grpChg chg="add del mod">
          <ac:chgData name="CAI JUN" userId="08ce88e1165b00db" providerId="LiveId" clId="{1717F0EA-D6AF-4F9E-B1C8-40DB24153074}" dt="2020-06-11T01:07:29.479" v="717" actId="478"/>
          <ac:grpSpMkLst>
            <pc:docMk/>
            <pc:sldMk cId="0" sldId="479"/>
            <ac:grpSpMk id="25" creationId="{EC39D606-016C-4D33-B5FA-0F10997554C1}"/>
          </ac:grpSpMkLst>
        </pc:grpChg>
        <pc:grpChg chg="add mod">
          <ac:chgData name="CAI JUN" userId="08ce88e1165b00db" providerId="LiveId" clId="{1717F0EA-D6AF-4F9E-B1C8-40DB24153074}" dt="2020-06-11T01:07:30.026" v="718"/>
          <ac:grpSpMkLst>
            <pc:docMk/>
            <pc:sldMk cId="0" sldId="479"/>
            <ac:grpSpMk id="43" creationId="{62B7A8C1-FF76-4348-9667-4BF19824A462}"/>
          </ac:grpSpMkLst>
        </pc:grpChg>
        <pc:graphicFrameChg chg="mod">
          <ac:chgData name="CAI JUN" userId="08ce88e1165b00db" providerId="LiveId" clId="{1717F0EA-D6AF-4F9E-B1C8-40DB24153074}" dt="2020-06-11T00:57:20.230" v="403" actId="1038"/>
          <ac:graphicFrameMkLst>
            <pc:docMk/>
            <pc:sldMk cId="0" sldId="479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2:37.745" v="480" actId="1037"/>
          <ac:graphicFrameMkLst>
            <pc:docMk/>
            <pc:sldMk cId="0" sldId="479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41:46.730" v="177"/>
          <ac:graphicFrameMkLst>
            <pc:docMk/>
            <pc:sldMk cId="0" sldId="479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2:28.510" v="464" actId="1035"/>
          <ac:graphicFrameMkLst>
            <pc:docMk/>
            <pc:sldMk cId="0" sldId="479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27" creationId="{C11A9F70-82C5-4533-ACE1-AF64F12B1484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28" creationId="{8D956204-D667-492C-8C7F-B810C5D3D9DE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30" creationId="{70618248-185C-43B1-AAE3-5D95EFFDFAF9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31" creationId="{EAADC15C-13CB-4D60-AE40-0DDF343F73B8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35" creationId="{9967ABCC-BEA8-4BA9-B39F-4BFD3F8AA351}"/>
          </ac:graphicFrameMkLst>
        </pc:graphicFrameChg>
        <pc:graphicFrameChg chg="mod">
          <ac:chgData name="CAI JUN" userId="08ce88e1165b00db" providerId="LiveId" clId="{1717F0EA-D6AF-4F9E-B1C8-40DB24153074}" dt="2020-06-11T00:56:21.215" v="370" actId="1038"/>
          <ac:graphicFrameMkLst>
            <pc:docMk/>
            <pc:sldMk cId="0" sldId="479"/>
            <ac:graphicFrameMk id="36" creationId="{3F50B541-318B-43DE-9618-9BAE858A944D}"/>
          </ac:graphicFrameMkLst>
        </pc:graphicFrameChg>
        <pc:graphicFrameChg chg="mod">
          <ac:chgData name="CAI JUN" userId="08ce88e1165b00db" providerId="LiveId" clId="{1717F0EA-D6AF-4F9E-B1C8-40DB24153074}" dt="2020-06-11T00:56:08.918" v="353" actId="1037"/>
          <ac:graphicFrameMkLst>
            <pc:docMk/>
            <pc:sldMk cId="0" sldId="479"/>
            <ac:graphicFrameMk id="39" creationId="{04D9B6A6-BDA4-40F0-B5F9-E45CDD62C683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40" creationId="{E3900A0D-F4B4-4B27-AE54-14AF228F5DFB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41" creationId="{EBFF1563-9B75-47C3-B5EA-52625B536921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42" creationId="{C003F4BD-8351-43AF-9BF4-09CF941F6D7D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45" creationId="{FCFCDE58-E1A5-4497-970C-F7FE393A7E63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46" creationId="{FCD52EA2-51E4-43AA-A838-A112CDC5639F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48" creationId="{436D8615-DE7B-4881-B695-94035841C0C4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49" creationId="{D1F19BC0-9B5A-4CC6-B7C7-1A1674697156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53" creationId="{8CCDF342-9F2B-473C-9BF8-C4D20E259ED5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54" creationId="{5067A11F-BC4A-47D0-84D9-6853198DE410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57" creationId="{DB876308-4BA5-4446-9920-3E7F91D82A37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58" creationId="{53C58FCC-1EB6-4D4D-AFCA-31F72F8EA71C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59" creationId="{028A7169-4485-4D79-803F-23E3F7653099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60" creationId="{50B8B5E7-376B-4A62-8F79-3536AE5CFCED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59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60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62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63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67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68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71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72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75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76" creationId="{00000000-0000-0000-0000-000000000000}"/>
          </ac:graphicFrameMkLst>
        </pc:graphicFrameChg>
      </pc:sldChg>
      <pc:sldChg chg="modSp mod">
        <pc:chgData name="CAI JUN" userId="08ce88e1165b00db" providerId="LiveId" clId="{1717F0EA-D6AF-4F9E-B1C8-40DB24153074}" dt="2020-06-11T01:00:18.324" v="440" actId="1037"/>
        <pc:sldMkLst>
          <pc:docMk/>
          <pc:sldMk cId="0" sldId="482"/>
        </pc:sldMkLst>
        <pc:spChg chg="mod">
          <ac:chgData name="CAI JUN" userId="08ce88e1165b00db" providerId="LiveId" clId="{1717F0EA-D6AF-4F9E-B1C8-40DB24153074}" dt="2020-06-11T01:00:18.324" v="440" actId="1037"/>
          <ac:spMkLst>
            <pc:docMk/>
            <pc:sldMk cId="0" sldId="482"/>
            <ac:spMk id="11" creationId="{8CA56BD9-9276-4AD6-B07F-8FA6EB71EAF9}"/>
          </ac:spMkLst>
        </pc:spChg>
        <pc:spChg chg="mod">
          <ac:chgData name="CAI JUN" userId="08ce88e1165b00db" providerId="LiveId" clId="{1717F0EA-D6AF-4F9E-B1C8-40DB24153074}" dt="2020-06-11T01:00:18.324" v="440" actId="1037"/>
          <ac:spMkLst>
            <pc:docMk/>
            <pc:sldMk cId="0" sldId="482"/>
            <ac:spMk id="13" creationId="{1F6C9B77-414F-4AD6-A5BE-DD4FAC33B0AB}"/>
          </ac:spMkLst>
        </pc:spChg>
        <pc:grpChg chg="mod">
          <ac:chgData name="CAI JUN" userId="08ce88e1165b00db" providerId="LiveId" clId="{1717F0EA-D6AF-4F9E-B1C8-40DB24153074}" dt="2020-06-11T01:00:18.324" v="440" actId="1037"/>
          <ac:grpSpMkLst>
            <pc:docMk/>
            <pc:sldMk cId="0" sldId="482"/>
            <ac:grpSpMk id="10" creationId="{74173A38-80F8-4BAC-A8A7-3713CA196F49}"/>
          </ac:grpSpMkLst>
        </pc:grpChg>
        <pc:grpChg chg="mod">
          <ac:chgData name="CAI JUN" userId="08ce88e1165b00db" providerId="LiveId" clId="{1717F0EA-D6AF-4F9E-B1C8-40DB24153074}" dt="2020-06-11T01:00:18.324" v="440" actId="1037"/>
          <ac:grpSpMkLst>
            <pc:docMk/>
            <pc:sldMk cId="0" sldId="482"/>
            <ac:grpSpMk id="12" creationId="{F080112F-7255-4A1B-A911-B98EF117F311}"/>
          </ac:grpSpMkLst>
        </pc:grpChg>
        <pc:graphicFrameChg chg="mod">
          <ac:chgData name="CAI JUN" userId="08ce88e1165b00db" providerId="LiveId" clId="{1717F0EA-D6AF-4F9E-B1C8-40DB24153074}" dt="2020-06-11T01:00:18.324" v="440" actId="1037"/>
          <ac:graphicFrameMkLst>
            <pc:docMk/>
            <pc:sldMk cId="0" sldId="482"/>
            <ac:graphicFrameMk id="14" creationId="{C2D6A389-AB89-4E55-8763-C14C6E7CD266}"/>
          </ac:graphicFrameMkLst>
        </pc:graphicFrameChg>
        <pc:graphicFrameChg chg="mod">
          <ac:chgData name="CAI JUN" userId="08ce88e1165b00db" providerId="LiveId" clId="{1717F0EA-D6AF-4F9E-B1C8-40DB24153074}" dt="2020-06-11T01:00:05.543" v="429" actId="1076"/>
          <ac:graphicFrameMkLst>
            <pc:docMk/>
            <pc:sldMk cId="0" sldId="482"/>
            <ac:graphicFrameMk id="26634" creationId="{00000000-0000-0000-0000-000000000000}"/>
          </ac:graphicFrameMkLst>
        </pc:graphicFrameChg>
      </pc:sldChg>
      <pc:sldChg chg="addSp delSp modSp mod">
        <pc:chgData name="CAI JUN" userId="08ce88e1165b00db" providerId="LiveId" clId="{1717F0EA-D6AF-4F9E-B1C8-40DB24153074}" dt="2020-06-11T01:00:40.902" v="454" actId="1035"/>
        <pc:sldMkLst>
          <pc:docMk/>
          <pc:sldMk cId="0" sldId="483"/>
        </pc:sldMkLst>
        <pc:spChg chg="mod">
          <ac:chgData name="CAI JUN" userId="08ce88e1165b00db" providerId="LiveId" clId="{1717F0EA-D6AF-4F9E-B1C8-40DB24153074}" dt="2020-06-11T01:00:32.355" v="442"/>
          <ac:spMkLst>
            <pc:docMk/>
            <pc:sldMk cId="0" sldId="483"/>
            <ac:spMk id="12" creationId="{AE7621A5-40B5-4A21-A10A-82571D06F730}"/>
          </ac:spMkLst>
        </pc:spChg>
        <pc:spChg chg="mod">
          <ac:chgData name="CAI JUN" userId="08ce88e1165b00db" providerId="LiveId" clId="{1717F0EA-D6AF-4F9E-B1C8-40DB24153074}" dt="2020-06-11T01:00:32.355" v="442"/>
          <ac:spMkLst>
            <pc:docMk/>
            <pc:sldMk cId="0" sldId="483"/>
            <ac:spMk id="14" creationId="{BD21BCDB-F5DB-4D02-BF2B-2CF2215B0B32}"/>
          </ac:spMkLst>
        </pc:spChg>
        <pc:grpChg chg="add mod">
          <ac:chgData name="CAI JUN" userId="08ce88e1165b00db" providerId="LiveId" clId="{1717F0EA-D6AF-4F9E-B1C8-40DB24153074}" dt="2020-06-11T01:00:32.355" v="442"/>
          <ac:grpSpMkLst>
            <pc:docMk/>
            <pc:sldMk cId="0" sldId="483"/>
            <ac:grpSpMk id="11" creationId="{2CDCDB3C-ADC7-47CC-9EA0-2F7FC226DD7E}"/>
          </ac:grpSpMkLst>
        </pc:grpChg>
        <pc:grpChg chg="mod">
          <ac:chgData name="CAI JUN" userId="08ce88e1165b00db" providerId="LiveId" clId="{1717F0EA-D6AF-4F9E-B1C8-40DB24153074}" dt="2020-06-11T01:00:32.355" v="442"/>
          <ac:grpSpMkLst>
            <pc:docMk/>
            <pc:sldMk cId="0" sldId="483"/>
            <ac:grpSpMk id="13" creationId="{7413DDB9-F44A-43CF-BD3D-5BB2AA7D91EB}"/>
          </ac:grpSpMkLst>
        </pc:grpChg>
        <pc:grpChg chg="del">
          <ac:chgData name="CAI JUN" userId="08ce88e1165b00db" providerId="LiveId" clId="{1717F0EA-D6AF-4F9E-B1C8-40DB24153074}" dt="2020-06-11T01:00:31.824" v="441" actId="478"/>
          <ac:grpSpMkLst>
            <pc:docMk/>
            <pc:sldMk cId="0" sldId="483"/>
            <ac:grpSpMk id="48131" creationId="{00000000-0000-0000-0000-000000000000}"/>
          </ac:grpSpMkLst>
        </pc:grpChg>
        <pc:graphicFrameChg chg="mod">
          <ac:chgData name="CAI JUN" userId="08ce88e1165b00db" providerId="LiveId" clId="{1717F0EA-D6AF-4F9E-B1C8-40DB24153074}" dt="2020-06-11T01:00:32.355" v="442"/>
          <ac:graphicFrameMkLst>
            <pc:docMk/>
            <pc:sldMk cId="0" sldId="483"/>
            <ac:graphicFrameMk id="15" creationId="{BF234433-7E57-49E2-AB7F-3375A065B70E}"/>
          </ac:graphicFrameMkLst>
        </pc:graphicFrameChg>
        <pc:graphicFrameChg chg="mod">
          <ac:chgData name="CAI JUN" userId="08ce88e1165b00db" providerId="LiveId" clId="{1717F0EA-D6AF-4F9E-B1C8-40DB24153074}" dt="2020-06-11T01:00:40.902" v="454" actId="1035"/>
          <ac:graphicFrameMkLst>
            <pc:docMk/>
            <pc:sldMk cId="0" sldId="483"/>
            <ac:graphicFrameMk id="48132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42.wmf"/><Relationship Id="rId7" Type="http://schemas.openxmlformats.org/officeDocument/2006/relationships/image" Target="../media/image35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image" Target="../media/image38.wmf"/><Relationship Id="rId4" Type="http://schemas.openxmlformats.org/officeDocument/2006/relationships/image" Target="../media/image43.wmf"/><Relationship Id="rId9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60.wmf"/><Relationship Id="rId16" Type="http://schemas.openxmlformats.org/officeDocument/2006/relationships/image" Target="../media/image74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5" Type="http://schemas.openxmlformats.org/officeDocument/2006/relationships/image" Target="../media/image7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3" Type="http://schemas.openxmlformats.org/officeDocument/2006/relationships/image" Target="../media/image77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76.wmf"/><Relationship Id="rId16" Type="http://schemas.openxmlformats.org/officeDocument/2006/relationships/image" Target="../media/image74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69.wmf"/><Relationship Id="rId5" Type="http://schemas.openxmlformats.org/officeDocument/2006/relationships/image" Target="../media/image79.wmf"/><Relationship Id="rId15" Type="http://schemas.openxmlformats.org/officeDocument/2006/relationships/image" Target="../media/image73.wmf"/><Relationship Id="rId10" Type="http://schemas.openxmlformats.org/officeDocument/2006/relationships/image" Target="../media/image68.wmf"/><Relationship Id="rId4" Type="http://schemas.openxmlformats.org/officeDocument/2006/relationships/image" Target="../media/image78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3" Type="http://schemas.openxmlformats.org/officeDocument/2006/relationships/image" Target="../media/image8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84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3" Type="http://schemas.openxmlformats.org/officeDocument/2006/relationships/image" Target="../media/image87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88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2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FEF68FE-DCCE-42E4-B87A-DBBDCAD49B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724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6829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FFEC4-09FA-485C-941F-9578C4B85E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46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0EE3B-97E0-4EB1-976F-0B285AA195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18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FCA8B-CC81-4A3D-82D0-6F0DB62BF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7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9F5F7-670E-4F10-A47D-B3D33A2666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ADFF2-2896-4C81-B822-A59A9A680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05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2926B-6263-49BB-B00E-D6BC49D44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03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CC719-B1E8-4B0B-B799-E628A9E7E8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19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D74A8-A599-4DCE-A587-299DAA953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99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9917D-95B0-4FEC-AE27-29C91A7E0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54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59FA8-68E2-46E5-9953-E80A00F5A0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00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F9CCE-E11D-44D5-9F8D-A30AA8151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74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EFF604C-73A9-4FE6-952B-322084C0A1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5.wmf"/><Relationship Id="rId22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6.wmf"/><Relationship Id="rId26" Type="http://schemas.openxmlformats.org/officeDocument/2006/relationships/image" Target="../media/image70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74.w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69.wmf"/><Relationship Id="rId32" Type="http://schemas.openxmlformats.org/officeDocument/2006/relationships/image" Target="../media/image73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71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7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66.wmf"/><Relationship Id="rId26" Type="http://schemas.openxmlformats.org/officeDocument/2006/relationships/image" Target="../media/image70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34" Type="http://schemas.openxmlformats.org/officeDocument/2006/relationships/image" Target="../media/image74.wmf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3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29" Type="http://schemas.openxmlformats.org/officeDocument/2006/relationships/oleObject" Target="../embeddings/oleObject9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69.wmf"/><Relationship Id="rId32" Type="http://schemas.openxmlformats.org/officeDocument/2006/relationships/image" Target="../media/image73.w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71.wmf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85.bin"/><Relationship Id="rId31" Type="http://schemas.openxmlformats.org/officeDocument/2006/relationships/oleObject" Target="../embeddings/oleObject91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0.wmf"/><Relationship Id="rId22" Type="http://schemas.openxmlformats.org/officeDocument/2006/relationships/image" Target="../media/image68.wmf"/><Relationship Id="rId27" Type="http://schemas.openxmlformats.org/officeDocument/2006/relationships/oleObject" Target="../embeddings/oleObject89.bin"/><Relationship Id="rId30" Type="http://schemas.openxmlformats.org/officeDocument/2006/relationships/image" Target="../media/image7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29" Type="http://schemas.openxmlformats.org/officeDocument/2006/relationships/oleObject" Target="../embeddings/oleObject10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73.wmf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7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29" Type="http://schemas.openxmlformats.org/officeDocument/2006/relationships/oleObject" Target="../embeddings/oleObject12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73.wmf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7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9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9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93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2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image" Target="../media/image101.jpe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9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4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8.jpeg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1016000" y="1879600"/>
            <a:ext cx="71691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286000" indent="-2286000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17-6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各种类型的电极和标准电池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1800225" y="3998913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Various Types of Electrodes and Standard Cell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96900" y="674688"/>
            <a:ext cx="1684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甘汞电极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36868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727409"/>
              </p:ext>
            </p:extLst>
          </p:nvPr>
        </p:nvGraphicFramePr>
        <p:xfrm>
          <a:off x="2674844" y="1223121"/>
          <a:ext cx="29702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180800" imgH="241200" progId="Equation.DSMT4">
                  <p:embed/>
                </p:oleObj>
              </mc:Choice>
              <mc:Fallback>
                <p:oleObj name="Equation" r:id="rId3" imgW="1180800" imgH="241200" progId="Equation.DSMT4">
                  <p:embed/>
                  <p:pic>
                    <p:nvPicPr>
                      <p:cNvPr id="36868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844" y="1223121"/>
                        <a:ext cx="29702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194335"/>
              </p:ext>
            </p:extLst>
          </p:nvPr>
        </p:nvGraphicFramePr>
        <p:xfrm>
          <a:off x="1636712" y="1832954"/>
          <a:ext cx="58705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400120" imgH="253800" progId="Equation.DSMT4">
                  <p:embed/>
                </p:oleObj>
              </mc:Choice>
              <mc:Fallback>
                <p:oleObj name="Equation" r:id="rId5" imgW="2400120" imgH="253800" progId="Equation.DSMT4">
                  <p:embed/>
                  <p:pic>
                    <p:nvPicPr>
                      <p:cNvPr id="3686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2" y="1832954"/>
                        <a:ext cx="58705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D516DAF-9F71-40A0-A7F2-BA142B6F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56522"/>
              </p:ext>
            </p:extLst>
          </p:nvPr>
        </p:nvGraphicFramePr>
        <p:xfrm>
          <a:off x="412939" y="3092821"/>
          <a:ext cx="8462682" cy="315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004">
                  <a:extLst>
                    <a:ext uri="{9D8B030D-6E8A-4147-A177-3AD203B41FA5}">
                      <a16:colId xmlns:a16="http://schemas.microsoft.com/office/drawing/2014/main" val="2926148821"/>
                    </a:ext>
                  </a:extLst>
                </a:gridCol>
                <a:gridCol w="5844988">
                  <a:extLst>
                    <a:ext uri="{9D8B030D-6E8A-4147-A177-3AD203B41FA5}">
                      <a16:colId xmlns:a16="http://schemas.microsoft.com/office/drawing/2014/main" val="941169666"/>
                    </a:ext>
                  </a:extLst>
                </a:gridCol>
                <a:gridCol w="1237690">
                  <a:extLst>
                    <a:ext uri="{9D8B030D-6E8A-4147-A177-3AD203B41FA5}">
                      <a16:colId xmlns:a16="http://schemas.microsoft.com/office/drawing/2014/main" val="2793997359"/>
                    </a:ext>
                  </a:extLst>
                </a:gridCol>
              </a:tblGrid>
              <a:tr h="7888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电极反应电势与温度的关系，</a:t>
                      </a:r>
                      <a:r>
                        <a:rPr lang="en-US" altLang="zh-CN" sz="2400" b="0" i="1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altLang="zh-CN" sz="24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/V</a:t>
                      </a:r>
                      <a:endParaRPr lang="zh-CN" altLang="en-US" sz="2400" b="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altLang="zh-CN" sz="2400" b="0" i="0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298K</a:t>
                      </a:r>
                      <a:r>
                        <a:rPr lang="en-US" altLang="zh-CN" sz="24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/V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300691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altLang="en-US" sz="22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0.3335</a:t>
                      </a:r>
                      <a:endParaRPr lang="zh-CN" altLang="en-US" sz="22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346972"/>
                  </a:ext>
                </a:extLst>
              </a:tr>
              <a:tr h="887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2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0.2799</a:t>
                      </a:r>
                      <a:endParaRPr lang="zh-CN" altLang="en-US" sz="22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69798"/>
                  </a:ext>
                </a:extLst>
              </a:tr>
              <a:tr h="8875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饱和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0.2410</a:t>
                      </a:r>
                      <a:endParaRPr lang="zh-CN" altLang="en-US" sz="22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675448"/>
                  </a:ext>
                </a:extLst>
              </a:tr>
            </a:tbl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1AC953C-DEA8-42AE-B75E-4BFF6A468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156262"/>
              </p:ext>
            </p:extLst>
          </p:nvPr>
        </p:nvGraphicFramePr>
        <p:xfrm>
          <a:off x="396956" y="3096783"/>
          <a:ext cx="1390581" cy="792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685800" imgH="393480" progId="Equation.DSMT4">
                  <p:embed/>
                </p:oleObj>
              </mc:Choice>
              <mc:Fallback>
                <p:oleObj name="Equation" r:id="rId7" imgW="685800" imgH="393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1AC953C-DEA8-42AE-B75E-4BFF6A4685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56" y="3096783"/>
                        <a:ext cx="1390581" cy="7922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28DA362-9739-47C8-9FCA-CE9588DE7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578334"/>
              </p:ext>
            </p:extLst>
          </p:nvPr>
        </p:nvGraphicFramePr>
        <p:xfrm>
          <a:off x="1833516" y="3976052"/>
          <a:ext cx="5764595" cy="419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3174840" imgH="228600" progId="Equation.DSMT4">
                  <p:embed/>
                </p:oleObj>
              </mc:Choice>
              <mc:Fallback>
                <p:oleObj name="Equation" r:id="rId9" imgW="31748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428DA362-9739-47C8-9FCA-CE9588DE71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16" y="3976052"/>
                        <a:ext cx="5764595" cy="419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EDB97D0-539A-4612-A2AA-15B570171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673964"/>
              </p:ext>
            </p:extLst>
          </p:nvPr>
        </p:nvGraphicFramePr>
        <p:xfrm>
          <a:off x="1855043" y="4534741"/>
          <a:ext cx="56340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3098520" imgH="431640" progId="Equation.DSMT4">
                  <p:embed/>
                </p:oleObj>
              </mc:Choice>
              <mc:Fallback>
                <p:oleObj name="Equation" r:id="rId11" imgW="3098520" imgH="431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EDB97D0-539A-4612-A2AA-15B570171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043" y="4534741"/>
                        <a:ext cx="5634037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338E209-597D-4490-86C5-D40C83B1F2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517244"/>
              </p:ext>
            </p:extLst>
          </p:nvPr>
        </p:nvGraphicFramePr>
        <p:xfrm>
          <a:off x="1852237" y="5408048"/>
          <a:ext cx="57134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3149280" imgH="431640" progId="Equation.DSMT4">
                  <p:embed/>
                </p:oleObj>
              </mc:Choice>
              <mc:Fallback>
                <p:oleObj name="Equation" r:id="rId13" imgW="3149280" imgH="431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3338E209-597D-4490-86C5-D40C83B1F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237" y="5408048"/>
                        <a:ext cx="5713413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43">
            <a:extLst>
              <a:ext uri="{FF2B5EF4-FFF2-40B4-BE49-F238E27FC236}">
                <a16:creationId xmlns:a16="http://schemas.microsoft.com/office/drawing/2014/main" id="{CA381759-C24A-410B-AC10-980068F91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2580246"/>
            <a:ext cx="5109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三种不同甘汞电极的电极反应电势</a:t>
            </a:r>
            <a:endParaRPr kumimoji="1"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2"/>
          <p:cNvGrpSpPr>
            <a:grpSpLocks/>
          </p:cNvGrpSpPr>
          <p:nvPr/>
        </p:nvGrpSpPr>
        <p:grpSpPr bwMode="auto">
          <a:xfrm>
            <a:off x="552450" y="514350"/>
            <a:ext cx="8039100" cy="1663700"/>
            <a:chOff x="552450" y="514350"/>
            <a:chExt cx="8039100" cy="1663700"/>
          </a:xfrm>
        </p:grpSpPr>
        <p:sp>
          <p:nvSpPr>
            <p:cNvPr id="37893" name="AutoShape 28"/>
            <p:cNvSpPr>
              <a:spLocks noChangeArrowheads="1"/>
            </p:cNvSpPr>
            <p:nvPr/>
          </p:nvSpPr>
          <p:spPr bwMode="auto">
            <a:xfrm>
              <a:off x="552450" y="514350"/>
              <a:ext cx="8039100" cy="16586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7894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8662265"/>
                </p:ext>
              </p:extLst>
            </p:nvPr>
          </p:nvGraphicFramePr>
          <p:xfrm>
            <a:off x="2949575" y="1008063"/>
            <a:ext cx="5464175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2400120" imgH="253800" progId="Equation.DSMT4">
                    <p:embed/>
                  </p:oleObj>
                </mc:Choice>
                <mc:Fallback>
                  <p:oleObj name="Equation" r:id="rId3" imgW="2400120" imgH="253800" progId="Equation.DSMT4">
                    <p:embed/>
                    <p:pic>
                      <p:nvPicPr>
                        <p:cNvPr id="37894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575" y="1008063"/>
                          <a:ext cx="5464175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2468033"/>
                </p:ext>
              </p:extLst>
            </p:nvPr>
          </p:nvGraphicFramePr>
          <p:xfrm>
            <a:off x="3811588" y="1543050"/>
            <a:ext cx="3932237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5" imgW="1726920" imgH="279360" progId="Equation.DSMT4">
                    <p:embed/>
                  </p:oleObj>
                </mc:Choice>
                <mc:Fallback>
                  <p:oleObj name="Equation" r:id="rId5" imgW="1726920" imgH="279360" progId="Equation.DSMT4">
                    <p:embed/>
                    <p:pic>
                      <p:nvPicPr>
                        <p:cNvPr id="37895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1588" y="1543050"/>
                          <a:ext cx="3932237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6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6022263"/>
                </p:ext>
              </p:extLst>
            </p:nvPr>
          </p:nvGraphicFramePr>
          <p:xfrm>
            <a:off x="900113" y="514350"/>
            <a:ext cx="361315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7" imgW="1587240" imgH="253800" progId="Equation.DSMT4">
                    <p:embed/>
                  </p:oleObj>
                </mc:Choice>
                <mc:Fallback>
                  <p:oleObj name="Equation" r:id="rId7" imgW="1587240" imgH="253800" progId="Equation.DSMT4">
                    <p:embed/>
                    <p:pic>
                      <p:nvPicPr>
                        <p:cNvPr id="37896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113" y="514350"/>
                          <a:ext cx="3613150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7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2728482"/>
                </p:ext>
              </p:extLst>
            </p:nvPr>
          </p:nvGraphicFramePr>
          <p:xfrm>
            <a:off x="989013" y="1543050"/>
            <a:ext cx="2284412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Equation" r:id="rId9" imgW="1002960" imgH="279360" progId="Equation.DSMT4">
                    <p:embed/>
                  </p:oleObj>
                </mc:Choice>
                <mc:Fallback>
                  <p:oleObj name="Equation" r:id="rId9" imgW="1002960" imgH="279360" progId="Equation.DSMT4">
                    <p:embed/>
                    <p:pic>
                      <p:nvPicPr>
                        <p:cNvPr id="37897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013" y="1543050"/>
                          <a:ext cx="2284412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00075" y="2379663"/>
            <a:ext cx="7991475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两个电极反应都是正一价汞还原为金属汞：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514350" indent="-514350" eaLnBrk="1" hangingPunct="1">
              <a:spcBef>
                <a:spcPts val="1200"/>
              </a:spcBef>
              <a:buClrTx/>
              <a:buSzTx/>
              <a:buFontTx/>
              <a:buAutoNum type="arabicPeriod"/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正一价汞以难溶盐形式存在，可以看作汞</a:t>
            </a:r>
            <a:r>
              <a:rPr lang="en-US" altLang="zh-CN" sz="2800" b="1" dirty="0">
                <a:solidFill>
                  <a:srgbClr val="0000FF"/>
                </a:solidFill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</a:rPr>
              <a:t>氯化亚汞电极浸在含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zh-CN" sz="2800" baseline="50000" dirty="0">
                <a:solidFill>
                  <a:srgbClr val="000000"/>
                </a:solidFill>
                <a:sym typeface="Symbol"/>
              </a:rPr>
              <a:t></a:t>
            </a:r>
            <a:r>
              <a:rPr lang="zh-CN" altLang="en-US" sz="2800" b="1" dirty="0">
                <a:solidFill>
                  <a:srgbClr val="0000FF"/>
                </a:solidFill>
              </a:rPr>
              <a:t>的溶液中，比如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zh-CN" altLang="en-US" sz="2800" b="1" dirty="0">
                <a:solidFill>
                  <a:srgbClr val="0000FF"/>
                </a:solidFill>
              </a:rPr>
              <a:t>；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514350" indent="-514350" eaLnBrk="1" hangingPunct="1">
              <a:spcBef>
                <a:spcPts val="600"/>
              </a:spcBef>
              <a:buClrTx/>
              <a:buSzTx/>
              <a:buFontTx/>
              <a:buAutoNum type="arabicPeriod"/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正一价汞以离子形式存在，可以看作汞电极浸在亚汞的可溶盐溶液中，比如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Hg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；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这两个电极构成电池，电池反应对应解离或聚合：</a:t>
            </a:r>
          </a:p>
        </p:txBody>
      </p:sp>
      <p:graphicFrame>
        <p:nvGraphicFramePr>
          <p:cNvPr id="3789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673829"/>
              </p:ext>
            </p:extLst>
          </p:nvPr>
        </p:nvGraphicFramePr>
        <p:xfrm>
          <a:off x="1111250" y="5592763"/>
          <a:ext cx="71421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3136680" imgH="241200" progId="Equation.DSMT4">
                  <p:embed/>
                </p:oleObj>
              </mc:Choice>
              <mc:Fallback>
                <p:oleObj name="Equation" r:id="rId11" imgW="3136680" imgH="241200" progId="Equation.DSMT4">
                  <p:embed/>
                  <p:pic>
                    <p:nvPicPr>
                      <p:cNvPr id="3789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5592763"/>
                        <a:ext cx="71421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81428"/>
              </p:ext>
            </p:extLst>
          </p:nvPr>
        </p:nvGraphicFramePr>
        <p:xfrm>
          <a:off x="7545388" y="2730500"/>
          <a:ext cx="14144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389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8" y="2730500"/>
                        <a:ext cx="14144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263864"/>
              </p:ext>
            </p:extLst>
          </p:nvPr>
        </p:nvGraphicFramePr>
        <p:xfrm>
          <a:off x="1058863" y="3275013"/>
          <a:ext cx="72580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3187440" imgH="330120" progId="Equation.DSMT4">
                  <p:embed/>
                </p:oleObj>
              </mc:Choice>
              <mc:Fallback>
                <p:oleObj name="Equation" r:id="rId5" imgW="3187440" imgH="330120" progId="Equation.DSMT4">
                  <p:embed/>
                  <p:pic>
                    <p:nvPicPr>
                      <p:cNvPr id="38915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3275013"/>
                        <a:ext cx="72580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24523"/>
              </p:ext>
            </p:extLst>
          </p:nvPr>
        </p:nvGraphicFramePr>
        <p:xfrm>
          <a:off x="280988" y="3954463"/>
          <a:ext cx="85232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4140000" imgH="393480" progId="Equation.DSMT4">
                  <p:embed/>
                </p:oleObj>
              </mc:Choice>
              <mc:Fallback>
                <p:oleObj name="Equation" r:id="rId7" imgW="4140000" imgH="393480" progId="Equation.DSMT4">
                  <p:embed/>
                  <p:pic>
                    <p:nvPicPr>
                      <p:cNvPr id="38916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3954463"/>
                        <a:ext cx="852328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573182"/>
              </p:ext>
            </p:extLst>
          </p:nvPr>
        </p:nvGraphicFramePr>
        <p:xfrm>
          <a:off x="979488" y="4614863"/>
          <a:ext cx="67437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3276360" imgH="469800" progId="Equation.DSMT4">
                  <p:embed/>
                </p:oleObj>
              </mc:Choice>
              <mc:Fallback>
                <p:oleObj name="Equation" r:id="rId9" imgW="3276360" imgH="469800" progId="Equation.DSMT4">
                  <p:embed/>
                  <p:pic>
                    <p:nvPicPr>
                      <p:cNvPr id="38917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614863"/>
                        <a:ext cx="67437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71208"/>
              </p:ext>
            </p:extLst>
          </p:nvPr>
        </p:nvGraphicFramePr>
        <p:xfrm>
          <a:off x="1838325" y="5372100"/>
          <a:ext cx="52959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2958840" imgH="685800" progId="Equation.DSMT4">
                  <p:embed/>
                </p:oleObj>
              </mc:Choice>
              <mc:Fallback>
                <p:oleObj name="Equation" r:id="rId11" imgW="2958840" imgH="685800" progId="Equation.DSMT4">
                  <p:embed/>
                  <p:pic>
                    <p:nvPicPr>
                      <p:cNvPr id="38918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5372100"/>
                        <a:ext cx="52959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Box 1"/>
          <p:cNvSpPr txBox="1">
            <a:spLocks noChangeArrowheads="1"/>
          </p:cNvSpPr>
          <p:nvPr/>
        </p:nvSpPr>
        <p:spPr bwMode="auto">
          <a:xfrm>
            <a:off x="600075" y="2206625"/>
            <a:ext cx="793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当上述电极构成的电池达到化学反应平衡时：</a:t>
            </a:r>
          </a:p>
        </p:txBody>
      </p:sp>
      <p:graphicFrame>
        <p:nvGraphicFramePr>
          <p:cNvPr id="3892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380899"/>
              </p:ext>
            </p:extLst>
          </p:nvPr>
        </p:nvGraphicFramePr>
        <p:xfrm>
          <a:off x="1538288" y="2659063"/>
          <a:ext cx="57277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2514600" imgH="304560" progId="Equation.DSMT4">
                  <p:embed/>
                </p:oleObj>
              </mc:Choice>
              <mc:Fallback>
                <p:oleObj name="Equation" r:id="rId13" imgW="2514600" imgH="304560" progId="Equation.DSMT4">
                  <p:embed/>
                  <p:pic>
                    <p:nvPicPr>
                      <p:cNvPr id="3892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2659063"/>
                        <a:ext cx="57277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2">
            <a:extLst>
              <a:ext uri="{FF2B5EF4-FFF2-40B4-BE49-F238E27FC236}">
                <a16:creationId xmlns:a16="http://schemas.microsoft.com/office/drawing/2014/main" id="{720A9132-9A55-4983-96A7-F45BA6CFF3A6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514350"/>
            <a:ext cx="8039100" cy="1663700"/>
            <a:chOff x="552450" y="514350"/>
            <a:chExt cx="8039100" cy="1663700"/>
          </a:xfrm>
        </p:grpSpPr>
        <p:sp>
          <p:nvSpPr>
            <p:cNvPr id="16" name="AutoShape 28">
              <a:extLst>
                <a:ext uri="{FF2B5EF4-FFF2-40B4-BE49-F238E27FC236}">
                  <a16:creationId xmlns:a16="http://schemas.microsoft.com/office/drawing/2014/main" id="{064EB98B-9A9F-4B5B-B7FB-7118DE31D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" y="514350"/>
              <a:ext cx="8039100" cy="16586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7" name="对象 1">
              <a:extLst>
                <a:ext uri="{FF2B5EF4-FFF2-40B4-BE49-F238E27FC236}">
                  <a16:creationId xmlns:a16="http://schemas.microsoft.com/office/drawing/2014/main" id="{991F7545-6CA0-40F0-AB8E-FD24A04BF1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4485563"/>
                </p:ext>
              </p:extLst>
            </p:nvPr>
          </p:nvGraphicFramePr>
          <p:xfrm>
            <a:off x="2949575" y="1008063"/>
            <a:ext cx="5464175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Equation" r:id="rId15" imgW="2400120" imgH="253800" progId="Equation.DSMT4">
                    <p:embed/>
                  </p:oleObj>
                </mc:Choice>
                <mc:Fallback>
                  <p:oleObj name="Equation" r:id="rId15" imgW="2400120" imgH="253800" progId="Equation.DSMT4">
                    <p:embed/>
                    <p:pic>
                      <p:nvPicPr>
                        <p:cNvPr id="17" name="对象 1">
                          <a:extLst>
                            <a:ext uri="{FF2B5EF4-FFF2-40B4-BE49-F238E27FC236}">
                              <a16:creationId xmlns:a16="http://schemas.microsoft.com/office/drawing/2014/main" id="{991F7545-6CA0-40F0-AB8E-FD24A04BF1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575" y="1008063"/>
                          <a:ext cx="5464175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2">
              <a:extLst>
                <a:ext uri="{FF2B5EF4-FFF2-40B4-BE49-F238E27FC236}">
                  <a16:creationId xmlns:a16="http://schemas.microsoft.com/office/drawing/2014/main" id="{47E8218E-DD7F-4794-AA83-F339252622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910966"/>
                </p:ext>
              </p:extLst>
            </p:nvPr>
          </p:nvGraphicFramePr>
          <p:xfrm>
            <a:off x="3811588" y="1543050"/>
            <a:ext cx="3932237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Equation" r:id="rId17" imgW="1726920" imgH="279360" progId="Equation.DSMT4">
                    <p:embed/>
                  </p:oleObj>
                </mc:Choice>
                <mc:Fallback>
                  <p:oleObj name="Equation" r:id="rId17" imgW="1726920" imgH="279360" progId="Equation.DSMT4">
                    <p:embed/>
                    <p:pic>
                      <p:nvPicPr>
                        <p:cNvPr id="18" name="对象 2">
                          <a:extLst>
                            <a:ext uri="{FF2B5EF4-FFF2-40B4-BE49-F238E27FC236}">
                              <a16:creationId xmlns:a16="http://schemas.microsoft.com/office/drawing/2014/main" id="{47E8218E-DD7F-4794-AA83-F339252622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1588" y="1543050"/>
                          <a:ext cx="3932237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3">
              <a:extLst>
                <a:ext uri="{FF2B5EF4-FFF2-40B4-BE49-F238E27FC236}">
                  <a16:creationId xmlns:a16="http://schemas.microsoft.com/office/drawing/2014/main" id="{16BA06FB-F570-404C-91DA-51EE8F8E9D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3522123"/>
                </p:ext>
              </p:extLst>
            </p:nvPr>
          </p:nvGraphicFramePr>
          <p:xfrm>
            <a:off x="900113" y="514350"/>
            <a:ext cx="361315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Equation" r:id="rId19" imgW="1587240" imgH="253800" progId="Equation.DSMT4">
                    <p:embed/>
                  </p:oleObj>
                </mc:Choice>
                <mc:Fallback>
                  <p:oleObj name="Equation" r:id="rId19" imgW="1587240" imgH="253800" progId="Equation.DSMT4">
                    <p:embed/>
                    <p:pic>
                      <p:nvPicPr>
                        <p:cNvPr id="19" name="对象 3">
                          <a:extLst>
                            <a:ext uri="{FF2B5EF4-FFF2-40B4-BE49-F238E27FC236}">
                              <a16:creationId xmlns:a16="http://schemas.microsoft.com/office/drawing/2014/main" id="{16BA06FB-F570-404C-91DA-51EE8F8E9D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113" y="514350"/>
                          <a:ext cx="3613150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4">
              <a:extLst>
                <a:ext uri="{FF2B5EF4-FFF2-40B4-BE49-F238E27FC236}">
                  <a16:creationId xmlns:a16="http://schemas.microsoft.com/office/drawing/2014/main" id="{387B3A37-50CD-48AF-8D7B-C291564F25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6502495"/>
                </p:ext>
              </p:extLst>
            </p:nvPr>
          </p:nvGraphicFramePr>
          <p:xfrm>
            <a:off x="989013" y="1543050"/>
            <a:ext cx="2284412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Equation" r:id="rId21" imgW="1002960" imgH="279360" progId="Equation.DSMT4">
                    <p:embed/>
                  </p:oleObj>
                </mc:Choice>
                <mc:Fallback>
                  <p:oleObj name="Equation" r:id="rId21" imgW="1002960" imgH="279360" progId="Equation.DSMT4">
                    <p:embed/>
                    <p:pic>
                      <p:nvPicPr>
                        <p:cNvPr id="20" name="对象 4">
                          <a:extLst>
                            <a:ext uri="{FF2B5EF4-FFF2-40B4-BE49-F238E27FC236}">
                              <a16:creationId xmlns:a16="http://schemas.microsoft.com/office/drawing/2014/main" id="{387B3A37-50CD-48AF-8D7B-C291564F25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013" y="1543050"/>
                          <a:ext cx="2284412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1"/>
          <p:cNvSpPr txBox="1">
            <a:spLocks noChangeArrowheads="1"/>
          </p:cNvSpPr>
          <p:nvPr/>
        </p:nvSpPr>
        <p:spPr bwMode="auto">
          <a:xfrm>
            <a:off x="596900" y="674688"/>
            <a:ext cx="786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氯化银电极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(silver chloride electrode)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3993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55490"/>
              </p:ext>
            </p:extLst>
          </p:nvPr>
        </p:nvGraphicFramePr>
        <p:xfrm>
          <a:off x="2940050" y="1525588"/>
          <a:ext cx="26765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054080" imgH="228600" progId="Equation.DSMT4">
                  <p:embed/>
                </p:oleObj>
              </mc:Choice>
              <mc:Fallback>
                <p:oleObj name="Equation" r:id="rId3" imgW="1054080" imgH="228600" progId="Equation.DSMT4">
                  <p:embed/>
                  <p:pic>
                    <p:nvPicPr>
                      <p:cNvPr id="3993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1525588"/>
                        <a:ext cx="26765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AutoShape 22"/>
          <p:cNvSpPr>
            <a:spLocks noChangeArrowheads="1"/>
          </p:cNvSpPr>
          <p:nvPr/>
        </p:nvSpPr>
        <p:spPr bwMode="auto">
          <a:xfrm>
            <a:off x="914400" y="2362200"/>
            <a:ext cx="7543800" cy="20955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994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049745"/>
              </p:ext>
            </p:extLst>
          </p:nvPr>
        </p:nvGraphicFramePr>
        <p:xfrm>
          <a:off x="1133475" y="3340100"/>
          <a:ext cx="70929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3111480" imgH="393480" progId="Equation.DSMT4">
                  <p:embed/>
                </p:oleObj>
              </mc:Choice>
              <mc:Fallback>
                <p:oleObj name="Equation" r:id="rId5" imgW="3111480" imgH="393480" progId="Equation.DSMT4">
                  <p:embed/>
                  <p:pic>
                    <p:nvPicPr>
                      <p:cNvPr id="3994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340100"/>
                        <a:ext cx="70929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87622"/>
              </p:ext>
            </p:extLst>
          </p:nvPr>
        </p:nvGraphicFramePr>
        <p:xfrm>
          <a:off x="1984375" y="2571750"/>
          <a:ext cx="50323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2057400" imgH="253800" progId="Equation.DSMT4">
                  <p:embed/>
                </p:oleObj>
              </mc:Choice>
              <mc:Fallback>
                <p:oleObj name="Equation" r:id="rId7" imgW="2057400" imgH="253800" progId="Equation.DSMT4">
                  <p:embed/>
                  <p:pic>
                    <p:nvPicPr>
                      <p:cNvPr id="3994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2571750"/>
                        <a:ext cx="50323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552450" y="514350"/>
            <a:ext cx="8039100" cy="2057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096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774853"/>
              </p:ext>
            </p:extLst>
          </p:nvPr>
        </p:nvGraphicFramePr>
        <p:xfrm>
          <a:off x="7240588" y="2673350"/>
          <a:ext cx="13779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4096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2673350"/>
                        <a:ext cx="13779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875254"/>
              </p:ext>
            </p:extLst>
          </p:nvPr>
        </p:nvGraphicFramePr>
        <p:xfrm>
          <a:off x="1233841" y="2582048"/>
          <a:ext cx="57372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222280" imgH="291960" progId="Equation.DSMT4">
                  <p:embed/>
                </p:oleObj>
              </mc:Choice>
              <mc:Fallback>
                <p:oleObj name="Equation" r:id="rId5" imgW="2222280" imgH="291960" progId="Equation.DSMT4">
                  <p:embed/>
                  <p:pic>
                    <p:nvPicPr>
                      <p:cNvPr id="4096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841" y="2582048"/>
                        <a:ext cx="573722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027608"/>
              </p:ext>
            </p:extLst>
          </p:nvPr>
        </p:nvGraphicFramePr>
        <p:xfrm>
          <a:off x="3114675" y="1084263"/>
          <a:ext cx="50307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2057400" imgH="253800" progId="Equation.DSMT4">
                  <p:embed/>
                </p:oleObj>
              </mc:Choice>
              <mc:Fallback>
                <p:oleObj name="Equation" r:id="rId7" imgW="2057400" imgH="253800" progId="Equation.DSMT4">
                  <p:embed/>
                  <p:pic>
                    <p:nvPicPr>
                      <p:cNvPr id="4096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1084263"/>
                        <a:ext cx="50307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049707"/>
              </p:ext>
            </p:extLst>
          </p:nvPr>
        </p:nvGraphicFramePr>
        <p:xfrm>
          <a:off x="1089025" y="571500"/>
          <a:ext cx="34528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1460160" imgH="253800" progId="Equation.DSMT4">
                  <p:embed/>
                </p:oleObj>
              </mc:Choice>
              <mc:Fallback>
                <p:oleObj name="Equation" r:id="rId9" imgW="1460160" imgH="253800" progId="Equation.DSMT4">
                  <p:embed/>
                  <p:pic>
                    <p:nvPicPr>
                      <p:cNvPr id="4096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571500"/>
                        <a:ext cx="34528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094351"/>
              </p:ext>
            </p:extLst>
          </p:nvPr>
        </p:nvGraphicFramePr>
        <p:xfrm>
          <a:off x="1057275" y="1528763"/>
          <a:ext cx="2246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914400" imgH="279360" progId="Equation.DSMT4">
                  <p:embed/>
                </p:oleObj>
              </mc:Choice>
              <mc:Fallback>
                <p:oleObj name="Equation" r:id="rId11" imgW="914400" imgH="279360" progId="Equation.DSMT4">
                  <p:embed/>
                  <p:pic>
                    <p:nvPicPr>
                      <p:cNvPr id="40969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528763"/>
                        <a:ext cx="22463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271661"/>
              </p:ext>
            </p:extLst>
          </p:nvPr>
        </p:nvGraphicFramePr>
        <p:xfrm>
          <a:off x="3656013" y="1947863"/>
          <a:ext cx="32924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1346040" imgH="279360" progId="Equation.DSMT4">
                  <p:embed/>
                </p:oleObj>
              </mc:Choice>
              <mc:Fallback>
                <p:oleObj name="Equation" r:id="rId13" imgW="1346040" imgH="279360" progId="Equation.DSMT4">
                  <p:embed/>
                  <p:pic>
                    <p:nvPicPr>
                      <p:cNvPr id="4097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1947863"/>
                        <a:ext cx="329247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82441"/>
              </p:ext>
            </p:extLst>
          </p:nvPr>
        </p:nvGraphicFramePr>
        <p:xfrm>
          <a:off x="952500" y="3217863"/>
          <a:ext cx="6846888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3009600" imgH="330120" progId="Equation.DSMT4">
                  <p:embed/>
                </p:oleObj>
              </mc:Choice>
              <mc:Fallback>
                <p:oleObj name="Equation" r:id="rId15" imgW="3009600" imgH="330120" progId="Equation.DSMT4">
                  <p:embed/>
                  <p:pic>
                    <p:nvPicPr>
                      <p:cNvPr id="40971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217863"/>
                        <a:ext cx="6846888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528260"/>
              </p:ext>
            </p:extLst>
          </p:nvPr>
        </p:nvGraphicFramePr>
        <p:xfrm>
          <a:off x="342019" y="5808133"/>
          <a:ext cx="8477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7" imgW="4394160" imgH="393480" progId="Equation.DSMT4">
                  <p:embed/>
                </p:oleObj>
              </mc:Choice>
              <mc:Fallback>
                <p:oleObj name="Equation" r:id="rId17" imgW="4394160" imgH="393480" progId="Equation.DSMT4">
                  <p:embed/>
                  <p:pic>
                    <p:nvPicPr>
                      <p:cNvPr id="40972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19" y="5808133"/>
                        <a:ext cx="84772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465014"/>
              </p:ext>
            </p:extLst>
          </p:nvPr>
        </p:nvGraphicFramePr>
        <p:xfrm>
          <a:off x="601663" y="3942643"/>
          <a:ext cx="83280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19" imgW="3886200" imgH="393480" progId="Equation.DSMT4">
                  <p:embed/>
                </p:oleObj>
              </mc:Choice>
              <mc:Fallback>
                <p:oleObj name="Equation" r:id="rId19" imgW="3886200" imgH="393480" progId="Equation.DSMT4">
                  <p:embed/>
                  <p:pic>
                    <p:nvPicPr>
                      <p:cNvPr id="40973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942643"/>
                        <a:ext cx="832802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668521"/>
              </p:ext>
            </p:extLst>
          </p:nvPr>
        </p:nvGraphicFramePr>
        <p:xfrm>
          <a:off x="1187450" y="4807655"/>
          <a:ext cx="715645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21" imgW="3340080" imgH="469800" progId="Equation.DSMT4">
                  <p:embed/>
                </p:oleObj>
              </mc:Choice>
              <mc:Fallback>
                <p:oleObj name="Equation" r:id="rId21" imgW="3340080" imgH="469800" progId="Equation.DSMT4">
                  <p:embed/>
                  <p:pic>
                    <p:nvPicPr>
                      <p:cNvPr id="40974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807655"/>
                        <a:ext cx="715645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53" name="Text Box 29"/>
          <p:cNvSpPr txBox="1">
            <a:spLocks noChangeArrowheads="1"/>
          </p:cNvSpPr>
          <p:nvPr/>
        </p:nvSpPr>
        <p:spPr bwMode="auto">
          <a:xfrm>
            <a:off x="457200" y="3143250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sp>
        <p:nvSpPr>
          <p:cNvPr id="257054" name="Rectangle 30"/>
          <p:cNvSpPr>
            <a:spLocks noChangeArrowheads="1"/>
          </p:cNvSpPr>
          <p:nvPr/>
        </p:nvSpPr>
        <p:spPr bwMode="auto">
          <a:xfrm>
            <a:off x="995363" y="3132138"/>
            <a:ext cx="600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(1)</a:t>
            </a:r>
          </a:p>
        </p:txBody>
      </p:sp>
      <p:graphicFrame>
        <p:nvGraphicFramePr>
          <p:cNvPr id="2570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034951"/>
              </p:ext>
            </p:extLst>
          </p:nvPr>
        </p:nvGraphicFramePr>
        <p:xfrm>
          <a:off x="1862138" y="3181350"/>
          <a:ext cx="29606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295280" imgH="241200" progId="Equation.DSMT4">
                  <p:embed/>
                </p:oleObj>
              </mc:Choice>
              <mc:Fallback>
                <p:oleObj name="Equation" r:id="rId3" imgW="1295280" imgH="241200" progId="Equation.DSMT4">
                  <p:embed/>
                  <p:pic>
                    <p:nvPicPr>
                      <p:cNvPr id="25705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3181350"/>
                        <a:ext cx="29606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6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470699"/>
              </p:ext>
            </p:extLst>
          </p:nvPr>
        </p:nvGraphicFramePr>
        <p:xfrm>
          <a:off x="1930400" y="3829050"/>
          <a:ext cx="18700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825480" imgH="241200" progId="Equation.DSMT4">
                  <p:embed/>
                </p:oleObj>
              </mc:Choice>
              <mc:Fallback>
                <p:oleObj name="Equation" r:id="rId5" imgW="825480" imgH="241200" progId="Equation.DSMT4">
                  <p:embed/>
                  <p:pic>
                    <p:nvPicPr>
                      <p:cNvPr id="2570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829050"/>
                        <a:ext cx="18700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6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189519"/>
              </p:ext>
            </p:extLst>
          </p:nvPr>
        </p:nvGraphicFramePr>
        <p:xfrm>
          <a:off x="7158038" y="4462463"/>
          <a:ext cx="13096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609480" imgH="228600" progId="Equation.DSMT4">
                  <p:embed/>
                </p:oleObj>
              </mc:Choice>
              <mc:Fallback>
                <p:oleObj name="Equation" r:id="rId7" imgW="609480" imgH="228600" progId="Equation.DSMT4">
                  <p:embed/>
                  <p:pic>
                    <p:nvPicPr>
                      <p:cNvPr id="2570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038" y="4462463"/>
                        <a:ext cx="130968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57085"/>
              </p:ext>
            </p:extLst>
          </p:nvPr>
        </p:nvGraphicFramePr>
        <p:xfrm>
          <a:off x="1219200" y="5684838"/>
          <a:ext cx="6832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3213000" imgH="330120" progId="Equation.DSMT4">
                  <p:embed/>
                </p:oleObj>
              </mc:Choice>
              <mc:Fallback>
                <p:oleObj name="Equation" r:id="rId9" imgW="3213000" imgH="33012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684838"/>
                        <a:ext cx="68326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991100" y="3527425"/>
            <a:ext cx="3981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都是正一价汞还原为金属汞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780040"/>
              </p:ext>
            </p:extLst>
          </p:nvPr>
        </p:nvGraphicFramePr>
        <p:xfrm>
          <a:off x="725488" y="4379913"/>
          <a:ext cx="57277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2514600" imgH="304560" progId="Equation.DSMT4">
                  <p:embed/>
                </p:oleObj>
              </mc:Choice>
              <mc:Fallback>
                <p:oleObj name="Equation" r:id="rId11" imgW="2514600" imgH="30456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379913"/>
                        <a:ext cx="57277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33400" y="5110164"/>
            <a:ext cx="7900988" cy="650698"/>
            <a:chOff x="532769" y="5109880"/>
            <a:chExt cx="7901226" cy="650976"/>
          </a:xfrm>
        </p:grpSpPr>
        <p:graphicFrame>
          <p:nvGraphicFramePr>
            <p:cNvPr id="42012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1621759"/>
                </p:ext>
              </p:extLst>
            </p:nvPr>
          </p:nvGraphicFramePr>
          <p:xfrm>
            <a:off x="2863289" y="5141466"/>
            <a:ext cx="2232092" cy="619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Equation" r:id="rId13" imgW="1002960" imgH="279360" progId="Equation.DSMT4">
                    <p:embed/>
                  </p:oleObj>
                </mc:Choice>
                <mc:Fallback>
                  <p:oleObj name="Equation" r:id="rId13" imgW="1002960" imgH="279360" progId="Equation.DSMT4">
                    <p:embed/>
                    <p:pic>
                      <p:nvPicPr>
                        <p:cNvPr id="42012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289" y="5141466"/>
                          <a:ext cx="2232092" cy="619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532769" y="5109880"/>
              <a:ext cx="7901226" cy="5225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+mn-ea"/>
                  <a:ea typeface="+mn-ea"/>
                </a:rPr>
                <a:t>只要满足条件             ，两个电极就等价：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0DB7E53-C593-445A-8633-23213A01DA51}"/>
              </a:ext>
            </a:extLst>
          </p:cNvPr>
          <p:cNvGrpSpPr/>
          <p:nvPr/>
        </p:nvGrpSpPr>
        <p:grpSpPr>
          <a:xfrm>
            <a:off x="438150" y="514350"/>
            <a:ext cx="8559094" cy="2773898"/>
            <a:chOff x="438150" y="514350"/>
            <a:chExt cx="8559094" cy="2773898"/>
          </a:xfrm>
        </p:grpSpPr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D0A7D76C-FBCA-4FB8-8929-520AE37AC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514350"/>
              <a:ext cx="81915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sym typeface="Wingdings" pitchFamily="2" charset="2"/>
                </a:rPr>
                <a:t>(1)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甘汞电极                                  也可表示为</a:t>
              </a:r>
              <a:endPara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33" name="Object 3">
              <a:extLst>
                <a:ext uri="{FF2B5EF4-FFF2-40B4-BE49-F238E27FC236}">
                  <a16:creationId xmlns:a16="http://schemas.microsoft.com/office/drawing/2014/main" id="{1B9020BC-9EF8-4AD1-81EC-E9AD29330B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7471642"/>
                </p:ext>
              </p:extLst>
            </p:nvPr>
          </p:nvGraphicFramePr>
          <p:xfrm>
            <a:off x="3273248" y="532695"/>
            <a:ext cx="2960687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Equation" r:id="rId15" imgW="1295280" imgH="241200" progId="Equation.DSMT4">
                    <p:embed/>
                  </p:oleObj>
                </mc:Choice>
                <mc:Fallback>
                  <p:oleObj name="Equation" r:id="rId15" imgW="1295280" imgH="241200" progId="Equation.DSMT4">
                    <p:embed/>
                    <p:pic>
                      <p:nvPicPr>
                        <p:cNvPr id="33" name="Object 3">
                          <a:extLst>
                            <a:ext uri="{FF2B5EF4-FFF2-40B4-BE49-F238E27FC236}">
                              <a16:creationId xmlns:a16="http://schemas.microsoft.com/office/drawing/2014/main" id="{1B9020BC-9EF8-4AD1-81EC-E9AD29330B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248" y="532695"/>
                          <a:ext cx="2960687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5">
              <a:extLst>
                <a:ext uri="{FF2B5EF4-FFF2-40B4-BE49-F238E27FC236}">
                  <a16:creationId xmlns:a16="http://schemas.microsoft.com/office/drawing/2014/main" id="{5192FC1A-B6AD-4D62-BEDE-C0A90EDD5D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046567"/>
                </p:ext>
              </p:extLst>
            </p:nvPr>
          </p:nvGraphicFramePr>
          <p:xfrm>
            <a:off x="539750" y="895350"/>
            <a:ext cx="1870075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Equation" r:id="rId17" imgW="825480" imgH="241200" progId="Equation.DSMT4">
                    <p:embed/>
                  </p:oleObj>
                </mc:Choice>
                <mc:Fallback>
                  <p:oleObj name="Equation" r:id="rId17" imgW="825480" imgH="241200" progId="Equation.DSMT4">
                    <p:embed/>
                    <p:pic>
                      <p:nvPicPr>
                        <p:cNvPr id="34" name="Object 5">
                          <a:extLst>
                            <a:ext uri="{FF2B5EF4-FFF2-40B4-BE49-F238E27FC236}">
                              <a16:creationId xmlns:a16="http://schemas.microsoft.com/office/drawing/2014/main" id="{5192FC1A-B6AD-4D62-BEDE-C0A90EDD5D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" y="895350"/>
                          <a:ext cx="1870075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8EAB0147-D548-4B77-9911-BC0B0C785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914400"/>
              <a:ext cx="61912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，氧电极                          也可表示为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36" name="Object 8">
              <a:extLst>
                <a:ext uri="{FF2B5EF4-FFF2-40B4-BE49-F238E27FC236}">
                  <a16:creationId xmlns:a16="http://schemas.microsoft.com/office/drawing/2014/main" id="{A2A04EDB-63BF-4982-B7FD-FCAC4814EC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2366458"/>
                </p:ext>
              </p:extLst>
            </p:nvPr>
          </p:nvGraphicFramePr>
          <p:xfrm>
            <a:off x="4037894" y="914400"/>
            <a:ext cx="2257425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Equation" r:id="rId19" imgW="965160" imgH="241200" progId="Equation.DSMT4">
                    <p:embed/>
                  </p:oleObj>
                </mc:Choice>
                <mc:Fallback>
                  <p:oleObj name="Equation" r:id="rId19" imgW="965160" imgH="241200" progId="Equation.DSMT4">
                    <p:embed/>
                    <p:pic>
                      <p:nvPicPr>
                        <p:cNvPr id="36" name="Object 8">
                          <a:extLst>
                            <a:ext uri="{FF2B5EF4-FFF2-40B4-BE49-F238E27FC236}">
                              <a16:creationId xmlns:a16="http://schemas.microsoft.com/office/drawing/2014/main" id="{A2A04EDB-63BF-4982-B7FD-FCAC4814EC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894" y="914400"/>
                          <a:ext cx="2257425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0">
              <a:extLst>
                <a:ext uri="{FF2B5EF4-FFF2-40B4-BE49-F238E27FC236}">
                  <a16:creationId xmlns:a16="http://schemas.microsoft.com/office/drawing/2014/main" id="{7965844F-7E09-486D-A8E6-D48F08B791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5732393"/>
                </p:ext>
              </p:extLst>
            </p:nvPr>
          </p:nvGraphicFramePr>
          <p:xfrm>
            <a:off x="544687" y="1333500"/>
            <a:ext cx="1949450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Equation" r:id="rId21" imgW="850680" imgH="241200" progId="Equation.DSMT4">
                    <p:embed/>
                  </p:oleObj>
                </mc:Choice>
                <mc:Fallback>
                  <p:oleObj name="Equation" r:id="rId21" imgW="850680" imgH="241200" progId="Equation.DSMT4">
                    <p:embed/>
                    <p:pic>
                      <p:nvPicPr>
                        <p:cNvPr id="37" name="Object 10">
                          <a:extLst>
                            <a:ext uri="{FF2B5EF4-FFF2-40B4-BE49-F238E27FC236}">
                              <a16:creationId xmlns:a16="http://schemas.microsoft.com/office/drawing/2014/main" id="{7965844F-7E09-486D-A8E6-D48F08B791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687" y="1333500"/>
                          <a:ext cx="1949450" cy="554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2829DDA9-66C3-4F25-9425-4D7C7B826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047" y="1314450"/>
              <a:ext cx="2514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，为什么？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9" name="Text Box 13">
              <a:extLst>
                <a:ext uri="{FF2B5EF4-FFF2-40B4-BE49-F238E27FC236}">
                  <a16:creationId xmlns:a16="http://schemas.microsoft.com/office/drawing/2014/main" id="{8CF6184F-118F-43DF-8059-6F9F67022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75" y="1887538"/>
              <a:ext cx="6261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0" name="Text Box 14">
              <a:extLst>
                <a:ext uri="{FF2B5EF4-FFF2-40B4-BE49-F238E27FC236}">
                  <a16:creationId xmlns:a16="http://schemas.microsoft.com/office/drawing/2014/main" id="{65AB93B4-A4A4-448F-9187-EBB8D4735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1714500"/>
              <a:ext cx="81915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(2)     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可否表示为    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？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41" name="Object 15">
              <a:extLst>
                <a:ext uri="{FF2B5EF4-FFF2-40B4-BE49-F238E27FC236}">
                  <a16:creationId xmlns:a16="http://schemas.microsoft.com/office/drawing/2014/main" id="{D84F909F-0671-4B3E-B109-96821B97FC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0980504"/>
                </p:ext>
              </p:extLst>
            </p:nvPr>
          </p:nvGraphicFramePr>
          <p:xfrm>
            <a:off x="1050925" y="1716088"/>
            <a:ext cx="2146300" cy="538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Equation" r:id="rId23" imgW="965160" imgH="241200" progId="Equation.DSMT4">
                    <p:embed/>
                  </p:oleObj>
                </mc:Choice>
                <mc:Fallback>
                  <p:oleObj name="Equation" r:id="rId23" imgW="965160" imgH="241200" progId="Equation.DSMT4">
                    <p:embed/>
                    <p:pic>
                      <p:nvPicPr>
                        <p:cNvPr id="41" name="Object 15">
                          <a:extLst>
                            <a:ext uri="{FF2B5EF4-FFF2-40B4-BE49-F238E27FC236}">
                              <a16:creationId xmlns:a16="http://schemas.microsoft.com/office/drawing/2014/main" id="{D84F909F-0671-4B3E-B109-96821B97FC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925" y="1716088"/>
                          <a:ext cx="2146300" cy="538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7">
              <a:extLst>
                <a:ext uri="{FF2B5EF4-FFF2-40B4-BE49-F238E27FC236}">
                  <a16:creationId xmlns:a16="http://schemas.microsoft.com/office/drawing/2014/main" id="{6F984BCA-D428-447E-9AFF-8723815CBC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3305028"/>
                </p:ext>
              </p:extLst>
            </p:nvPr>
          </p:nvGraphicFramePr>
          <p:xfrm>
            <a:off x="5256565" y="1695450"/>
            <a:ext cx="218757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Equation" r:id="rId25" imgW="965160" imgH="241200" progId="Equation.DSMT4">
                    <p:embed/>
                  </p:oleObj>
                </mc:Choice>
                <mc:Fallback>
                  <p:oleObj name="Equation" r:id="rId25" imgW="965160" imgH="241200" progId="Equation.DSMT4">
                    <p:embed/>
                    <p:pic>
                      <p:nvPicPr>
                        <p:cNvPr id="42" name="Object 17">
                          <a:extLst>
                            <a:ext uri="{FF2B5EF4-FFF2-40B4-BE49-F238E27FC236}">
                              <a16:creationId xmlns:a16="http://schemas.microsoft.com/office/drawing/2014/main" id="{6F984BCA-D428-447E-9AFF-8723815CBC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6565" y="1695450"/>
                          <a:ext cx="218757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1D699572-7950-4F20-B3C1-EFD5CA6B8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255" y="2133600"/>
              <a:ext cx="49720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可否表示为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？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F708D63F-D2F4-45B5-AF76-CE9CBB7C3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647950"/>
              <a:ext cx="85400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(3)            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与           间有什么联系？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45" name="Object 23">
              <a:extLst>
                <a:ext uri="{FF2B5EF4-FFF2-40B4-BE49-F238E27FC236}">
                  <a16:creationId xmlns:a16="http://schemas.microsoft.com/office/drawing/2014/main" id="{79CE09EB-7DD6-409F-9D84-3FD24FD59B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9969586"/>
                </p:ext>
              </p:extLst>
            </p:nvPr>
          </p:nvGraphicFramePr>
          <p:xfrm>
            <a:off x="5191287" y="2147162"/>
            <a:ext cx="1988634" cy="557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name="Equation" r:id="rId27" imgW="863280" imgH="241200" progId="Equation.DSMT4">
                    <p:embed/>
                  </p:oleObj>
                </mc:Choice>
                <mc:Fallback>
                  <p:oleObj name="Equation" r:id="rId27" imgW="863280" imgH="241200" progId="Equation.DSMT4">
                    <p:embed/>
                    <p:pic>
                      <p:nvPicPr>
                        <p:cNvPr id="45" name="Object 23">
                          <a:extLst>
                            <a:ext uri="{FF2B5EF4-FFF2-40B4-BE49-F238E27FC236}">
                              <a16:creationId xmlns:a16="http://schemas.microsoft.com/office/drawing/2014/main" id="{79CE09EB-7DD6-409F-9D84-3FD24FD59B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287" y="2147162"/>
                          <a:ext cx="1988634" cy="5570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5">
              <a:extLst>
                <a:ext uri="{FF2B5EF4-FFF2-40B4-BE49-F238E27FC236}">
                  <a16:creationId xmlns:a16="http://schemas.microsoft.com/office/drawing/2014/main" id="{6EDFB656-BDE3-4D86-A17C-E0322C0E8A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0422878"/>
                </p:ext>
              </p:extLst>
            </p:nvPr>
          </p:nvGraphicFramePr>
          <p:xfrm>
            <a:off x="1024552" y="2657998"/>
            <a:ext cx="3099161" cy="6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name="Equation" r:id="rId29" imgW="1358640" imgH="279360" progId="Equation.DSMT4">
                    <p:embed/>
                  </p:oleObj>
                </mc:Choice>
                <mc:Fallback>
                  <p:oleObj name="Equation" r:id="rId29" imgW="1358640" imgH="279360" progId="Equation.DSMT4">
                    <p:embed/>
                    <p:pic>
                      <p:nvPicPr>
                        <p:cNvPr id="46" name="Object 25">
                          <a:extLst>
                            <a:ext uri="{FF2B5EF4-FFF2-40B4-BE49-F238E27FC236}">
                              <a16:creationId xmlns:a16="http://schemas.microsoft.com/office/drawing/2014/main" id="{6EDFB656-BDE3-4D86-A17C-E0322C0E8A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552" y="2657998"/>
                          <a:ext cx="3099161" cy="6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7">
              <a:extLst>
                <a:ext uri="{FF2B5EF4-FFF2-40B4-BE49-F238E27FC236}">
                  <a16:creationId xmlns:a16="http://schemas.microsoft.com/office/drawing/2014/main" id="{D7A2C680-F903-4581-9CEF-561F7D22FF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9141333"/>
                </p:ext>
              </p:extLst>
            </p:nvPr>
          </p:nvGraphicFramePr>
          <p:xfrm>
            <a:off x="4313306" y="2646291"/>
            <a:ext cx="2027100" cy="636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name="Equation" r:id="rId31" imgW="876240" imgH="279360" progId="Equation.DSMT4">
                    <p:embed/>
                  </p:oleObj>
                </mc:Choice>
                <mc:Fallback>
                  <p:oleObj name="Equation" r:id="rId31" imgW="876240" imgH="279360" progId="Equation.DSMT4">
                    <p:embed/>
                    <p:pic>
                      <p:nvPicPr>
                        <p:cNvPr id="47" name="Object 27">
                          <a:extLst>
                            <a:ext uri="{FF2B5EF4-FFF2-40B4-BE49-F238E27FC236}">
                              <a16:creationId xmlns:a16="http://schemas.microsoft.com/office/drawing/2014/main" id="{D7A2C680-F903-4581-9CEF-561F7D22FF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306" y="2646291"/>
                          <a:ext cx="2027100" cy="636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2">
              <a:extLst>
                <a:ext uri="{FF2B5EF4-FFF2-40B4-BE49-F238E27FC236}">
                  <a16:creationId xmlns:a16="http://schemas.microsoft.com/office/drawing/2014/main" id="{47B7898E-BC1F-4FDD-8AD4-B1466270ED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2052237"/>
                </p:ext>
              </p:extLst>
            </p:nvPr>
          </p:nvGraphicFramePr>
          <p:xfrm>
            <a:off x="1108075" y="2114550"/>
            <a:ext cx="206375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3" name="Equation" r:id="rId33" imgW="850680" imgH="241200" progId="Equation.DSMT4">
                    <p:embed/>
                  </p:oleObj>
                </mc:Choice>
                <mc:Fallback>
                  <p:oleObj name="Equation" r:id="rId33" imgW="850680" imgH="241200" progId="Equation.DSMT4">
                    <p:embed/>
                    <p:pic>
                      <p:nvPicPr>
                        <p:cNvPr id="48" name="对象 2">
                          <a:extLst>
                            <a:ext uri="{FF2B5EF4-FFF2-40B4-BE49-F238E27FC236}">
                              <a16:creationId xmlns:a16="http://schemas.microsoft.com/office/drawing/2014/main" id="{47B7898E-BC1F-4FDD-8AD4-B1466270ED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075" y="2114550"/>
                          <a:ext cx="206375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53" grpId="0" autoUpdateAnimBg="0"/>
      <p:bldP spid="257054" grpId="0" autoUpdateAnimBg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5" name="Text Box 19"/>
          <p:cNvSpPr txBox="1">
            <a:spLocks noChangeArrowheads="1"/>
          </p:cNvSpPr>
          <p:nvPr/>
        </p:nvSpPr>
        <p:spPr bwMode="auto">
          <a:xfrm>
            <a:off x="457200" y="3143250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sp>
        <p:nvSpPr>
          <p:cNvPr id="43026" name="Rectangle 20"/>
          <p:cNvSpPr>
            <a:spLocks noChangeArrowheads="1"/>
          </p:cNvSpPr>
          <p:nvPr/>
        </p:nvSpPr>
        <p:spPr bwMode="auto">
          <a:xfrm>
            <a:off x="995363" y="3132138"/>
            <a:ext cx="600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(1)</a:t>
            </a:r>
          </a:p>
        </p:txBody>
      </p:sp>
      <p:graphicFrame>
        <p:nvGraphicFramePr>
          <p:cNvPr id="2591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366702"/>
              </p:ext>
            </p:extLst>
          </p:nvPr>
        </p:nvGraphicFramePr>
        <p:xfrm>
          <a:off x="6667824" y="4556100"/>
          <a:ext cx="1371304" cy="513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2591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824" y="4556100"/>
                        <a:ext cx="1371304" cy="513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166674"/>
              </p:ext>
            </p:extLst>
          </p:nvPr>
        </p:nvGraphicFramePr>
        <p:xfrm>
          <a:off x="1470025" y="5849938"/>
          <a:ext cx="65341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869920" imgH="279360" progId="Equation.DSMT4">
                  <p:embed/>
                </p:oleObj>
              </mc:Choice>
              <mc:Fallback>
                <p:oleObj name="Equation" r:id="rId5" imgW="2869920" imgH="2793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5849938"/>
                        <a:ext cx="65341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68252"/>
              </p:ext>
            </p:extLst>
          </p:nvPr>
        </p:nvGraphicFramePr>
        <p:xfrm>
          <a:off x="2144201" y="4467268"/>
          <a:ext cx="3959024" cy="65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1536480" imgH="253800" progId="Equation.DSMT4">
                  <p:embed/>
                </p:oleObj>
              </mc:Choice>
              <mc:Fallback>
                <p:oleObj name="Equation" r:id="rId7" imgW="1536480" imgH="2538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201" y="4467268"/>
                        <a:ext cx="3959024" cy="65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32" name="组合 5"/>
          <p:cNvGrpSpPr>
            <a:grpSpLocks/>
          </p:cNvGrpSpPr>
          <p:nvPr/>
        </p:nvGrpSpPr>
        <p:grpSpPr bwMode="auto">
          <a:xfrm>
            <a:off x="1679916" y="3182546"/>
            <a:ext cx="7066163" cy="1227176"/>
            <a:chOff x="1679909" y="3307155"/>
            <a:chExt cx="7065527" cy="1227452"/>
          </a:xfrm>
        </p:grpSpPr>
        <p:sp>
          <p:nvSpPr>
            <p:cNvPr id="43036" name="AutoShape 29"/>
            <p:cNvSpPr>
              <a:spLocks noChangeArrowheads="1"/>
            </p:cNvSpPr>
            <p:nvPr/>
          </p:nvSpPr>
          <p:spPr bwMode="auto">
            <a:xfrm>
              <a:off x="1679909" y="3307155"/>
              <a:ext cx="7065527" cy="122184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3037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5069408"/>
                </p:ext>
              </p:extLst>
            </p:nvPr>
          </p:nvGraphicFramePr>
          <p:xfrm>
            <a:off x="1781158" y="3315133"/>
            <a:ext cx="6863733" cy="589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Equation" r:id="rId9" imgW="2958840" imgH="253800" progId="Equation.DSMT4">
                    <p:embed/>
                  </p:oleObj>
                </mc:Choice>
                <mc:Fallback>
                  <p:oleObj name="Equation" r:id="rId9" imgW="2958840" imgH="253800" progId="Equation.DSMT4">
                    <p:embed/>
                    <p:pic>
                      <p:nvPicPr>
                        <p:cNvPr id="43037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158" y="3315133"/>
                          <a:ext cx="6863733" cy="5890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8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6272757"/>
                </p:ext>
              </p:extLst>
            </p:nvPr>
          </p:nvGraphicFramePr>
          <p:xfrm>
            <a:off x="2060533" y="3942337"/>
            <a:ext cx="6404988" cy="592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Equation" r:id="rId11" imgW="2743200" imgH="253800" progId="Equation.DSMT4">
                    <p:embed/>
                  </p:oleObj>
                </mc:Choice>
                <mc:Fallback>
                  <p:oleObj name="Equation" r:id="rId11" imgW="2743200" imgH="253800" progId="Equation.DSMT4">
                    <p:embed/>
                    <p:pic>
                      <p:nvPicPr>
                        <p:cNvPr id="43038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0533" y="3942337"/>
                          <a:ext cx="6404988" cy="592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533400" y="5227638"/>
            <a:ext cx="7900988" cy="612775"/>
            <a:chOff x="532769" y="5109880"/>
            <a:chExt cx="7901226" cy="612719"/>
          </a:xfrm>
        </p:grpSpPr>
        <p:sp>
          <p:nvSpPr>
            <p:cNvPr id="30" name="TextBox 29"/>
            <p:cNvSpPr txBox="1"/>
            <p:nvPr/>
          </p:nvSpPr>
          <p:spPr>
            <a:xfrm>
              <a:off x="532769" y="5109880"/>
              <a:ext cx="7901226" cy="5238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+mn-ea"/>
                  <a:ea typeface="+mn-ea"/>
                </a:rPr>
                <a:t>只要满足条件            ，两个电极就等价：</a:t>
              </a:r>
            </a:p>
          </p:txBody>
        </p:sp>
        <p:graphicFrame>
          <p:nvGraphicFramePr>
            <p:cNvPr id="43035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3106407"/>
                </p:ext>
              </p:extLst>
            </p:nvPr>
          </p:nvGraphicFramePr>
          <p:xfrm>
            <a:off x="2817251" y="5159088"/>
            <a:ext cx="2147952" cy="563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7" name="Equation" r:id="rId13" imgW="965160" imgH="253800" progId="Equation.DSMT4">
                    <p:embed/>
                  </p:oleObj>
                </mc:Choice>
                <mc:Fallback>
                  <p:oleObj name="Equation" r:id="rId13" imgW="965160" imgH="253800" progId="Equation.DSMT4">
                    <p:embed/>
                    <p:pic>
                      <p:nvPicPr>
                        <p:cNvPr id="43035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251" y="5159088"/>
                          <a:ext cx="2147952" cy="563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E18418B-45D0-4C0F-8B91-29C6129C578A}"/>
              </a:ext>
            </a:extLst>
          </p:cNvPr>
          <p:cNvGrpSpPr/>
          <p:nvPr/>
        </p:nvGrpSpPr>
        <p:grpSpPr>
          <a:xfrm>
            <a:off x="438150" y="514350"/>
            <a:ext cx="8559094" cy="2773898"/>
            <a:chOff x="438150" y="514350"/>
            <a:chExt cx="8559094" cy="2773898"/>
          </a:xfrm>
        </p:grpSpPr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806C67CE-3260-4109-8D56-A6181EFF0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514350"/>
              <a:ext cx="81915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sym typeface="Wingdings" pitchFamily="2" charset="2"/>
                </a:rPr>
                <a:t>(1)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甘汞电极                                  也可表示为</a:t>
              </a:r>
              <a:endPara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33" name="Object 3">
              <a:extLst>
                <a:ext uri="{FF2B5EF4-FFF2-40B4-BE49-F238E27FC236}">
                  <a16:creationId xmlns:a16="http://schemas.microsoft.com/office/drawing/2014/main" id="{10FCAF77-EAA8-46C2-A570-185A732766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5517470"/>
                </p:ext>
              </p:extLst>
            </p:nvPr>
          </p:nvGraphicFramePr>
          <p:xfrm>
            <a:off x="3273248" y="532695"/>
            <a:ext cx="2960687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8" name="Equation" r:id="rId15" imgW="1295280" imgH="241200" progId="Equation.DSMT4">
                    <p:embed/>
                  </p:oleObj>
                </mc:Choice>
                <mc:Fallback>
                  <p:oleObj name="Equation" r:id="rId15" imgW="1295280" imgH="241200" progId="Equation.DSMT4">
                    <p:embed/>
                    <p:pic>
                      <p:nvPicPr>
                        <p:cNvPr id="33" name="Object 3">
                          <a:extLst>
                            <a:ext uri="{FF2B5EF4-FFF2-40B4-BE49-F238E27FC236}">
                              <a16:creationId xmlns:a16="http://schemas.microsoft.com/office/drawing/2014/main" id="{10FCAF77-EAA8-46C2-A570-185A732766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248" y="532695"/>
                          <a:ext cx="2960687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5">
              <a:extLst>
                <a:ext uri="{FF2B5EF4-FFF2-40B4-BE49-F238E27FC236}">
                  <a16:creationId xmlns:a16="http://schemas.microsoft.com/office/drawing/2014/main" id="{17F41394-0EBB-4ED0-95FA-8246D9495A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8669937"/>
                </p:ext>
              </p:extLst>
            </p:nvPr>
          </p:nvGraphicFramePr>
          <p:xfrm>
            <a:off x="539750" y="895350"/>
            <a:ext cx="1870075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9" name="Equation" r:id="rId17" imgW="825480" imgH="241200" progId="Equation.DSMT4">
                    <p:embed/>
                  </p:oleObj>
                </mc:Choice>
                <mc:Fallback>
                  <p:oleObj name="Equation" r:id="rId17" imgW="825480" imgH="241200" progId="Equation.DSMT4">
                    <p:embed/>
                    <p:pic>
                      <p:nvPicPr>
                        <p:cNvPr id="34" name="Object 5">
                          <a:extLst>
                            <a:ext uri="{FF2B5EF4-FFF2-40B4-BE49-F238E27FC236}">
                              <a16:creationId xmlns:a16="http://schemas.microsoft.com/office/drawing/2014/main" id="{17F41394-0EBB-4ED0-95FA-8246D9495A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" y="895350"/>
                          <a:ext cx="1870075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087A9AED-8D7E-45A5-B759-F2A1DE185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914400"/>
              <a:ext cx="61912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，氧电极                          也可表示为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36" name="Object 8">
              <a:extLst>
                <a:ext uri="{FF2B5EF4-FFF2-40B4-BE49-F238E27FC236}">
                  <a16:creationId xmlns:a16="http://schemas.microsoft.com/office/drawing/2014/main" id="{6686ECA5-A6B0-4A19-94B8-78A008A21A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9617854"/>
                </p:ext>
              </p:extLst>
            </p:nvPr>
          </p:nvGraphicFramePr>
          <p:xfrm>
            <a:off x="4037894" y="914400"/>
            <a:ext cx="2257425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name="Equation" r:id="rId19" imgW="965160" imgH="241200" progId="Equation.DSMT4">
                    <p:embed/>
                  </p:oleObj>
                </mc:Choice>
                <mc:Fallback>
                  <p:oleObj name="Equation" r:id="rId19" imgW="965160" imgH="241200" progId="Equation.DSMT4">
                    <p:embed/>
                    <p:pic>
                      <p:nvPicPr>
                        <p:cNvPr id="36" name="Object 8">
                          <a:extLst>
                            <a:ext uri="{FF2B5EF4-FFF2-40B4-BE49-F238E27FC236}">
                              <a16:creationId xmlns:a16="http://schemas.microsoft.com/office/drawing/2014/main" id="{6686ECA5-A6B0-4A19-94B8-78A008A21A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894" y="914400"/>
                          <a:ext cx="2257425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0">
              <a:extLst>
                <a:ext uri="{FF2B5EF4-FFF2-40B4-BE49-F238E27FC236}">
                  <a16:creationId xmlns:a16="http://schemas.microsoft.com/office/drawing/2014/main" id="{C953547F-209E-4DFC-B508-59F3C94949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2386886"/>
                </p:ext>
              </p:extLst>
            </p:nvPr>
          </p:nvGraphicFramePr>
          <p:xfrm>
            <a:off x="544687" y="1333500"/>
            <a:ext cx="1949450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" name="Equation" r:id="rId21" imgW="850680" imgH="241200" progId="Equation.DSMT4">
                    <p:embed/>
                  </p:oleObj>
                </mc:Choice>
                <mc:Fallback>
                  <p:oleObj name="Equation" r:id="rId21" imgW="850680" imgH="241200" progId="Equation.DSMT4">
                    <p:embed/>
                    <p:pic>
                      <p:nvPicPr>
                        <p:cNvPr id="37" name="Object 10">
                          <a:extLst>
                            <a:ext uri="{FF2B5EF4-FFF2-40B4-BE49-F238E27FC236}">
                              <a16:creationId xmlns:a16="http://schemas.microsoft.com/office/drawing/2014/main" id="{C953547F-209E-4DFC-B508-59F3C94949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687" y="1333500"/>
                          <a:ext cx="1949450" cy="554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1C8D3B5E-1555-4378-AF15-3516D4DC5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047" y="1314450"/>
              <a:ext cx="2514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，为什么？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9" name="Text Box 13">
              <a:extLst>
                <a:ext uri="{FF2B5EF4-FFF2-40B4-BE49-F238E27FC236}">
                  <a16:creationId xmlns:a16="http://schemas.microsoft.com/office/drawing/2014/main" id="{571D628A-4C05-4F50-B417-840754FE1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75" y="1887538"/>
              <a:ext cx="6261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0" name="Text Box 14">
              <a:extLst>
                <a:ext uri="{FF2B5EF4-FFF2-40B4-BE49-F238E27FC236}">
                  <a16:creationId xmlns:a16="http://schemas.microsoft.com/office/drawing/2014/main" id="{8845399A-B397-407C-BD02-EFAC1FBAD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1714500"/>
              <a:ext cx="81915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(2)     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可否表示为    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？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41" name="Object 15">
              <a:extLst>
                <a:ext uri="{FF2B5EF4-FFF2-40B4-BE49-F238E27FC236}">
                  <a16:creationId xmlns:a16="http://schemas.microsoft.com/office/drawing/2014/main" id="{AA64E509-4AB8-4672-A70E-D654AFF239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9099587"/>
                </p:ext>
              </p:extLst>
            </p:nvPr>
          </p:nvGraphicFramePr>
          <p:xfrm>
            <a:off x="1050925" y="1716088"/>
            <a:ext cx="2146300" cy="538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Equation" r:id="rId23" imgW="965160" imgH="241200" progId="Equation.DSMT4">
                    <p:embed/>
                  </p:oleObj>
                </mc:Choice>
                <mc:Fallback>
                  <p:oleObj name="Equation" r:id="rId23" imgW="965160" imgH="241200" progId="Equation.DSMT4">
                    <p:embed/>
                    <p:pic>
                      <p:nvPicPr>
                        <p:cNvPr id="41" name="Object 15">
                          <a:extLst>
                            <a:ext uri="{FF2B5EF4-FFF2-40B4-BE49-F238E27FC236}">
                              <a16:creationId xmlns:a16="http://schemas.microsoft.com/office/drawing/2014/main" id="{AA64E509-4AB8-4672-A70E-D654AFF239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925" y="1716088"/>
                          <a:ext cx="2146300" cy="538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7">
              <a:extLst>
                <a:ext uri="{FF2B5EF4-FFF2-40B4-BE49-F238E27FC236}">
                  <a16:creationId xmlns:a16="http://schemas.microsoft.com/office/drawing/2014/main" id="{21CD6F24-1894-427C-9AE3-B5DA3431DF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3633074"/>
                </p:ext>
              </p:extLst>
            </p:nvPr>
          </p:nvGraphicFramePr>
          <p:xfrm>
            <a:off x="5256565" y="1695450"/>
            <a:ext cx="218757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" name="Equation" r:id="rId25" imgW="965160" imgH="241200" progId="Equation.DSMT4">
                    <p:embed/>
                  </p:oleObj>
                </mc:Choice>
                <mc:Fallback>
                  <p:oleObj name="Equation" r:id="rId25" imgW="965160" imgH="241200" progId="Equation.DSMT4">
                    <p:embed/>
                    <p:pic>
                      <p:nvPicPr>
                        <p:cNvPr id="42" name="Object 17">
                          <a:extLst>
                            <a:ext uri="{FF2B5EF4-FFF2-40B4-BE49-F238E27FC236}">
                              <a16:creationId xmlns:a16="http://schemas.microsoft.com/office/drawing/2014/main" id="{21CD6F24-1894-427C-9AE3-B5DA3431DF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6565" y="1695450"/>
                          <a:ext cx="218757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7775D00C-9E8B-4D14-BB99-18210BDD1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255" y="2133600"/>
              <a:ext cx="49720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可否表示为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？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A7986B94-96E2-42B1-9EBD-54C723B41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647950"/>
              <a:ext cx="85400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(3)            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与           间有什么联系？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45" name="Object 23">
              <a:extLst>
                <a:ext uri="{FF2B5EF4-FFF2-40B4-BE49-F238E27FC236}">
                  <a16:creationId xmlns:a16="http://schemas.microsoft.com/office/drawing/2014/main" id="{C4B97223-A71F-48A9-8857-B2F69B4C99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1669510"/>
                </p:ext>
              </p:extLst>
            </p:nvPr>
          </p:nvGraphicFramePr>
          <p:xfrm>
            <a:off x="5191287" y="2147162"/>
            <a:ext cx="1988634" cy="557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" name="Equation" r:id="rId27" imgW="863280" imgH="241200" progId="Equation.DSMT4">
                    <p:embed/>
                  </p:oleObj>
                </mc:Choice>
                <mc:Fallback>
                  <p:oleObj name="Equation" r:id="rId27" imgW="863280" imgH="241200" progId="Equation.DSMT4">
                    <p:embed/>
                    <p:pic>
                      <p:nvPicPr>
                        <p:cNvPr id="45" name="Object 23">
                          <a:extLst>
                            <a:ext uri="{FF2B5EF4-FFF2-40B4-BE49-F238E27FC236}">
                              <a16:creationId xmlns:a16="http://schemas.microsoft.com/office/drawing/2014/main" id="{C4B97223-A71F-48A9-8857-B2F69B4C99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287" y="2147162"/>
                          <a:ext cx="1988634" cy="5570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5">
              <a:extLst>
                <a:ext uri="{FF2B5EF4-FFF2-40B4-BE49-F238E27FC236}">
                  <a16:creationId xmlns:a16="http://schemas.microsoft.com/office/drawing/2014/main" id="{E55A80E3-8D44-4D5D-8695-1E23A38502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5332890"/>
                </p:ext>
              </p:extLst>
            </p:nvPr>
          </p:nvGraphicFramePr>
          <p:xfrm>
            <a:off x="1024552" y="2657998"/>
            <a:ext cx="3099161" cy="6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name="Equation" r:id="rId29" imgW="1358640" imgH="279360" progId="Equation.DSMT4">
                    <p:embed/>
                  </p:oleObj>
                </mc:Choice>
                <mc:Fallback>
                  <p:oleObj name="Equation" r:id="rId29" imgW="1358640" imgH="279360" progId="Equation.DSMT4">
                    <p:embed/>
                    <p:pic>
                      <p:nvPicPr>
                        <p:cNvPr id="46" name="Object 25">
                          <a:extLst>
                            <a:ext uri="{FF2B5EF4-FFF2-40B4-BE49-F238E27FC236}">
                              <a16:creationId xmlns:a16="http://schemas.microsoft.com/office/drawing/2014/main" id="{E55A80E3-8D44-4D5D-8695-1E23A38502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552" y="2657998"/>
                          <a:ext cx="3099161" cy="6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7">
              <a:extLst>
                <a:ext uri="{FF2B5EF4-FFF2-40B4-BE49-F238E27FC236}">
                  <a16:creationId xmlns:a16="http://schemas.microsoft.com/office/drawing/2014/main" id="{72B2D066-D9C5-4B0B-BB9D-4086F0E831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5424711"/>
                </p:ext>
              </p:extLst>
            </p:nvPr>
          </p:nvGraphicFramePr>
          <p:xfrm>
            <a:off x="4313306" y="2646291"/>
            <a:ext cx="2027100" cy="636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name="Equation" r:id="rId31" imgW="876240" imgH="279360" progId="Equation.DSMT4">
                    <p:embed/>
                  </p:oleObj>
                </mc:Choice>
                <mc:Fallback>
                  <p:oleObj name="Equation" r:id="rId31" imgW="876240" imgH="279360" progId="Equation.DSMT4">
                    <p:embed/>
                    <p:pic>
                      <p:nvPicPr>
                        <p:cNvPr id="47" name="Object 27">
                          <a:extLst>
                            <a:ext uri="{FF2B5EF4-FFF2-40B4-BE49-F238E27FC236}">
                              <a16:creationId xmlns:a16="http://schemas.microsoft.com/office/drawing/2014/main" id="{72B2D066-D9C5-4B0B-BB9D-4086F0E831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306" y="2646291"/>
                          <a:ext cx="2027100" cy="636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2">
              <a:extLst>
                <a:ext uri="{FF2B5EF4-FFF2-40B4-BE49-F238E27FC236}">
                  <a16:creationId xmlns:a16="http://schemas.microsoft.com/office/drawing/2014/main" id="{7473686A-8C3F-4EA2-BF5A-E6821AE7EB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980322"/>
                </p:ext>
              </p:extLst>
            </p:nvPr>
          </p:nvGraphicFramePr>
          <p:xfrm>
            <a:off x="1108075" y="2114550"/>
            <a:ext cx="206375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name="Equation" r:id="rId33" imgW="850680" imgH="241200" progId="Equation.DSMT4">
                    <p:embed/>
                  </p:oleObj>
                </mc:Choice>
                <mc:Fallback>
                  <p:oleObj name="Equation" r:id="rId33" imgW="850680" imgH="241200" progId="Equation.DSMT4">
                    <p:embed/>
                    <p:pic>
                      <p:nvPicPr>
                        <p:cNvPr id="48" name="对象 2">
                          <a:extLst>
                            <a:ext uri="{FF2B5EF4-FFF2-40B4-BE49-F238E27FC236}">
                              <a16:creationId xmlns:a16="http://schemas.microsoft.com/office/drawing/2014/main" id="{7473686A-8C3F-4EA2-BF5A-E6821AE7EB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075" y="2114550"/>
                          <a:ext cx="206375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7442"/>
              </p:ext>
            </p:extLst>
          </p:nvPr>
        </p:nvGraphicFramePr>
        <p:xfrm>
          <a:off x="957263" y="3905250"/>
          <a:ext cx="2146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965160" imgH="241200" progId="Equation.DSMT4">
                  <p:embed/>
                </p:oleObj>
              </mc:Choice>
              <mc:Fallback>
                <p:oleObj name="Equation" r:id="rId3" imgW="965160" imgH="241200" progId="Equation.DSMT4">
                  <p:embed/>
                  <p:pic>
                    <p:nvPicPr>
                      <p:cNvPr id="440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905250"/>
                        <a:ext cx="21463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9" name="Text Box 19"/>
          <p:cNvSpPr txBox="1">
            <a:spLocks noChangeArrowheads="1"/>
          </p:cNvSpPr>
          <p:nvPr/>
        </p:nvSpPr>
        <p:spPr bwMode="auto">
          <a:xfrm>
            <a:off x="457200" y="3143250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sp>
        <p:nvSpPr>
          <p:cNvPr id="44050" name="Rectangle 20"/>
          <p:cNvSpPr>
            <a:spLocks noChangeArrowheads="1"/>
          </p:cNvSpPr>
          <p:nvPr/>
        </p:nvSpPr>
        <p:spPr bwMode="auto">
          <a:xfrm>
            <a:off x="995363" y="3132138"/>
            <a:ext cx="600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(2)</a:t>
            </a:r>
          </a:p>
        </p:txBody>
      </p:sp>
      <p:graphicFrame>
        <p:nvGraphicFramePr>
          <p:cNvPr id="4405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224153"/>
              </p:ext>
            </p:extLst>
          </p:nvPr>
        </p:nvGraphicFramePr>
        <p:xfrm>
          <a:off x="1052513" y="5143500"/>
          <a:ext cx="20637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850680" imgH="241200" progId="Equation.DSMT4">
                  <p:embed/>
                </p:oleObj>
              </mc:Choice>
              <mc:Fallback>
                <p:oleObj name="Equation" r:id="rId5" imgW="850680" imgH="241200" progId="Equation.DSMT4">
                  <p:embed/>
                  <p:pic>
                    <p:nvPicPr>
                      <p:cNvPr id="4405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5143500"/>
                        <a:ext cx="20637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403165"/>
              </p:ext>
            </p:extLst>
          </p:nvPr>
        </p:nvGraphicFramePr>
        <p:xfrm>
          <a:off x="5784850" y="3905250"/>
          <a:ext cx="21875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965160" imgH="241200" progId="Equation.DSMT4">
                  <p:embed/>
                </p:oleObj>
              </mc:Choice>
              <mc:Fallback>
                <p:oleObj name="Equation" r:id="rId7" imgW="965160" imgH="241200" progId="Equation.DSMT4">
                  <p:embed/>
                  <p:pic>
                    <p:nvPicPr>
                      <p:cNvPr id="4405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3905250"/>
                        <a:ext cx="21875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157095"/>
              </p:ext>
            </p:extLst>
          </p:nvPr>
        </p:nvGraphicFramePr>
        <p:xfrm>
          <a:off x="5894388" y="5200650"/>
          <a:ext cx="19494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863280" imgH="241200" progId="Equation.DSMT4">
                  <p:embed/>
                </p:oleObj>
              </mc:Choice>
              <mc:Fallback>
                <p:oleObj name="Equation" r:id="rId9" imgW="863280" imgH="241200" progId="Equation.DSMT4">
                  <p:embed/>
                  <p:pic>
                    <p:nvPicPr>
                      <p:cNvPr id="4405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5200650"/>
                        <a:ext cx="19494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29" name="AutoShape 33"/>
          <p:cNvSpPr>
            <a:spLocks noChangeArrowheads="1"/>
          </p:cNvSpPr>
          <p:nvPr/>
        </p:nvSpPr>
        <p:spPr bwMode="auto">
          <a:xfrm>
            <a:off x="1620838" y="4419600"/>
            <a:ext cx="266700" cy="895350"/>
          </a:xfrm>
          <a:prstGeom prst="downArrow">
            <a:avLst>
              <a:gd name="adj1" fmla="val 50000"/>
              <a:gd name="adj2" fmla="val 8392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60130" name="AutoShape 34"/>
          <p:cNvSpPr>
            <a:spLocks noChangeArrowheads="1"/>
          </p:cNvSpPr>
          <p:nvPr/>
        </p:nvSpPr>
        <p:spPr bwMode="auto">
          <a:xfrm>
            <a:off x="6697663" y="4419600"/>
            <a:ext cx="266700" cy="895350"/>
          </a:xfrm>
          <a:prstGeom prst="downArrow">
            <a:avLst>
              <a:gd name="adj1" fmla="val 50000"/>
              <a:gd name="adj2" fmla="val 8392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4056" name="AutoShape 35"/>
          <p:cNvSpPr>
            <a:spLocks noChangeArrowheads="1"/>
          </p:cNvSpPr>
          <p:nvPr/>
        </p:nvSpPr>
        <p:spPr bwMode="auto">
          <a:xfrm>
            <a:off x="3368675" y="4133850"/>
            <a:ext cx="2143125" cy="1714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rgbClr val="996633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7" name="AutoShape 36"/>
          <p:cNvSpPr>
            <a:spLocks noChangeArrowheads="1"/>
          </p:cNvSpPr>
          <p:nvPr/>
        </p:nvSpPr>
        <p:spPr bwMode="auto">
          <a:xfrm>
            <a:off x="3400425" y="5391150"/>
            <a:ext cx="2143125" cy="1714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rgbClr val="996633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3368675" y="3644900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被还原物质不同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389313" y="4927600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被还原物质不同</a:t>
            </a:r>
            <a:endParaRPr lang="zh-CN" altLang="en-US" sz="20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9225" y="3511550"/>
            <a:ext cx="692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72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  <a:sym typeface="Symbol"/>
              </a:rPr>
              <a:t></a:t>
            </a:r>
            <a:endParaRPr lang="zh-CN" altLang="en-US" sz="7200" b="1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94150" y="4783138"/>
            <a:ext cx="690563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72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  <a:sym typeface="Symbol"/>
              </a:rPr>
              <a:t></a:t>
            </a:r>
            <a:endParaRPr lang="zh-CN" altLang="en-US" sz="7200" b="1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F5A0EF3-43DE-4C2B-B485-29EC8955CDBA}"/>
              </a:ext>
            </a:extLst>
          </p:cNvPr>
          <p:cNvGrpSpPr/>
          <p:nvPr/>
        </p:nvGrpSpPr>
        <p:grpSpPr>
          <a:xfrm>
            <a:off x="438150" y="514350"/>
            <a:ext cx="8559094" cy="2773898"/>
            <a:chOff x="438150" y="514350"/>
            <a:chExt cx="8559094" cy="2773898"/>
          </a:xfrm>
        </p:grpSpPr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id="{069F3083-BB0A-4873-B05F-2E23D3C68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514350"/>
              <a:ext cx="81915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sym typeface="Wingdings" pitchFamily="2" charset="2"/>
                </a:rPr>
                <a:t>(1)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甘汞电极                                  也可表示为</a:t>
              </a:r>
              <a:endPara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53" name="Object 3">
              <a:extLst>
                <a:ext uri="{FF2B5EF4-FFF2-40B4-BE49-F238E27FC236}">
                  <a16:creationId xmlns:a16="http://schemas.microsoft.com/office/drawing/2014/main" id="{C17FFDDC-A42F-4BEC-BA67-7A796A5EF6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7471642"/>
                </p:ext>
              </p:extLst>
            </p:nvPr>
          </p:nvGraphicFramePr>
          <p:xfrm>
            <a:off x="3273248" y="532695"/>
            <a:ext cx="2960687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" name="Equation" r:id="rId11" imgW="1295280" imgH="241200" progId="Equation.DSMT4">
                    <p:embed/>
                  </p:oleObj>
                </mc:Choice>
                <mc:Fallback>
                  <p:oleObj name="Equation" r:id="rId11" imgW="1295280" imgH="241200" progId="Equation.DSMT4">
                    <p:embed/>
                    <p:pic>
                      <p:nvPicPr>
                        <p:cNvPr id="53" name="Object 3">
                          <a:extLst>
                            <a:ext uri="{FF2B5EF4-FFF2-40B4-BE49-F238E27FC236}">
                              <a16:creationId xmlns:a16="http://schemas.microsoft.com/office/drawing/2014/main" id="{C17FFDDC-A42F-4BEC-BA67-7A796A5EF6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248" y="532695"/>
                          <a:ext cx="2960687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">
              <a:extLst>
                <a:ext uri="{FF2B5EF4-FFF2-40B4-BE49-F238E27FC236}">
                  <a16:creationId xmlns:a16="http://schemas.microsoft.com/office/drawing/2014/main" id="{6A7DCBE4-36CD-4749-A445-D10B81E93F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046567"/>
                </p:ext>
              </p:extLst>
            </p:nvPr>
          </p:nvGraphicFramePr>
          <p:xfrm>
            <a:off x="539750" y="895350"/>
            <a:ext cx="1870075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name="Equation" r:id="rId13" imgW="825480" imgH="241200" progId="Equation.DSMT4">
                    <p:embed/>
                  </p:oleObj>
                </mc:Choice>
                <mc:Fallback>
                  <p:oleObj name="Equation" r:id="rId13" imgW="825480" imgH="241200" progId="Equation.DSMT4">
                    <p:embed/>
                    <p:pic>
                      <p:nvPicPr>
                        <p:cNvPr id="54" name="Object 5">
                          <a:extLst>
                            <a:ext uri="{FF2B5EF4-FFF2-40B4-BE49-F238E27FC236}">
                              <a16:creationId xmlns:a16="http://schemas.microsoft.com/office/drawing/2014/main" id="{6A7DCBE4-36CD-4749-A445-D10B81E93F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" y="895350"/>
                          <a:ext cx="1870075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Text Box 7">
              <a:extLst>
                <a:ext uri="{FF2B5EF4-FFF2-40B4-BE49-F238E27FC236}">
                  <a16:creationId xmlns:a16="http://schemas.microsoft.com/office/drawing/2014/main" id="{5AF445F3-FFAB-45F3-AF98-A02C46E62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914400"/>
              <a:ext cx="61912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，氧电极                          也可表示为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56" name="Object 8">
              <a:extLst>
                <a:ext uri="{FF2B5EF4-FFF2-40B4-BE49-F238E27FC236}">
                  <a16:creationId xmlns:a16="http://schemas.microsoft.com/office/drawing/2014/main" id="{FDFBC866-6898-4AFA-807E-9874312891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2366458"/>
                </p:ext>
              </p:extLst>
            </p:nvPr>
          </p:nvGraphicFramePr>
          <p:xfrm>
            <a:off x="4037894" y="914400"/>
            <a:ext cx="2257425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Equation" r:id="rId15" imgW="965160" imgH="241200" progId="Equation.DSMT4">
                    <p:embed/>
                  </p:oleObj>
                </mc:Choice>
                <mc:Fallback>
                  <p:oleObj name="Equation" r:id="rId15" imgW="965160" imgH="241200" progId="Equation.DSMT4">
                    <p:embed/>
                    <p:pic>
                      <p:nvPicPr>
                        <p:cNvPr id="56" name="Object 8">
                          <a:extLst>
                            <a:ext uri="{FF2B5EF4-FFF2-40B4-BE49-F238E27FC236}">
                              <a16:creationId xmlns:a16="http://schemas.microsoft.com/office/drawing/2014/main" id="{FDFBC866-6898-4AFA-807E-9874312891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894" y="914400"/>
                          <a:ext cx="2257425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0">
              <a:extLst>
                <a:ext uri="{FF2B5EF4-FFF2-40B4-BE49-F238E27FC236}">
                  <a16:creationId xmlns:a16="http://schemas.microsoft.com/office/drawing/2014/main" id="{5B65E030-9BB2-46A6-BE05-5C4DCCF553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5732393"/>
                </p:ext>
              </p:extLst>
            </p:nvPr>
          </p:nvGraphicFramePr>
          <p:xfrm>
            <a:off x="544687" y="1333500"/>
            <a:ext cx="1949450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" name="Equation" r:id="rId17" imgW="850680" imgH="241200" progId="Equation.DSMT4">
                    <p:embed/>
                  </p:oleObj>
                </mc:Choice>
                <mc:Fallback>
                  <p:oleObj name="Equation" r:id="rId17" imgW="850680" imgH="241200" progId="Equation.DSMT4">
                    <p:embed/>
                    <p:pic>
                      <p:nvPicPr>
                        <p:cNvPr id="57" name="Object 10">
                          <a:extLst>
                            <a:ext uri="{FF2B5EF4-FFF2-40B4-BE49-F238E27FC236}">
                              <a16:creationId xmlns:a16="http://schemas.microsoft.com/office/drawing/2014/main" id="{5B65E030-9BB2-46A6-BE05-5C4DCCF553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687" y="1333500"/>
                          <a:ext cx="1949450" cy="554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41FFEB99-7190-41CE-A207-8F6020373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047" y="1314450"/>
              <a:ext cx="2514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，为什么？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9" name="Text Box 13">
              <a:extLst>
                <a:ext uri="{FF2B5EF4-FFF2-40B4-BE49-F238E27FC236}">
                  <a16:creationId xmlns:a16="http://schemas.microsoft.com/office/drawing/2014/main" id="{B14D4D1E-14F5-4866-86DC-1C46C3B2C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75" y="1887538"/>
              <a:ext cx="6261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0" name="Text Box 14">
              <a:extLst>
                <a:ext uri="{FF2B5EF4-FFF2-40B4-BE49-F238E27FC236}">
                  <a16:creationId xmlns:a16="http://schemas.microsoft.com/office/drawing/2014/main" id="{35A5DFBA-BE43-4F9E-A1C4-26BAD6979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1714500"/>
              <a:ext cx="81915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(2)     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可否表示为    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？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61" name="Object 15">
              <a:extLst>
                <a:ext uri="{FF2B5EF4-FFF2-40B4-BE49-F238E27FC236}">
                  <a16:creationId xmlns:a16="http://schemas.microsoft.com/office/drawing/2014/main" id="{797C0BE1-14F5-4169-ABDC-5E33D5D2BF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0980504"/>
                </p:ext>
              </p:extLst>
            </p:nvPr>
          </p:nvGraphicFramePr>
          <p:xfrm>
            <a:off x="1050925" y="1716088"/>
            <a:ext cx="2146300" cy="538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" name="Equation" r:id="rId19" imgW="965160" imgH="241200" progId="Equation.DSMT4">
                    <p:embed/>
                  </p:oleObj>
                </mc:Choice>
                <mc:Fallback>
                  <p:oleObj name="Equation" r:id="rId19" imgW="965160" imgH="241200" progId="Equation.DSMT4">
                    <p:embed/>
                    <p:pic>
                      <p:nvPicPr>
                        <p:cNvPr id="61" name="Object 15">
                          <a:extLst>
                            <a:ext uri="{FF2B5EF4-FFF2-40B4-BE49-F238E27FC236}">
                              <a16:creationId xmlns:a16="http://schemas.microsoft.com/office/drawing/2014/main" id="{797C0BE1-14F5-4169-ABDC-5E33D5D2BF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925" y="1716088"/>
                          <a:ext cx="2146300" cy="538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17">
              <a:extLst>
                <a:ext uri="{FF2B5EF4-FFF2-40B4-BE49-F238E27FC236}">
                  <a16:creationId xmlns:a16="http://schemas.microsoft.com/office/drawing/2014/main" id="{22FC5783-86BA-4746-A60B-DF20AB55FC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3305028"/>
                </p:ext>
              </p:extLst>
            </p:nvPr>
          </p:nvGraphicFramePr>
          <p:xfrm>
            <a:off x="5256565" y="1695450"/>
            <a:ext cx="218757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Equation" r:id="rId21" imgW="965160" imgH="241200" progId="Equation.DSMT4">
                    <p:embed/>
                  </p:oleObj>
                </mc:Choice>
                <mc:Fallback>
                  <p:oleObj name="Equation" r:id="rId21" imgW="965160" imgH="241200" progId="Equation.DSMT4">
                    <p:embed/>
                    <p:pic>
                      <p:nvPicPr>
                        <p:cNvPr id="62" name="Object 17">
                          <a:extLst>
                            <a:ext uri="{FF2B5EF4-FFF2-40B4-BE49-F238E27FC236}">
                              <a16:creationId xmlns:a16="http://schemas.microsoft.com/office/drawing/2014/main" id="{22FC5783-86BA-4746-A60B-DF20AB55FC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6565" y="1695450"/>
                          <a:ext cx="218757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 Box 19">
              <a:extLst>
                <a:ext uri="{FF2B5EF4-FFF2-40B4-BE49-F238E27FC236}">
                  <a16:creationId xmlns:a16="http://schemas.microsoft.com/office/drawing/2014/main" id="{C8294BE1-97CE-4BE2-988C-E85B3101B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255" y="2133600"/>
              <a:ext cx="49720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可否表示为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？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4" name="Text Box 20">
              <a:extLst>
                <a:ext uri="{FF2B5EF4-FFF2-40B4-BE49-F238E27FC236}">
                  <a16:creationId xmlns:a16="http://schemas.microsoft.com/office/drawing/2014/main" id="{7BF1055C-60CC-440E-8EBC-BF5596CE3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647950"/>
              <a:ext cx="85400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(3)            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与           间有什么联系？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65" name="Object 23">
              <a:extLst>
                <a:ext uri="{FF2B5EF4-FFF2-40B4-BE49-F238E27FC236}">
                  <a16:creationId xmlns:a16="http://schemas.microsoft.com/office/drawing/2014/main" id="{4EC89604-6C0A-4B01-9D25-80E7A5C734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9969586"/>
                </p:ext>
              </p:extLst>
            </p:nvPr>
          </p:nvGraphicFramePr>
          <p:xfrm>
            <a:off x="5191287" y="2147162"/>
            <a:ext cx="1988634" cy="557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" name="Equation" r:id="rId23" imgW="863280" imgH="241200" progId="Equation.DSMT4">
                    <p:embed/>
                  </p:oleObj>
                </mc:Choice>
                <mc:Fallback>
                  <p:oleObj name="Equation" r:id="rId23" imgW="863280" imgH="241200" progId="Equation.DSMT4">
                    <p:embed/>
                    <p:pic>
                      <p:nvPicPr>
                        <p:cNvPr id="65" name="Object 23">
                          <a:extLst>
                            <a:ext uri="{FF2B5EF4-FFF2-40B4-BE49-F238E27FC236}">
                              <a16:creationId xmlns:a16="http://schemas.microsoft.com/office/drawing/2014/main" id="{4EC89604-6C0A-4B01-9D25-80E7A5C734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287" y="2147162"/>
                          <a:ext cx="1988634" cy="5570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25">
              <a:extLst>
                <a:ext uri="{FF2B5EF4-FFF2-40B4-BE49-F238E27FC236}">
                  <a16:creationId xmlns:a16="http://schemas.microsoft.com/office/drawing/2014/main" id="{7CE7333B-1B60-4FBB-AAD8-D3BD9B37DF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0422878"/>
                </p:ext>
              </p:extLst>
            </p:nvPr>
          </p:nvGraphicFramePr>
          <p:xfrm>
            <a:off x="1024552" y="2657998"/>
            <a:ext cx="3099161" cy="6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Equation" r:id="rId25" imgW="1358640" imgH="279360" progId="Equation.DSMT4">
                    <p:embed/>
                  </p:oleObj>
                </mc:Choice>
                <mc:Fallback>
                  <p:oleObj name="Equation" r:id="rId25" imgW="1358640" imgH="279360" progId="Equation.DSMT4">
                    <p:embed/>
                    <p:pic>
                      <p:nvPicPr>
                        <p:cNvPr id="66" name="Object 25">
                          <a:extLst>
                            <a:ext uri="{FF2B5EF4-FFF2-40B4-BE49-F238E27FC236}">
                              <a16:creationId xmlns:a16="http://schemas.microsoft.com/office/drawing/2014/main" id="{7CE7333B-1B60-4FBB-AAD8-D3BD9B37DF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552" y="2657998"/>
                          <a:ext cx="3099161" cy="6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27">
              <a:extLst>
                <a:ext uri="{FF2B5EF4-FFF2-40B4-BE49-F238E27FC236}">
                  <a16:creationId xmlns:a16="http://schemas.microsoft.com/office/drawing/2014/main" id="{1B1EA16A-DFA8-418C-8D5F-8BC1491FEA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9141333"/>
                </p:ext>
              </p:extLst>
            </p:nvPr>
          </p:nvGraphicFramePr>
          <p:xfrm>
            <a:off x="4313306" y="2646291"/>
            <a:ext cx="2027100" cy="636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Equation" r:id="rId27" imgW="876240" imgH="279360" progId="Equation.DSMT4">
                    <p:embed/>
                  </p:oleObj>
                </mc:Choice>
                <mc:Fallback>
                  <p:oleObj name="Equation" r:id="rId27" imgW="876240" imgH="279360" progId="Equation.DSMT4">
                    <p:embed/>
                    <p:pic>
                      <p:nvPicPr>
                        <p:cNvPr id="67" name="Object 27">
                          <a:extLst>
                            <a:ext uri="{FF2B5EF4-FFF2-40B4-BE49-F238E27FC236}">
                              <a16:creationId xmlns:a16="http://schemas.microsoft.com/office/drawing/2014/main" id="{1B1EA16A-DFA8-418C-8D5F-8BC1491FEA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306" y="2646291"/>
                          <a:ext cx="2027100" cy="636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2">
              <a:extLst>
                <a:ext uri="{FF2B5EF4-FFF2-40B4-BE49-F238E27FC236}">
                  <a16:creationId xmlns:a16="http://schemas.microsoft.com/office/drawing/2014/main" id="{6060091D-0184-4D63-89A1-62C0F210D9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2052237"/>
                </p:ext>
              </p:extLst>
            </p:nvPr>
          </p:nvGraphicFramePr>
          <p:xfrm>
            <a:off x="1108075" y="2114550"/>
            <a:ext cx="206375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Equation" r:id="rId29" imgW="850680" imgH="241200" progId="Equation.DSMT4">
                    <p:embed/>
                  </p:oleObj>
                </mc:Choice>
                <mc:Fallback>
                  <p:oleObj name="Equation" r:id="rId29" imgW="850680" imgH="241200" progId="Equation.DSMT4">
                    <p:embed/>
                    <p:pic>
                      <p:nvPicPr>
                        <p:cNvPr id="68" name="对象 2">
                          <a:extLst>
                            <a:ext uri="{FF2B5EF4-FFF2-40B4-BE49-F238E27FC236}">
                              <a16:creationId xmlns:a16="http://schemas.microsoft.com/office/drawing/2014/main" id="{6060091D-0184-4D63-89A1-62C0F210D9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075" y="2114550"/>
                          <a:ext cx="206375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29" grpId="0" animBg="1"/>
      <p:bldP spid="260130" grpId="0" animBg="1"/>
      <p:bldP spid="29" grpId="0"/>
      <p:bldP spid="30" grpId="0"/>
      <p:bldP spid="2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3" name="Text Box 19"/>
          <p:cNvSpPr txBox="1">
            <a:spLocks noChangeArrowheads="1"/>
          </p:cNvSpPr>
          <p:nvPr/>
        </p:nvSpPr>
        <p:spPr bwMode="auto">
          <a:xfrm>
            <a:off x="457200" y="3143250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sp>
        <p:nvSpPr>
          <p:cNvPr id="45074" name="Rectangle 20"/>
          <p:cNvSpPr>
            <a:spLocks noChangeArrowheads="1"/>
          </p:cNvSpPr>
          <p:nvPr/>
        </p:nvSpPr>
        <p:spPr bwMode="auto">
          <a:xfrm>
            <a:off x="995363" y="3132138"/>
            <a:ext cx="600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(3)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426740"/>
              </p:ext>
            </p:extLst>
          </p:nvPr>
        </p:nvGraphicFramePr>
        <p:xfrm>
          <a:off x="1618548" y="3156479"/>
          <a:ext cx="69405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3047760" imgH="279360" progId="Equation.DSMT4">
                  <p:embed/>
                </p:oleObj>
              </mc:Choice>
              <mc:Fallback>
                <p:oleObj name="Equation" r:id="rId3" imgW="3047760" imgH="2793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548" y="3156479"/>
                        <a:ext cx="69405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000349"/>
              </p:ext>
            </p:extLst>
          </p:nvPr>
        </p:nvGraphicFramePr>
        <p:xfrm>
          <a:off x="220730" y="5656418"/>
          <a:ext cx="8697779" cy="78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4356000" imgH="393480" progId="Equation.DSMT4">
                  <p:embed/>
                </p:oleObj>
              </mc:Choice>
              <mc:Fallback>
                <p:oleObj name="Equation" r:id="rId5" imgW="4356000" imgH="39348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30" y="5656418"/>
                        <a:ext cx="8697779" cy="785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85125"/>
              </p:ext>
            </p:extLst>
          </p:nvPr>
        </p:nvGraphicFramePr>
        <p:xfrm>
          <a:off x="796925" y="3787775"/>
          <a:ext cx="751046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3504960" imgH="393480" progId="Equation.DSMT4">
                  <p:embed/>
                </p:oleObj>
              </mc:Choice>
              <mc:Fallback>
                <p:oleObj name="Equation" r:id="rId7" imgW="3504960" imgH="3934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3787775"/>
                        <a:ext cx="7510463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28600"/>
              </p:ext>
            </p:extLst>
          </p:nvPr>
        </p:nvGraphicFramePr>
        <p:xfrm>
          <a:off x="1693863" y="4675010"/>
          <a:ext cx="57165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2666880" imgH="457200" progId="Equation.DSMT4">
                  <p:embed/>
                </p:oleObj>
              </mc:Choice>
              <mc:Fallback>
                <p:oleObj name="Equation" r:id="rId9" imgW="2666880" imgH="4572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4675010"/>
                        <a:ext cx="57165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>
            <a:extLst>
              <a:ext uri="{FF2B5EF4-FFF2-40B4-BE49-F238E27FC236}">
                <a16:creationId xmlns:a16="http://schemas.microsoft.com/office/drawing/2014/main" id="{62B7A8C1-FF76-4348-9667-4BF19824A462}"/>
              </a:ext>
            </a:extLst>
          </p:cNvPr>
          <p:cNvGrpSpPr/>
          <p:nvPr/>
        </p:nvGrpSpPr>
        <p:grpSpPr>
          <a:xfrm>
            <a:off x="438150" y="514350"/>
            <a:ext cx="8559094" cy="2773898"/>
            <a:chOff x="438150" y="514350"/>
            <a:chExt cx="8559094" cy="2773898"/>
          </a:xfrm>
        </p:grpSpPr>
        <p:sp>
          <p:nvSpPr>
            <p:cNvPr id="44" name="Text Box 2">
              <a:extLst>
                <a:ext uri="{FF2B5EF4-FFF2-40B4-BE49-F238E27FC236}">
                  <a16:creationId xmlns:a16="http://schemas.microsoft.com/office/drawing/2014/main" id="{0782C38F-CF54-4148-917B-E4F8F4798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514350"/>
              <a:ext cx="81915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sym typeface="Wingdings" pitchFamily="2" charset="2"/>
                </a:rPr>
                <a:t>(1)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甘汞电极                                  也可表示为</a:t>
              </a:r>
              <a:endPara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45" name="Object 3">
              <a:extLst>
                <a:ext uri="{FF2B5EF4-FFF2-40B4-BE49-F238E27FC236}">
                  <a16:creationId xmlns:a16="http://schemas.microsoft.com/office/drawing/2014/main" id="{FCFCDE58-E1A5-4497-970C-F7FE393A7E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7471642"/>
                </p:ext>
              </p:extLst>
            </p:nvPr>
          </p:nvGraphicFramePr>
          <p:xfrm>
            <a:off x="3273248" y="532695"/>
            <a:ext cx="2960687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" name="Equation" r:id="rId11" imgW="1295280" imgH="241200" progId="Equation.DSMT4">
                    <p:embed/>
                  </p:oleObj>
                </mc:Choice>
                <mc:Fallback>
                  <p:oleObj name="Equation" r:id="rId11" imgW="1295280" imgH="241200" progId="Equation.DSMT4">
                    <p:embed/>
                    <p:pic>
                      <p:nvPicPr>
                        <p:cNvPr id="45" name="Object 3">
                          <a:extLst>
                            <a:ext uri="{FF2B5EF4-FFF2-40B4-BE49-F238E27FC236}">
                              <a16:creationId xmlns:a16="http://schemas.microsoft.com/office/drawing/2014/main" id="{FCFCDE58-E1A5-4497-970C-F7FE393A7E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248" y="532695"/>
                          <a:ext cx="2960687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5">
              <a:extLst>
                <a:ext uri="{FF2B5EF4-FFF2-40B4-BE49-F238E27FC236}">
                  <a16:creationId xmlns:a16="http://schemas.microsoft.com/office/drawing/2014/main" id="{FCD52EA2-51E4-43AA-A838-A112CDC563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046567"/>
                </p:ext>
              </p:extLst>
            </p:nvPr>
          </p:nvGraphicFramePr>
          <p:xfrm>
            <a:off x="539750" y="895350"/>
            <a:ext cx="1870075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Equation" r:id="rId13" imgW="825480" imgH="241200" progId="Equation.DSMT4">
                    <p:embed/>
                  </p:oleObj>
                </mc:Choice>
                <mc:Fallback>
                  <p:oleObj name="Equation" r:id="rId13" imgW="825480" imgH="241200" progId="Equation.DSMT4">
                    <p:embed/>
                    <p:pic>
                      <p:nvPicPr>
                        <p:cNvPr id="46" name="Object 5">
                          <a:extLst>
                            <a:ext uri="{FF2B5EF4-FFF2-40B4-BE49-F238E27FC236}">
                              <a16:creationId xmlns:a16="http://schemas.microsoft.com/office/drawing/2014/main" id="{FCD52EA2-51E4-43AA-A838-A112CDC563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" y="895350"/>
                          <a:ext cx="1870075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Text Box 7">
              <a:extLst>
                <a:ext uri="{FF2B5EF4-FFF2-40B4-BE49-F238E27FC236}">
                  <a16:creationId xmlns:a16="http://schemas.microsoft.com/office/drawing/2014/main" id="{3CBB5AF6-7EEC-422E-92C0-C322F05CC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914400"/>
              <a:ext cx="61912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，氧电极                          也可表示为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48" name="Object 8">
              <a:extLst>
                <a:ext uri="{FF2B5EF4-FFF2-40B4-BE49-F238E27FC236}">
                  <a16:creationId xmlns:a16="http://schemas.microsoft.com/office/drawing/2014/main" id="{436D8615-DE7B-4881-B695-94035841C0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2366458"/>
                </p:ext>
              </p:extLst>
            </p:nvPr>
          </p:nvGraphicFramePr>
          <p:xfrm>
            <a:off x="4037894" y="914400"/>
            <a:ext cx="2257425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Equation" r:id="rId15" imgW="965160" imgH="241200" progId="Equation.DSMT4">
                    <p:embed/>
                  </p:oleObj>
                </mc:Choice>
                <mc:Fallback>
                  <p:oleObj name="Equation" r:id="rId15" imgW="965160" imgH="241200" progId="Equation.DSMT4">
                    <p:embed/>
                    <p:pic>
                      <p:nvPicPr>
                        <p:cNvPr id="48" name="Object 8">
                          <a:extLst>
                            <a:ext uri="{FF2B5EF4-FFF2-40B4-BE49-F238E27FC236}">
                              <a16:creationId xmlns:a16="http://schemas.microsoft.com/office/drawing/2014/main" id="{436D8615-DE7B-4881-B695-94035841C0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894" y="914400"/>
                          <a:ext cx="2257425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0">
              <a:extLst>
                <a:ext uri="{FF2B5EF4-FFF2-40B4-BE49-F238E27FC236}">
                  <a16:creationId xmlns:a16="http://schemas.microsoft.com/office/drawing/2014/main" id="{D1F19BC0-9B5A-4CC6-B7C7-1A16746971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5732393"/>
                </p:ext>
              </p:extLst>
            </p:nvPr>
          </p:nvGraphicFramePr>
          <p:xfrm>
            <a:off x="544687" y="1333500"/>
            <a:ext cx="1949450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7" name="Equation" r:id="rId17" imgW="850680" imgH="241200" progId="Equation.DSMT4">
                    <p:embed/>
                  </p:oleObj>
                </mc:Choice>
                <mc:Fallback>
                  <p:oleObj name="Equation" r:id="rId17" imgW="850680" imgH="241200" progId="Equation.DSMT4">
                    <p:embed/>
                    <p:pic>
                      <p:nvPicPr>
                        <p:cNvPr id="49" name="Object 10">
                          <a:extLst>
                            <a:ext uri="{FF2B5EF4-FFF2-40B4-BE49-F238E27FC236}">
                              <a16:creationId xmlns:a16="http://schemas.microsoft.com/office/drawing/2014/main" id="{D1F19BC0-9B5A-4CC6-B7C7-1A16746971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687" y="1333500"/>
                          <a:ext cx="1949450" cy="554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 Box 12">
              <a:extLst>
                <a:ext uri="{FF2B5EF4-FFF2-40B4-BE49-F238E27FC236}">
                  <a16:creationId xmlns:a16="http://schemas.microsoft.com/office/drawing/2014/main" id="{BF0DD2F1-97DD-42B2-ABC6-A18093AAA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047" y="1314450"/>
              <a:ext cx="2514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，为什么？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1" name="Text Box 13">
              <a:extLst>
                <a:ext uri="{FF2B5EF4-FFF2-40B4-BE49-F238E27FC236}">
                  <a16:creationId xmlns:a16="http://schemas.microsoft.com/office/drawing/2014/main" id="{89256CCC-06A9-493D-B1E6-98FBA3A35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75" y="1887538"/>
              <a:ext cx="6261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2" name="Text Box 14">
              <a:extLst>
                <a:ext uri="{FF2B5EF4-FFF2-40B4-BE49-F238E27FC236}">
                  <a16:creationId xmlns:a16="http://schemas.microsoft.com/office/drawing/2014/main" id="{0A173DE5-29E6-4529-86B0-AC7970C68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1714500"/>
              <a:ext cx="81915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(2)     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可否表示为    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？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53" name="Object 15">
              <a:extLst>
                <a:ext uri="{FF2B5EF4-FFF2-40B4-BE49-F238E27FC236}">
                  <a16:creationId xmlns:a16="http://schemas.microsoft.com/office/drawing/2014/main" id="{8CCDF342-9F2B-473C-9BF8-C4D20E259E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0980504"/>
                </p:ext>
              </p:extLst>
            </p:nvPr>
          </p:nvGraphicFramePr>
          <p:xfrm>
            <a:off x="1050925" y="1716088"/>
            <a:ext cx="2146300" cy="538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name="Equation" r:id="rId19" imgW="965160" imgH="241200" progId="Equation.DSMT4">
                    <p:embed/>
                  </p:oleObj>
                </mc:Choice>
                <mc:Fallback>
                  <p:oleObj name="Equation" r:id="rId19" imgW="965160" imgH="241200" progId="Equation.DSMT4">
                    <p:embed/>
                    <p:pic>
                      <p:nvPicPr>
                        <p:cNvPr id="53" name="Object 15">
                          <a:extLst>
                            <a:ext uri="{FF2B5EF4-FFF2-40B4-BE49-F238E27FC236}">
                              <a16:creationId xmlns:a16="http://schemas.microsoft.com/office/drawing/2014/main" id="{8CCDF342-9F2B-473C-9BF8-C4D20E259E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925" y="1716088"/>
                          <a:ext cx="2146300" cy="538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7">
              <a:extLst>
                <a:ext uri="{FF2B5EF4-FFF2-40B4-BE49-F238E27FC236}">
                  <a16:creationId xmlns:a16="http://schemas.microsoft.com/office/drawing/2014/main" id="{5067A11F-BC4A-47D0-84D9-6853198DE4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3305028"/>
                </p:ext>
              </p:extLst>
            </p:nvPr>
          </p:nvGraphicFramePr>
          <p:xfrm>
            <a:off x="5256565" y="1695450"/>
            <a:ext cx="218757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name="Equation" r:id="rId21" imgW="965160" imgH="241200" progId="Equation.DSMT4">
                    <p:embed/>
                  </p:oleObj>
                </mc:Choice>
                <mc:Fallback>
                  <p:oleObj name="Equation" r:id="rId21" imgW="965160" imgH="241200" progId="Equation.DSMT4">
                    <p:embed/>
                    <p:pic>
                      <p:nvPicPr>
                        <p:cNvPr id="54" name="Object 17">
                          <a:extLst>
                            <a:ext uri="{FF2B5EF4-FFF2-40B4-BE49-F238E27FC236}">
                              <a16:creationId xmlns:a16="http://schemas.microsoft.com/office/drawing/2014/main" id="{5067A11F-BC4A-47D0-84D9-6853198DE4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6565" y="1695450"/>
                          <a:ext cx="218757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Text Box 19">
              <a:extLst>
                <a:ext uri="{FF2B5EF4-FFF2-40B4-BE49-F238E27FC236}">
                  <a16:creationId xmlns:a16="http://schemas.microsoft.com/office/drawing/2014/main" id="{AF78B1D9-DA60-4EF8-A1FC-8A78AB35D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255" y="2133600"/>
              <a:ext cx="49720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可否表示为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？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6" name="Text Box 20">
              <a:extLst>
                <a:ext uri="{FF2B5EF4-FFF2-40B4-BE49-F238E27FC236}">
                  <a16:creationId xmlns:a16="http://schemas.microsoft.com/office/drawing/2014/main" id="{0AD91477-7757-4137-87AD-EC6B09564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647950"/>
              <a:ext cx="85400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(3)            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与           间有什么联系？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57" name="Object 23">
              <a:extLst>
                <a:ext uri="{FF2B5EF4-FFF2-40B4-BE49-F238E27FC236}">
                  <a16:creationId xmlns:a16="http://schemas.microsoft.com/office/drawing/2014/main" id="{DB876308-4BA5-4446-9920-3E7F91D82A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9969586"/>
                </p:ext>
              </p:extLst>
            </p:nvPr>
          </p:nvGraphicFramePr>
          <p:xfrm>
            <a:off x="5191287" y="2147162"/>
            <a:ext cx="1988634" cy="557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name="Equation" r:id="rId23" imgW="863280" imgH="241200" progId="Equation.DSMT4">
                    <p:embed/>
                  </p:oleObj>
                </mc:Choice>
                <mc:Fallback>
                  <p:oleObj name="Equation" r:id="rId23" imgW="863280" imgH="241200" progId="Equation.DSMT4">
                    <p:embed/>
                    <p:pic>
                      <p:nvPicPr>
                        <p:cNvPr id="57" name="Object 23">
                          <a:extLst>
                            <a:ext uri="{FF2B5EF4-FFF2-40B4-BE49-F238E27FC236}">
                              <a16:creationId xmlns:a16="http://schemas.microsoft.com/office/drawing/2014/main" id="{DB876308-4BA5-4446-9920-3E7F91D82A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287" y="2147162"/>
                          <a:ext cx="1988634" cy="5570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25">
              <a:extLst>
                <a:ext uri="{FF2B5EF4-FFF2-40B4-BE49-F238E27FC236}">
                  <a16:creationId xmlns:a16="http://schemas.microsoft.com/office/drawing/2014/main" id="{53C58FCC-1EB6-4D4D-AFCA-31F72F8EA7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0422878"/>
                </p:ext>
              </p:extLst>
            </p:nvPr>
          </p:nvGraphicFramePr>
          <p:xfrm>
            <a:off x="1024552" y="2657998"/>
            <a:ext cx="3099161" cy="6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1" name="Equation" r:id="rId25" imgW="1358640" imgH="279360" progId="Equation.DSMT4">
                    <p:embed/>
                  </p:oleObj>
                </mc:Choice>
                <mc:Fallback>
                  <p:oleObj name="Equation" r:id="rId25" imgW="1358640" imgH="279360" progId="Equation.DSMT4">
                    <p:embed/>
                    <p:pic>
                      <p:nvPicPr>
                        <p:cNvPr id="58" name="Object 25">
                          <a:extLst>
                            <a:ext uri="{FF2B5EF4-FFF2-40B4-BE49-F238E27FC236}">
                              <a16:creationId xmlns:a16="http://schemas.microsoft.com/office/drawing/2014/main" id="{53C58FCC-1EB6-4D4D-AFCA-31F72F8EA7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552" y="2657998"/>
                          <a:ext cx="3099161" cy="6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7">
              <a:extLst>
                <a:ext uri="{FF2B5EF4-FFF2-40B4-BE49-F238E27FC236}">
                  <a16:creationId xmlns:a16="http://schemas.microsoft.com/office/drawing/2014/main" id="{028A7169-4485-4D79-803F-23E3F76530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9141333"/>
                </p:ext>
              </p:extLst>
            </p:nvPr>
          </p:nvGraphicFramePr>
          <p:xfrm>
            <a:off x="4313306" y="2646291"/>
            <a:ext cx="2027100" cy="636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2" name="Equation" r:id="rId27" imgW="876240" imgH="279360" progId="Equation.DSMT4">
                    <p:embed/>
                  </p:oleObj>
                </mc:Choice>
                <mc:Fallback>
                  <p:oleObj name="Equation" r:id="rId27" imgW="876240" imgH="279360" progId="Equation.DSMT4">
                    <p:embed/>
                    <p:pic>
                      <p:nvPicPr>
                        <p:cNvPr id="59" name="Object 27">
                          <a:extLst>
                            <a:ext uri="{FF2B5EF4-FFF2-40B4-BE49-F238E27FC236}">
                              <a16:creationId xmlns:a16="http://schemas.microsoft.com/office/drawing/2014/main" id="{028A7169-4485-4D79-803F-23E3F76530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306" y="2646291"/>
                          <a:ext cx="2027100" cy="636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2">
              <a:extLst>
                <a:ext uri="{FF2B5EF4-FFF2-40B4-BE49-F238E27FC236}">
                  <a16:creationId xmlns:a16="http://schemas.microsoft.com/office/drawing/2014/main" id="{50B8B5E7-376B-4A62-8F79-3536AE5CFC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2052237"/>
                </p:ext>
              </p:extLst>
            </p:nvPr>
          </p:nvGraphicFramePr>
          <p:xfrm>
            <a:off x="1108075" y="2114550"/>
            <a:ext cx="206375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3" name="Equation" r:id="rId29" imgW="850680" imgH="241200" progId="Equation.DSMT4">
                    <p:embed/>
                  </p:oleObj>
                </mc:Choice>
                <mc:Fallback>
                  <p:oleObj name="Equation" r:id="rId29" imgW="850680" imgH="241200" progId="Equation.DSMT4">
                    <p:embed/>
                    <p:pic>
                      <p:nvPicPr>
                        <p:cNvPr id="60" name="对象 2">
                          <a:extLst>
                            <a:ext uri="{FF2B5EF4-FFF2-40B4-BE49-F238E27FC236}">
                              <a16:creationId xmlns:a16="http://schemas.microsoft.com/office/drawing/2014/main" id="{50B8B5E7-376B-4A62-8F79-3536AE5CFC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075" y="2114550"/>
                          <a:ext cx="206375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598488" y="349250"/>
            <a:ext cx="79676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离子选择性电极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(ion-selective electrodes)</a:t>
            </a:r>
            <a:endParaRPr kumimoji="1"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6083" name="Picture 3" descr="17-1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871538"/>
            <a:ext cx="2317750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17-11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909638"/>
            <a:ext cx="1497013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136775" y="5208588"/>
            <a:ext cx="1624013" cy="51911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玻璃电极</a:t>
            </a:r>
            <a:endParaRPr kumimoji="1" lang="zh-CN" altLang="en-US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18125" y="5227638"/>
            <a:ext cx="1970088" cy="51911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固态膜电极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60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204435"/>
              </p:ext>
            </p:extLst>
          </p:nvPr>
        </p:nvGraphicFramePr>
        <p:xfrm>
          <a:off x="334963" y="5862638"/>
          <a:ext cx="85058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5" imgW="3733560" imgH="253800" progId="Equation.DSMT4">
                  <p:embed/>
                </p:oleObj>
              </mc:Choice>
              <mc:Fallback>
                <p:oleObj name="Equation" r:id="rId5" imgW="3733560" imgH="253800" progId="Equation.DSMT4">
                  <p:embed/>
                  <p:pic>
                    <p:nvPicPr>
                      <p:cNvPr id="460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5862638"/>
                        <a:ext cx="85058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08" name="Text Box 2108"/>
          <p:cNvSpPr txBox="1">
            <a:spLocks noChangeArrowheads="1"/>
          </p:cNvSpPr>
          <p:nvPr/>
        </p:nvSpPr>
        <p:spPr bwMode="auto">
          <a:xfrm>
            <a:off x="593725" y="693738"/>
            <a:ext cx="7945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金属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金属离子电极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(metal-metal ion electrodes)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8675" name="Object 2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973654"/>
              </p:ext>
            </p:extLst>
          </p:nvPr>
        </p:nvGraphicFramePr>
        <p:xfrm>
          <a:off x="1153319" y="1551781"/>
          <a:ext cx="68024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641320" imgH="228600" progId="Equation.DSMT4">
                  <p:embed/>
                </p:oleObj>
              </mc:Choice>
              <mc:Fallback>
                <p:oleObj name="Equation" r:id="rId3" imgW="2641320" imgH="228600" progId="Equation.DSMT4">
                  <p:embed/>
                  <p:pic>
                    <p:nvPicPr>
                      <p:cNvPr id="28675" name="Object 2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319" y="1551781"/>
                        <a:ext cx="68024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95035"/>
              </p:ext>
            </p:extLst>
          </p:nvPr>
        </p:nvGraphicFramePr>
        <p:xfrm>
          <a:off x="923525" y="3841253"/>
          <a:ext cx="7693172" cy="116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022560" imgH="457200" progId="Equation.DSMT4">
                  <p:embed/>
                </p:oleObj>
              </mc:Choice>
              <mc:Fallback>
                <p:oleObj name="Equation" r:id="rId5" imgW="3022560" imgH="457200" progId="Equation.DSMT4">
                  <p:embed/>
                  <p:pic>
                    <p:nvPicPr>
                      <p:cNvPr id="2867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525" y="3841253"/>
                        <a:ext cx="7693172" cy="1164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591719"/>
              </p:ext>
            </p:extLst>
          </p:nvPr>
        </p:nvGraphicFramePr>
        <p:xfrm>
          <a:off x="2767408" y="2617940"/>
          <a:ext cx="3599659" cy="672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358640" imgH="253800" progId="Equation.DSMT4">
                  <p:embed/>
                </p:oleObj>
              </mc:Choice>
              <mc:Fallback>
                <p:oleObj name="Equation" r:id="rId7" imgW="1358640" imgH="253800" progId="Equation.DSMT4">
                  <p:embed/>
                  <p:pic>
                    <p:nvPicPr>
                      <p:cNvPr id="2868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408" y="2617940"/>
                        <a:ext cx="3599659" cy="672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044503"/>
              </p:ext>
            </p:extLst>
          </p:nvPr>
        </p:nvGraphicFramePr>
        <p:xfrm>
          <a:off x="1055687" y="3271384"/>
          <a:ext cx="7410851" cy="269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971800" imgH="1079280" progId="Equation.DSMT4">
                  <p:embed/>
                </p:oleObj>
              </mc:Choice>
              <mc:Fallback>
                <p:oleObj name="Equation" r:id="rId3" imgW="2971800" imgH="1079280" progId="Equation.DSMT4">
                  <p:embed/>
                  <p:pic>
                    <p:nvPicPr>
                      <p:cNvPr id="266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3271384"/>
                        <a:ext cx="7410851" cy="2691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>
            <a:extLst>
              <a:ext uri="{FF2B5EF4-FFF2-40B4-BE49-F238E27FC236}">
                <a16:creationId xmlns:a16="http://schemas.microsoft.com/office/drawing/2014/main" id="{F95C4D92-38E7-4941-9307-6937ED08E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387350"/>
            <a:ext cx="824547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用玻璃电极测定溶液的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pH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值。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时，当电池溶液的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pH=4.00</a:t>
            </a:r>
            <a:r>
              <a:rPr kumimoji="1" lang="zh-CN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时，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电池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)=0.1122V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。若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电池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) =0.2417V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，此时溶液的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pH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为多少？</a:t>
            </a:r>
            <a:endParaRPr kumimoji="1" lang="zh-CN" altLang="en-US" sz="2800" b="1" dirty="0"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10" name="Group 16">
            <a:extLst>
              <a:ext uri="{FF2B5EF4-FFF2-40B4-BE49-F238E27FC236}">
                <a16:creationId xmlns:a16="http://schemas.microsoft.com/office/drawing/2014/main" id="{74173A38-80F8-4BAC-A8A7-3713CA196F49}"/>
              </a:ext>
            </a:extLst>
          </p:cNvPr>
          <p:cNvGrpSpPr>
            <a:grpSpLocks/>
          </p:cNvGrpSpPr>
          <p:nvPr/>
        </p:nvGrpSpPr>
        <p:grpSpPr bwMode="auto">
          <a:xfrm>
            <a:off x="595136" y="2104501"/>
            <a:ext cx="7889875" cy="819150"/>
            <a:chOff x="382" y="1691"/>
            <a:chExt cx="4970" cy="516"/>
          </a:xfrm>
        </p:grpSpPr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8CA56BD9-9276-4AD6-B07F-8FA6EB71E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" y="175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解：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F080112F-7255-4A1B-A911-B98EF117F3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6" y="1691"/>
              <a:ext cx="4476" cy="516"/>
              <a:chOff x="804" y="1883"/>
              <a:chExt cx="4476" cy="516"/>
            </a:xfrm>
          </p:grpSpPr>
          <p:sp>
            <p:nvSpPr>
              <p:cNvPr id="13" name="AutoShape 19">
                <a:extLst>
                  <a:ext uri="{FF2B5EF4-FFF2-40B4-BE49-F238E27FC236}">
                    <a16:creationId xmlns:a16="http://schemas.microsoft.com/office/drawing/2014/main" id="{1F6C9B77-414F-4AD6-A5BE-DD4FAC33B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1883"/>
                <a:ext cx="4476" cy="516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14" name="Object 20">
                <a:extLst>
                  <a:ext uri="{FF2B5EF4-FFF2-40B4-BE49-F238E27FC236}">
                    <a16:creationId xmlns:a16="http://schemas.microsoft.com/office/drawing/2014/main" id="{C2D6A389-AB89-4E55-8763-C14C6E7CD2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8415498"/>
                  </p:ext>
                </p:extLst>
              </p:nvPr>
            </p:nvGraphicFramePr>
            <p:xfrm>
              <a:off x="1132" y="1920"/>
              <a:ext cx="3818" cy="4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59" name="Equation" r:id="rId5" imgW="2323800" imgH="279360" progId="Equation.DSMT4">
                      <p:embed/>
                    </p:oleObj>
                  </mc:Choice>
                  <mc:Fallback>
                    <p:oleObj name="Equation" r:id="rId5" imgW="2323800" imgH="279360" progId="Equation.DSMT4">
                      <p:embed/>
                      <p:pic>
                        <p:nvPicPr>
                          <p:cNvPr id="14" name="Object 20">
                            <a:extLst>
                              <a:ext uri="{FF2B5EF4-FFF2-40B4-BE49-F238E27FC236}">
                                <a16:creationId xmlns:a16="http://schemas.microsoft.com/office/drawing/2014/main" id="{C2D6A389-AB89-4E55-8763-C14C6E7CD26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2" y="1920"/>
                            <a:ext cx="3818" cy="4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5"/>
          <p:cNvSpPr txBox="1">
            <a:spLocks noChangeArrowheads="1"/>
          </p:cNvSpPr>
          <p:nvPr/>
        </p:nvSpPr>
        <p:spPr bwMode="auto">
          <a:xfrm>
            <a:off x="479425" y="387350"/>
            <a:ext cx="824547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用玻璃电极测定溶液的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pH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值。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时，当电池溶液的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pH=4.00</a:t>
            </a:r>
            <a:r>
              <a:rPr kumimoji="1" lang="zh-CN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时，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电池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)=0.1122V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。若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电池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) =0.2417V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，此时溶液的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pH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为多少？</a:t>
            </a:r>
            <a:endParaRPr kumimoji="1" lang="zh-CN" altLang="en-US" sz="2800" b="1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48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662139"/>
              </p:ext>
            </p:extLst>
          </p:nvPr>
        </p:nvGraphicFramePr>
        <p:xfrm>
          <a:off x="719138" y="2895954"/>
          <a:ext cx="78565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3517560" imgH="393480" progId="Equation.DSMT4">
                  <p:embed/>
                </p:oleObj>
              </mc:Choice>
              <mc:Fallback>
                <p:oleObj name="Equation" r:id="rId3" imgW="3517560" imgH="393480" progId="Equation.DSMT4">
                  <p:embed/>
                  <p:pic>
                    <p:nvPicPr>
                      <p:cNvPr id="481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895954"/>
                        <a:ext cx="785653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598715"/>
              </p:ext>
            </p:extLst>
          </p:nvPr>
        </p:nvGraphicFramePr>
        <p:xfrm>
          <a:off x="1533525" y="3684588"/>
          <a:ext cx="6302375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2755800" imgH="660240" progId="Equation.DSMT4">
                  <p:embed/>
                </p:oleObj>
              </mc:Choice>
              <mc:Fallback>
                <p:oleObj name="Equation" r:id="rId5" imgW="2755800" imgH="660240" progId="Equation.DSMT4">
                  <p:embed/>
                  <p:pic>
                    <p:nvPicPr>
                      <p:cNvPr id="481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684588"/>
                        <a:ext cx="6302375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429015"/>
              </p:ext>
            </p:extLst>
          </p:nvPr>
        </p:nvGraphicFramePr>
        <p:xfrm>
          <a:off x="1657350" y="5440363"/>
          <a:ext cx="524986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1993680" imgH="393480" progId="Equation.DSMT4">
                  <p:embed/>
                </p:oleObj>
              </mc:Choice>
              <mc:Fallback>
                <p:oleObj name="Equation" r:id="rId7" imgW="1993680" imgH="393480" progId="Equation.DSMT4">
                  <p:embed/>
                  <p:pic>
                    <p:nvPicPr>
                      <p:cNvPr id="481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5440363"/>
                        <a:ext cx="524986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6">
            <a:extLst>
              <a:ext uri="{FF2B5EF4-FFF2-40B4-BE49-F238E27FC236}">
                <a16:creationId xmlns:a16="http://schemas.microsoft.com/office/drawing/2014/main" id="{2CDCDB3C-ADC7-47CC-9EA0-2F7FC226DD7E}"/>
              </a:ext>
            </a:extLst>
          </p:cNvPr>
          <p:cNvGrpSpPr>
            <a:grpSpLocks/>
          </p:cNvGrpSpPr>
          <p:nvPr/>
        </p:nvGrpSpPr>
        <p:grpSpPr bwMode="auto">
          <a:xfrm>
            <a:off x="595136" y="2104501"/>
            <a:ext cx="7889875" cy="819150"/>
            <a:chOff x="382" y="1691"/>
            <a:chExt cx="4970" cy="516"/>
          </a:xfrm>
        </p:grpSpPr>
        <p:sp>
          <p:nvSpPr>
            <p:cNvPr id="12" name="Text Box 17">
              <a:extLst>
                <a:ext uri="{FF2B5EF4-FFF2-40B4-BE49-F238E27FC236}">
                  <a16:creationId xmlns:a16="http://schemas.microsoft.com/office/drawing/2014/main" id="{AE7621A5-40B5-4A21-A10A-82571D06F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" y="175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解：</a:t>
              </a:r>
              <a:endParaRPr kumimoji="1"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7413DDB9-F44A-43CF-BD3D-5BB2AA7D9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6" y="1691"/>
              <a:ext cx="4476" cy="516"/>
              <a:chOff x="804" y="1883"/>
              <a:chExt cx="4476" cy="516"/>
            </a:xfrm>
          </p:grpSpPr>
          <p:sp>
            <p:nvSpPr>
              <p:cNvPr id="14" name="AutoShape 19">
                <a:extLst>
                  <a:ext uri="{FF2B5EF4-FFF2-40B4-BE49-F238E27FC236}">
                    <a16:creationId xmlns:a16="http://schemas.microsoft.com/office/drawing/2014/main" id="{BD21BCDB-F5DB-4D02-BF2B-2CF2215B0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1883"/>
                <a:ext cx="4476" cy="516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15" name="Object 20">
                <a:extLst>
                  <a:ext uri="{FF2B5EF4-FFF2-40B4-BE49-F238E27FC236}">
                    <a16:creationId xmlns:a16="http://schemas.microsoft.com/office/drawing/2014/main" id="{BF234433-7E57-49E2-AB7F-3375A065B7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5957781"/>
                  </p:ext>
                </p:extLst>
              </p:nvPr>
            </p:nvGraphicFramePr>
            <p:xfrm>
              <a:off x="1132" y="1920"/>
              <a:ext cx="3818" cy="4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85" name="Equation" r:id="rId9" imgW="2323800" imgH="279360" progId="Equation.DSMT4">
                      <p:embed/>
                    </p:oleObj>
                  </mc:Choice>
                  <mc:Fallback>
                    <p:oleObj name="Equation" r:id="rId9" imgW="2323800" imgH="279360" progId="Equation.DSMT4">
                      <p:embed/>
                      <p:pic>
                        <p:nvPicPr>
                          <p:cNvPr id="15" name="Object 20">
                            <a:extLst>
                              <a:ext uri="{FF2B5EF4-FFF2-40B4-BE49-F238E27FC236}">
                                <a16:creationId xmlns:a16="http://schemas.microsoft.com/office/drawing/2014/main" id="{BF234433-7E57-49E2-AB7F-3375A065B70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2" y="1920"/>
                            <a:ext cx="3818" cy="4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17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52525"/>
            <a:ext cx="559752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98488" y="617538"/>
            <a:ext cx="7685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7.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标准电池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(standard cell)</a:t>
            </a:r>
            <a:endParaRPr kumimoji="1"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9156" name="Group 25"/>
          <p:cNvGrpSpPr>
            <a:grpSpLocks/>
          </p:cNvGrpSpPr>
          <p:nvPr/>
        </p:nvGrpSpPr>
        <p:grpSpPr bwMode="auto">
          <a:xfrm>
            <a:off x="163516" y="4565650"/>
            <a:ext cx="8812218" cy="1008063"/>
            <a:chOff x="114" y="2988"/>
            <a:chExt cx="5551" cy="635"/>
          </a:xfrm>
        </p:grpSpPr>
        <p:graphicFrame>
          <p:nvGraphicFramePr>
            <p:cNvPr id="4915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5546880"/>
                </p:ext>
              </p:extLst>
            </p:nvPr>
          </p:nvGraphicFramePr>
          <p:xfrm>
            <a:off x="3313" y="2988"/>
            <a:ext cx="179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" name="Equation" r:id="rId4" imgW="1485720" imgH="228600" progId="Equation.DSMT4">
                    <p:embed/>
                  </p:oleObj>
                </mc:Choice>
                <mc:Fallback>
                  <p:oleObj name="Equation" r:id="rId4" imgW="1485720" imgH="228600" progId="Equation.DSMT4">
                    <p:embed/>
                    <p:pic>
                      <p:nvPicPr>
                        <p:cNvPr id="4915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3" y="2988"/>
                          <a:ext cx="179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0338931"/>
                </p:ext>
              </p:extLst>
            </p:nvPr>
          </p:nvGraphicFramePr>
          <p:xfrm>
            <a:off x="2715" y="3311"/>
            <a:ext cx="295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" name="Equation" r:id="rId6" imgW="2514600" imgH="266400" progId="Equation.DSMT4">
                    <p:embed/>
                  </p:oleObj>
                </mc:Choice>
                <mc:Fallback>
                  <p:oleObj name="Equation" r:id="rId6" imgW="2514600" imgH="266400" progId="Equation.DSMT4">
                    <p:embed/>
                    <p:pic>
                      <p:nvPicPr>
                        <p:cNvPr id="4915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5" y="3311"/>
                          <a:ext cx="295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2457938"/>
                </p:ext>
              </p:extLst>
            </p:nvPr>
          </p:nvGraphicFramePr>
          <p:xfrm>
            <a:off x="114" y="3317"/>
            <a:ext cx="245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Equation" r:id="rId8" imgW="2082600" imgH="241200" progId="Equation.DSMT4">
                    <p:embed/>
                  </p:oleObj>
                </mc:Choice>
                <mc:Fallback>
                  <p:oleObj name="Equation" r:id="rId8" imgW="2082600" imgH="241200" progId="Equation.DSMT4">
                    <p:embed/>
                    <p:pic>
                      <p:nvPicPr>
                        <p:cNvPr id="4916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" y="3317"/>
                          <a:ext cx="245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5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869828"/>
              </p:ext>
            </p:extLst>
          </p:nvPr>
        </p:nvGraphicFramePr>
        <p:xfrm>
          <a:off x="779929" y="5835558"/>
          <a:ext cx="79454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10" imgW="3708360" imgH="266400" progId="Equation.DSMT4">
                  <p:embed/>
                </p:oleObj>
              </mc:Choice>
              <mc:Fallback>
                <p:oleObj name="Equation" r:id="rId10" imgW="3708360" imgH="266400" progId="Equation.DSMT4">
                  <p:embed/>
                  <p:pic>
                    <p:nvPicPr>
                      <p:cNvPr id="4915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929" y="5835558"/>
                        <a:ext cx="79454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39" name="Text Box 67"/>
          <p:cNvSpPr txBox="1">
            <a:spLocks noChangeArrowheads="1"/>
          </p:cNvSpPr>
          <p:nvPr/>
        </p:nvSpPr>
        <p:spPr bwMode="auto">
          <a:xfrm>
            <a:off x="593725" y="650875"/>
            <a:ext cx="816451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金属汞齐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金属离子电极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(metal amalgam-metal ion electrodes)</a:t>
            </a:r>
            <a:endParaRPr kumimoji="1"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969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001590"/>
              </p:ext>
            </p:extLst>
          </p:nvPr>
        </p:nvGraphicFramePr>
        <p:xfrm>
          <a:off x="1638767" y="1835945"/>
          <a:ext cx="48910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095200" imgH="228600" progId="Equation.DSMT4">
                  <p:embed/>
                </p:oleObj>
              </mc:Choice>
              <mc:Fallback>
                <p:oleObj name="Equation" r:id="rId3" imgW="2095200" imgH="228600" progId="Equation.DSMT4">
                  <p:embed/>
                  <p:pic>
                    <p:nvPicPr>
                      <p:cNvPr id="2969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767" y="1835945"/>
                        <a:ext cx="48910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Box 1"/>
          <p:cNvSpPr txBox="1">
            <a:spLocks noChangeArrowheads="1"/>
          </p:cNvSpPr>
          <p:nvPr/>
        </p:nvSpPr>
        <p:spPr bwMode="auto">
          <a:xfrm>
            <a:off x="824753" y="5057775"/>
            <a:ext cx="793348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金属汞齐是混合物或者溶液，不是纯物质，所以金属的活度不等于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。</a:t>
            </a:r>
          </a:p>
        </p:txBody>
      </p:sp>
      <p:graphicFrame>
        <p:nvGraphicFramePr>
          <p:cNvPr id="2970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895595"/>
              </p:ext>
            </p:extLst>
          </p:nvPr>
        </p:nvGraphicFramePr>
        <p:xfrm>
          <a:off x="2656324" y="2805234"/>
          <a:ext cx="3424952" cy="6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358640" imgH="253800" progId="Equation.DSMT4">
                  <p:embed/>
                </p:oleObj>
              </mc:Choice>
              <mc:Fallback>
                <p:oleObj name="Equation" r:id="rId5" imgW="1358640" imgH="253800" progId="Equation.DSMT4">
                  <p:embed/>
                  <p:pic>
                    <p:nvPicPr>
                      <p:cNvPr id="2970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324" y="2805234"/>
                        <a:ext cx="3424952" cy="639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490405"/>
              </p:ext>
            </p:extLst>
          </p:nvPr>
        </p:nvGraphicFramePr>
        <p:xfrm>
          <a:off x="711200" y="3585043"/>
          <a:ext cx="804703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3288960" imgH="457200" progId="Equation.DSMT4">
                  <p:embed/>
                </p:oleObj>
              </mc:Choice>
              <mc:Fallback>
                <p:oleObj name="Equation" r:id="rId7" imgW="3288960" imgH="457200" progId="Equation.DSMT4">
                  <p:embed/>
                  <p:pic>
                    <p:nvPicPr>
                      <p:cNvPr id="2970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585043"/>
                        <a:ext cx="804703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59" name="Text Box 1087"/>
          <p:cNvSpPr txBox="1">
            <a:spLocks noChangeArrowheads="1"/>
          </p:cNvSpPr>
          <p:nvPr/>
        </p:nvSpPr>
        <p:spPr bwMode="auto">
          <a:xfrm>
            <a:off x="652463" y="642938"/>
            <a:ext cx="8154987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铂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非金属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非金属离子电极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(platinum-nonmetal-nonmetal ion electrodes)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0723" name="Object 10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977782"/>
              </p:ext>
            </p:extLst>
          </p:nvPr>
        </p:nvGraphicFramePr>
        <p:xfrm>
          <a:off x="1877266" y="1751013"/>
          <a:ext cx="51117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044440" imgH="482400" progId="Equation.DSMT4">
                  <p:embed/>
                </p:oleObj>
              </mc:Choice>
              <mc:Fallback>
                <p:oleObj name="Equation" r:id="rId3" imgW="2044440" imgH="482400" progId="Equation.DSMT4">
                  <p:embed/>
                  <p:pic>
                    <p:nvPicPr>
                      <p:cNvPr id="30723" name="Object 1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266" y="1751013"/>
                        <a:ext cx="51117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966868"/>
              </p:ext>
            </p:extLst>
          </p:nvPr>
        </p:nvGraphicFramePr>
        <p:xfrm>
          <a:off x="2178050" y="3316288"/>
          <a:ext cx="43815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790640" imgH="253800" progId="Equation.DSMT4">
                  <p:embed/>
                </p:oleObj>
              </mc:Choice>
              <mc:Fallback>
                <p:oleObj name="Equation" r:id="rId5" imgW="1790640" imgH="253800" progId="Equation.DSMT4">
                  <p:embed/>
                  <p:pic>
                    <p:nvPicPr>
                      <p:cNvPr id="3072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3316288"/>
                        <a:ext cx="43815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320772"/>
              </p:ext>
            </p:extLst>
          </p:nvPr>
        </p:nvGraphicFramePr>
        <p:xfrm>
          <a:off x="753268" y="4230687"/>
          <a:ext cx="795337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251160" imgH="812520" progId="Equation.DSMT4">
                  <p:embed/>
                </p:oleObj>
              </mc:Choice>
              <mc:Fallback>
                <p:oleObj name="Equation" r:id="rId7" imgW="3251160" imgH="812520" progId="Equation.DSMT4">
                  <p:embed/>
                  <p:pic>
                    <p:nvPicPr>
                      <p:cNvPr id="3072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" y="4230687"/>
                        <a:ext cx="7953375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14"/>
          <p:cNvSpPr>
            <a:spLocks noChangeArrowheads="1"/>
          </p:cNvSpPr>
          <p:nvPr/>
        </p:nvSpPr>
        <p:spPr bwMode="auto">
          <a:xfrm>
            <a:off x="666750" y="666750"/>
            <a:ext cx="7991475" cy="16192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600075" y="2454275"/>
            <a:ext cx="793432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两个电极的电极反应都是正一价氢还原为氢气：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514350" indent="-514350" eaLnBrk="1" hangingPunct="1">
              <a:spcBef>
                <a:spcPts val="600"/>
              </a:spcBef>
              <a:buClrTx/>
              <a:buSzTx/>
              <a:buFontTx/>
              <a:buAutoNum type="arabicPeriod"/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正一价氢以氢离子形式存在，可以看作氢电极浸在酸性溶液中；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514350" indent="-514350" eaLnBrk="1" hangingPunct="1">
              <a:spcBef>
                <a:spcPts val="600"/>
              </a:spcBef>
              <a:buClrTx/>
              <a:buSzTx/>
              <a:buFontTx/>
              <a:buAutoNum type="arabicPeriod"/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正一价氢以水分子形式存在，可以看作氢电极浸在碱性溶液中；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600"/>
              </a:spcBef>
              <a:buClrTx/>
              <a:buSzTx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这样的两个电极构成的电池，电池反应不是氧化还原反应，而是解离或聚合。</a:t>
            </a:r>
          </a:p>
        </p:txBody>
      </p:sp>
      <p:graphicFrame>
        <p:nvGraphicFramePr>
          <p:cNvPr id="3174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545237"/>
              </p:ext>
            </p:extLst>
          </p:nvPr>
        </p:nvGraphicFramePr>
        <p:xfrm>
          <a:off x="788671" y="812417"/>
          <a:ext cx="7766685" cy="132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111480" imgH="533160" progId="Equation.DSMT4">
                  <p:embed/>
                </p:oleObj>
              </mc:Choice>
              <mc:Fallback>
                <p:oleObj name="Equation" r:id="rId3" imgW="3111480" imgH="533160" progId="Equation.DSMT4">
                  <p:embed/>
                  <p:pic>
                    <p:nvPicPr>
                      <p:cNvPr id="3174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1" y="812417"/>
                        <a:ext cx="7766685" cy="1327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375679"/>
              </p:ext>
            </p:extLst>
          </p:nvPr>
        </p:nvGraphicFramePr>
        <p:xfrm>
          <a:off x="1539875" y="5794375"/>
          <a:ext cx="62452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552400" imgH="241200" progId="Equation.DSMT4">
                  <p:embed/>
                </p:oleObj>
              </mc:Choice>
              <mc:Fallback>
                <p:oleObj name="Equation" r:id="rId5" imgW="2552400" imgH="241200" progId="Equation.DSMT4">
                  <p:embed/>
                  <p:pic>
                    <p:nvPicPr>
                      <p:cNvPr id="3174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5794375"/>
                        <a:ext cx="62452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1"/>
          <p:cNvSpPr txBox="1">
            <a:spLocks noChangeArrowheads="1"/>
          </p:cNvSpPr>
          <p:nvPr/>
        </p:nvSpPr>
        <p:spPr bwMode="auto">
          <a:xfrm>
            <a:off x="600075" y="2357438"/>
            <a:ext cx="793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当上述电极构成的电池达到化学反应平衡时：</a:t>
            </a:r>
          </a:p>
        </p:txBody>
      </p:sp>
      <p:graphicFrame>
        <p:nvGraphicFramePr>
          <p:cNvPr id="3277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108890"/>
              </p:ext>
            </p:extLst>
          </p:nvPr>
        </p:nvGraphicFramePr>
        <p:xfrm>
          <a:off x="884238" y="3957638"/>
          <a:ext cx="74422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416040" imgH="507960" progId="Equation.DSMT4">
                  <p:embed/>
                </p:oleObj>
              </mc:Choice>
              <mc:Fallback>
                <p:oleObj name="Equation" r:id="rId3" imgW="3416040" imgH="507960" progId="Equation.DSMT4">
                  <p:embed/>
                  <p:pic>
                    <p:nvPicPr>
                      <p:cNvPr id="3277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957638"/>
                        <a:ext cx="744220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32309"/>
              </p:ext>
            </p:extLst>
          </p:nvPr>
        </p:nvGraphicFramePr>
        <p:xfrm>
          <a:off x="490538" y="4930775"/>
          <a:ext cx="82327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4203360" imgH="393480" progId="Equation.DSMT4">
                  <p:embed/>
                </p:oleObj>
              </mc:Choice>
              <mc:Fallback>
                <p:oleObj name="Equation" r:id="rId5" imgW="4203360" imgH="393480" progId="Equation.DSMT4">
                  <p:embed/>
                  <p:pic>
                    <p:nvPicPr>
                      <p:cNvPr id="3277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930775"/>
                        <a:ext cx="82327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024151"/>
              </p:ext>
            </p:extLst>
          </p:nvPr>
        </p:nvGraphicFramePr>
        <p:xfrm>
          <a:off x="582613" y="5734050"/>
          <a:ext cx="796766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3657600" imgH="393480" progId="Equation.DSMT4">
                  <p:embed/>
                </p:oleObj>
              </mc:Choice>
              <mc:Fallback>
                <p:oleObj name="Equation" r:id="rId7" imgW="3657600" imgH="393480" progId="Equation.DSMT4">
                  <p:embed/>
                  <p:pic>
                    <p:nvPicPr>
                      <p:cNvPr id="3277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5734050"/>
                        <a:ext cx="7967662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135983"/>
              </p:ext>
            </p:extLst>
          </p:nvPr>
        </p:nvGraphicFramePr>
        <p:xfrm>
          <a:off x="954088" y="3509963"/>
          <a:ext cx="7413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3403440" imgH="279360" progId="Equation.DSMT4">
                  <p:embed/>
                </p:oleObj>
              </mc:Choice>
              <mc:Fallback>
                <p:oleObj name="Equation" r:id="rId9" imgW="3403440" imgH="279360" progId="Equation.DSMT4">
                  <p:embed/>
                  <p:pic>
                    <p:nvPicPr>
                      <p:cNvPr id="3277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509963"/>
                        <a:ext cx="74136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776976"/>
              </p:ext>
            </p:extLst>
          </p:nvPr>
        </p:nvGraphicFramePr>
        <p:xfrm>
          <a:off x="2205038" y="2835275"/>
          <a:ext cx="49117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2006280" imgH="279360" progId="Equation.DSMT4">
                  <p:embed/>
                </p:oleObj>
              </mc:Choice>
              <mc:Fallback>
                <p:oleObj name="Equation" r:id="rId11" imgW="2006280" imgH="279360" progId="Equation.DSMT4">
                  <p:embed/>
                  <p:pic>
                    <p:nvPicPr>
                      <p:cNvPr id="3277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2835275"/>
                        <a:ext cx="491172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4">
            <a:extLst>
              <a:ext uri="{FF2B5EF4-FFF2-40B4-BE49-F238E27FC236}">
                <a16:creationId xmlns:a16="http://schemas.microsoft.com/office/drawing/2014/main" id="{B6F2C357-3A5E-47C0-A927-11A4B9B6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666750"/>
            <a:ext cx="7991475" cy="16192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" name="对象 1">
            <a:extLst>
              <a:ext uri="{FF2B5EF4-FFF2-40B4-BE49-F238E27FC236}">
                <a16:creationId xmlns:a16="http://schemas.microsoft.com/office/drawing/2014/main" id="{7F3C99C8-50CD-451E-9CD3-51CA853F5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435727"/>
              </p:ext>
            </p:extLst>
          </p:nvPr>
        </p:nvGraphicFramePr>
        <p:xfrm>
          <a:off x="788671" y="812417"/>
          <a:ext cx="7766685" cy="132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3111480" imgH="533160" progId="Equation.DSMT4">
                  <p:embed/>
                </p:oleObj>
              </mc:Choice>
              <mc:Fallback>
                <p:oleObj name="Equation" r:id="rId13" imgW="3111480" imgH="533160" progId="Equation.DSMT4">
                  <p:embed/>
                  <p:pic>
                    <p:nvPicPr>
                      <p:cNvPr id="11" name="对象 1">
                        <a:extLst>
                          <a:ext uri="{FF2B5EF4-FFF2-40B4-BE49-F238E27FC236}">
                            <a16:creationId xmlns:a16="http://schemas.microsoft.com/office/drawing/2014/main" id="{7F3C99C8-50CD-451E-9CD3-51CA853F51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1" y="812417"/>
                        <a:ext cx="7766685" cy="1327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6" name="Text Box 66"/>
          <p:cNvSpPr txBox="1">
            <a:spLocks noChangeArrowheads="1"/>
          </p:cNvSpPr>
          <p:nvPr/>
        </p:nvSpPr>
        <p:spPr bwMode="auto">
          <a:xfrm>
            <a:off x="623888" y="695325"/>
            <a:ext cx="7834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氧化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–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还原电极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(oxidation-reduction electrodes)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3795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877836"/>
              </p:ext>
            </p:extLst>
          </p:nvPr>
        </p:nvGraphicFramePr>
        <p:xfrm>
          <a:off x="1458913" y="1576388"/>
          <a:ext cx="5905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361960" imgH="253800" progId="Equation.DSMT4">
                  <p:embed/>
                </p:oleObj>
              </mc:Choice>
              <mc:Fallback>
                <p:oleObj name="Equation" r:id="rId3" imgW="2361960" imgH="253800" progId="Equation.DSMT4">
                  <p:embed/>
                  <p:pic>
                    <p:nvPicPr>
                      <p:cNvPr id="33795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576388"/>
                        <a:ext cx="5905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848649"/>
              </p:ext>
            </p:extLst>
          </p:nvPr>
        </p:nvGraphicFramePr>
        <p:xfrm>
          <a:off x="1128433" y="3891710"/>
          <a:ext cx="7548563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085920" imgH="787320" progId="Equation.DSMT4">
                  <p:embed/>
                </p:oleObj>
              </mc:Choice>
              <mc:Fallback>
                <p:oleObj name="Equation" r:id="rId5" imgW="3085920" imgH="787320" progId="Equation.DSMT4">
                  <p:embed/>
                  <p:pic>
                    <p:nvPicPr>
                      <p:cNvPr id="3379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433" y="3891710"/>
                        <a:ext cx="7548563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819944"/>
              </p:ext>
            </p:extLst>
          </p:nvPr>
        </p:nvGraphicFramePr>
        <p:xfrm>
          <a:off x="2205038" y="2792413"/>
          <a:ext cx="44116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803240" imgH="253800" progId="Equation.DSMT4">
                  <p:embed/>
                </p:oleObj>
              </mc:Choice>
              <mc:Fallback>
                <p:oleObj name="Equation" r:id="rId7" imgW="1803240" imgH="253800" progId="Equation.DSMT4">
                  <p:embed/>
                  <p:pic>
                    <p:nvPicPr>
                      <p:cNvPr id="3379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2792413"/>
                        <a:ext cx="4411662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85" name="Text Box 4137"/>
          <p:cNvSpPr txBox="1">
            <a:spLocks noChangeArrowheads="1"/>
          </p:cNvSpPr>
          <p:nvPr/>
        </p:nvSpPr>
        <p:spPr bwMode="auto">
          <a:xfrm>
            <a:off x="669925" y="646113"/>
            <a:ext cx="7869238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金属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–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微溶盐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–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微溶盐的负离子电极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(electrodes composed of metal-sparingly soluble salt-anion of the salt)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4819" name="Object 4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52377"/>
              </p:ext>
            </p:extLst>
          </p:nvPr>
        </p:nvGraphicFramePr>
        <p:xfrm>
          <a:off x="2835275" y="2508250"/>
          <a:ext cx="26781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054080" imgH="228600" progId="Equation.DSMT4">
                  <p:embed/>
                </p:oleObj>
              </mc:Choice>
              <mc:Fallback>
                <p:oleObj name="Equation" r:id="rId3" imgW="1054080" imgH="228600" progId="Equation.DSMT4">
                  <p:embed/>
                  <p:pic>
                    <p:nvPicPr>
                      <p:cNvPr id="34819" name="Object 4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508250"/>
                        <a:ext cx="26781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028270"/>
              </p:ext>
            </p:extLst>
          </p:nvPr>
        </p:nvGraphicFramePr>
        <p:xfrm>
          <a:off x="2908300" y="4835525"/>
          <a:ext cx="3079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231560" imgH="241200" progId="Equation.DSMT4">
                  <p:embed/>
                </p:oleObj>
              </mc:Choice>
              <mc:Fallback>
                <p:oleObj name="Equation" r:id="rId5" imgW="1231560" imgH="241200" progId="Equation.DSMT4">
                  <p:embed/>
                  <p:pic>
                    <p:nvPicPr>
                      <p:cNvPr id="34820" name="Object 4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4835525"/>
                        <a:ext cx="3079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4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804400"/>
              </p:ext>
            </p:extLst>
          </p:nvPr>
        </p:nvGraphicFramePr>
        <p:xfrm>
          <a:off x="2895600" y="3711575"/>
          <a:ext cx="29702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180800" imgH="241200" progId="Equation.DSMT4">
                  <p:embed/>
                </p:oleObj>
              </mc:Choice>
              <mc:Fallback>
                <p:oleObj name="Equation" r:id="rId7" imgW="1180800" imgH="241200" progId="Equation.DSMT4">
                  <p:embed/>
                  <p:pic>
                    <p:nvPicPr>
                      <p:cNvPr id="34821" name="Object 4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11575"/>
                        <a:ext cx="297021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596900" y="592138"/>
            <a:ext cx="46370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甘汞电极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(calomel electrode)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3584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112167"/>
              </p:ext>
            </p:extLst>
          </p:nvPr>
        </p:nvGraphicFramePr>
        <p:xfrm>
          <a:off x="2741613" y="1192213"/>
          <a:ext cx="29702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180800" imgH="241200" progId="Equation.DSMT4">
                  <p:embed/>
                </p:oleObj>
              </mc:Choice>
              <mc:Fallback>
                <p:oleObj name="Equation" r:id="rId3" imgW="1180800" imgH="241200" progId="Equation.DSMT4">
                  <p:embed/>
                  <p:pic>
                    <p:nvPicPr>
                      <p:cNvPr id="3584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1192213"/>
                        <a:ext cx="29702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4" name="Picture 30" descr="17-09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847975"/>
            <a:ext cx="34131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02240"/>
              </p:ext>
            </p:extLst>
          </p:nvPr>
        </p:nvGraphicFramePr>
        <p:xfrm>
          <a:off x="1390650" y="1909763"/>
          <a:ext cx="58705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2400120" imgH="253800" progId="Equation.DSMT4">
                  <p:embed/>
                </p:oleObj>
              </mc:Choice>
              <mc:Fallback>
                <p:oleObj name="Equation" r:id="rId6" imgW="2400120" imgH="253800" progId="Equation.DSMT4">
                  <p:embed/>
                  <p:pic>
                    <p:nvPicPr>
                      <p:cNvPr id="3584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909763"/>
                        <a:ext cx="587057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428608"/>
              </p:ext>
            </p:extLst>
          </p:nvPr>
        </p:nvGraphicFramePr>
        <p:xfrm>
          <a:off x="674688" y="3254375"/>
          <a:ext cx="4379912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1790640" imgH="990360" progId="Equation.DSMT4">
                  <p:embed/>
                </p:oleObj>
              </mc:Choice>
              <mc:Fallback>
                <p:oleObj name="Equation" r:id="rId8" imgW="1790640" imgH="990360" progId="Equation.DSMT4">
                  <p:embed/>
                  <p:pic>
                    <p:nvPicPr>
                      <p:cNvPr id="3584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254375"/>
                        <a:ext cx="4379912" cy="242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3808</TotalTime>
  <Words>650</Words>
  <Application>Microsoft Office PowerPoint</Application>
  <PresentationFormat>全屏显示(4:3)</PresentationFormat>
  <Paragraphs>77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楷体</vt:lpstr>
      <vt:lpstr>楷体_GB2312</vt:lpstr>
      <vt:lpstr>宋体</vt:lpstr>
      <vt:lpstr>Arial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359</cp:revision>
  <dcterms:created xsi:type="dcterms:W3CDTF">1999-10-07T02:58:10Z</dcterms:created>
  <dcterms:modified xsi:type="dcterms:W3CDTF">2020-07-07T02:23:07Z</dcterms:modified>
</cp:coreProperties>
</file>