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3"/>
  </p:notesMasterIdLst>
  <p:sldIdLst>
    <p:sldId id="494" r:id="rId2"/>
    <p:sldId id="394" r:id="rId3"/>
    <p:sldId id="501" r:id="rId4"/>
    <p:sldId id="482" r:id="rId5"/>
    <p:sldId id="483" r:id="rId6"/>
    <p:sldId id="509" r:id="rId7"/>
    <p:sldId id="472" r:id="rId8"/>
    <p:sldId id="475" r:id="rId9"/>
    <p:sldId id="476" r:id="rId10"/>
    <p:sldId id="477" r:id="rId11"/>
    <p:sldId id="478" r:id="rId12"/>
    <p:sldId id="510" r:id="rId13"/>
    <p:sldId id="511" r:id="rId14"/>
    <p:sldId id="512" r:id="rId15"/>
    <p:sldId id="513" r:id="rId16"/>
    <p:sldId id="518" r:id="rId17"/>
    <p:sldId id="514" r:id="rId18"/>
    <p:sldId id="395" r:id="rId19"/>
    <p:sldId id="480" r:id="rId20"/>
    <p:sldId id="481" r:id="rId21"/>
    <p:sldId id="479" r:id="rId22"/>
    <p:sldId id="517" r:id="rId23"/>
    <p:sldId id="471" r:id="rId24"/>
    <p:sldId id="485" r:id="rId25"/>
    <p:sldId id="493" r:id="rId26"/>
    <p:sldId id="486" r:id="rId27"/>
    <p:sldId id="519" r:id="rId28"/>
    <p:sldId id="520" r:id="rId29"/>
    <p:sldId id="488" r:id="rId30"/>
    <p:sldId id="489" r:id="rId31"/>
    <p:sldId id="49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FF6600"/>
    <a:srgbClr val="996633"/>
    <a:srgbClr val="6699FF"/>
    <a:srgbClr val="3399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BFD62-43D2-4248-ABB2-3487008B804E}" v="153" dt="2020-06-11T05:45:4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613" autoAdjust="0"/>
  </p:normalViewPr>
  <p:slideViewPr>
    <p:cSldViewPr snapToGrid="0">
      <p:cViewPr varScale="1">
        <p:scale>
          <a:sx n="89" d="100"/>
          <a:sy n="89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 JUN" userId="08ce88e1165b00db" providerId="LiveId" clId="{38CBFD62-43D2-4248-ABB2-3487008B804E}"/>
    <pc:docChg chg="custSel addSld delSld modSld sldOrd">
      <pc:chgData name="CAI JUN" userId="08ce88e1165b00db" providerId="LiveId" clId="{38CBFD62-43D2-4248-ABB2-3487008B804E}" dt="2020-07-16T01:21:52.208" v="718" actId="47"/>
      <pc:docMkLst>
        <pc:docMk/>
      </pc:docMkLst>
      <pc:sldChg chg="modSp">
        <pc:chgData name="CAI JUN" userId="08ce88e1165b00db" providerId="LiveId" clId="{38CBFD62-43D2-4248-ABB2-3487008B804E}" dt="2020-06-11T05:31:26.569" v="1"/>
        <pc:sldMkLst>
          <pc:docMk/>
          <pc:sldMk cId="0" sldId="394"/>
        </pc:sldMkLst>
        <pc:spChg chg="mod">
          <ac:chgData name="CAI JUN" userId="08ce88e1165b00db" providerId="LiveId" clId="{38CBFD62-43D2-4248-ABB2-3487008B804E}" dt="2020-06-11T05:31:26.569" v="1"/>
          <ac:spMkLst>
            <pc:docMk/>
            <pc:sldMk cId="0" sldId="394"/>
            <ac:spMk id="4100" creationId="{00000000-0000-0000-0000-000000000000}"/>
          </ac:spMkLst>
        </pc:spChg>
        <pc:grpChg chg="mod">
          <ac:chgData name="CAI JUN" userId="08ce88e1165b00db" providerId="LiveId" clId="{38CBFD62-43D2-4248-ABB2-3487008B804E}" dt="2020-06-11T05:31:26.569" v="1"/>
          <ac:grpSpMkLst>
            <pc:docMk/>
            <pc:sldMk cId="0" sldId="394"/>
            <ac:grpSpMk id="4099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6-11T05:31:26.569" v="1"/>
          <ac:graphicFrameMkLst>
            <pc:docMk/>
            <pc:sldMk cId="0" sldId="394"/>
            <ac:graphicFrameMk id="4101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7-13T00:47:36.061" v="325"/>
        <pc:sldMkLst>
          <pc:docMk/>
          <pc:sldMk cId="0" sldId="395"/>
        </pc:sldMkLst>
        <pc:spChg chg="mod">
          <ac:chgData name="CAI JUN" userId="08ce88e1165b00db" providerId="LiveId" clId="{38CBFD62-43D2-4248-ABB2-3487008B804E}" dt="2020-07-13T00:47:15.155" v="319"/>
          <ac:spMkLst>
            <pc:docMk/>
            <pc:sldMk cId="0" sldId="395"/>
            <ac:spMk id="21509" creationId="{00000000-0000-0000-0000-000000000000}"/>
          </ac:spMkLst>
        </pc:spChg>
        <pc:spChg chg="mod">
          <ac:chgData name="CAI JUN" userId="08ce88e1165b00db" providerId="LiveId" clId="{38CBFD62-43D2-4248-ABB2-3487008B804E}" dt="2020-07-13T00:47:36.061" v="325"/>
          <ac:spMkLst>
            <pc:docMk/>
            <pc:sldMk cId="0" sldId="395"/>
            <ac:spMk id="21512" creationId="{00000000-0000-0000-0000-000000000000}"/>
          </ac:spMkLst>
        </pc:spChg>
        <pc:spChg chg="mod">
          <ac:chgData name="CAI JUN" userId="08ce88e1165b00db" providerId="LiveId" clId="{38CBFD62-43D2-4248-ABB2-3487008B804E}" dt="2020-07-13T00:47:36.061" v="325"/>
          <ac:spMkLst>
            <pc:docMk/>
            <pc:sldMk cId="0" sldId="395"/>
            <ac:spMk id="184408" creationId="{00000000-0000-0000-0000-000000000000}"/>
          </ac:spMkLst>
        </pc:spChg>
        <pc:grpChg chg="mod">
          <ac:chgData name="CAI JUN" userId="08ce88e1165b00db" providerId="LiveId" clId="{38CBFD62-43D2-4248-ABB2-3487008B804E}" dt="2020-07-13T00:47:15.155" v="319"/>
          <ac:grpSpMkLst>
            <pc:docMk/>
            <pc:sldMk cId="0" sldId="395"/>
            <ac:grpSpMk id="21508" creationId="{00000000-0000-0000-0000-000000000000}"/>
          </ac:grpSpMkLst>
        </pc:grpChg>
        <pc:grpChg chg="mod">
          <ac:chgData name="CAI JUN" userId="08ce88e1165b00db" providerId="LiveId" clId="{38CBFD62-43D2-4248-ABB2-3487008B804E}" dt="2020-07-13T00:47:36.061" v="325"/>
          <ac:grpSpMkLst>
            <pc:docMk/>
            <pc:sldMk cId="0" sldId="395"/>
            <ac:grpSpMk id="184410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47:15.155" v="319"/>
          <ac:graphicFrameMkLst>
            <pc:docMk/>
            <pc:sldMk cId="0" sldId="395"/>
            <ac:graphicFrameMk id="2151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15.155" v="319"/>
          <ac:graphicFrameMkLst>
            <pc:docMk/>
            <pc:sldMk cId="0" sldId="395"/>
            <ac:graphicFrameMk id="2151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36.061" v="325"/>
          <ac:graphicFrameMkLst>
            <pc:docMk/>
            <pc:sldMk cId="0" sldId="395"/>
            <ac:graphicFrameMk id="215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36.061" v="325"/>
          <ac:graphicFrameMkLst>
            <pc:docMk/>
            <pc:sldMk cId="0" sldId="395"/>
            <ac:graphicFrameMk id="2151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36.061" v="325"/>
          <ac:graphicFrameMkLst>
            <pc:docMk/>
            <pc:sldMk cId="0" sldId="395"/>
            <ac:graphicFrameMk id="21515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46:40.233" v="315"/>
        <pc:sldMkLst>
          <pc:docMk/>
          <pc:sldMk cId="0" sldId="471"/>
        </pc:sldMkLst>
        <pc:spChg chg="mod">
          <ac:chgData name="CAI JUN" userId="08ce88e1165b00db" providerId="LiveId" clId="{38CBFD62-43D2-4248-ABB2-3487008B804E}" dt="2020-07-13T00:46:40.233" v="315"/>
          <ac:spMkLst>
            <pc:docMk/>
            <pc:sldMk cId="0" sldId="471"/>
            <ac:spMk id="14" creationId="{00000000-0000-0000-0000-000000000000}"/>
          </ac:spMkLst>
        </pc:spChg>
        <pc:spChg chg="mod">
          <ac:chgData name="CAI JUN" userId="08ce88e1165b00db" providerId="LiveId" clId="{38CBFD62-43D2-4248-ABB2-3487008B804E}" dt="2020-07-13T00:45:39.983" v="301" actId="113"/>
          <ac:spMkLst>
            <pc:docMk/>
            <pc:sldMk cId="0" sldId="471"/>
            <ac:spMk id="26626" creationId="{00000000-0000-0000-0000-000000000000}"/>
          </ac:spMkLst>
        </pc:spChg>
        <pc:grpChg chg="mod">
          <ac:chgData name="CAI JUN" userId="08ce88e1165b00db" providerId="LiveId" clId="{38CBFD62-43D2-4248-ABB2-3487008B804E}" dt="2020-07-13T00:46:40.233" v="315"/>
          <ac:grpSpMkLst>
            <pc:docMk/>
            <pc:sldMk cId="0" sldId="471"/>
            <ac:grpSpMk id="12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46:40.233" v="315"/>
          <ac:graphicFrameMkLst>
            <pc:docMk/>
            <pc:sldMk cId="0" sldId="471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5:48.701" v="303"/>
          <ac:graphicFrameMkLst>
            <pc:docMk/>
            <pc:sldMk cId="0" sldId="471"/>
            <ac:graphicFrameMk id="2662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5:57.217" v="305"/>
          <ac:graphicFrameMkLst>
            <pc:docMk/>
            <pc:sldMk cId="0" sldId="471"/>
            <ac:graphicFrameMk id="2734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6:07.186" v="307"/>
          <ac:graphicFrameMkLst>
            <pc:docMk/>
            <pc:sldMk cId="0" sldId="471"/>
            <ac:graphicFrameMk id="27341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6:15.326" v="309"/>
          <ac:graphicFrameMkLst>
            <pc:docMk/>
            <pc:sldMk cId="0" sldId="471"/>
            <ac:graphicFrameMk id="27341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6:23.498" v="311"/>
          <ac:graphicFrameMkLst>
            <pc:docMk/>
            <pc:sldMk cId="0" sldId="471"/>
            <ac:graphicFrameMk id="27341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6:31.483" v="313"/>
          <ac:graphicFrameMkLst>
            <pc:docMk/>
            <pc:sldMk cId="0" sldId="471"/>
            <ac:graphicFrameMk id="273418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6-11T05:34:01.272" v="39"/>
        <pc:sldMkLst>
          <pc:docMk/>
          <pc:sldMk cId="0" sldId="472"/>
        </pc:sldMkLst>
        <pc:spChg chg="mod">
          <ac:chgData name="CAI JUN" userId="08ce88e1165b00db" providerId="LiveId" clId="{38CBFD62-43D2-4248-ABB2-3487008B804E}" dt="2020-06-11T05:32:59.381" v="21" actId="113"/>
          <ac:spMkLst>
            <pc:docMk/>
            <pc:sldMk cId="0" sldId="472"/>
            <ac:spMk id="9218" creationId="{00000000-0000-0000-0000-000000000000}"/>
          </ac:spMkLst>
        </pc:spChg>
        <pc:graphicFrameChg chg="mod">
          <ac:chgData name="CAI JUN" userId="08ce88e1165b00db" providerId="LiveId" clId="{38CBFD62-43D2-4248-ABB2-3487008B804E}" dt="2020-06-11T05:33:52.881" v="37"/>
          <ac:graphicFrameMkLst>
            <pc:docMk/>
            <pc:sldMk cId="0" sldId="472"/>
            <ac:graphicFrameMk id="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38.694" v="15"/>
          <ac:graphicFrameMkLst>
            <pc:docMk/>
            <pc:sldMk cId="0" sldId="472"/>
            <ac:graphicFrameMk id="921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54.178" v="19"/>
          <ac:graphicFrameMkLst>
            <pc:docMk/>
            <pc:sldMk cId="0" sldId="472"/>
            <ac:graphicFrameMk id="922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06.741" v="23"/>
          <ac:graphicFrameMkLst>
            <pc:docMk/>
            <pc:sldMk cId="0" sldId="472"/>
            <ac:graphicFrameMk id="922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12.803" v="25"/>
          <ac:graphicFrameMkLst>
            <pc:docMk/>
            <pc:sldMk cId="0" sldId="472"/>
            <ac:graphicFrameMk id="922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19.381" v="27"/>
          <ac:graphicFrameMkLst>
            <pc:docMk/>
            <pc:sldMk cId="0" sldId="472"/>
            <ac:graphicFrameMk id="27444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23.006" v="29"/>
          <ac:graphicFrameMkLst>
            <pc:docMk/>
            <pc:sldMk cId="0" sldId="472"/>
            <ac:graphicFrameMk id="27444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26.022" v="31"/>
          <ac:graphicFrameMkLst>
            <pc:docMk/>
            <pc:sldMk cId="0" sldId="472"/>
            <ac:graphicFrameMk id="2744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43.600" v="35"/>
          <ac:graphicFrameMkLst>
            <pc:docMk/>
            <pc:sldMk cId="0" sldId="472"/>
            <ac:graphicFrameMk id="27445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3:33.631" v="33"/>
          <ac:graphicFrameMkLst>
            <pc:docMk/>
            <pc:sldMk cId="0" sldId="472"/>
            <ac:graphicFrameMk id="27445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01.272" v="39"/>
          <ac:graphicFrameMkLst>
            <pc:docMk/>
            <pc:sldMk cId="0" sldId="472"/>
            <ac:graphicFrameMk id="274457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6-11T05:34:41.131" v="54"/>
        <pc:sldMkLst>
          <pc:docMk/>
          <pc:sldMk cId="0" sldId="475"/>
        </pc:sldMkLst>
        <pc:graphicFrameChg chg="mod">
          <ac:chgData name="CAI JUN" userId="08ce88e1165b00db" providerId="LiveId" clId="{38CBFD62-43D2-4248-ABB2-3487008B804E}" dt="2020-06-11T05:34:08.366" v="41"/>
          <ac:graphicFrameMkLst>
            <pc:docMk/>
            <pc:sldMk cId="0" sldId="475"/>
            <ac:graphicFrameMk id="1024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11.522" v="43"/>
          <ac:graphicFrameMkLst>
            <pc:docMk/>
            <pc:sldMk cId="0" sldId="475"/>
            <ac:graphicFrameMk id="27751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15.272" v="46"/>
          <ac:graphicFrameMkLst>
            <pc:docMk/>
            <pc:sldMk cId="0" sldId="475"/>
            <ac:graphicFrameMk id="27751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18.334" v="48"/>
          <ac:graphicFrameMkLst>
            <pc:docMk/>
            <pc:sldMk cId="0" sldId="475"/>
            <ac:graphicFrameMk id="2775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27.694" v="50"/>
          <ac:graphicFrameMkLst>
            <pc:docMk/>
            <pc:sldMk cId="0" sldId="475"/>
            <ac:graphicFrameMk id="27751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41.131" v="54"/>
          <ac:graphicFrameMkLst>
            <pc:docMk/>
            <pc:sldMk cId="0" sldId="475"/>
            <ac:graphicFrameMk id="2775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31.741" v="52"/>
          <ac:graphicFrameMkLst>
            <pc:docMk/>
            <pc:sldMk cId="0" sldId="475"/>
            <ac:graphicFrameMk id="277516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43:43.483" v="282" actId="1038"/>
        <pc:sldMkLst>
          <pc:docMk/>
          <pc:sldMk cId="0" sldId="476"/>
        </pc:sldMkLst>
        <pc:graphicFrameChg chg="mod">
          <ac:chgData name="CAI JUN" userId="08ce88e1165b00db" providerId="LiveId" clId="{38CBFD62-43D2-4248-ABB2-3487008B804E}" dt="2020-07-13T00:43:43.483" v="282" actId="1038"/>
          <ac:graphicFrameMkLst>
            <pc:docMk/>
            <pc:sldMk cId="0" sldId="476"/>
            <ac:graphicFrameMk id="1126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50.350" v="58"/>
          <ac:graphicFrameMkLst>
            <pc:docMk/>
            <pc:sldMk cId="0" sldId="476"/>
            <ac:graphicFrameMk id="1126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53.819" v="60"/>
          <ac:graphicFrameMkLst>
            <pc:docMk/>
            <pc:sldMk cId="0" sldId="476"/>
            <ac:graphicFrameMk id="27854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59.506" v="64"/>
          <ac:graphicFrameMkLst>
            <pc:docMk/>
            <pc:sldMk cId="0" sldId="476"/>
            <ac:graphicFrameMk id="27854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4:56.491" v="62"/>
          <ac:graphicFrameMkLst>
            <pc:docMk/>
            <pc:sldMk cId="0" sldId="476"/>
            <ac:graphicFrameMk id="2785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02.725" v="66"/>
          <ac:graphicFrameMkLst>
            <pc:docMk/>
            <pc:sldMk cId="0" sldId="476"/>
            <ac:graphicFrameMk id="2785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05.647" v="68"/>
          <ac:graphicFrameMkLst>
            <pc:docMk/>
            <pc:sldMk cId="0" sldId="476"/>
            <ac:graphicFrameMk id="27855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15.975" v="71"/>
          <ac:graphicFrameMkLst>
            <pc:docMk/>
            <pc:sldMk cId="0" sldId="476"/>
            <ac:graphicFrameMk id="278556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43:26.139" v="278" actId="1038"/>
        <pc:sldMkLst>
          <pc:docMk/>
          <pc:sldMk cId="0" sldId="477"/>
        </pc:sldMkLst>
        <pc:graphicFrameChg chg="mod">
          <ac:chgData name="CAI JUN" userId="08ce88e1165b00db" providerId="LiveId" clId="{38CBFD62-43D2-4248-ABB2-3487008B804E}" dt="2020-07-13T00:43:26.139" v="278" actId="1038"/>
          <ac:graphicFrameMkLst>
            <pc:docMk/>
            <pc:sldMk cId="0" sldId="477"/>
            <ac:graphicFrameMk id="1229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29.553" v="75"/>
          <ac:graphicFrameMkLst>
            <pc:docMk/>
            <pc:sldMk cId="0" sldId="477"/>
            <ac:graphicFrameMk id="1229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32.287" v="77"/>
          <ac:graphicFrameMkLst>
            <pc:docMk/>
            <pc:sldMk cId="0" sldId="477"/>
            <ac:graphicFrameMk id="27956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37.991" v="81"/>
          <ac:graphicFrameMkLst>
            <pc:docMk/>
            <pc:sldMk cId="0" sldId="477"/>
            <ac:graphicFrameMk id="27956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35.069" v="79"/>
          <ac:graphicFrameMkLst>
            <pc:docMk/>
            <pc:sldMk cId="0" sldId="477"/>
            <ac:graphicFrameMk id="27956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40.397" v="83"/>
          <ac:graphicFrameMkLst>
            <pc:docMk/>
            <pc:sldMk cId="0" sldId="477"/>
            <ac:graphicFrameMk id="27957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49.428" v="86"/>
          <ac:graphicFrameMkLst>
            <pc:docMk/>
            <pc:sldMk cId="0" sldId="477"/>
            <ac:graphicFrameMk id="27957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5:57.084" v="88"/>
          <ac:graphicFrameMkLst>
            <pc:docMk/>
            <pc:sldMk cId="0" sldId="477"/>
            <ac:graphicFrameMk id="279575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6-11T05:37:23.084" v="114" actId="1036"/>
        <pc:sldMkLst>
          <pc:docMk/>
          <pc:sldMk cId="0" sldId="478"/>
        </pc:sldMkLst>
        <pc:graphicFrameChg chg="mod">
          <ac:chgData name="CAI JUN" userId="08ce88e1165b00db" providerId="LiveId" clId="{38CBFD62-43D2-4248-ABB2-3487008B804E}" dt="2020-06-11T05:36:13.772" v="94" actId="1076"/>
          <ac:graphicFrameMkLst>
            <pc:docMk/>
            <pc:sldMk cId="0" sldId="478"/>
            <ac:graphicFrameMk id="1331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03.162" v="90"/>
          <ac:graphicFrameMkLst>
            <pc:docMk/>
            <pc:sldMk cId="0" sldId="478"/>
            <ac:graphicFrameMk id="1331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22.381" v="97"/>
          <ac:graphicFrameMkLst>
            <pc:docMk/>
            <pc:sldMk cId="0" sldId="478"/>
            <ac:graphicFrameMk id="28059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39.272" v="101"/>
          <ac:graphicFrameMkLst>
            <pc:docMk/>
            <pc:sldMk cId="0" sldId="478"/>
            <ac:graphicFrameMk id="28059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55.506" v="106"/>
          <ac:graphicFrameMkLst>
            <pc:docMk/>
            <pc:sldMk cId="0" sldId="478"/>
            <ac:graphicFrameMk id="28060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31.053" v="99"/>
          <ac:graphicFrameMkLst>
            <pc:docMk/>
            <pc:sldMk cId="0" sldId="478"/>
            <ac:graphicFrameMk id="28060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6:47.006" v="103"/>
          <ac:graphicFrameMkLst>
            <pc:docMk/>
            <pc:sldMk cId="0" sldId="478"/>
            <ac:graphicFrameMk id="28060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03.912" v="108"/>
          <ac:graphicFrameMkLst>
            <pc:docMk/>
            <pc:sldMk cId="0" sldId="478"/>
            <ac:graphicFrameMk id="28060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11.897" v="110"/>
          <ac:graphicFrameMkLst>
            <pc:docMk/>
            <pc:sldMk cId="0" sldId="478"/>
            <ac:graphicFrameMk id="28060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23.084" v="114" actId="1036"/>
          <ac:graphicFrameMkLst>
            <pc:docMk/>
            <pc:sldMk cId="0" sldId="478"/>
            <ac:graphicFrameMk id="280610" creationId="{00000000-0000-0000-0000-000000000000}"/>
          </ac:graphicFrameMkLst>
        </pc:graphicFrameChg>
      </pc:sldChg>
      <pc:sldChg chg="addSp delSp modSp">
        <pc:chgData name="CAI JUN" userId="08ce88e1165b00db" providerId="LiveId" clId="{38CBFD62-43D2-4248-ABB2-3487008B804E}" dt="2020-07-13T00:53:11.629" v="393"/>
        <pc:sldMkLst>
          <pc:docMk/>
          <pc:sldMk cId="0" sldId="479"/>
        </pc:sldMkLst>
        <pc:spChg chg="mod">
          <ac:chgData name="CAI JUN" userId="08ce88e1165b00db" providerId="LiveId" clId="{38CBFD62-43D2-4248-ABB2-3487008B804E}" dt="2020-07-13T00:52:31.535" v="389"/>
          <ac:spMkLst>
            <pc:docMk/>
            <pc:sldMk cId="0" sldId="479"/>
            <ac:spMk id="11" creationId="{012BDAC3-C7FA-4F8A-A820-66FF3649C53E}"/>
          </ac:spMkLst>
        </pc:spChg>
        <pc:grpChg chg="add mod">
          <ac:chgData name="CAI JUN" userId="08ce88e1165b00db" providerId="LiveId" clId="{38CBFD62-43D2-4248-ABB2-3487008B804E}" dt="2020-07-13T00:52:31.535" v="389"/>
          <ac:grpSpMkLst>
            <pc:docMk/>
            <pc:sldMk cId="0" sldId="479"/>
            <ac:grpSpMk id="10" creationId="{4A6B0E46-D150-4D9F-B6C1-97753A806F82}"/>
          </ac:grpSpMkLst>
        </pc:grpChg>
        <pc:grpChg chg="del">
          <ac:chgData name="CAI JUN" userId="08ce88e1165b00db" providerId="LiveId" clId="{38CBFD62-43D2-4248-ABB2-3487008B804E}" dt="2020-07-13T00:52:31.067" v="388" actId="478"/>
          <ac:grpSpMkLst>
            <pc:docMk/>
            <pc:sldMk cId="0" sldId="479"/>
            <ac:grpSpMk id="24580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52:31.535" v="389"/>
          <ac:graphicFrameMkLst>
            <pc:docMk/>
            <pc:sldMk cId="0" sldId="479"/>
            <ac:graphicFrameMk id="12" creationId="{2574326D-BF0C-419D-B958-AB7EAC45C5AC}"/>
          </ac:graphicFrameMkLst>
        </pc:graphicFrameChg>
        <pc:graphicFrameChg chg="mod">
          <ac:chgData name="CAI JUN" userId="08ce88e1165b00db" providerId="LiveId" clId="{38CBFD62-43D2-4248-ABB2-3487008B804E}" dt="2020-07-13T00:52:31.535" v="389"/>
          <ac:graphicFrameMkLst>
            <pc:docMk/>
            <pc:sldMk cId="0" sldId="479"/>
            <ac:graphicFrameMk id="13" creationId="{DD49FB08-73DD-473E-AED4-4EFE8246506A}"/>
          </ac:graphicFrameMkLst>
        </pc:graphicFrameChg>
        <pc:graphicFrameChg chg="mod">
          <ac:chgData name="CAI JUN" userId="08ce88e1165b00db" providerId="LiveId" clId="{38CBFD62-43D2-4248-ABB2-3487008B804E}" dt="2020-07-13T00:52:48.973" v="391"/>
          <ac:graphicFrameMkLst>
            <pc:docMk/>
            <pc:sldMk cId="0" sldId="479"/>
            <ac:graphicFrameMk id="2458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3:11.629" v="393"/>
          <ac:graphicFrameMkLst>
            <pc:docMk/>
            <pc:sldMk cId="0" sldId="479"/>
            <ac:graphicFrameMk id="24583" creationId="{00000000-0000-0000-0000-000000000000}"/>
          </ac:graphicFrameMkLst>
        </pc:graphicFrameChg>
      </pc:sldChg>
      <pc:sldChg chg="addSp delSp modSp">
        <pc:chgData name="CAI JUN" userId="08ce88e1165b00db" providerId="LiveId" clId="{38CBFD62-43D2-4248-ABB2-3487008B804E}" dt="2020-07-13T00:49:06.217" v="338" actId="207"/>
        <pc:sldMkLst>
          <pc:docMk/>
          <pc:sldMk cId="0" sldId="480"/>
        </pc:sldMkLst>
        <pc:spChg chg="mod">
          <ac:chgData name="CAI JUN" userId="08ce88e1165b00db" providerId="LiveId" clId="{38CBFD62-43D2-4248-ABB2-3487008B804E}" dt="2020-07-13T00:48:58.295" v="336"/>
          <ac:spMkLst>
            <pc:docMk/>
            <pc:sldMk cId="0" sldId="480"/>
            <ac:spMk id="3" creationId="{00000000-0000-0000-0000-000000000000}"/>
          </ac:spMkLst>
        </pc:spChg>
        <pc:spChg chg="mod">
          <ac:chgData name="CAI JUN" userId="08ce88e1165b00db" providerId="LiveId" clId="{38CBFD62-43D2-4248-ABB2-3487008B804E}" dt="2020-07-13T00:49:06.217" v="338" actId="207"/>
          <ac:spMkLst>
            <pc:docMk/>
            <pc:sldMk cId="0" sldId="480"/>
            <ac:spMk id="5" creationId="{00000000-0000-0000-0000-000000000000}"/>
          </ac:spMkLst>
        </pc:spChg>
        <pc:spChg chg="mod">
          <ac:chgData name="CAI JUN" userId="08ce88e1165b00db" providerId="LiveId" clId="{38CBFD62-43D2-4248-ABB2-3487008B804E}" dt="2020-07-13T00:47:54.139" v="328"/>
          <ac:spMkLst>
            <pc:docMk/>
            <pc:sldMk cId="0" sldId="480"/>
            <ac:spMk id="16" creationId="{8A2E602D-2BA4-4889-8002-04E9D39199C9}"/>
          </ac:spMkLst>
        </pc:spChg>
        <pc:grpChg chg="mod">
          <ac:chgData name="CAI JUN" userId="08ce88e1165b00db" providerId="LiveId" clId="{38CBFD62-43D2-4248-ABB2-3487008B804E}" dt="2020-07-13T00:48:58.295" v="336"/>
          <ac:grpSpMkLst>
            <pc:docMk/>
            <pc:sldMk cId="0" sldId="480"/>
            <ac:grpSpMk id="4" creationId="{00000000-0000-0000-0000-000000000000}"/>
          </ac:grpSpMkLst>
        </pc:grpChg>
        <pc:grpChg chg="add mod">
          <ac:chgData name="CAI JUN" userId="08ce88e1165b00db" providerId="LiveId" clId="{38CBFD62-43D2-4248-ABB2-3487008B804E}" dt="2020-07-13T00:47:54.139" v="328"/>
          <ac:grpSpMkLst>
            <pc:docMk/>
            <pc:sldMk cId="0" sldId="480"/>
            <ac:grpSpMk id="14" creationId="{294B1910-E801-442C-8B5B-05FA35DAE3DB}"/>
          </ac:grpSpMkLst>
        </pc:grpChg>
        <pc:grpChg chg="del">
          <ac:chgData name="CAI JUN" userId="08ce88e1165b00db" providerId="LiveId" clId="{38CBFD62-43D2-4248-ABB2-3487008B804E}" dt="2020-07-13T00:47:53.670" v="327" actId="478"/>
          <ac:grpSpMkLst>
            <pc:docMk/>
            <pc:sldMk cId="0" sldId="480"/>
            <ac:grpSpMk id="22539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48:21.795" v="332"/>
          <ac:graphicFrameMkLst>
            <pc:docMk/>
            <pc:sldMk cId="0" sldId="480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8:58.295" v="336"/>
          <ac:graphicFrameMkLst>
            <pc:docMk/>
            <pc:sldMk cId="0" sldId="480"/>
            <ac:graphicFrameMk id="1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54.139" v="328"/>
          <ac:graphicFrameMkLst>
            <pc:docMk/>
            <pc:sldMk cId="0" sldId="480"/>
            <ac:graphicFrameMk id="18" creationId="{6D830392-7699-47D9-8202-4BABB7BD8A13}"/>
          </ac:graphicFrameMkLst>
        </pc:graphicFrameChg>
        <pc:graphicFrameChg chg="mod">
          <ac:chgData name="CAI JUN" userId="08ce88e1165b00db" providerId="LiveId" clId="{38CBFD62-43D2-4248-ABB2-3487008B804E}" dt="2020-07-13T00:47:54.139" v="328"/>
          <ac:graphicFrameMkLst>
            <pc:docMk/>
            <pc:sldMk cId="0" sldId="480"/>
            <ac:graphicFrameMk id="19" creationId="{F214AFFE-E69E-4E06-B584-ABDF2CAD2B6E}"/>
          </ac:graphicFrameMkLst>
        </pc:graphicFrameChg>
        <pc:graphicFrameChg chg="mod">
          <ac:chgData name="CAI JUN" userId="08ce88e1165b00db" providerId="LiveId" clId="{38CBFD62-43D2-4248-ABB2-3487008B804E}" dt="2020-07-13T00:48:58.295" v="336"/>
          <ac:graphicFrameMkLst>
            <pc:docMk/>
            <pc:sldMk cId="0" sldId="480"/>
            <ac:graphicFrameMk id="2253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8:07.311" v="330"/>
          <ac:graphicFrameMkLst>
            <pc:docMk/>
            <pc:sldMk cId="0" sldId="480"/>
            <ac:graphicFrameMk id="2253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7:41.592" v="326"/>
          <ac:graphicFrameMkLst>
            <pc:docMk/>
            <pc:sldMk cId="0" sldId="480"/>
            <ac:graphicFrameMk id="22541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54:32.879" v="424" actId="1036"/>
        <pc:sldMkLst>
          <pc:docMk/>
          <pc:sldMk cId="0" sldId="481"/>
        </pc:sldMkLst>
        <pc:spChg chg="mod">
          <ac:chgData name="CAI JUN" userId="08ce88e1165b00db" providerId="LiveId" clId="{38CBFD62-43D2-4248-ABB2-3487008B804E}" dt="2020-07-13T00:49:48.139" v="346" actId="207"/>
          <ac:spMkLst>
            <pc:docMk/>
            <pc:sldMk cId="0" sldId="481"/>
            <ac:spMk id="2" creationId="{00000000-0000-0000-0000-000000000000}"/>
          </ac:spMkLst>
        </pc:spChg>
        <pc:spChg chg="mod">
          <ac:chgData name="CAI JUN" userId="08ce88e1165b00db" providerId="LiveId" clId="{38CBFD62-43D2-4248-ABB2-3487008B804E}" dt="2020-07-13T00:54:28.457" v="421" actId="1036"/>
          <ac:spMkLst>
            <pc:docMk/>
            <pc:sldMk cId="0" sldId="481"/>
            <ac:spMk id="4" creationId="{00000000-0000-0000-0000-000000000000}"/>
          </ac:spMkLst>
        </pc:spChg>
        <pc:graphicFrameChg chg="mod">
          <ac:chgData name="CAI JUN" userId="08ce88e1165b00db" providerId="LiveId" clId="{38CBFD62-43D2-4248-ABB2-3487008B804E}" dt="2020-07-13T00:54:28.457" v="421" actId="1036"/>
          <ac:graphicFrameMkLst>
            <pc:docMk/>
            <pc:sldMk cId="0" sldId="481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1:41.316" v="382"/>
          <ac:graphicFrameMkLst>
            <pc:docMk/>
            <pc:sldMk cId="0" sldId="481"/>
            <ac:graphicFrameMk id="2355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1:41.332" v="383"/>
          <ac:graphicFrameMkLst>
            <pc:docMk/>
            <pc:sldMk cId="0" sldId="481"/>
            <ac:graphicFrameMk id="2355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1:41.348" v="384"/>
          <ac:graphicFrameMkLst>
            <pc:docMk/>
            <pc:sldMk cId="0" sldId="481"/>
            <ac:graphicFrameMk id="2355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4:28.457" v="421" actId="1036"/>
          <ac:graphicFrameMkLst>
            <pc:docMk/>
            <pc:sldMk cId="0" sldId="481"/>
            <ac:graphicFrameMk id="2355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4:32.879" v="424" actId="1036"/>
          <ac:graphicFrameMkLst>
            <pc:docMk/>
            <pc:sldMk cId="0" sldId="481"/>
            <ac:graphicFrameMk id="23560" creationId="{00000000-0000-0000-0000-000000000000}"/>
          </ac:graphicFrameMkLst>
        </pc:graphicFrameChg>
      </pc:sldChg>
      <pc:sldChg chg="addSp modSp mod">
        <pc:chgData name="CAI JUN" userId="08ce88e1165b00db" providerId="LiveId" clId="{38CBFD62-43D2-4248-ABB2-3487008B804E}" dt="2020-07-14T09:14:24.472" v="570" actId="1038"/>
        <pc:sldMkLst>
          <pc:docMk/>
          <pc:sldMk cId="0" sldId="485"/>
        </pc:sldMkLst>
        <pc:spChg chg="mod">
          <ac:chgData name="CAI JUN" userId="08ce88e1165b00db" providerId="LiveId" clId="{38CBFD62-43D2-4248-ABB2-3487008B804E}" dt="2020-07-14T09:12:21.347" v="525" actId="164"/>
          <ac:spMkLst>
            <pc:docMk/>
            <pc:sldMk cId="0" sldId="485"/>
            <ac:spMk id="27650" creationId="{00000000-0000-0000-0000-000000000000}"/>
          </ac:spMkLst>
        </pc:spChg>
        <pc:spChg chg="mod">
          <ac:chgData name="CAI JUN" userId="08ce88e1165b00db" providerId="LiveId" clId="{38CBFD62-43D2-4248-ABB2-3487008B804E}" dt="2020-07-14T09:12:21.347" v="525" actId="164"/>
          <ac:spMkLst>
            <pc:docMk/>
            <pc:sldMk cId="0" sldId="485"/>
            <ac:spMk id="27651" creationId="{00000000-0000-0000-0000-000000000000}"/>
          </ac:spMkLst>
        </pc:spChg>
        <pc:grpChg chg="add mod">
          <ac:chgData name="CAI JUN" userId="08ce88e1165b00db" providerId="LiveId" clId="{38CBFD62-43D2-4248-ABB2-3487008B804E}" dt="2020-07-14T09:12:21.347" v="525" actId="164"/>
          <ac:grpSpMkLst>
            <pc:docMk/>
            <pc:sldMk cId="0" sldId="485"/>
            <ac:grpSpMk id="2" creationId="{C77D4B5F-E190-4FE3-ACA1-49AEC881C65C}"/>
          </ac:grpSpMkLst>
        </pc:grpChg>
        <pc:graphicFrameChg chg="mod">
          <ac:chgData name="CAI JUN" userId="08ce88e1165b00db" providerId="LiveId" clId="{38CBFD62-43D2-4248-ABB2-3487008B804E}" dt="2020-07-14T09:14:24.472" v="570" actId="1038"/>
          <ac:graphicFrameMkLst>
            <pc:docMk/>
            <pc:sldMk cId="0" sldId="485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2:21.347" v="525" actId="164"/>
          <ac:graphicFrameMkLst>
            <pc:docMk/>
            <pc:sldMk cId="0" sldId="485"/>
            <ac:graphicFrameMk id="276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4:05.316" v="560" actId="1038"/>
          <ac:graphicFrameMkLst>
            <pc:docMk/>
            <pc:sldMk cId="0" sldId="485"/>
            <ac:graphicFrameMk id="28878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3:27.050" v="539"/>
          <ac:graphicFrameMkLst>
            <pc:docMk/>
            <pc:sldMk cId="0" sldId="485"/>
            <ac:graphicFrameMk id="28879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3:18.003" v="537"/>
          <ac:graphicFrameMkLst>
            <pc:docMk/>
            <pc:sldMk cId="0" sldId="485"/>
            <ac:graphicFrameMk id="28879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3:35.753" v="541"/>
          <ac:graphicFrameMkLst>
            <pc:docMk/>
            <pc:sldMk cId="0" sldId="485"/>
            <ac:graphicFrameMk id="28879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3:53.550" v="550" actId="1036"/>
          <ac:graphicFrameMkLst>
            <pc:docMk/>
            <pc:sldMk cId="0" sldId="485"/>
            <ac:graphicFrameMk id="288793" creationId="{00000000-0000-0000-0000-000000000000}"/>
          </ac:graphicFrameMkLst>
        </pc:graphicFrameChg>
      </pc:sldChg>
      <pc:sldChg chg="addSp delSp modSp mod">
        <pc:chgData name="CAI JUN" userId="08ce88e1165b00db" providerId="LiveId" clId="{38CBFD62-43D2-4248-ABB2-3487008B804E}" dt="2020-07-14T09:16:42.730" v="599"/>
        <pc:sldMkLst>
          <pc:docMk/>
          <pc:sldMk cId="0" sldId="486"/>
        </pc:sldMkLst>
        <pc:spChg chg="mod">
          <ac:chgData name="CAI JUN" userId="08ce88e1165b00db" providerId="LiveId" clId="{38CBFD62-43D2-4248-ABB2-3487008B804E}" dt="2020-07-14T09:16:01.394" v="593" actId="207"/>
          <ac:spMkLst>
            <pc:docMk/>
            <pc:sldMk cId="0" sldId="486"/>
            <ac:spMk id="14" creationId="{00000000-0000-0000-0000-000000000000}"/>
          </ac:spMkLst>
        </pc:spChg>
        <pc:spChg chg="mod">
          <ac:chgData name="CAI JUN" userId="08ce88e1165b00db" providerId="LiveId" clId="{38CBFD62-43D2-4248-ABB2-3487008B804E}" dt="2020-07-14T09:12:40.675" v="529"/>
          <ac:spMkLst>
            <pc:docMk/>
            <pc:sldMk cId="0" sldId="486"/>
            <ac:spMk id="17" creationId="{15346B8C-780D-4112-8786-43BBDB8E8DE0}"/>
          </ac:spMkLst>
        </pc:spChg>
        <pc:spChg chg="mod">
          <ac:chgData name="CAI JUN" userId="08ce88e1165b00db" providerId="LiveId" clId="{38CBFD62-43D2-4248-ABB2-3487008B804E}" dt="2020-07-14T09:12:40.675" v="529"/>
          <ac:spMkLst>
            <pc:docMk/>
            <pc:sldMk cId="0" sldId="486"/>
            <ac:spMk id="18" creationId="{2355C8D6-E4A7-4867-AFB9-F5D92AB943E2}"/>
          </ac:spMkLst>
        </pc:spChg>
        <pc:spChg chg="del">
          <ac:chgData name="CAI JUN" userId="08ce88e1165b00db" providerId="LiveId" clId="{38CBFD62-43D2-4248-ABB2-3487008B804E}" dt="2020-07-14T09:12:40.097" v="528" actId="478"/>
          <ac:spMkLst>
            <pc:docMk/>
            <pc:sldMk cId="0" sldId="486"/>
            <ac:spMk id="29698" creationId="{00000000-0000-0000-0000-000000000000}"/>
          </ac:spMkLst>
        </pc:spChg>
        <pc:spChg chg="del">
          <ac:chgData name="CAI JUN" userId="08ce88e1165b00db" providerId="LiveId" clId="{38CBFD62-43D2-4248-ABB2-3487008B804E}" dt="2020-07-14T09:12:40.097" v="528" actId="478"/>
          <ac:spMkLst>
            <pc:docMk/>
            <pc:sldMk cId="0" sldId="486"/>
            <ac:spMk id="29704" creationId="{00000000-0000-0000-0000-000000000000}"/>
          </ac:spMkLst>
        </pc:spChg>
        <pc:grpChg chg="mod">
          <ac:chgData name="CAI JUN" userId="08ce88e1165b00db" providerId="LiveId" clId="{38CBFD62-43D2-4248-ABB2-3487008B804E}" dt="2020-07-14T09:15:47.534" v="587"/>
          <ac:grpSpMkLst>
            <pc:docMk/>
            <pc:sldMk cId="0" sldId="486"/>
            <ac:grpSpMk id="3" creationId="{00000000-0000-0000-0000-000000000000}"/>
          </ac:grpSpMkLst>
        </pc:grpChg>
        <pc:grpChg chg="add mod">
          <ac:chgData name="CAI JUN" userId="08ce88e1165b00db" providerId="LiveId" clId="{38CBFD62-43D2-4248-ABB2-3487008B804E}" dt="2020-07-14T09:12:40.675" v="529"/>
          <ac:grpSpMkLst>
            <pc:docMk/>
            <pc:sldMk cId="0" sldId="486"/>
            <ac:grpSpMk id="16" creationId="{A92A86A0-7F00-409B-A4E8-DA2003CD6BF1}"/>
          </ac:grpSpMkLst>
        </pc:grpChg>
        <pc:graphicFrameChg chg="mod">
          <ac:chgData name="CAI JUN" userId="08ce88e1165b00db" providerId="LiveId" clId="{38CBFD62-43D2-4248-ABB2-3487008B804E}" dt="2020-07-14T09:15:38.988" v="585"/>
          <ac:graphicFrameMkLst>
            <pc:docMk/>
            <pc:sldMk cId="0" sldId="486"/>
            <ac:graphicFrameMk id="1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5:47.534" v="587"/>
          <ac:graphicFrameMkLst>
            <pc:docMk/>
            <pc:sldMk cId="0" sldId="486"/>
            <ac:graphicFrameMk id="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6:23.909" v="595"/>
          <ac:graphicFrameMkLst>
            <pc:docMk/>
            <pc:sldMk cId="0" sldId="486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2:40.675" v="529"/>
          <ac:graphicFrameMkLst>
            <pc:docMk/>
            <pc:sldMk cId="0" sldId="486"/>
            <ac:graphicFrameMk id="19" creationId="{CBFF6DF6-0708-4470-8F85-31501AC11C80}"/>
          </ac:graphicFrameMkLst>
        </pc:graphicFrameChg>
        <pc:graphicFrameChg chg="del">
          <ac:chgData name="CAI JUN" userId="08ce88e1165b00db" providerId="LiveId" clId="{38CBFD62-43D2-4248-ABB2-3487008B804E}" dt="2020-07-14T09:12:40.097" v="528" actId="478"/>
          <ac:graphicFrameMkLst>
            <pc:docMk/>
            <pc:sldMk cId="0" sldId="486"/>
            <ac:graphicFrameMk id="2969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6:32.941" v="597"/>
          <ac:graphicFrameMkLst>
            <pc:docMk/>
            <pc:sldMk cId="0" sldId="486"/>
            <ac:graphicFrameMk id="2970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6:42.730" v="599"/>
          <ac:graphicFrameMkLst>
            <pc:docMk/>
            <pc:sldMk cId="0" sldId="486"/>
            <ac:graphicFrameMk id="29703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6T01:14:27.935" v="641"/>
        <pc:sldMkLst>
          <pc:docMk/>
          <pc:sldMk cId="0" sldId="488"/>
        </pc:sldMkLst>
        <pc:spChg chg="mod">
          <ac:chgData name="CAI JUN" userId="08ce88e1165b00db" providerId="LiveId" clId="{38CBFD62-43D2-4248-ABB2-3487008B804E}" dt="2020-07-16T01:13:16.388" v="625" actId="207"/>
          <ac:spMkLst>
            <pc:docMk/>
            <pc:sldMk cId="0" sldId="488"/>
            <ac:spMk id="30722" creationId="{00000000-0000-0000-0000-000000000000}"/>
          </ac:spMkLst>
        </pc:spChg>
        <pc:graphicFrameChg chg="mod">
          <ac:chgData name="CAI JUN" userId="08ce88e1165b00db" providerId="LiveId" clId="{38CBFD62-43D2-4248-ABB2-3487008B804E}" dt="2020-07-16T01:14:14.982" v="639"/>
          <ac:graphicFrameMkLst>
            <pc:docMk/>
            <pc:sldMk cId="0" sldId="488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3:23.560" v="627"/>
          <ac:graphicFrameMkLst>
            <pc:docMk/>
            <pc:sldMk cId="0" sldId="488"/>
            <ac:graphicFrameMk id="29184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3:31.170" v="629"/>
          <ac:graphicFrameMkLst>
            <pc:docMk/>
            <pc:sldMk cId="0" sldId="488"/>
            <ac:graphicFrameMk id="29184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3:41.279" v="633"/>
          <ac:graphicFrameMkLst>
            <pc:docMk/>
            <pc:sldMk cId="0" sldId="488"/>
            <ac:graphicFrameMk id="2918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3:35.951" v="631"/>
          <ac:graphicFrameMkLst>
            <pc:docMk/>
            <pc:sldMk cId="0" sldId="488"/>
            <ac:graphicFrameMk id="2918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3:46.045" v="635"/>
          <ac:graphicFrameMkLst>
            <pc:docMk/>
            <pc:sldMk cId="0" sldId="488"/>
            <ac:graphicFrameMk id="29185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3:50.482" v="637"/>
          <ac:graphicFrameMkLst>
            <pc:docMk/>
            <pc:sldMk cId="0" sldId="488"/>
            <ac:graphicFrameMk id="29185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4:27.935" v="641"/>
          <ac:graphicFrameMkLst>
            <pc:docMk/>
            <pc:sldMk cId="0" sldId="488"/>
            <ac:graphicFrameMk id="291858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6T01:15:25.763" v="651"/>
        <pc:sldMkLst>
          <pc:docMk/>
          <pc:sldMk cId="0" sldId="489"/>
        </pc:sldMkLst>
        <pc:spChg chg="mod">
          <ac:chgData name="CAI JUN" userId="08ce88e1165b00db" providerId="LiveId" clId="{38CBFD62-43D2-4248-ABB2-3487008B804E}" dt="2020-07-16T01:14:35.967" v="643" actId="207"/>
          <ac:spMkLst>
            <pc:docMk/>
            <pc:sldMk cId="0" sldId="489"/>
            <ac:spMk id="31746" creationId="{00000000-0000-0000-0000-000000000000}"/>
          </ac:spMkLst>
        </pc:spChg>
        <pc:graphicFrameChg chg="mod">
          <ac:chgData name="CAI JUN" userId="08ce88e1165b00db" providerId="LiveId" clId="{38CBFD62-43D2-4248-ABB2-3487008B804E}" dt="2020-07-16T01:14:51.654" v="647"/>
          <ac:graphicFrameMkLst>
            <pc:docMk/>
            <pc:sldMk cId="0" sldId="489"/>
            <ac:graphicFrameMk id="1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4:43.748" v="645"/>
          <ac:graphicFrameMkLst>
            <pc:docMk/>
            <pc:sldMk cId="0" sldId="489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5:17.373" v="649"/>
          <ac:graphicFrameMkLst>
            <pc:docMk/>
            <pc:sldMk cId="0" sldId="489"/>
            <ac:graphicFrameMk id="3175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5:25.763" v="651"/>
          <ac:graphicFrameMkLst>
            <pc:docMk/>
            <pc:sldMk cId="0" sldId="489"/>
            <ac:graphicFrameMk id="31756" creationId="{00000000-0000-0000-0000-000000000000}"/>
          </ac:graphicFrameMkLst>
        </pc:graphicFrameChg>
      </pc:sldChg>
      <pc:sldChg chg="delSp modSp mod">
        <pc:chgData name="CAI JUN" userId="08ce88e1165b00db" providerId="LiveId" clId="{38CBFD62-43D2-4248-ABB2-3487008B804E}" dt="2020-06-11T05:45:48.150" v="256" actId="1036"/>
        <pc:sldMkLst>
          <pc:docMk/>
          <pc:sldMk cId="0" sldId="490"/>
        </pc:sldMkLst>
        <pc:spChg chg="mod">
          <ac:chgData name="CAI JUN" userId="08ce88e1165b00db" providerId="LiveId" clId="{38CBFD62-43D2-4248-ABB2-3487008B804E}" dt="2020-06-11T05:42:44.219" v="174" actId="207"/>
          <ac:spMkLst>
            <pc:docMk/>
            <pc:sldMk cId="0" sldId="490"/>
            <ac:spMk id="32771" creationId="{00000000-0000-0000-0000-000000000000}"/>
          </ac:spMkLst>
        </pc:spChg>
        <pc:graphicFrameChg chg="mod">
          <ac:chgData name="CAI JUN" userId="08ce88e1165b00db" providerId="LiveId" clId="{38CBFD62-43D2-4248-ABB2-3487008B804E}" dt="2020-06-11T05:43:24.313" v="187" actId="1038"/>
          <ac:graphicFrameMkLst>
            <pc:docMk/>
            <pc:sldMk cId="0" sldId="490"/>
            <ac:graphicFrameMk id="32772" creationId="{00000000-0000-0000-0000-000000000000}"/>
          </ac:graphicFrameMkLst>
        </pc:graphicFrameChg>
        <pc:graphicFrameChg chg="del mod">
          <ac:chgData name="CAI JUN" userId="08ce88e1165b00db" providerId="LiveId" clId="{38CBFD62-43D2-4248-ABB2-3487008B804E}" dt="2020-06-11T05:42:55.906" v="175" actId="478"/>
          <ac:graphicFrameMkLst>
            <pc:docMk/>
            <pc:sldMk cId="0" sldId="490"/>
            <ac:graphicFrameMk id="3277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3:34.891" v="189"/>
          <ac:graphicFrameMkLst>
            <pc:docMk/>
            <pc:sldMk cId="0" sldId="490"/>
            <ac:graphicFrameMk id="29492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3:42.704" v="191"/>
          <ac:graphicFrameMkLst>
            <pc:docMk/>
            <pc:sldMk cId="0" sldId="490"/>
            <ac:graphicFrameMk id="29492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48.150" v="256" actId="1036"/>
          <ac:graphicFrameMkLst>
            <pc:docMk/>
            <pc:sldMk cId="0" sldId="490"/>
            <ac:graphicFrameMk id="29492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27.353" v="236" actId="1076"/>
          <ac:graphicFrameMkLst>
            <pc:docMk/>
            <pc:sldMk cId="0" sldId="490"/>
            <ac:graphicFrameMk id="29492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06.228" v="203" actId="1076"/>
          <ac:graphicFrameMkLst>
            <pc:docMk/>
            <pc:sldMk cId="0" sldId="490"/>
            <ac:graphicFrameMk id="29492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21.322" v="235" actId="1036"/>
          <ac:graphicFrameMkLst>
            <pc:docMk/>
            <pc:sldMk cId="0" sldId="490"/>
            <ac:graphicFrameMk id="29493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45:08.134" v="204" actId="1076"/>
          <ac:graphicFrameMkLst>
            <pc:docMk/>
            <pc:sldMk cId="0" sldId="490"/>
            <ac:graphicFrameMk id="294933" creationId="{00000000-0000-0000-0000-000000000000}"/>
          </ac:graphicFrameMkLst>
        </pc:graphicFrameChg>
      </pc:sldChg>
      <pc:sldChg chg="addSp delSp modSp">
        <pc:chgData name="CAI JUN" userId="08ce88e1165b00db" providerId="LiveId" clId="{38CBFD62-43D2-4248-ABB2-3487008B804E}" dt="2020-07-14T09:15:12.331" v="583" actId="207"/>
        <pc:sldMkLst>
          <pc:docMk/>
          <pc:sldMk cId="0" sldId="493"/>
        </pc:sldMkLst>
        <pc:spChg chg="mod">
          <ac:chgData name="CAI JUN" userId="08ce88e1165b00db" providerId="LiveId" clId="{38CBFD62-43D2-4248-ABB2-3487008B804E}" dt="2020-07-14T09:15:12.331" v="583" actId="207"/>
          <ac:spMkLst>
            <pc:docMk/>
            <pc:sldMk cId="0" sldId="493"/>
            <ac:spMk id="11" creationId="{00000000-0000-0000-0000-000000000000}"/>
          </ac:spMkLst>
        </pc:spChg>
        <pc:spChg chg="mod">
          <ac:chgData name="CAI JUN" userId="08ce88e1165b00db" providerId="LiveId" clId="{38CBFD62-43D2-4248-ABB2-3487008B804E}" dt="2020-07-14T09:12:33.722" v="527"/>
          <ac:spMkLst>
            <pc:docMk/>
            <pc:sldMk cId="0" sldId="493"/>
            <ac:spMk id="13" creationId="{0053F148-8EC2-4BC1-BBDA-38EFFA98C612}"/>
          </ac:spMkLst>
        </pc:spChg>
        <pc:spChg chg="mod">
          <ac:chgData name="CAI JUN" userId="08ce88e1165b00db" providerId="LiveId" clId="{38CBFD62-43D2-4248-ABB2-3487008B804E}" dt="2020-07-14T09:12:33.722" v="527"/>
          <ac:spMkLst>
            <pc:docMk/>
            <pc:sldMk cId="0" sldId="493"/>
            <ac:spMk id="14" creationId="{FADD3AFD-2C8F-4F8A-95B9-E6B03533879A}"/>
          </ac:spMkLst>
        </pc:spChg>
        <pc:spChg chg="del">
          <ac:chgData name="CAI JUN" userId="08ce88e1165b00db" providerId="LiveId" clId="{38CBFD62-43D2-4248-ABB2-3487008B804E}" dt="2020-07-14T09:12:33.050" v="526" actId="478"/>
          <ac:spMkLst>
            <pc:docMk/>
            <pc:sldMk cId="0" sldId="493"/>
            <ac:spMk id="28674" creationId="{00000000-0000-0000-0000-000000000000}"/>
          </ac:spMkLst>
        </pc:spChg>
        <pc:spChg chg="del">
          <ac:chgData name="CAI JUN" userId="08ce88e1165b00db" providerId="LiveId" clId="{38CBFD62-43D2-4248-ABB2-3487008B804E}" dt="2020-07-14T09:12:33.050" v="526" actId="478"/>
          <ac:spMkLst>
            <pc:docMk/>
            <pc:sldMk cId="0" sldId="493"/>
            <ac:spMk id="28675" creationId="{00000000-0000-0000-0000-000000000000}"/>
          </ac:spMkLst>
        </pc:spChg>
        <pc:grpChg chg="add mod">
          <ac:chgData name="CAI JUN" userId="08ce88e1165b00db" providerId="LiveId" clId="{38CBFD62-43D2-4248-ABB2-3487008B804E}" dt="2020-07-14T09:12:33.722" v="527"/>
          <ac:grpSpMkLst>
            <pc:docMk/>
            <pc:sldMk cId="0" sldId="493"/>
            <ac:grpSpMk id="12" creationId="{347CE1B8-A9F4-43DE-A23B-59B9D2A18AB3}"/>
          </ac:grpSpMkLst>
        </pc:grpChg>
        <pc:graphicFrameChg chg="mod">
          <ac:chgData name="CAI JUN" userId="08ce88e1165b00db" providerId="LiveId" clId="{38CBFD62-43D2-4248-ABB2-3487008B804E}" dt="2020-07-14T09:15:01.894" v="578"/>
          <ac:graphicFrameMkLst>
            <pc:docMk/>
            <pc:sldMk cId="0" sldId="493"/>
            <ac:graphicFrameMk id="1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2:33.722" v="527"/>
          <ac:graphicFrameMkLst>
            <pc:docMk/>
            <pc:sldMk cId="0" sldId="493"/>
            <ac:graphicFrameMk id="15" creationId="{8247C3E6-1410-4B9F-B88E-BF52224FA1D3}"/>
          </ac:graphicFrameMkLst>
        </pc:graphicFrameChg>
        <pc:graphicFrameChg chg="del">
          <ac:chgData name="CAI JUN" userId="08ce88e1165b00db" providerId="LiveId" clId="{38CBFD62-43D2-4248-ABB2-3487008B804E}" dt="2020-07-14T09:12:33.050" v="526" actId="478"/>
          <ac:graphicFrameMkLst>
            <pc:docMk/>
            <pc:sldMk cId="0" sldId="493"/>
            <ac:graphicFrameMk id="2867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4:38.347" v="572"/>
          <ac:graphicFrameMkLst>
            <pc:docMk/>
            <pc:sldMk cId="0" sldId="493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4:46.347" v="574"/>
          <ac:graphicFrameMkLst>
            <pc:docMk/>
            <pc:sldMk cId="0" sldId="493"/>
            <ac:graphicFrameMk id="30003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4:53.503" v="576"/>
          <ac:graphicFrameMkLst>
            <pc:docMk/>
            <pc:sldMk cId="0" sldId="493"/>
            <ac:graphicFrameMk id="300040" creationId="{00000000-0000-0000-0000-000000000000}"/>
          </ac:graphicFrameMkLst>
        </pc:graphicFrameChg>
      </pc:sldChg>
      <pc:sldChg chg="del">
        <pc:chgData name="CAI JUN" userId="08ce88e1165b00db" providerId="LiveId" clId="{38CBFD62-43D2-4248-ABB2-3487008B804E}" dt="2020-07-13T01:08:24.013" v="513" actId="47"/>
        <pc:sldMkLst>
          <pc:docMk/>
          <pc:sldMk cId="0" sldId="495"/>
        </pc:sldMkLst>
      </pc:sldChg>
      <pc:sldChg chg="del">
        <pc:chgData name="CAI JUN" userId="08ce88e1165b00db" providerId="LiveId" clId="{38CBFD62-43D2-4248-ABB2-3487008B804E}" dt="2020-07-13T01:08:24.013" v="513" actId="47"/>
        <pc:sldMkLst>
          <pc:docMk/>
          <pc:sldMk cId="0" sldId="496"/>
        </pc:sldMkLst>
      </pc:sldChg>
      <pc:sldChg chg="del">
        <pc:chgData name="CAI JUN" userId="08ce88e1165b00db" providerId="LiveId" clId="{38CBFD62-43D2-4248-ABB2-3487008B804E}" dt="2020-07-13T01:08:24.013" v="513" actId="47"/>
        <pc:sldMkLst>
          <pc:docMk/>
          <pc:sldMk cId="0" sldId="497"/>
        </pc:sldMkLst>
      </pc:sldChg>
      <pc:sldChg chg="del">
        <pc:chgData name="CAI JUN" userId="08ce88e1165b00db" providerId="LiveId" clId="{38CBFD62-43D2-4248-ABB2-3487008B804E}" dt="2020-07-13T01:08:24.013" v="513" actId="47"/>
        <pc:sldMkLst>
          <pc:docMk/>
          <pc:sldMk cId="0" sldId="498"/>
        </pc:sldMkLst>
      </pc:sldChg>
      <pc:sldChg chg="modSp del mod ord">
        <pc:chgData name="CAI JUN" userId="08ce88e1165b00db" providerId="LiveId" clId="{38CBFD62-43D2-4248-ABB2-3487008B804E}" dt="2020-07-13T01:08:24.013" v="513" actId="47"/>
        <pc:sldMkLst>
          <pc:docMk/>
          <pc:sldMk cId="0" sldId="500"/>
        </pc:sldMkLst>
        <pc:spChg chg="mod">
          <ac:chgData name="CAI JUN" userId="08ce88e1165b00db" providerId="LiveId" clId="{38CBFD62-43D2-4248-ABB2-3487008B804E}" dt="2020-07-13T00:59:21.507" v="441" actId="207"/>
          <ac:spMkLst>
            <pc:docMk/>
            <pc:sldMk cId="0" sldId="500"/>
            <ac:spMk id="2" creationId="{00000000-0000-0000-0000-000000000000}"/>
          </ac:spMkLst>
        </pc:spChg>
        <pc:graphicFrameChg chg="mod">
          <ac:chgData name="CAI JUN" userId="08ce88e1165b00db" providerId="LiveId" clId="{38CBFD62-43D2-4248-ABB2-3487008B804E}" dt="2020-07-13T01:00:03.007" v="466" actId="1035"/>
          <ac:graphicFrameMkLst>
            <pc:docMk/>
            <pc:sldMk cId="0" sldId="500"/>
            <ac:graphicFrameMk id="3380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1:27.545" v="478" actId="1035"/>
          <ac:graphicFrameMkLst>
            <pc:docMk/>
            <pc:sldMk cId="0" sldId="500"/>
            <ac:graphicFrameMk id="389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9:30.085" v="444"/>
          <ac:graphicFrameMkLst>
            <pc:docMk/>
            <pc:sldMk cId="0" sldId="500"/>
            <ac:graphicFrameMk id="47112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6-11T05:32:23.287" v="13"/>
        <pc:sldMkLst>
          <pc:docMk/>
          <pc:sldMk cId="0" sldId="509"/>
        </pc:sldMkLst>
        <pc:graphicFrameChg chg="mod">
          <ac:chgData name="CAI JUN" userId="08ce88e1165b00db" providerId="LiveId" clId="{38CBFD62-43D2-4248-ABB2-3487008B804E}" dt="2020-06-11T05:32:23.287" v="13"/>
          <ac:graphicFrameMkLst>
            <pc:docMk/>
            <pc:sldMk cId="0" sldId="509"/>
            <ac:graphicFrameMk id="819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08.147" v="9"/>
          <ac:graphicFrameMkLst>
            <pc:docMk/>
            <pc:sldMk cId="0" sldId="509"/>
            <ac:graphicFrameMk id="819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1:44.428" v="3"/>
          <ac:graphicFrameMkLst>
            <pc:docMk/>
            <pc:sldMk cId="0" sldId="509"/>
            <ac:graphicFrameMk id="819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01.069" v="7"/>
          <ac:graphicFrameMkLst>
            <pc:docMk/>
            <pc:sldMk cId="0" sldId="509"/>
            <ac:graphicFrameMk id="819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2:15.537" v="11"/>
          <ac:graphicFrameMkLst>
            <pc:docMk/>
            <pc:sldMk cId="0" sldId="509"/>
            <ac:graphicFrameMk id="820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1:52.975" v="5"/>
          <ac:graphicFrameMkLst>
            <pc:docMk/>
            <pc:sldMk cId="0" sldId="509"/>
            <ac:graphicFrameMk id="8201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6-11T05:38:06.647" v="127"/>
        <pc:sldMkLst>
          <pc:docMk/>
          <pc:sldMk cId="0" sldId="510"/>
        </pc:sldMkLst>
        <pc:graphicFrameChg chg="mod">
          <ac:chgData name="CAI JUN" userId="08ce88e1165b00db" providerId="LiveId" clId="{38CBFD62-43D2-4248-ABB2-3487008B804E}" dt="2020-06-11T05:37:35.819" v="116"/>
          <ac:graphicFrameMkLst>
            <pc:docMk/>
            <pc:sldMk cId="0" sldId="510"/>
            <ac:graphicFrameMk id="1434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43.600" v="118"/>
          <ac:graphicFrameMkLst>
            <pc:docMk/>
            <pc:sldMk cId="0" sldId="510"/>
            <ac:graphicFrameMk id="26319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55.116" v="123"/>
          <ac:graphicFrameMkLst>
            <pc:docMk/>
            <pc:sldMk cId="0" sldId="510"/>
            <ac:graphicFrameMk id="26319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47.334" v="120"/>
          <ac:graphicFrameMkLst>
            <pc:docMk/>
            <pc:sldMk cId="0" sldId="510"/>
            <ac:graphicFrameMk id="26319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7:58.225" v="125"/>
          <ac:graphicFrameMkLst>
            <pc:docMk/>
            <pc:sldMk cId="0" sldId="510"/>
            <ac:graphicFrameMk id="26319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6-11T05:38:06.647" v="127"/>
          <ac:graphicFrameMkLst>
            <pc:docMk/>
            <pc:sldMk cId="0" sldId="510"/>
            <ac:graphicFrameMk id="263197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7-13T00:56:23.270" v="436"/>
        <pc:sldMkLst>
          <pc:docMk/>
          <pc:sldMk cId="0" sldId="511"/>
        </pc:sldMkLst>
        <pc:spChg chg="mod">
          <ac:chgData name="CAI JUN" userId="08ce88e1165b00db" providerId="LiveId" clId="{38CBFD62-43D2-4248-ABB2-3487008B804E}" dt="2020-07-13T00:55:41.910" v="426"/>
          <ac:spMkLst>
            <pc:docMk/>
            <pc:sldMk cId="0" sldId="511"/>
            <ac:spMk id="15363" creationId="{00000000-0000-0000-0000-000000000000}"/>
          </ac:spMkLst>
        </pc:spChg>
        <pc:grpChg chg="mod">
          <ac:chgData name="CAI JUN" userId="08ce88e1165b00db" providerId="LiveId" clId="{38CBFD62-43D2-4248-ABB2-3487008B804E}" dt="2020-07-13T00:55:41.910" v="426"/>
          <ac:grpSpMkLst>
            <pc:docMk/>
            <pc:sldMk cId="0" sldId="511"/>
            <ac:grpSpMk id="2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55:41.910" v="426"/>
          <ac:graphicFrameMkLst>
            <pc:docMk/>
            <pc:sldMk cId="0" sldId="511"/>
            <ac:graphicFrameMk id="1536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5:50.613" v="428"/>
          <ac:graphicFrameMkLst>
            <pc:docMk/>
            <pc:sldMk cId="0" sldId="511"/>
            <ac:graphicFrameMk id="2662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5:57.629" v="430"/>
          <ac:graphicFrameMkLst>
            <pc:docMk/>
            <pc:sldMk cId="0" sldId="511"/>
            <ac:graphicFrameMk id="26625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6:23.270" v="436"/>
          <ac:graphicFrameMkLst>
            <pc:docMk/>
            <pc:sldMk cId="0" sldId="511"/>
            <ac:graphicFrameMk id="26625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6:06.613" v="432"/>
          <ac:graphicFrameMkLst>
            <pc:docMk/>
            <pc:sldMk cId="0" sldId="511"/>
            <ac:graphicFrameMk id="26625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56:14.363" v="434"/>
          <ac:graphicFrameMkLst>
            <pc:docMk/>
            <pc:sldMk cId="0" sldId="511"/>
            <ac:graphicFrameMk id="266258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7-16T01:16:40.098" v="665"/>
        <pc:sldMkLst>
          <pc:docMk/>
          <pc:sldMk cId="0" sldId="512"/>
        </pc:sldMkLst>
        <pc:spChg chg="mod">
          <ac:chgData name="CAI JUN" userId="08ce88e1165b00db" providerId="LiveId" clId="{38CBFD62-43D2-4248-ABB2-3487008B804E}" dt="2020-07-16T01:15:58.661" v="653"/>
          <ac:spMkLst>
            <pc:docMk/>
            <pc:sldMk cId="0" sldId="512"/>
            <ac:spMk id="16387" creationId="{00000000-0000-0000-0000-000000000000}"/>
          </ac:spMkLst>
        </pc:spChg>
        <pc:grpChg chg="mod">
          <ac:chgData name="CAI JUN" userId="08ce88e1165b00db" providerId="LiveId" clId="{38CBFD62-43D2-4248-ABB2-3487008B804E}" dt="2020-07-16T01:15:58.661" v="653"/>
          <ac:grpSpMkLst>
            <pc:docMk/>
            <pc:sldMk cId="0" sldId="512"/>
            <ac:grpSpMk id="2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6T01:15:58.661" v="653"/>
          <ac:graphicFrameMkLst>
            <pc:docMk/>
            <pc:sldMk cId="0" sldId="512"/>
            <ac:graphicFrameMk id="1638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6:07.020" v="655"/>
          <ac:graphicFrameMkLst>
            <pc:docMk/>
            <pc:sldMk cId="0" sldId="512"/>
            <ac:graphicFrameMk id="26420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6:15.629" v="657"/>
          <ac:graphicFrameMkLst>
            <pc:docMk/>
            <pc:sldMk cId="0" sldId="512"/>
            <ac:graphicFrameMk id="26421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6:28.848" v="661"/>
          <ac:graphicFrameMkLst>
            <pc:docMk/>
            <pc:sldMk cId="0" sldId="512"/>
            <ac:graphicFrameMk id="26421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6:22.833" v="659"/>
          <ac:graphicFrameMkLst>
            <pc:docMk/>
            <pc:sldMk cId="0" sldId="512"/>
            <ac:graphicFrameMk id="26421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6:31.958" v="663"/>
          <ac:graphicFrameMkLst>
            <pc:docMk/>
            <pc:sldMk cId="0" sldId="512"/>
            <ac:graphicFrameMk id="2642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6:40.098" v="665"/>
          <ac:graphicFrameMkLst>
            <pc:docMk/>
            <pc:sldMk cId="0" sldId="512"/>
            <ac:graphicFrameMk id="264214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7-16T01:17:33.129" v="679"/>
        <pc:sldMkLst>
          <pc:docMk/>
          <pc:sldMk cId="0" sldId="513"/>
        </pc:sldMkLst>
        <pc:spChg chg="mod">
          <ac:chgData name="CAI JUN" userId="08ce88e1165b00db" providerId="LiveId" clId="{38CBFD62-43D2-4248-ABB2-3487008B804E}" dt="2020-07-16T01:16:52.614" v="667"/>
          <ac:spMkLst>
            <pc:docMk/>
            <pc:sldMk cId="0" sldId="513"/>
            <ac:spMk id="17411" creationId="{00000000-0000-0000-0000-000000000000}"/>
          </ac:spMkLst>
        </pc:spChg>
        <pc:grpChg chg="mod">
          <ac:chgData name="CAI JUN" userId="08ce88e1165b00db" providerId="LiveId" clId="{38CBFD62-43D2-4248-ABB2-3487008B804E}" dt="2020-07-16T01:16:52.614" v="667"/>
          <ac:grpSpMkLst>
            <pc:docMk/>
            <pc:sldMk cId="0" sldId="513"/>
            <ac:grpSpMk id="2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6T01:16:52.614" v="667"/>
          <ac:graphicFrameMkLst>
            <pc:docMk/>
            <pc:sldMk cId="0" sldId="513"/>
            <ac:graphicFrameMk id="174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7:15.442" v="673"/>
          <ac:graphicFrameMkLst>
            <pc:docMk/>
            <pc:sldMk cId="0" sldId="513"/>
            <ac:graphicFrameMk id="26727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7:33.129" v="679"/>
          <ac:graphicFrameMkLst>
            <pc:docMk/>
            <pc:sldMk cId="0" sldId="513"/>
            <ac:graphicFrameMk id="26727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7:00.458" v="669"/>
          <ac:graphicFrameMkLst>
            <pc:docMk/>
            <pc:sldMk cId="0" sldId="513"/>
            <ac:graphicFrameMk id="26728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7:07.614" v="671"/>
          <ac:graphicFrameMkLst>
            <pc:docMk/>
            <pc:sldMk cId="0" sldId="513"/>
            <ac:graphicFrameMk id="26728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7:19.770" v="675"/>
          <ac:graphicFrameMkLst>
            <pc:docMk/>
            <pc:sldMk cId="0" sldId="513"/>
            <ac:graphicFrameMk id="26728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7:23.708" v="677"/>
          <ac:graphicFrameMkLst>
            <pc:docMk/>
            <pc:sldMk cId="0" sldId="513"/>
            <ac:graphicFrameMk id="267283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6T01:20:26.286" v="716" actId="1035"/>
        <pc:sldMkLst>
          <pc:docMk/>
          <pc:sldMk cId="0" sldId="514"/>
        </pc:sldMkLst>
        <pc:spChg chg="mod">
          <ac:chgData name="CAI JUN" userId="08ce88e1165b00db" providerId="LiveId" clId="{38CBFD62-43D2-4248-ABB2-3487008B804E}" dt="2020-07-16T01:18:44.754" v="695"/>
          <ac:spMkLst>
            <pc:docMk/>
            <pc:sldMk cId="0" sldId="514"/>
            <ac:spMk id="18435" creationId="{00000000-0000-0000-0000-000000000000}"/>
          </ac:spMkLst>
        </pc:spChg>
        <pc:grpChg chg="mod">
          <ac:chgData name="CAI JUN" userId="08ce88e1165b00db" providerId="LiveId" clId="{38CBFD62-43D2-4248-ABB2-3487008B804E}" dt="2020-07-16T01:18:44.754" v="695"/>
          <ac:grpSpMkLst>
            <pc:docMk/>
            <pc:sldMk cId="0" sldId="514"/>
            <ac:grpSpMk id="2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6T01:18:44.754" v="695"/>
          <ac:graphicFrameMkLst>
            <pc:docMk/>
            <pc:sldMk cId="0" sldId="514"/>
            <ac:graphicFrameMk id="1843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8:53.254" v="697"/>
          <ac:graphicFrameMkLst>
            <pc:docMk/>
            <pc:sldMk cId="0" sldId="514"/>
            <ac:graphicFrameMk id="26523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20:26.286" v="716" actId="1035"/>
          <ac:graphicFrameMkLst>
            <pc:docMk/>
            <pc:sldMk cId="0" sldId="514"/>
            <ac:graphicFrameMk id="26523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9:00.973" v="699"/>
          <ac:graphicFrameMkLst>
            <pc:docMk/>
            <pc:sldMk cId="0" sldId="514"/>
            <ac:graphicFrameMk id="26523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9:18.676" v="703"/>
          <ac:graphicFrameMkLst>
            <pc:docMk/>
            <pc:sldMk cId="0" sldId="514"/>
            <ac:graphicFrameMk id="26523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9:28.254" v="705"/>
          <ac:graphicFrameMkLst>
            <pc:docMk/>
            <pc:sldMk cId="0" sldId="514"/>
            <ac:graphicFrameMk id="265238" creationId="{00000000-0000-0000-0000-000000000000}"/>
          </ac:graphicFrameMkLst>
        </pc:graphicFrameChg>
      </pc:sldChg>
      <pc:sldChg chg="modSp mod">
        <pc:chgData name="CAI JUN" userId="08ce88e1165b00db" providerId="LiveId" clId="{38CBFD62-43D2-4248-ABB2-3487008B804E}" dt="2020-07-13T00:45:33.139" v="300" actId="113"/>
        <pc:sldMkLst>
          <pc:docMk/>
          <pc:sldMk cId="2832356985" sldId="517"/>
        </pc:sldMkLst>
        <pc:spChg chg="mod">
          <ac:chgData name="CAI JUN" userId="08ce88e1165b00db" providerId="LiveId" clId="{38CBFD62-43D2-4248-ABB2-3487008B804E}" dt="2020-07-13T00:45:33.139" v="300" actId="113"/>
          <ac:spMkLst>
            <pc:docMk/>
            <pc:sldMk cId="2832356985" sldId="517"/>
            <ac:spMk id="25602" creationId="{00000000-0000-0000-0000-000000000000}"/>
          </ac:spMkLst>
        </pc:spChg>
        <pc:spChg chg="mod">
          <ac:chgData name="CAI JUN" userId="08ce88e1165b00db" providerId="LiveId" clId="{38CBFD62-43D2-4248-ABB2-3487008B804E}" dt="2020-07-13T00:45:17.951" v="298"/>
          <ac:spMkLst>
            <pc:docMk/>
            <pc:sldMk cId="2832356985" sldId="517"/>
            <ac:spMk id="25614" creationId="{00000000-0000-0000-0000-000000000000}"/>
          </ac:spMkLst>
        </pc:spChg>
        <pc:grpChg chg="mod">
          <ac:chgData name="CAI JUN" userId="08ce88e1165b00db" providerId="LiveId" clId="{38CBFD62-43D2-4248-ABB2-3487008B804E}" dt="2020-07-13T00:45:17.951" v="298"/>
          <ac:grpSpMkLst>
            <pc:docMk/>
            <pc:sldMk cId="2832356985" sldId="517"/>
            <ac:grpSpMk id="4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0:45:17.951" v="298"/>
          <ac:graphicFrameMkLst>
            <pc:docMk/>
            <pc:sldMk cId="2832356985" sldId="517"/>
            <ac:graphicFrameMk id="25613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21.795" v="284"/>
          <ac:graphicFrameMkLst>
            <pc:docMk/>
            <pc:sldMk cId="2832356985" sldId="517"/>
            <ac:graphicFrameMk id="28774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26.920" v="286"/>
          <ac:graphicFrameMkLst>
            <pc:docMk/>
            <pc:sldMk cId="2832356985" sldId="517"/>
            <ac:graphicFrameMk id="2877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40.311" v="290" actId="14100"/>
          <ac:graphicFrameMkLst>
            <pc:docMk/>
            <pc:sldMk cId="2832356985" sldId="517"/>
            <ac:graphicFrameMk id="2877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50.014" v="292"/>
          <ac:graphicFrameMkLst>
            <pc:docMk/>
            <pc:sldMk cId="2832356985" sldId="517"/>
            <ac:graphicFrameMk id="28775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4:58.311" v="294"/>
          <ac:graphicFrameMkLst>
            <pc:docMk/>
            <pc:sldMk cId="2832356985" sldId="517"/>
            <ac:graphicFrameMk id="28775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0:45:07.295" v="296"/>
          <ac:graphicFrameMkLst>
            <pc:docMk/>
            <pc:sldMk cId="2832356985" sldId="517"/>
            <ac:graphicFrameMk id="287760" creationId="{00000000-0000-0000-0000-000000000000}"/>
          </ac:graphicFrameMkLst>
        </pc:graphicFrameChg>
      </pc:sldChg>
      <pc:sldChg chg="modSp">
        <pc:chgData name="CAI JUN" userId="08ce88e1165b00db" providerId="LiveId" clId="{38CBFD62-43D2-4248-ABB2-3487008B804E}" dt="2020-07-16T01:18:32.348" v="693"/>
        <pc:sldMkLst>
          <pc:docMk/>
          <pc:sldMk cId="846143957" sldId="518"/>
        </pc:sldMkLst>
        <pc:spChg chg="mod">
          <ac:chgData name="CAI JUN" userId="08ce88e1165b00db" providerId="LiveId" clId="{38CBFD62-43D2-4248-ABB2-3487008B804E}" dt="2020-07-16T01:17:45.958" v="681"/>
          <ac:spMkLst>
            <pc:docMk/>
            <pc:sldMk cId="846143957" sldId="518"/>
            <ac:spMk id="14" creationId="{00000000-0000-0000-0000-000000000000}"/>
          </ac:spMkLst>
        </pc:spChg>
        <pc:grpChg chg="mod">
          <ac:chgData name="CAI JUN" userId="08ce88e1165b00db" providerId="LiveId" clId="{38CBFD62-43D2-4248-ABB2-3487008B804E}" dt="2020-07-16T01:17:45.958" v="681"/>
          <ac:grpSpMkLst>
            <pc:docMk/>
            <pc:sldMk cId="846143957" sldId="518"/>
            <ac:grpSpMk id="13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6T01:17:45.958" v="681"/>
          <ac:graphicFrameMkLst>
            <pc:docMk/>
            <pc:sldMk cId="846143957" sldId="518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8:07.239" v="687"/>
          <ac:graphicFrameMkLst>
            <pc:docMk/>
            <pc:sldMk cId="846143957" sldId="518"/>
            <ac:graphicFrameMk id="26727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8:32.348" v="693"/>
          <ac:graphicFrameMkLst>
            <pc:docMk/>
            <pc:sldMk cId="846143957" sldId="518"/>
            <ac:graphicFrameMk id="26727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7:53.536" v="683"/>
          <ac:graphicFrameMkLst>
            <pc:docMk/>
            <pc:sldMk cId="846143957" sldId="518"/>
            <ac:graphicFrameMk id="26728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8:00.520" v="685"/>
          <ac:graphicFrameMkLst>
            <pc:docMk/>
            <pc:sldMk cId="846143957" sldId="518"/>
            <ac:graphicFrameMk id="267281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8:15.145" v="689"/>
          <ac:graphicFrameMkLst>
            <pc:docMk/>
            <pc:sldMk cId="846143957" sldId="518"/>
            <ac:graphicFrameMk id="26728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6T01:18:24.004" v="691"/>
          <ac:graphicFrameMkLst>
            <pc:docMk/>
            <pc:sldMk cId="846143957" sldId="518"/>
            <ac:graphicFrameMk id="267283" creationId="{00000000-0000-0000-0000-000000000000}"/>
          </ac:graphicFrameMkLst>
        </pc:graphicFrameChg>
      </pc:sldChg>
      <pc:sldChg chg="addSp delSp modSp">
        <pc:chgData name="CAI JUN" userId="08ce88e1165b00db" providerId="LiveId" clId="{38CBFD62-43D2-4248-ABB2-3487008B804E}" dt="2020-07-14T09:17:25.074" v="612" actId="207"/>
        <pc:sldMkLst>
          <pc:docMk/>
          <pc:sldMk cId="1281587547" sldId="519"/>
        </pc:sldMkLst>
        <pc:spChg chg="mod">
          <ac:chgData name="CAI JUN" userId="08ce88e1165b00db" providerId="LiveId" clId="{38CBFD62-43D2-4248-ABB2-3487008B804E}" dt="2020-07-14T09:12:47.753" v="531"/>
          <ac:spMkLst>
            <pc:docMk/>
            <pc:sldMk cId="1281587547" sldId="519"/>
            <ac:spMk id="10" creationId="{0DF1C2A4-30C5-4892-A0CB-C7DBE28EA6D5}"/>
          </ac:spMkLst>
        </pc:spChg>
        <pc:spChg chg="mod">
          <ac:chgData name="CAI JUN" userId="08ce88e1165b00db" providerId="LiveId" clId="{38CBFD62-43D2-4248-ABB2-3487008B804E}" dt="2020-07-14T09:17:25.074" v="612" actId="207"/>
          <ac:spMkLst>
            <pc:docMk/>
            <pc:sldMk cId="1281587547" sldId="519"/>
            <ac:spMk id="11" creationId="{00000000-0000-0000-0000-000000000000}"/>
          </ac:spMkLst>
        </pc:spChg>
        <pc:spChg chg="mod">
          <ac:chgData name="CAI JUN" userId="08ce88e1165b00db" providerId="LiveId" clId="{38CBFD62-43D2-4248-ABB2-3487008B804E}" dt="2020-07-14T09:12:47.753" v="531"/>
          <ac:spMkLst>
            <pc:docMk/>
            <pc:sldMk cId="1281587547" sldId="519"/>
            <ac:spMk id="12" creationId="{126F2F41-6DA7-4418-84D3-88F5E23A5681}"/>
          </ac:spMkLst>
        </pc:spChg>
        <pc:spChg chg="del">
          <ac:chgData name="CAI JUN" userId="08ce88e1165b00db" providerId="LiveId" clId="{38CBFD62-43D2-4248-ABB2-3487008B804E}" dt="2020-07-14T09:12:47.128" v="530" actId="478"/>
          <ac:spMkLst>
            <pc:docMk/>
            <pc:sldMk cId="1281587547" sldId="519"/>
            <ac:spMk id="28674" creationId="{00000000-0000-0000-0000-000000000000}"/>
          </ac:spMkLst>
        </pc:spChg>
        <pc:spChg chg="del">
          <ac:chgData name="CAI JUN" userId="08ce88e1165b00db" providerId="LiveId" clId="{38CBFD62-43D2-4248-ABB2-3487008B804E}" dt="2020-07-14T09:12:47.128" v="530" actId="478"/>
          <ac:spMkLst>
            <pc:docMk/>
            <pc:sldMk cId="1281587547" sldId="519"/>
            <ac:spMk id="28675" creationId="{00000000-0000-0000-0000-000000000000}"/>
          </ac:spMkLst>
        </pc:spChg>
        <pc:grpChg chg="add mod">
          <ac:chgData name="CAI JUN" userId="08ce88e1165b00db" providerId="LiveId" clId="{38CBFD62-43D2-4248-ABB2-3487008B804E}" dt="2020-07-14T09:12:47.753" v="531"/>
          <ac:grpSpMkLst>
            <pc:docMk/>
            <pc:sldMk cId="1281587547" sldId="519"/>
            <ac:grpSpMk id="9" creationId="{3D0D46C7-5AD9-4514-98CA-804ABBA21CA4}"/>
          </ac:grpSpMkLst>
        </pc:grpChg>
        <pc:graphicFrameChg chg="mod">
          <ac:chgData name="CAI JUN" userId="08ce88e1165b00db" providerId="LiveId" clId="{38CBFD62-43D2-4248-ABB2-3487008B804E}" dt="2020-07-14T09:12:47.753" v="531"/>
          <ac:graphicFrameMkLst>
            <pc:docMk/>
            <pc:sldMk cId="1281587547" sldId="519"/>
            <ac:graphicFrameMk id="13" creationId="{7309658A-C122-42DA-BC96-93592A7935C0}"/>
          </ac:graphicFrameMkLst>
        </pc:graphicFrameChg>
        <pc:graphicFrameChg chg="del">
          <ac:chgData name="CAI JUN" userId="08ce88e1165b00db" providerId="LiveId" clId="{38CBFD62-43D2-4248-ABB2-3487008B804E}" dt="2020-07-14T09:12:47.128" v="530" actId="478"/>
          <ac:graphicFrameMkLst>
            <pc:docMk/>
            <pc:sldMk cId="1281587547" sldId="519"/>
            <ac:graphicFrameMk id="2867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6:57.496" v="601"/>
          <ac:graphicFrameMkLst>
            <pc:docMk/>
            <pc:sldMk cId="1281587547" sldId="519"/>
            <ac:graphicFrameMk id="2867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7:05.324" v="603"/>
          <ac:graphicFrameMkLst>
            <pc:docMk/>
            <pc:sldMk cId="1281587547" sldId="519"/>
            <ac:graphicFrameMk id="300039" creationId="{00000000-0000-0000-0000-000000000000}"/>
          </ac:graphicFrameMkLst>
        </pc:graphicFrameChg>
      </pc:sldChg>
      <pc:sldChg chg="addSp delSp modSp">
        <pc:chgData name="CAI JUN" userId="08ce88e1165b00db" providerId="LiveId" clId="{38CBFD62-43D2-4248-ABB2-3487008B804E}" dt="2020-07-14T09:18:11.058" v="623"/>
        <pc:sldMkLst>
          <pc:docMk/>
          <pc:sldMk cId="3785488699" sldId="520"/>
        </pc:sldMkLst>
        <pc:spChg chg="mod">
          <ac:chgData name="CAI JUN" userId="08ce88e1165b00db" providerId="LiveId" clId="{38CBFD62-43D2-4248-ABB2-3487008B804E}" dt="2020-07-14T09:12:54.894" v="533"/>
          <ac:spMkLst>
            <pc:docMk/>
            <pc:sldMk cId="3785488699" sldId="520"/>
            <ac:spMk id="14" creationId="{67C0E6CC-59EA-4531-95B1-462B6432610B}"/>
          </ac:spMkLst>
        </pc:spChg>
        <pc:spChg chg="mod">
          <ac:chgData name="CAI JUN" userId="08ce88e1165b00db" providerId="LiveId" clId="{38CBFD62-43D2-4248-ABB2-3487008B804E}" dt="2020-07-14T09:12:54.894" v="533"/>
          <ac:spMkLst>
            <pc:docMk/>
            <pc:sldMk cId="3785488699" sldId="520"/>
            <ac:spMk id="17" creationId="{58DDD7C3-7C35-4472-8962-5D11D324DED6}"/>
          </ac:spMkLst>
        </pc:spChg>
        <pc:spChg chg="del">
          <ac:chgData name="CAI JUN" userId="08ce88e1165b00db" providerId="LiveId" clId="{38CBFD62-43D2-4248-ABB2-3487008B804E}" dt="2020-07-14T09:12:54.113" v="532" actId="478"/>
          <ac:spMkLst>
            <pc:docMk/>
            <pc:sldMk cId="3785488699" sldId="520"/>
            <ac:spMk id="29698" creationId="{00000000-0000-0000-0000-000000000000}"/>
          </ac:spMkLst>
        </pc:spChg>
        <pc:spChg chg="del">
          <ac:chgData name="CAI JUN" userId="08ce88e1165b00db" providerId="LiveId" clId="{38CBFD62-43D2-4248-ABB2-3487008B804E}" dt="2020-07-14T09:12:54.113" v="532" actId="478"/>
          <ac:spMkLst>
            <pc:docMk/>
            <pc:sldMk cId="3785488699" sldId="520"/>
            <ac:spMk id="29704" creationId="{00000000-0000-0000-0000-000000000000}"/>
          </ac:spMkLst>
        </pc:spChg>
        <pc:grpChg chg="add mod">
          <ac:chgData name="CAI JUN" userId="08ce88e1165b00db" providerId="LiveId" clId="{38CBFD62-43D2-4248-ABB2-3487008B804E}" dt="2020-07-14T09:12:54.894" v="533"/>
          <ac:grpSpMkLst>
            <pc:docMk/>
            <pc:sldMk cId="3785488699" sldId="520"/>
            <ac:grpSpMk id="11" creationId="{D8530406-FCED-474C-864B-AFA371398426}"/>
          </ac:grpSpMkLst>
        </pc:grpChg>
        <pc:graphicFrameChg chg="mod">
          <ac:chgData name="CAI JUN" userId="08ce88e1165b00db" providerId="LiveId" clId="{38CBFD62-43D2-4248-ABB2-3487008B804E}" dt="2020-07-14T09:17:44.699" v="617"/>
          <ac:graphicFrameMkLst>
            <pc:docMk/>
            <pc:sldMk cId="3785488699" sldId="520"/>
            <ac:graphicFrameMk id="12" creationId="{E0E3CFCF-B99B-4107-955A-0AFCF1326CBF}"/>
          </ac:graphicFrameMkLst>
        </pc:graphicFrameChg>
        <pc:graphicFrameChg chg="mod">
          <ac:chgData name="CAI JUN" userId="08ce88e1165b00db" providerId="LiveId" clId="{38CBFD62-43D2-4248-ABB2-3487008B804E}" dt="2020-07-14T09:17:37.199" v="615"/>
          <ac:graphicFrameMkLst>
            <pc:docMk/>
            <pc:sldMk cId="3785488699" sldId="520"/>
            <ac:graphicFrameMk id="13" creationId="{40EBBFBD-9012-41BC-970D-3A11DA75C394}"/>
          </ac:graphicFrameMkLst>
        </pc:graphicFrameChg>
        <pc:graphicFrameChg chg="mod">
          <ac:chgData name="CAI JUN" userId="08ce88e1165b00db" providerId="LiveId" clId="{38CBFD62-43D2-4248-ABB2-3487008B804E}" dt="2020-07-14T09:18:02.043" v="621"/>
          <ac:graphicFrameMkLst>
            <pc:docMk/>
            <pc:sldMk cId="3785488699" sldId="520"/>
            <ac:graphicFrameMk id="15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7:53.590" v="619"/>
          <ac:graphicFrameMkLst>
            <pc:docMk/>
            <pc:sldMk cId="3785488699" sldId="520"/>
            <ac:graphicFrameMk id="16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2:54.894" v="533"/>
          <ac:graphicFrameMkLst>
            <pc:docMk/>
            <pc:sldMk cId="3785488699" sldId="520"/>
            <ac:graphicFrameMk id="18" creationId="{92AE35C0-1760-4DBE-8778-4E8EE1EC2D3A}"/>
          </ac:graphicFrameMkLst>
        </pc:graphicFrameChg>
        <pc:graphicFrameChg chg="del">
          <ac:chgData name="CAI JUN" userId="08ce88e1165b00db" providerId="LiveId" clId="{38CBFD62-43D2-4248-ABB2-3487008B804E}" dt="2020-07-14T09:12:54.113" v="532" actId="478"/>
          <ac:graphicFrameMkLst>
            <pc:docMk/>
            <pc:sldMk cId="3785488699" sldId="520"/>
            <ac:graphicFrameMk id="2969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4T09:18:11.058" v="623"/>
          <ac:graphicFrameMkLst>
            <pc:docMk/>
            <pc:sldMk cId="3785488699" sldId="520"/>
            <ac:graphicFrameMk id="29703" creationId="{00000000-0000-0000-0000-000000000000}"/>
          </ac:graphicFrameMkLst>
        </pc:graphicFrameChg>
      </pc:sldChg>
      <pc:sldChg chg="new del">
        <pc:chgData name="CAI JUN" userId="08ce88e1165b00db" providerId="LiveId" clId="{38CBFD62-43D2-4248-ABB2-3487008B804E}" dt="2020-07-16T01:21:52.208" v="718" actId="47"/>
        <pc:sldMkLst>
          <pc:docMk/>
          <pc:sldMk cId="559648807" sldId="521"/>
        </pc:sldMkLst>
      </pc:sldChg>
      <pc:sldChg chg="modSp del">
        <pc:chgData name="CAI JUN" userId="08ce88e1165b00db" providerId="LiveId" clId="{38CBFD62-43D2-4248-ABB2-3487008B804E}" dt="2020-07-13T01:08:24.013" v="513" actId="47"/>
        <pc:sldMkLst>
          <pc:docMk/>
          <pc:sldMk cId="2156540379" sldId="521"/>
        </pc:sldMkLst>
        <pc:spChg chg="mod">
          <ac:chgData name="CAI JUN" userId="08ce88e1165b00db" providerId="LiveId" clId="{38CBFD62-43D2-4248-ABB2-3487008B804E}" dt="2020-07-13T01:06:06.670" v="508"/>
          <ac:spMkLst>
            <pc:docMk/>
            <pc:sldMk cId="2156540379" sldId="521"/>
            <ac:spMk id="7" creationId="{00000000-0000-0000-0000-000000000000}"/>
          </ac:spMkLst>
        </pc:spChg>
        <pc:grpChg chg="mod">
          <ac:chgData name="CAI JUN" userId="08ce88e1165b00db" providerId="LiveId" clId="{38CBFD62-43D2-4248-ABB2-3487008B804E}" dt="2020-07-13T01:06:06.670" v="508"/>
          <ac:grpSpMkLst>
            <pc:docMk/>
            <pc:sldMk cId="2156540379" sldId="521"/>
            <ac:grpSpMk id="8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1:06:06.670" v="508"/>
          <ac:graphicFrameMkLst>
            <pc:docMk/>
            <pc:sldMk cId="2156540379" sldId="521"/>
            <ac:graphicFrameMk id="4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06.670" v="508"/>
          <ac:graphicFrameMkLst>
            <pc:docMk/>
            <pc:sldMk cId="2156540379" sldId="521"/>
            <ac:graphicFrameMk id="4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06.670" v="508"/>
          <ac:graphicFrameMkLst>
            <pc:docMk/>
            <pc:sldMk cId="2156540379" sldId="521"/>
            <ac:graphicFrameMk id="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16.264" v="510"/>
          <ac:graphicFrameMkLst>
            <pc:docMk/>
            <pc:sldMk cId="2156540379" sldId="521"/>
            <ac:graphicFrameMk id="57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24.076" v="512"/>
          <ac:graphicFrameMkLst>
            <pc:docMk/>
            <pc:sldMk cId="2156540379" sldId="521"/>
            <ac:graphicFrameMk id="5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6:06.670" v="508"/>
          <ac:graphicFrameMkLst>
            <pc:docMk/>
            <pc:sldMk cId="2156540379" sldId="521"/>
            <ac:graphicFrameMk id="37897" creationId="{00000000-0000-0000-0000-000000000000}"/>
          </ac:graphicFrameMkLst>
        </pc:graphicFrameChg>
        <pc:cxnChg chg="mod">
          <ac:chgData name="CAI JUN" userId="08ce88e1165b00db" providerId="LiveId" clId="{38CBFD62-43D2-4248-ABB2-3487008B804E}" dt="2020-07-13T01:06:06.670" v="508"/>
          <ac:cxnSpMkLst>
            <pc:docMk/>
            <pc:sldMk cId="2156540379" sldId="521"/>
            <ac:cxnSpMk id="6" creationId="{00000000-0000-0000-0000-000000000000}"/>
          </ac:cxnSpMkLst>
        </pc:cxnChg>
      </pc:sldChg>
      <pc:sldChg chg="modSp del">
        <pc:chgData name="CAI JUN" userId="08ce88e1165b00db" providerId="LiveId" clId="{38CBFD62-43D2-4248-ABB2-3487008B804E}" dt="2020-07-13T01:08:24.013" v="513" actId="47"/>
        <pc:sldMkLst>
          <pc:docMk/>
          <pc:sldMk cId="698504699" sldId="523"/>
        </pc:sldMkLst>
        <pc:spChg chg="mod">
          <ac:chgData name="CAI JUN" userId="08ce88e1165b00db" providerId="LiveId" clId="{38CBFD62-43D2-4248-ABB2-3487008B804E}" dt="2020-07-13T01:02:33.311" v="486"/>
          <ac:spMkLst>
            <pc:docMk/>
            <pc:sldMk cId="698504699" sldId="523"/>
            <ac:spMk id="7" creationId="{00000000-0000-0000-0000-000000000000}"/>
          </ac:spMkLst>
        </pc:spChg>
        <pc:spChg chg="mod">
          <ac:chgData name="CAI JUN" userId="08ce88e1165b00db" providerId="LiveId" clId="{38CBFD62-43D2-4248-ABB2-3487008B804E}" dt="2020-07-13T01:03:12.998" v="494"/>
          <ac:spMkLst>
            <pc:docMk/>
            <pc:sldMk cId="698504699" sldId="523"/>
            <ac:spMk id="41" creationId="{00000000-0000-0000-0000-000000000000}"/>
          </ac:spMkLst>
        </pc:spChg>
        <pc:grpChg chg="mod">
          <ac:chgData name="CAI JUN" userId="08ce88e1165b00db" providerId="LiveId" clId="{38CBFD62-43D2-4248-ABB2-3487008B804E}" dt="2020-07-13T01:02:33.311" v="486"/>
          <ac:grpSpMkLst>
            <pc:docMk/>
            <pc:sldMk cId="698504699" sldId="523"/>
            <ac:grpSpMk id="8" creationId="{00000000-0000-0000-0000-000000000000}"/>
          </ac:grpSpMkLst>
        </pc:grpChg>
        <pc:grpChg chg="mod">
          <ac:chgData name="CAI JUN" userId="08ce88e1165b00db" providerId="LiveId" clId="{38CBFD62-43D2-4248-ABB2-3487008B804E}" dt="2020-07-13T01:03:12.998" v="494"/>
          <ac:grpSpMkLst>
            <pc:docMk/>
            <pc:sldMk cId="698504699" sldId="523"/>
            <ac:grpSpMk id="37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7-13T01:02:33.311" v="486"/>
          <ac:graphicFrameMkLst>
            <pc:docMk/>
            <pc:sldMk cId="698504699" sldId="523"/>
            <ac:graphicFrameMk id="29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2:57.514" v="490"/>
          <ac:graphicFrameMkLst>
            <pc:docMk/>
            <pc:sldMk cId="698504699" sldId="523"/>
            <ac:graphicFrameMk id="38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2:33.311" v="486"/>
          <ac:graphicFrameMkLst>
            <pc:docMk/>
            <pc:sldMk cId="698504699" sldId="523"/>
            <ac:graphicFrameMk id="4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4:03.904" v="500"/>
          <ac:graphicFrameMkLst>
            <pc:docMk/>
            <pc:sldMk cId="698504699" sldId="523"/>
            <ac:graphicFrameMk id="4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3:04.842" v="492"/>
          <ac:graphicFrameMkLst>
            <pc:docMk/>
            <pc:sldMk cId="698504699" sldId="523"/>
            <ac:graphicFrameMk id="50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3:26.701" v="496"/>
          <ac:graphicFrameMkLst>
            <pc:docMk/>
            <pc:sldMk cId="698504699" sldId="523"/>
            <ac:graphicFrameMk id="52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2:50.045" v="488"/>
          <ac:graphicFrameMkLst>
            <pc:docMk/>
            <pc:sldMk cId="698504699" sldId="523"/>
            <ac:graphicFrameMk id="32794" creationId="{00000000-0000-0000-0000-000000000000}"/>
          </ac:graphicFrameMkLst>
        </pc:graphicFrameChg>
        <pc:graphicFrameChg chg="mod">
          <ac:chgData name="CAI JUN" userId="08ce88e1165b00db" providerId="LiveId" clId="{38CBFD62-43D2-4248-ABB2-3487008B804E}" dt="2020-07-13T01:03:41.170" v="498"/>
          <ac:graphicFrameMkLst>
            <pc:docMk/>
            <pc:sldMk cId="698504699" sldId="523"/>
            <ac:graphicFrameMk id="37897" creationId="{00000000-0000-0000-0000-000000000000}"/>
          </ac:graphicFrameMkLst>
        </pc:graphicFrameChg>
      </pc:sldChg>
      <pc:sldChg chg="modSp del mod">
        <pc:chgData name="CAI JUN" userId="08ce88e1165b00db" providerId="LiveId" clId="{38CBFD62-43D2-4248-ABB2-3487008B804E}" dt="2020-07-13T01:08:24.013" v="513" actId="47"/>
        <pc:sldMkLst>
          <pc:docMk/>
          <pc:sldMk cId="2704492784" sldId="524"/>
        </pc:sldMkLst>
        <pc:spChg chg="mod">
          <ac:chgData name="CAI JUN" userId="08ce88e1165b00db" providerId="LiveId" clId="{38CBFD62-43D2-4248-ABB2-3487008B804E}" dt="2020-06-11T05:38:40.084" v="130" actId="113"/>
          <ac:spMkLst>
            <pc:docMk/>
            <pc:sldMk cId="2704492784" sldId="524"/>
            <ac:spMk id="3" creationId="{00000000-0000-0000-0000-000000000000}"/>
          </ac:spMkLst>
        </pc:spChg>
        <pc:grpChg chg="mod">
          <ac:chgData name="CAI JUN" userId="08ce88e1165b00db" providerId="LiveId" clId="{38CBFD62-43D2-4248-ABB2-3487008B804E}" dt="2020-06-11T05:38:35.756" v="129"/>
          <ac:grpSpMkLst>
            <pc:docMk/>
            <pc:sldMk cId="2704492784" sldId="524"/>
            <ac:grpSpMk id="4" creationId="{00000000-0000-0000-0000-000000000000}"/>
          </ac:grpSpMkLst>
        </pc:grpChg>
        <pc:graphicFrameChg chg="mod">
          <ac:chgData name="CAI JUN" userId="08ce88e1165b00db" providerId="LiveId" clId="{38CBFD62-43D2-4248-ABB2-3487008B804E}" dt="2020-06-11T05:38:35.756" v="129"/>
          <ac:graphicFrameMkLst>
            <pc:docMk/>
            <pc:sldMk cId="2704492784" sldId="524"/>
            <ac:graphicFrameMk id="2" creationId="{00000000-0000-0000-0000-000000000000}"/>
          </ac:graphicFrameMkLst>
        </pc:graphicFrameChg>
      </pc:sldChg>
      <pc:sldChg chg="del">
        <pc:chgData name="CAI JUN" userId="08ce88e1165b00db" providerId="LiveId" clId="{38CBFD62-43D2-4248-ABB2-3487008B804E}" dt="2020-07-13T01:08:24.013" v="513" actId="47"/>
        <pc:sldMkLst>
          <pc:docMk/>
          <pc:sldMk cId="40438005" sldId="525"/>
        </pc:sldMkLst>
      </pc:sldChg>
      <pc:sldChg chg="del">
        <pc:chgData name="CAI JUN" userId="08ce88e1165b00db" providerId="LiveId" clId="{38CBFD62-43D2-4248-ABB2-3487008B804E}" dt="2020-07-13T01:08:24.013" v="513" actId="47"/>
        <pc:sldMkLst>
          <pc:docMk/>
          <pc:sldMk cId="207204151" sldId="526"/>
        </pc:sldMkLst>
      </pc:sldChg>
      <pc:sldChg chg="del">
        <pc:chgData name="CAI JUN" userId="08ce88e1165b00db" providerId="LiveId" clId="{38CBFD62-43D2-4248-ABB2-3487008B804E}" dt="2020-07-13T01:08:24.013" v="513" actId="47"/>
        <pc:sldMkLst>
          <pc:docMk/>
          <pc:sldMk cId="825297019" sldId="527"/>
        </pc:sldMkLst>
      </pc:sldChg>
      <pc:sldChg chg="del">
        <pc:chgData name="CAI JUN" userId="08ce88e1165b00db" providerId="LiveId" clId="{38CBFD62-43D2-4248-ABB2-3487008B804E}" dt="2020-07-13T01:08:24.013" v="513" actId="47"/>
        <pc:sldMkLst>
          <pc:docMk/>
          <pc:sldMk cId="2954395463" sldId="528"/>
        </pc:sldMkLst>
      </pc:sldChg>
    </pc:docChg>
  </pc:docChgLst>
  <pc:docChgLst>
    <pc:chgData name="CAI JUN" userId="08ce88e1165b00db" providerId="LiveId" clId="{20021D1D-3DA9-4B57-A81D-81CB782A60D6}"/>
    <pc:docChg chg="modSld">
      <pc:chgData name="CAI JUN" userId="08ce88e1165b00db" providerId="LiveId" clId="{20021D1D-3DA9-4B57-A81D-81CB782A60D6}" dt="2020-05-17T00:37:48.035" v="0"/>
      <pc:docMkLst>
        <pc:docMk/>
      </pc:docMkLst>
      <pc:sldChg chg="modSp">
        <pc:chgData name="CAI JUN" userId="08ce88e1165b00db" providerId="LiveId" clId="{20021D1D-3DA9-4B57-A81D-81CB782A60D6}" dt="2020-05-17T00:37:48.035" v="0"/>
        <pc:sldMkLst>
          <pc:docMk/>
          <pc:sldMk cId="0" sldId="475"/>
        </pc:sldMkLst>
        <pc:graphicFrameChg chg="mod">
          <ac:chgData name="CAI JUN" userId="08ce88e1165b00db" providerId="LiveId" clId="{20021D1D-3DA9-4B57-A81D-81CB782A60D6}" dt="2020-05-17T00:37:48.035" v="0"/>
          <ac:graphicFrameMkLst>
            <pc:docMk/>
            <pc:sldMk cId="0" sldId="475"/>
            <ac:graphicFrameMk id="10246" creationId="{00000000-0000-0000-0000-000000000000}"/>
          </ac:graphicFrameMkLst>
        </pc:graphicFrameChg>
      </pc:sldChg>
    </pc:docChg>
  </pc:docChgLst>
  <pc:docChgLst>
    <pc:chgData name="Jun Cai" userId="57e790d697ad4281" providerId="LiveId" clId="{0357108C-0B71-492D-ADD1-04BCFA1B8404}"/>
    <pc:docChg chg="undo redo custSel addSld delSld modSld sldOrd">
      <pc:chgData name="Jun Cai" userId="57e790d697ad4281" providerId="LiveId" clId="{0357108C-0B71-492D-ADD1-04BCFA1B8404}" dt="2019-06-16T14:34:31.001" v="3146" actId="6549"/>
      <pc:docMkLst>
        <pc:docMk/>
      </pc:docMkLst>
      <pc:sldChg chg="modSp">
        <pc:chgData name="Jun Cai" userId="57e790d697ad4281" providerId="LiveId" clId="{0357108C-0B71-492D-ADD1-04BCFA1B8404}" dt="2019-06-16T14:15:29.143" v="3083" actId="1076"/>
        <pc:sldMkLst>
          <pc:docMk/>
          <pc:sldMk cId="0" sldId="477"/>
        </pc:sldMkLst>
        <pc:graphicFrameChg chg="mod">
          <ac:chgData name="Jun Cai" userId="57e790d697ad4281" providerId="LiveId" clId="{0357108C-0B71-492D-ADD1-04BCFA1B8404}" dt="2019-06-16T14:15:26.503" v="3082" actId="1035"/>
          <ac:graphicFrameMkLst>
            <pc:docMk/>
            <pc:sldMk cId="0" sldId="477"/>
            <ac:graphicFrameMk id="27957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15:29.143" v="3083" actId="1076"/>
          <ac:graphicFrameMkLst>
            <pc:docMk/>
            <pc:sldMk cId="0" sldId="477"/>
            <ac:graphicFrameMk id="279575" creationId="{00000000-0000-0000-0000-000000000000}"/>
          </ac:graphicFrameMkLst>
        </pc:graphicFrameChg>
      </pc:sldChg>
      <pc:sldChg chg="delSp modSp modAnim">
        <pc:chgData name="Jun Cai" userId="57e790d697ad4281" providerId="LiveId" clId="{0357108C-0B71-492D-ADD1-04BCFA1B8404}" dt="2019-06-12T14:30:12.049" v="702"/>
        <pc:sldMkLst>
          <pc:docMk/>
          <pc:sldMk cId="0" sldId="486"/>
        </pc:sldMkLst>
        <pc:spChg chg="mod">
          <ac:chgData name="Jun Cai" userId="57e790d697ad4281" providerId="LiveId" clId="{0357108C-0B71-492D-ADD1-04BCFA1B8404}" dt="2019-06-12T14:27:17.423" v="684" actId="20577"/>
          <ac:spMkLst>
            <pc:docMk/>
            <pc:sldMk cId="0" sldId="486"/>
            <ac:spMk id="14" creationId="{00000000-0000-0000-0000-000000000000}"/>
          </ac:spMkLst>
        </pc:spChg>
        <pc:grpChg chg="mod">
          <ac:chgData name="Jun Cai" userId="57e790d697ad4281" providerId="LiveId" clId="{0357108C-0B71-492D-ADD1-04BCFA1B8404}" dt="2019-06-12T14:27:08.098" v="671"/>
          <ac:grpSpMkLst>
            <pc:docMk/>
            <pc:sldMk cId="0" sldId="486"/>
            <ac:grpSpMk id="3" creationId="{00000000-0000-0000-0000-000000000000}"/>
          </ac:grpSpMkLst>
        </pc:grpChg>
        <pc:graphicFrameChg chg="del mod">
          <ac:chgData name="Jun Cai" userId="57e790d697ad4281" providerId="LiveId" clId="{0357108C-0B71-492D-ADD1-04BCFA1B8404}" dt="2019-06-12T14:26:52.764" v="667" actId="478"/>
          <ac:graphicFrameMkLst>
            <pc:docMk/>
            <pc:sldMk cId="0" sldId="486"/>
            <ac:graphicFrameMk id="9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27:12.767" v="672" actId="1076"/>
          <ac:graphicFrameMkLst>
            <pc:docMk/>
            <pc:sldMk cId="0" sldId="486"/>
            <ac:graphicFrameMk id="1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0:12.049" v="702"/>
          <ac:graphicFrameMkLst>
            <pc:docMk/>
            <pc:sldMk cId="0" sldId="486"/>
            <ac:graphicFrameMk id="29702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27:34.111" v="686" actId="1076"/>
          <ac:graphicFrameMkLst>
            <pc:docMk/>
            <pc:sldMk cId="0" sldId="486"/>
            <ac:graphicFrameMk id="29703" creationId="{00000000-0000-0000-0000-000000000000}"/>
          </ac:graphicFrameMkLst>
        </pc:graphicFrameChg>
      </pc:sldChg>
      <pc:sldChg chg="delSp modSp delAnim">
        <pc:chgData name="Jun Cai" userId="57e790d697ad4281" providerId="LiveId" clId="{0357108C-0B71-492D-ADD1-04BCFA1B8404}" dt="2019-06-12T14:48:26.507" v="910"/>
        <pc:sldMkLst>
          <pc:docMk/>
          <pc:sldMk cId="0" sldId="488"/>
        </pc:sldMkLst>
        <pc:spChg chg="mod">
          <ac:chgData name="Jun Cai" userId="57e790d697ad4281" providerId="LiveId" clId="{0357108C-0B71-492D-ADD1-04BCFA1B8404}" dt="2019-06-12T14:34:50.958" v="758" actId="20577"/>
          <ac:spMkLst>
            <pc:docMk/>
            <pc:sldMk cId="0" sldId="488"/>
            <ac:spMk id="291847" creationId="{00000000-0000-0000-0000-000000000000}"/>
          </ac:spMkLst>
        </pc:spChg>
        <pc:graphicFrameChg chg="mod">
          <ac:chgData name="Jun Cai" userId="57e790d697ad4281" providerId="LiveId" clId="{0357108C-0B71-492D-ADD1-04BCFA1B8404}" dt="2019-06-12T14:35:03.833" v="763" actId="1036"/>
          <ac:graphicFrameMkLst>
            <pc:docMk/>
            <pc:sldMk cId="0" sldId="488"/>
            <ac:graphicFrameMk id="291848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5:10.505" v="765" actId="1076"/>
          <ac:graphicFrameMkLst>
            <pc:docMk/>
            <pc:sldMk cId="0" sldId="488"/>
            <ac:graphicFrameMk id="291850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5:08.302" v="764" actId="1076"/>
          <ac:graphicFrameMkLst>
            <pc:docMk/>
            <pc:sldMk cId="0" sldId="488"/>
            <ac:graphicFrameMk id="291852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5:13.010" v="766" actId="1076"/>
          <ac:graphicFrameMkLst>
            <pc:docMk/>
            <pc:sldMk cId="0" sldId="488"/>
            <ac:graphicFrameMk id="291854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5:15.633" v="767" actId="1076"/>
          <ac:graphicFrameMkLst>
            <pc:docMk/>
            <pc:sldMk cId="0" sldId="488"/>
            <ac:graphicFrameMk id="291856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48:26.507" v="910"/>
          <ac:graphicFrameMkLst>
            <pc:docMk/>
            <pc:sldMk cId="0" sldId="488"/>
            <ac:graphicFrameMk id="291858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47:43.164" v="906" actId="14100"/>
          <ac:graphicFrameMkLst>
            <pc:docMk/>
            <pc:sldMk cId="0" sldId="488"/>
            <ac:graphicFrameMk id="291860" creationId="{00000000-0000-0000-0000-000000000000}"/>
          </ac:graphicFrameMkLst>
        </pc:graphicFrameChg>
        <pc:graphicFrameChg chg="del mod">
          <ac:chgData name="Jun Cai" userId="57e790d697ad4281" providerId="LiveId" clId="{0357108C-0B71-492D-ADD1-04BCFA1B8404}" dt="2019-06-12T14:37:11.225" v="815" actId="478"/>
          <ac:graphicFrameMkLst>
            <pc:docMk/>
            <pc:sldMk cId="0" sldId="488"/>
            <ac:graphicFrameMk id="291862" creationId="{00000000-0000-0000-0000-000000000000}"/>
          </ac:graphicFrameMkLst>
        </pc:graphicFrameChg>
        <pc:graphicFrameChg chg="del mod">
          <ac:chgData name="Jun Cai" userId="57e790d697ad4281" providerId="LiveId" clId="{0357108C-0B71-492D-ADD1-04BCFA1B8404}" dt="2019-06-12T14:46:33.169" v="872" actId="478"/>
          <ac:graphicFrameMkLst>
            <pc:docMk/>
            <pc:sldMk cId="0" sldId="488"/>
            <ac:graphicFrameMk id="291864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47:12.242" v="900"/>
          <ac:graphicFrameMkLst>
            <pc:docMk/>
            <pc:sldMk cId="0" sldId="488"/>
            <ac:graphicFrameMk id="291866" creationId="{00000000-0000-0000-0000-000000000000}"/>
          </ac:graphicFrameMkLst>
        </pc:graphicFrameChg>
      </pc:sldChg>
      <pc:sldChg chg="modSp">
        <pc:chgData name="Jun Cai" userId="57e790d697ad4281" providerId="LiveId" clId="{0357108C-0B71-492D-ADD1-04BCFA1B8404}" dt="2019-06-12T14:38:24.564" v="818"/>
        <pc:sldMkLst>
          <pc:docMk/>
          <pc:sldMk cId="0" sldId="489"/>
        </pc:sldMkLst>
        <pc:graphicFrameChg chg="mod">
          <ac:chgData name="Jun Cai" userId="57e790d697ad4281" providerId="LiveId" clId="{0357108C-0B71-492D-ADD1-04BCFA1B8404}" dt="2019-06-12T14:38:24.564" v="818"/>
          <ac:graphicFrameMkLst>
            <pc:docMk/>
            <pc:sldMk cId="0" sldId="489"/>
            <ac:graphicFrameMk id="31755" creationId="{00000000-0000-0000-0000-000000000000}"/>
          </ac:graphicFrameMkLst>
        </pc:graphicFrameChg>
      </pc:sldChg>
      <pc:sldChg chg="modSp modAnim">
        <pc:chgData name="Jun Cai" userId="57e790d697ad4281" providerId="LiveId" clId="{0357108C-0B71-492D-ADD1-04BCFA1B8404}" dt="2019-06-12T14:43:57.640" v="865"/>
        <pc:sldMkLst>
          <pc:docMk/>
          <pc:sldMk cId="0" sldId="493"/>
        </pc:sldMkLst>
        <pc:spChg chg="mod">
          <ac:chgData name="Jun Cai" userId="57e790d697ad4281" providerId="LiveId" clId="{0357108C-0B71-492D-ADD1-04BCFA1B8404}" dt="2019-06-12T13:29:44.078" v="1" actId="20577"/>
          <ac:spMkLst>
            <pc:docMk/>
            <pc:sldMk cId="0" sldId="493"/>
            <ac:spMk id="11" creationId="{00000000-0000-0000-0000-000000000000}"/>
          </ac:spMkLst>
        </pc:spChg>
        <pc:graphicFrameChg chg="mod">
          <ac:chgData name="Jun Cai" userId="57e790d697ad4281" providerId="LiveId" clId="{0357108C-0B71-492D-ADD1-04BCFA1B8404}" dt="2019-06-12T13:57:49.951" v="394"/>
          <ac:graphicFrameMkLst>
            <pc:docMk/>
            <pc:sldMk cId="0" sldId="493"/>
            <ac:graphicFrameMk id="10" creationId="{00000000-0000-0000-0000-000000000000}"/>
          </ac:graphicFrameMkLst>
        </pc:graphicFrameChg>
      </pc:sldChg>
      <pc:sldChg chg="modSp">
        <pc:chgData name="Jun Cai" userId="57e790d697ad4281" providerId="LiveId" clId="{0357108C-0B71-492D-ADD1-04BCFA1B8404}" dt="2019-06-12T14:50:32.684" v="919" actId="14100"/>
        <pc:sldMkLst>
          <pc:docMk/>
          <pc:sldMk cId="0" sldId="496"/>
        </pc:sldMkLst>
        <pc:spChg chg="mod">
          <ac:chgData name="Jun Cai" userId="57e790d697ad4281" providerId="LiveId" clId="{0357108C-0B71-492D-ADD1-04BCFA1B8404}" dt="2019-06-12T14:50:32.684" v="919" actId="14100"/>
          <ac:spMkLst>
            <pc:docMk/>
            <pc:sldMk cId="0" sldId="496"/>
            <ac:spMk id="34826" creationId="{00000000-0000-0000-0000-000000000000}"/>
          </ac:spMkLst>
        </pc:spChg>
        <pc:grpChg chg="mod">
          <ac:chgData name="Jun Cai" userId="57e790d697ad4281" providerId="LiveId" clId="{0357108C-0B71-492D-ADD1-04BCFA1B8404}" dt="2019-06-12T14:50:32.684" v="919" actId="14100"/>
          <ac:grpSpMkLst>
            <pc:docMk/>
            <pc:sldMk cId="0" sldId="496"/>
            <ac:grpSpMk id="29713" creationId="{00000000-0000-0000-0000-000000000000}"/>
          </ac:grpSpMkLst>
        </pc:grpChg>
        <pc:graphicFrameChg chg="mod">
          <ac:chgData name="Jun Cai" userId="57e790d697ad4281" providerId="LiveId" clId="{0357108C-0B71-492D-ADD1-04BCFA1B8404}" dt="2019-06-12T14:50:28.248" v="916"/>
          <ac:graphicFrameMkLst>
            <pc:docMk/>
            <pc:sldMk cId="0" sldId="496"/>
            <ac:graphicFrameMk id="34827" creationId="{00000000-0000-0000-0000-000000000000}"/>
          </ac:graphicFrameMkLst>
        </pc:graphicFrameChg>
      </pc:sldChg>
      <pc:sldChg chg="delSp modSp delAnim modAnim">
        <pc:chgData name="Jun Cai" userId="57e790d697ad4281" providerId="LiveId" clId="{0357108C-0B71-492D-ADD1-04BCFA1B8404}" dt="2019-06-12T14:30:56.990" v="708" actId="1037"/>
        <pc:sldMkLst>
          <pc:docMk/>
          <pc:sldMk cId="1281587547" sldId="519"/>
        </pc:sldMkLst>
        <pc:spChg chg="mod">
          <ac:chgData name="Jun Cai" userId="57e790d697ad4281" providerId="LiveId" clId="{0357108C-0B71-492D-ADD1-04BCFA1B8404}" dt="2019-06-12T13:54:05.691" v="388"/>
          <ac:spMkLst>
            <pc:docMk/>
            <pc:sldMk cId="1281587547" sldId="519"/>
            <ac:spMk id="11" creationId="{00000000-0000-0000-0000-000000000000}"/>
          </ac:spMkLst>
        </pc:spChg>
        <pc:graphicFrameChg chg="del mod">
          <ac:chgData name="Jun Cai" userId="57e790d697ad4281" providerId="LiveId" clId="{0357108C-0B71-492D-ADD1-04BCFA1B8404}" dt="2019-06-12T13:51:39.674" v="340" actId="478"/>
          <ac:graphicFrameMkLst>
            <pc:docMk/>
            <pc:sldMk cId="1281587547" sldId="519"/>
            <ac:graphicFrameMk id="1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0:56.990" v="708" actId="1037"/>
          <ac:graphicFrameMkLst>
            <pc:docMk/>
            <pc:sldMk cId="1281587547" sldId="519"/>
            <ac:graphicFrameMk id="300039" creationId="{00000000-0000-0000-0000-000000000000}"/>
          </ac:graphicFrameMkLst>
        </pc:graphicFrameChg>
      </pc:sldChg>
      <pc:sldChg chg="addSp delSp modSp modAnim">
        <pc:chgData name="Jun Cai" userId="57e790d697ad4281" providerId="LiveId" clId="{0357108C-0B71-492D-ADD1-04BCFA1B8404}" dt="2019-06-12T14:52:46.627" v="922"/>
        <pc:sldMkLst>
          <pc:docMk/>
          <pc:sldMk cId="3785488699" sldId="520"/>
        </pc:sldMkLst>
        <pc:spChg chg="add mod">
          <ac:chgData name="Jun Cai" userId="57e790d697ad4281" providerId="LiveId" clId="{0357108C-0B71-492D-ADD1-04BCFA1B8404}" dt="2019-06-12T13:46:57.632" v="301" actId="164"/>
          <ac:spMkLst>
            <pc:docMk/>
            <pc:sldMk cId="3785488699" sldId="520"/>
            <ac:spMk id="9" creationId="{CD28F904-53F8-4CAF-9601-95381D12516D}"/>
          </ac:spMkLst>
        </pc:spChg>
        <pc:grpChg chg="add del mod">
          <ac:chgData name="Jun Cai" userId="57e790d697ad4281" providerId="LiveId" clId="{0357108C-0B71-492D-ADD1-04BCFA1B8404}" dt="2019-06-12T14:05:15.827" v="431" actId="478"/>
          <ac:grpSpMkLst>
            <pc:docMk/>
            <pc:sldMk cId="3785488699" sldId="520"/>
            <ac:grpSpMk id="2" creationId="{0AB38BEC-F00E-4DC8-B5A0-56FD4605B314}"/>
          </ac:grpSpMkLst>
        </pc:grpChg>
        <pc:graphicFrameChg chg="add mod">
          <ac:chgData name="Jun Cai" userId="57e790d697ad4281" providerId="LiveId" clId="{0357108C-0B71-492D-ADD1-04BCFA1B8404}" dt="2019-06-12T14:03:21.486" v="401"/>
          <ac:graphicFrameMkLst>
            <pc:docMk/>
            <pc:sldMk cId="3785488699" sldId="520"/>
            <ac:graphicFrameMk id="10" creationId="{7EAFD1CB-953F-4891-9324-C0AB59064A88}"/>
          </ac:graphicFrameMkLst>
        </pc:graphicFrameChg>
        <pc:graphicFrameChg chg="add mod">
          <ac:chgData name="Jun Cai" userId="57e790d697ad4281" providerId="LiveId" clId="{0357108C-0B71-492D-ADD1-04BCFA1B8404}" dt="2019-06-12T14:24:58.948" v="655" actId="1076"/>
          <ac:graphicFrameMkLst>
            <pc:docMk/>
            <pc:sldMk cId="3785488699" sldId="520"/>
            <ac:graphicFrameMk id="12" creationId="{E0E3CFCF-B99B-4107-955A-0AFCF1326CBF}"/>
          </ac:graphicFrameMkLst>
        </pc:graphicFrameChg>
        <pc:graphicFrameChg chg="add mod">
          <ac:chgData name="Jun Cai" userId="57e790d697ad4281" providerId="LiveId" clId="{0357108C-0B71-492D-ADD1-04BCFA1B8404}" dt="2019-06-12T14:52:46.627" v="922"/>
          <ac:graphicFrameMkLst>
            <pc:docMk/>
            <pc:sldMk cId="3785488699" sldId="520"/>
            <ac:graphicFrameMk id="13" creationId="{40EBBFBD-9012-41BC-970D-3A11DA75C394}"/>
          </ac:graphicFrameMkLst>
        </pc:graphicFrameChg>
        <pc:graphicFrameChg chg="mod">
          <ac:chgData name="Jun Cai" userId="57e790d697ad4281" providerId="LiveId" clId="{0357108C-0B71-492D-ADD1-04BCFA1B8404}" dt="2019-06-12T14:33:24.785" v="736"/>
          <ac:graphicFrameMkLst>
            <pc:docMk/>
            <pc:sldMk cId="3785488699" sldId="520"/>
            <ac:graphicFrameMk id="15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32:43.483" v="733" actId="1038"/>
          <ac:graphicFrameMkLst>
            <pc:docMk/>
            <pc:sldMk cId="3785488699" sldId="520"/>
            <ac:graphicFrameMk id="16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2T14:22:06.005" v="650" actId="14100"/>
          <ac:graphicFrameMkLst>
            <pc:docMk/>
            <pc:sldMk cId="3785488699" sldId="520"/>
            <ac:graphicFrameMk id="29703" creationId="{00000000-0000-0000-0000-000000000000}"/>
          </ac:graphicFrameMkLst>
        </pc:graphicFrameChg>
      </pc:sldChg>
      <pc:sldChg chg="addSp delSp modSp modAnim">
        <pc:chgData name="Jun Cai" userId="57e790d697ad4281" providerId="LiveId" clId="{0357108C-0B71-492D-ADD1-04BCFA1B8404}" dt="2019-06-16T14:04:34.018" v="3038"/>
        <pc:sldMkLst>
          <pc:docMk/>
          <pc:sldMk cId="40438005" sldId="525"/>
        </pc:sldMkLst>
        <pc:spChg chg="mod">
          <ac:chgData name="Jun Cai" userId="57e790d697ad4281" providerId="LiveId" clId="{0357108C-0B71-492D-ADD1-04BCFA1B8404}" dt="2019-06-16T02:14:09.224" v="967"/>
          <ac:spMkLst>
            <pc:docMk/>
            <pc:sldMk cId="40438005" sldId="525"/>
            <ac:spMk id="2" creationId="{00000000-0000-0000-0000-000000000000}"/>
          </ac:spMkLst>
        </pc:spChg>
        <pc:spChg chg="mod">
          <ac:chgData name="Jun Cai" userId="57e790d697ad4281" providerId="LiveId" clId="{0357108C-0B71-492D-ADD1-04BCFA1B8404}" dt="2019-06-16T13:57:44.080" v="2835" actId="1036"/>
          <ac:spMkLst>
            <pc:docMk/>
            <pc:sldMk cId="40438005" sldId="525"/>
            <ac:spMk id="15" creationId="{00000000-0000-0000-0000-000000000000}"/>
          </ac:spMkLst>
        </pc:spChg>
        <pc:spChg chg="mod">
          <ac:chgData name="Jun Cai" userId="57e790d697ad4281" providerId="LiveId" clId="{0357108C-0B71-492D-ADD1-04BCFA1B8404}" dt="2019-06-16T14:04:34.018" v="3038"/>
          <ac:spMkLst>
            <pc:docMk/>
            <pc:sldMk cId="40438005" sldId="525"/>
            <ac:spMk id="268294" creationId="{00000000-0000-0000-0000-000000000000}"/>
          </ac:spMkLst>
        </pc:spChg>
        <pc:graphicFrameChg chg="add del">
          <ac:chgData name="Jun Cai" userId="57e790d697ad4281" providerId="LiveId" clId="{0357108C-0B71-492D-ADD1-04BCFA1B8404}" dt="2019-06-16T13:56:28.289" v="2786" actId="478"/>
          <ac:graphicFrameMkLst>
            <pc:docMk/>
            <pc:sldMk cId="40438005" sldId="525"/>
            <ac:graphicFrameMk id="16" creationId="{E76CEC79-CA40-47E0-90FA-95B94B9D9F6E}"/>
          </ac:graphicFrameMkLst>
        </pc:graphicFrameChg>
        <pc:graphicFrameChg chg="add del">
          <ac:chgData name="Jun Cai" userId="57e790d697ad4281" providerId="LiveId" clId="{0357108C-0B71-492D-ADD1-04BCFA1B8404}" dt="2019-06-16T13:56:28.289" v="2786" actId="478"/>
          <ac:graphicFrameMkLst>
            <pc:docMk/>
            <pc:sldMk cId="40438005" sldId="525"/>
            <ac:graphicFrameMk id="17" creationId="{C87F669A-84B0-4D3A-942E-F868F4CD699E}"/>
          </ac:graphicFrameMkLst>
        </pc:graphicFrameChg>
        <pc:graphicFrameChg chg="add del mod">
          <ac:chgData name="Jun Cai" userId="57e790d697ad4281" providerId="LiveId" clId="{0357108C-0B71-492D-ADD1-04BCFA1B8404}" dt="2019-06-16T14:00:14.530" v="2903" actId="478"/>
          <ac:graphicFrameMkLst>
            <pc:docMk/>
            <pc:sldMk cId="40438005" sldId="525"/>
            <ac:graphicFrameMk id="18" creationId="{34F1A63E-8108-4D6F-B0FE-2C6B777CA224}"/>
          </ac:graphicFrameMkLst>
        </pc:graphicFrameChg>
        <pc:graphicFrameChg chg="add del">
          <ac:chgData name="Jun Cai" userId="57e790d697ad4281" providerId="LiveId" clId="{0357108C-0B71-492D-ADD1-04BCFA1B8404}" dt="2019-06-16T13:59:50.968" v="2876" actId="478"/>
          <ac:graphicFrameMkLst>
            <pc:docMk/>
            <pc:sldMk cId="40438005" sldId="525"/>
            <ac:graphicFrameMk id="19" creationId="{8364C600-DB03-455E-A36C-DB38D6ABE7AE}"/>
          </ac:graphicFrameMkLst>
        </pc:graphicFrameChg>
        <pc:graphicFrameChg chg="add mod">
          <ac:chgData name="Jun Cai" userId="57e790d697ad4281" providerId="LiveId" clId="{0357108C-0B71-492D-ADD1-04BCFA1B8404}" dt="2019-06-16T14:02:48.308" v="2997"/>
          <ac:graphicFrameMkLst>
            <pc:docMk/>
            <pc:sldMk cId="40438005" sldId="525"/>
            <ac:graphicFrameMk id="20" creationId="{5E58435A-2A35-456C-8547-38902CCE1C10}"/>
          </ac:graphicFrameMkLst>
        </pc:graphicFrameChg>
        <pc:graphicFrameChg chg="add mod">
          <ac:chgData name="Jun Cai" userId="57e790d697ad4281" providerId="LiveId" clId="{0357108C-0B71-492D-ADD1-04BCFA1B8404}" dt="2019-06-16T13:59:53.874" v="2898" actId="1035"/>
          <ac:graphicFrameMkLst>
            <pc:docMk/>
            <pc:sldMk cId="40438005" sldId="525"/>
            <ac:graphicFrameMk id="21" creationId="{467E391F-3B4D-4D6F-BA85-CE58F71D307F}"/>
          </ac:graphicFrameMkLst>
        </pc:graphicFrameChg>
        <pc:graphicFrameChg chg="add mod">
          <ac:chgData name="Jun Cai" userId="57e790d697ad4281" providerId="LiveId" clId="{0357108C-0B71-492D-ADD1-04BCFA1B8404}" dt="2019-06-16T14:02:19.698" v="2994"/>
          <ac:graphicFrameMkLst>
            <pc:docMk/>
            <pc:sldMk cId="40438005" sldId="525"/>
            <ac:graphicFrameMk id="22" creationId="{AB567F78-36A6-43A8-B859-DBA816D3CABD}"/>
          </ac:graphicFrameMkLst>
        </pc:graphicFrameChg>
        <pc:graphicFrameChg chg="del">
          <ac:chgData name="Jun Cai" userId="57e790d697ad4281" providerId="LiveId" clId="{0357108C-0B71-492D-ADD1-04BCFA1B8404}" dt="2019-06-16T02:10:37.231" v="937" actId="478"/>
          <ac:graphicFrameMkLst>
            <pc:docMk/>
            <pc:sldMk cId="40438005" sldId="525"/>
            <ac:graphicFrameMk id="19463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10:37.231" v="937" actId="478"/>
          <ac:graphicFrameMkLst>
            <pc:docMk/>
            <pc:sldMk cId="40438005" sldId="525"/>
            <ac:graphicFrameMk id="19467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10:37.231" v="937" actId="478"/>
          <ac:graphicFrameMkLst>
            <pc:docMk/>
            <pc:sldMk cId="40438005" sldId="525"/>
            <ac:graphicFrameMk id="19468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10:37.231" v="937" actId="478"/>
          <ac:graphicFrameMkLst>
            <pc:docMk/>
            <pc:sldMk cId="40438005" sldId="525"/>
            <ac:graphicFrameMk id="19469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3:58:00.690" v="2849" actId="1076"/>
          <ac:graphicFrameMkLst>
            <pc:docMk/>
            <pc:sldMk cId="40438005" sldId="525"/>
            <ac:graphicFrameMk id="268300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3:57:52.111" v="2847" actId="1036"/>
          <ac:graphicFrameMkLst>
            <pc:docMk/>
            <pc:sldMk cId="40438005" sldId="525"/>
            <ac:graphicFrameMk id="268302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3:57:52.111" v="2847" actId="1036"/>
          <ac:graphicFrameMkLst>
            <pc:docMk/>
            <pc:sldMk cId="40438005" sldId="525"/>
            <ac:graphicFrameMk id="26830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3:58:04.065" v="2850" actId="1076"/>
          <ac:graphicFrameMkLst>
            <pc:docMk/>
            <pc:sldMk cId="40438005" sldId="525"/>
            <ac:graphicFrameMk id="268308" creationId="{00000000-0000-0000-0000-000000000000}"/>
          </ac:graphicFrameMkLst>
        </pc:graphicFrameChg>
      </pc:sldChg>
      <pc:sldChg chg="addSp delSp modSp ord modAnim">
        <pc:chgData name="Jun Cai" userId="57e790d697ad4281" providerId="LiveId" clId="{0357108C-0B71-492D-ADD1-04BCFA1B8404}" dt="2019-06-16T14:04:35.956" v="3040"/>
        <pc:sldMkLst>
          <pc:docMk/>
          <pc:sldMk cId="207204151" sldId="526"/>
        </pc:sldMkLst>
        <pc:spChg chg="mod">
          <ac:chgData name="Jun Cai" userId="57e790d697ad4281" providerId="LiveId" clId="{0357108C-0B71-492D-ADD1-04BCFA1B8404}" dt="2019-06-16T14:03:48.007" v="3030" actId="1036"/>
          <ac:spMkLst>
            <pc:docMk/>
            <pc:sldMk cId="207204151" sldId="526"/>
            <ac:spMk id="15" creationId="{00000000-0000-0000-0000-000000000000}"/>
          </ac:spMkLst>
        </pc:spChg>
        <pc:spChg chg="mod">
          <ac:chgData name="Jun Cai" userId="57e790d697ad4281" providerId="LiveId" clId="{0357108C-0B71-492D-ADD1-04BCFA1B8404}" dt="2019-06-16T02:13:57.334" v="948" actId="1076"/>
          <ac:spMkLst>
            <pc:docMk/>
            <pc:sldMk cId="207204151" sldId="526"/>
            <ac:spMk id="16" creationId="{00000000-0000-0000-0000-000000000000}"/>
          </ac:spMkLst>
        </pc:spChg>
        <pc:spChg chg="mod">
          <ac:chgData name="Jun Cai" userId="57e790d697ad4281" providerId="LiveId" clId="{0357108C-0B71-492D-ADD1-04BCFA1B8404}" dt="2019-06-16T14:04:35.956" v="3040"/>
          <ac:spMkLst>
            <pc:docMk/>
            <pc:sldMk cId="207204151" sldId="526"/>
            <ac:spMk id="269318" creationId="{00000000-0000-0000-0000-000000000000}"/>
          </ac:spMkLst>
        </pc:spChg>
        <pc:graphicFrameChg chg="add mod">
          <ac:chgData name="Jun Cai" userId="57e790d697ad4281" providerId="LiveId" clId="{0357108C-0B71-492D-ADD1-04BCFA1B8404}" dt="2019-06-16T13:59:43.077" v="2875" actId="1037"/>
          <ac:graphicFrameMkLst>
            <pc:docMk/>
            <pc:sldMk cId="207204151" sldId="526"/>
            <ac:graphicFrameMk id="17" creationId="{8F7F1FB7-4385-4D86-B901-5ED716459D28}"/>
          </ac:graphicFrameMkLst>
        </pc:graphicFrameChg>
        <pc:graphicFrameChg chg="add del">
          <ac:chgData name="Jun Cai" userId="57e790d697ad4281" providerId="LiveId" clId="{0357108C-0B71-492D-ADD1-04BCFA1B8404}" dt="2019-06-16T14:02:10.167" v="2993"/>
          <ac:graphicFrameMkLst>
            <pc:docMk/>
            <pc:sldMk cId="207204151" sldId="526"/>
            <ac:graphicFrameMk id="18" creationId="{EFCFF4CC-CCAD-4D0F-956B-EA56D319A335}"/>
          </ac:graphicFrameMkLst>
        </pc:graphicFrameChg>
        <pc:graphicFrameChg chg="del mod">
          <ac:chgData name="Jun Cai" userId="57e790d697ad4281" providerId="LiveId" clId="{0357108C-0B71-492D-ADD1-04BCFA1B8404}" dt="2019-06-16T14:00:09.468" v="2902"/>
          <ac:graphicFrameMkLst>
            <pc:docMk/>
            <pc:sldMk cId="207204151" sldId="526"/>
            <ac:graphicFrameMk id="20487" creationId="{00000000-0000-0000-0000-000000000000}"/>
          </ac:graphicFrameMkLst>
        </pc:graphicFrameChg>
        <pc:graphicFrameChg chg="add del mod">
          <ac:chgData name="Jun Cai" userId="57e790d697ad4281" providerId="LiveId" clId="{0357108C-0B71-492D-ADD1-04BCFA1B8404}" dt="2019-06-16T14:02:06.854" v="2988" actId="478"/>
          <ac:graphicFrameMkLst>
            <pc:docMk/>
            <pc:sldMk cId="207204151" sldId="526"/>
            <ac:graphicFrameMk id="20491" creationId="{00000000-0000-0000-0000-000000000000}"/>
          </ac:graphicFrameMkLst>
        </pc:graphicFrameChg>
        <pc:graphicFrameChg chg="del mod">
          <ac:chgData name="Jun Cai" userId="57e790d697ad4281" providerId="LiveId" clId="{0357108C-0B71-492D-ADD1-04BCFA1B8404}" dt="2019-06-16T13:59:40.015" v="2867" actId="478"/>
          <ac:graphicFrameMkLst>
            <pc:docMk/>
            <pc:sldMk cId="207204151" sldId="526"/>
            <ac:graphicFrameMk id="20492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02:09:48.605" v="929" actId="1076"/>
          <ac:graphicFrameMkLst>
            <pc:docMk/>
            <pc:sldMk cId="207204151" sldId="526"/>
            <ac:graphicFrameMk id="20493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48.007" v="3030" actId="1036"/>
          <ac:graphicFrameMkLst>
            <pc:docMk/>
            <pc:sldMk cId="207204151" sldId="526"/>
            <ac:graphicFrameMk id="269321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48.007" v="3030" actId="1036"/>
          <ac:graphicFrameMkLst>
            <pc:docMk/>
            <pc:sldMk cId="207204151" sldId="526"/>
            <ac:graphicFrameMk id="269324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48.007" v="3030" actId="1036"/>
          <ac:graphicFrameMkLst>
            <pc:docMk/>
            <pc:sldMk cId="207204151" sldId="526"/>
            <ac:graphicFrameMk id="269325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48.007" v="3030" actId="1036"/>
          <ac:graphicFrameMkLst>
            <pc:docMk/>
            <pc:sldMk cId="207204151" sldId="526"/>
            <ac:graphicFrameMk id="269326" creationId="{00000000-0000-0000-0000-000000000000}"/>
          </ac:graphicFrameMkLst>
        </pc:graphicFrameChg>
        <pc:graphicFrameChg chg="mod">
          <ac:chgData name="Jun Cai" userId="57e790d697ad4281" providerId="LiveId" clId="{0357108C-0B71-492D-ADD1-04BCFA1B8404}" dt="2019-06-16T14:03:39.210" v="3022" actId="1076"/>
          <ac:graphicFrameMkLst>
            <pc:docMk/>
            <pc:sldMk cId="207204151" sldId="526"/>
            <ac:graphicFrameMk id="269330" creationId="{00000000-0000-0000-0000-000000000000}"/>
          </ac:graphicFrameMkLst>
        </pc:graphicFrameChg>
      </pc:sldChg>
      <pc:sldChg chg="addSp delSp modSp add delAnim modAnim">
        <pc:chgData name="Jun Cai" userId="57e790d697ad4281" providerId="LiveId" clId="{0357108C-0B71-492D-ADD1-04BCFA1B8404}" dt="2019-06-16T14:32:48.509" v="3089" actId="207"/>
        <pc:sldMkLst>
          <pc:docMk/>
          <pc:sldMk cId="825297019" sldId="527"/>
        </pc:sldMkLst>
        <pc:spChg chg="del mod">
          <ac:chgData name="Jun Cai" userId="57e790d697ad4281" providerId="LiveId" clId="{0357108C-0B71-492D-ADD1-04BCFA1B8404}" dt="2019-06-16T02:23:56.582" v="1070" actId="478"/>
          <ac:spMkLst>
            <pc:docMk/>
            <pc:sldMk cId="825297019" sldId="527"/>
            <ac:spMk id="2" creationId="{00000000-0000-0000-0000-000000000000}"/>
          </ac:spMkLst>
        </pc:spChg>
        <pc:spChg chg="add del mod">
          <ac:chgData name="Jun Cai" userId="57e790d697ad4281" providerId="LiveId" clId="{0357108C-0B71-492D-ADD1-04BCFA1B8404}" dt="2019-06-16T13:48:02.516" v="2550" actId="478"/>
          <ac:spMkLst>
            <pc:docMk/>
            <pc:sldMk cId="825297019" sldId="527"/>
            <ac:spMk id="2" creationId="{9336BE9E-61BE-4A3E-87D0-7418BB2966AA}"/>
          </ac:spMkLst>
        </pc:spChg>
        <pc:spChg chg="add mod">
          <ac:chgData name="Jun Cai" userId="57e790d697ad4281" providerId="LiveId" clId="{0357108C-0B71-492D-ADD1-04BCFA1B8404}" dt="2019-06-16T13:19:40.263" v="2026" actId="14100"/>
          <ac:spMkLst>
            <pc:docMk/>
            <pc:sldMk cId="825297019" sldId="527"/>
            <ac:spMk id="14" creationId="{F3234002-3A3E-4CE8-995F-A17ED94ED1E6}"/>
          </ac:spMkLst>
        </pc:spChg>
        <pc:spChg chg="del">
          <ac:chgData name="Jun Cai" userId="57e790d697ad4281" providerId="LiveId" clId="{0357108C-0B71-492D-ADD1-04BCFA1B8404}" dt="2019-06-16T02:19:56.026" v="1059" actId="478"/>
          <ac:spMkLst>
            <pc:docMk/>
            <pc:sldMk cId="825297019" sldId="527"/>
            <ac:spMk id="15" creationId="{00000000-0000-0000-0000-000000000000}"/>
          </ac:spMkLst>
        </pc:spChg>
        <pc:spChg chg="add mod">
          <ac:chgData name="Jun Cai" userId="57e790d697ad4281" providerId="LiveId" clId="{0357108C-0B71-492D-ADD1-04BCFA1B8404}" dt="2019-06-16T14:32:48.509" v="3089" actId="207"/>
          <ac:spMkLst>
            <pc:docMk/>
            <pc:sldMk cId="825297019" sldId="527"/>
            <ac:spMk id="21" creationId="{29954744-1FD5-43F2-9737-B70500147874}"/>
          </ac:spMkLst>
        </pc:spChg>
        <pc:spChg chg="add mod">
          <ac:chgData name="Jun Cai" userId="57e790d697ad4281" providerId="LiveId" clId="{0357108C-0B71-492D-ADD1-04BCFA1B8404}" dt="2019-06-16T13:48:53.448" v="2561" actId="14100"/>
          <ac:spMkLst>
            <pc:docMk/>
            <pc:sldMk cId="825297019" sldId="527"/>
            <ac:spMk id="23" creationId="{00DBF12E-2FB8-4E86-9969-58E063A4DBC5}"/>
          </ac:spMkLst>
        </pc:spChg>
        <pc:spChg chg="add del mod">
          <ac:chgData name="Jun Cai" userId="57e790d697ad4281" providerId="LiveId" clId="{0357108C-0B71-492D-ADD1-04BCFA1B8404}" dt="2019-06-16T13:48:02.516" v="2550" actId="478"/>
          <ac:spMkLst>
            <pc:docMk/>
            <pc:sldMk cId="825297019" sldId="527"/>
            <ac:spMk id="25" creationId="{7FBF8794-5A51-40F1-B1CF-EDED8549CCEF}"/>
          </ac:spMkLst>
        </pc:spChg>
        <pc:spChg chg="add mod">
          <ac:chgData name="Jun Cai" userId="57e790d697ad4281" providerId="LiveId" clId="{0357108C-0B71-492D-ADD1-04BCFA1B8404}" dt="2019-06-16T13:51:37.963" v="2783"/>
          <ac:spMkLst>
            <pc:docMk/>
            <pc:sldMk cId="825297019" sldId="527"/>
            <ac:spMk id="30" creationId="{CAE47166-F77C-4B43-87E3-FD4F065013BE}"/>
          </ac:spMkLst>
        </pc:spChg>
        <pc:spChg chg="del">
          <ac:chgData name="Jun Cai" userId="57e790d697ad4281" providerId="LiveId" clId="{0357108C-0B71-492D-ADD1-04BCFA1B8404}" dt="2019-06-16T13:17:39.794" v="1901" actId="478"/>
          <ac:spMkLst>
            <pc:docMk/>
            <pc:sldMk cId="825297019" sldId="527"/>
            <ac:spMk id="19459" creationId="{00000000-0000-0000-0000-000000000000}"/>
          </ac:spMkLst>
        </pc:spChg>
        <pc:spChg chg="mod">
          <ac:chgData name="Jun Cai" userId="57e790d697ad4281" providerId="LiveId" clId="{0357108C-0B71-492D-ADD1-04BCFA1B8404}" dt="2019-06-16T13:35:24.399" v="2296" actId="164"/>
          <ac:spMkLst>
            <pc:docMk/>
            <pc:sldMk cId="825297019" sldId="527"/>
            <ac:spMk id="268294" creationId="{00000000-0000-0000-0000-000000000000}"/>
          </ac:spMkLst>
        </pc:spChg>
        <pc:grpChg chg="add mod">
          <ac:chgData name="Jun Cai" userId="57e790d697ad4281" providerId="LiveId" clId="{0357108C-0B71-492D-ADD1-04BCFA1B8404}" dt="2019-06-16T13:35:24.399" v="2296" actId="164"/>
          <ac:grpSpMkLst>
            <pc:docMk/>
            <pc:sldMk cId="825297019" sldId="527"/>
            <ac:grpSpMk id="3" creationId="{82FFD8A4-667A-40DC-A566-E9D9CF00D55D}"/>
          </ac:grpSpMkLst>
        </pc:grpChg>
        <pc:graphicFrameChg chg="mod">
          <ac:chgData name="Jun Cai" userId="57e790d697ad4281" providerId="LiveId" clId="{0357108C-0B71-492D-ADD1-04BCFA1B8404}" dt="2019-06-16T13:38:37.342" v="2458"/>
          <ac:graphicFrameMkLst>
            <pc:docMk/>
            <pc:sldMk cId="825297019" sldId="527"/>
            <ac:graphicFrameMk id="16" creationId="{E76CEC79-CA40-47E0-90FA-95B94B9D9F6E}"/>
          </ac:graphicFrameMkLst>
        </pc:graphicFrameChg>
        <pc:graphicFrameChg chg="del mod">
          <ac:chgData name="Jun Cai" userId="57e790d697ad4281" providerId="LiveId" clId="{0357108C-0B71-492D-ADD1-04BCFA1B8404}" dt="2019-06-16T13:18:19.328" v="1912" actId="478"/>
          <ac:graphicFrameMkLst>
            <pc:docMk/>
            <pc:sldMk cId="825297019" sldId="527"/>
            <ac:graphicFrameMk id="17" creationId="{C87F669A-84B0-4D3A-942E-F868F4CD699E}"/>
          </ac:graphicFrameMkLst>
        </pc:graphicFrameChg>
        <pc:graphicFrameChg chg="del">
          <ac:chgData name="Jun Cai" userId="57e790d697ad4281" providerId="LiveId" clId="{0357108C-0B71-492D-ADD1-04BCFA1B8404}" dt="2019-06-16T13:17:42.200" v="1902" actId="478"/>
          <ac:graphicFrameMkLst>
            <pc:docMk/>
            <pc:sldMk cId="825297019" sldId="527"/>
            <ac:graphicFrameMk id="18" creationId="{34F1A63E-8108-4D6F-B0FE-2C6B777CA224}"/>
          </ac:graphicFrameMkLst>
        </pc:graphicFrameChg>
        <pc:graphicFrameChg chg="del">
          <ac:chgData name="Jun Cai" userId="57e790d697ad4281" providerId="LiveId" clId="{0357108C-0B71-492D-ADD1-04BCFA1B8404}" dt="2019-06-16T13:17:45.310" v="1903" actId="478"/>
          <ac:graphicFrameMkLst>
            <pc:docMk/>
            <pc:sldMk cId="825297019" sldId="527"/>
            <ac:graphicFrameMk id="19" creationId="{8364C600-DB03-455E-A36C-DB38D6ABE7AE}"/>
          </ac:graphicFrameMkLst>
        </pc:graphicFrameChg>
        <pc:graphicFrameChg chg="add mod">
          <ac:chgData name="Jun Cai" userId="57e790d697ad4281" providerId="LiveId" clId="{0357108C-0B71-492D-ADD1-04BCFA1B8404}" dt="2019-06-16T14:06:21.808" v="3043"/>
          <ac:graphicFrameMkLst>
            <pc:docMk/>
            <pc:sldMk cId="825297019" sldId="527"/>
            <ac:graphicFrameMk id="20" creationId="{9F7A8140-DAD0-4002-9368-52FEB40E2E99}"/>
          </ac:graphicFrameMkLst>
        </pc:graphicFrameChg>
        <pc:graphicFrameChg chg="add del mod">
          <ac:chgData name="Jun Cai" userId="57e790d697ad4281" providerId="LiveId" clId="{0357108C-0B71-492D-ADD1-04BCFA1B8404}" dt="2019-06-16T13:50:16.354" v="2576" actId="478"/>
          <ac:graphicFrameMkLst>
            <pc:docMk/>
            <pc:sldMk cId="825297019" sldId="527"/>
            <ac:graphicFrameMk id="22" creationId="{9DBC3F45-ABCE-4438-A854-BD03B32ADDA4}"/>
          </ac:graphicFrameMkLst>
        </pc:graphicFrameChg>
        <pc:graphicFrameChg chg="add mod">
          <ac:chgData name="Jun Cai" userId="57e790d697ad4281" providerId="LiveId" clId="{0357108C-0B71-492D-ADD1-04BCFA1B8404}" dt="2019-06-16T13:50:01.525" v="2571"/>
          <ac:graphicFrameMkLst>
            <pc:docMk/>
            <pc:sldMk cId="825297019" sldId="527"/>
            <ac:graphicFrameMk id="24" creationId="{21E88F7A-262E-4AB9-B34C-FD72EA8C9CAF}"/>
          </ac:graphicFrameMkLst>
        </pc:graphicFrameChg>
        <pc:graphicFrameChg chg="add del mod">
          <ac:chgData name="Jun Cai" userId="57e790d697ad4281" providerId="LiveId" clId="{0357108C-0B71-492D-ADD1-04BCFA1B8404}" dt="2019-06-16T13:48:02.516" v="2550" actId="478"/>
          <ac:graphicFrameMkLst>
            <pc:docMk/>
            <pc:sldMk cId="825297019" sldId="527"/>
            <ac:graphicFrameMk id="26" creationId="{692D3AD4-F3B7-4AB8-A47B-820D8165A887}"/>
          </ac:graphicFrameMkLst>
        </pc:graphicFrameChg>
        <pc:graphicFrameChg chg="add mod">
          <ac:chgData name="Jun Cai" userId="57e790d697ad4281" providerId="LiveId" clId="{0357108C-0B71-492D-ADD1-04BCFA1B8404}" dt="2019-06-16T13:35:24.399" v="2296" actId="164"/>
          <ac:graphicFrameMkLst>
            <pc:docMk/>
            <pc:sldMk cId="825297019" sldId="527"/>
            <ac:graphicFrameMk id="27" creationId="{66D98792-3391-41EB-996D-EDD89CADC033}"/>
          </ac:graphicFrameMkLst>
        </pc:graphicFrameChg>
        <pc:graphicFrameChg chg="add mod">
          <ac:chgData name="Jun Cai" userId="57e790d697ad4281" providerId="LiveId" clId="{0357108C-0B71-492D-ADD1-04BCFA1B8404}" dt="2019-06-16T13:48:35.089" v="2556" actId="1076"/>
          <ac:graphicFrameMkLst>
            <pc:docMk/>
            <pc:sldMk cId="825297019" sldId="527"/>
            <ac:graphicFrameMk id="28" creationId="{4D18A0AB-5956-439B-B7BF-7CEFCE4AF130}"/>
          </ac:graphicFrameMkLst>
        </pc:graphicFrameChg>
        <pc:graphicFrameChg chg="add mod">
          <ac:chgData name="Jun Cai" userId="57e790d697ad4281" providerId="LiveId" clId="{0357108C-0B71-492D-ADD1-04BCFA1B8404}" dt="2019-06-16T13:50:26.144" v="2580" actId="1076"/>
          <ac:graphicFrameMkLst>
            <pc:docMk/>
            <pc:sldMk cId="825297019" sldId="527"/>
            <ac:graphicFrameMk id="29" creationId="{B6D1E713-A170-4A93-803B-9EBA70BF80E3}"/>
          </ac:graphicFrameMkLst>
        </pc:graphicFrameChg>
        <pc:graphicFrameChg chg="del">
          <ac:chgData name="Jun Cai" userId="57e790d697ad4281" providerId="LiveId" clId="{0357108C-0B71-492D-ADD1-04BCFA1B8404}" dt="2019-06-16T02:23:45.317" v="1063" actId="478"/>
          <ac:graphicFrameMkLst>
            <pc:docMk/>
            <pc:sldMk cId="825297019" sldId="527"/>
            <ac:graphicFrameMk id="268299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23:53.067" v="1067" actId="478"/>
          <ac:graphicFrameMkLst>
            <pc:docMk/>
            <pc:sldMk cId="825297019" sldId="527"/>
            <ac:graphicFrameMk id="268300" creationId="{00000000-0000-0000-0000-000000000000}"/>
          </ac:graphicFrameMkLst>
        </pc:graphicFrameChg>
        <pc:graphicFrameChg chg="del mod">
          <ac:chgData name="Jun Cai" userId="57e790d697ad4281" providerId="LiveId" clId="{0357108C-0B71-492D-ADD1-04BCFA1B8404}" dt="2019-06-16T13:20:13.319" v="2032" actId="478"/>
          <ac:graphicFrameMkLst>
            <pc:docMk/>
            <pc:sldMk cId="825297019" sldId="527"/>
            <ac:graphicFrameMk id="268302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23:50.379" v="1065" actId="478"/>
          <ac:graphicFrameMkLst>
            <pc:docMk/>
            <pc:sldMk cId="825297019" sldId="527"/>
            <ac:graphicFrameMk id="268303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23:52.379" v="1066" actId="478"/>
          <ac:graphicFrameMkLst>
            <pc:docMk/>
            <pc:sldMk cId="825297019" sldId="527"/>
            <ac:graphicFrameMk id="268304" creationId="{00000000-0000-0000-0000-000000000000}"/>
          </ac:graphicFrameMkLst>
        </pc:graphicFrameChg>
        <pc:graphicFrameChg chg="del">
          <ac:chgData name="Jun Cai" userId="57e790d697ad4281" providerId="LiveId" clId="{0357108C-0B71-492D-ADD1-04BCFA1B8404}" dt="2019-06-16T02:23:53.770" v="1068" actId="478"/>
          <ac:graphicFrameMkLst>
            <pc:docMk/>
            <pc:sldMk cId="825297019" sldId="527"/>
            <ac:graphicFrameMk id="268308" creationId="{00000000-0000-0000-0000-000000000000}"/>
          </ac:graphicFrameMkLst>
        </pc:graphicFrameChg>
      </pc:sldChg>
      <pc:sldChg chg="modSp add modAnim">
        <pc:chgData name="Jun Cai" userId="57e790d697ad4281" providerId="LiveId" clId="{0357108C-0B71-492D-ADD1-04BCFA1B8404}" dt="2019-06-16T14:34:31.001" v="3146" actId="6549"/>
        <pc:sldMkLst>
          <pc:docMk/>
          <pc:sldMk cId="2954395463" sldId="528"/>
        </pc:sldMkLst>
        <pc:spChg chg="mod">
          <ac:chgData name="Jun Cai" userId="57e790d697ad4281" providerId="LiveId" clId="{0357108C-0B71-492D-ADD1-04BCFA1B8404}" dt="2019-06-16T14:08:11.455" v="3044" actId="1076"/>
          <ac:spMkLst>
            <pc:docMk/>
            <pc:sldMk cId="2954395463" sldId="528"/>
            <ac:spMk id="2" creationId="{9336BE9E-61BE-4A3E-87D0-7418BB2966AA}"/>
          </ac:spMkLst>
        </pc:spChg>
        <pc:spChg chg="mod">
          <ac:chgData name="Jun Cai" userId="57e790d697ad4281" providerId="LiveId" clId="{0357108C-0B71-492D-ADD1-04BCFA1B8404}" dt="2019-06-16T14:32:55.304" v="3095" actId="207"/>
          <ac:spMkLst>
            <pc:docMk/>
            <pc:sldMk cId="2954395463" sldId="528"/>
            <ac:spMk id="21" creationId="{29954744-1FD5-43F2-9737-B70500147874}"/>
          </ac:spMkLst>
        </pc:spChg>
        <pc:spChg chg="mod">
          <ac:chgData name="Jun Cai" userId="57e790d697ad4281" providerId="LiveId" clId="{0357108C-0B71-492D-ADD1-04BCFA1B8404}" dt="2019-06-16T14:34:31.001" v="3146" actId="6549"/>
          <ac:spMkLst>
            <pc:docMk/>
            <pc:sldMk cId="2954395463" sldId="528"/>
            <ac:spMk id="23" creationId="{00DBF12E-2FB8-4E86-9969-58E063A4DBC5}"/>
          </ac:spMkLst>
        </pc:spChg>
        <pc:graphicFrameChg chg="mod">
          <ac:chgData name="Jun Cai" userId="57e790d697ad4281" providerId="LiveId" clId="{0357108C-0B71-492D-ADD1-04BCFA1B8404}" dt="2019-06-16T14:08:14.799" v="3045" actId="1076"/>
          <ac:graphicFrameMkLst>
            <pc:docMk/>
            <pc:sldMk cId="2954395463" sldId="528"/>
            <ac:graphicFrameMk id="26" creationId="{692D3AD4-F3B7-4AB8-A47B-820D8165A887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5" Type="http://schemas.openxmlformats.org/officeDocument/2006/relationships/image" Target="../media/image125.wmf"/><Relationship Id="rId4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25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25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4" Type="http://schemas.openxmlformats.org/officeDocument/2006/relationships/image" Target="../media/image15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A5887148-F073-484C-A89B-F923ECA03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7401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3BF0-D535-4612-AD33-6CBE8A859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52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1CF5A-0218-461C-84C2-B6EA4213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76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704EE-73A3-4B05-BD91-87F6E87CC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14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5AEF0-7F98-4FFF-9C8A-6B9B63F945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1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BAB85-B302-422C-B5F5-BC4B407198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02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F19A9-29FD-4A76-A132-0965EEDA14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90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86FCE-592F-4B7D-A78C-063E1931F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8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4BC54-752E-45A5-9B6F-B420850E4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86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7C724-C08D-4603-9992-D00F35C34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48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8A590-E7BF-4A12-839A-C92F52FB26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0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322B3-4014-4AC0-B326-917F4370CE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46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6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6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B68D892-BB93-4688-938E-6C841B6834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0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98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2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2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2.wmf"/><Relationship Id="rId1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1016000" y="1746250"/>
            <a:ext cx="69215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17-7  </a:t>
            </a:r>
            <a:br>
              <a:rPr kumimoji="1" lang="en-US" altLang="zh-C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kumimoji="1"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电化学平衡计算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1800225" y="3998913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Electrochemical-Equilibrium Calculations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514350"/>
            <a:ext cx="8324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试为下列反应设计原电池，并写出电池反应电势表达式。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52450" y="184785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(b)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711899"/>
              </p:ext>
            </p:extLst>
          </p:nvPr>
        </p:nvGraphicFramePr>
        <p:xfrm>
          <a:off x="2245700" y="1013270"/>
          <a:ext cx="6540106" cy="54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073320" imgH="253800" progId="Equation.DSMT4">
                  <p:embed/>
                </p:oleObj>
              </mc:Choice>
              <mc:Fallback>
                <p:oleObj name="Equation" r:id="rId3" imgW="3073320" imgH="253800" progId="Equation.DSMT4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700" y="1013270"/>
                        <a:ext cx="6540106" cy="546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930315"/>
              </p:ext>
            </p:extLst>
          </p:nvPr>
        </p:nvGraphicFramePr>
        <p:xfrm>
          <a:off x="2247900" y="1552575"/>
          <a:ext cx="5918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755800" imgH="241200" progId="Equation.DSMT4">
                  <p:embed/>
                </p:oleObj>
              </mc:Choice>
              <mc:Fallback>
                <p:oleObj name="Equation" r:id="rId5" imgW="2755800" imgH="241200" progId="Equation.DSMT4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552575"/>
                        <a:ext cx="5918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786887"/>
              </p:ext>
            </p:extLst>
          </p:nvPr>
        </p:nvGraphicFramePr>
        <p:xfrm>
          <a:off x="3279775" y="2276475"/>
          <a:ext cx="39560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688760" imgH="253800" progId="Equation.DSMT4">
                  <p:embed/>
                </p:oleObj>
              </mc:Choice>
              <mc:Fallback>
                <p:oleObj name="Equation" r:id="rId7" imgW="1688760" imgH="253800" progId="Equation.DSMT4">
                  <p:embed/>
                  <p:pic>
                    <p:nvPicPr>
                      <p:cNvPr id="279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2276475"/>
                        <a:ext cx="395605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680761"/>
              </p:ext>
            </p:extLst>
          </p:nvPr>
        </p:nvGraphicFramePr>
        <p:xfrm>
          <a:off x="3308350" y="3557588"/>
          <a:ext cx="48148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044440" imgH="253800" progId="Equation.DSMT4">
                  <p:embed/>
                </p:oleObj>
              </mc:Choice>
              <mc:Fallback>
                <p:oleObj name="Equation" r:id="rId9" imgW="2044440" imgH="253800" progId="Equation.DSMT4">
                  <p:embed/>
                  <p:pic>
                    <p:nvPicPr>
                      <p:cNvPr id="2795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557588"/>
                        <a:ext cx="4814888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5838"/>
              </p:ext>
            </p:extLst>
          </p:nvPr>
        </p:nvGraphicFramePr>
        <p:xfrm>
          <a:off x="3605213" y="2928938"/>
          <a:ext cx="30114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333440" imgH="253800" progId="Equation.DSMT4">
                  <p:embed/>
                </p:oleObj>
              </mc:Choice>
              <mc:Fallback>
                <p:oleObj name="Equation" r:id="rId11" imgW="1333440" imgH="253800" progId="Equation.DSMT4">
                  <p:embed/>
                  <p:pic>
                    <p:nvPicPr>
                      <p:cNvPr id="27956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2928938"/>
                        <a:ext cx="30114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78690"/>
              </p:ext>
            </p:extLst>
          </p:nvPr>
        </p:nvGraphicFramePr>
        <p:xfrm>
          <a:off x="3787775" y="4110038"/>
          <a:ext cx="322262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1384200" imgH="253800" progId="Equation.DSMT4">
                  <p:embed/>
                </p:oleObj>
              </mc:Choice>
              <mc:Fallback>
                <p:oleObj name="Equation" r:id="rId13" imgW="1384200" imgH="253800" progId="Equation.DSMT4">
                  <p:embed/>
                  <p:pic>
                    <p:nvPicPr>
                      <p:cNvPr id="2795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4110038"/>
                        <a:ext cx="3222625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392640"/>
              </p:ext>
            </p:extLst>
          </p:nvPr>
        </p:nvGraphicFramePr>
        <p:xfrm>
          <a:off x="1325563" y="4786313"/>
          <a:ext cx="66929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2489040" imgH="241200" progId="Equation.DSMT4">
                  <p:embed/>
                </p:oleObj>
              </mc:Choice>
              <mc:Fallback>
                <p:oleObj name="Equation" r:id="rId15" imgW="2489040" imgH="241200" progId="Equation.DSMT4">
                  <p:embed/>
                  <p:pic>
                    <p:nvPicPr>
                      <p:cNvPr id="27957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786313"/>
                        <a:ext cx="66929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57329"/>
              </p:ext>
            </p:extLst>
          </p:nvPr>
        </p:nvGraphicFramePr>
        <p:xfrm>
          <a:off x="1317625" y="5359400"/>
          <a:ext cx="64817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17" imgW="2692080" imgH="495000" progId="Equation.DSMT4">
                  <p:embed/>
                </p:oleObj>
              </mc:Choice>
              <mc:Fallback>
                <p:oleObj name="Equation" r:id="rId17" imgW="2692080" imgH="495000" progId="Equation.DSMT4">
                  <p:embed/>
                  <p:pic>
                    <p:nvPicPr>
                      <p:cNvPr id="27957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5359400"/>
                        <a:ext cx="648176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6693" y="2283614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514350"/>
            <a:ext cx="832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4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由表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17–2               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与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</a:rPr>
              <a:t>                       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的数据，计算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552450" y="142875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解：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33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486642"/>
              </p:ext>
            </p:extLst>
          </p:nvPr>
        </p:nvGraphicFramePr>
        <p:xfrm>
          <a:off x="2632075" y="514350"/>
          <a:ext cx="1296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58720" imgH="228600" progId="Equation.DSMT4">
                  <p:embed/>
                </p:oleObj>
              </mc:Choice>
              <mc:Fallback>
                <p:oleObj name="Equation" r:id="rId3" imgW="558720" imgH="228600" progId="Equation.DSMT4">
                  <p:embed/>
                  <p:pic>
                    <p:nvPicPr>
                      <p:cNvPr id="1331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514350"/>
                        <a:ext cx="1296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6773"/>
              </p:ext>
            </p:extLst>
          </p:nvPr>
        </p:nvGraphicFramePr>
        <p:xfrm>
          <a:off x="4402138" y="557213"/>
          <a:ext cx="18827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1331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557213"/>
                        <a:ext cx="18827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17"/>
          <p:cNvSpPr txBox="1">
            <a:spLocks noChangeArrowheads="1"/>
          </p:cNvSpPr>
          <p:nvPr/>
        </p:nvSpPr>
        <p:spPr bwMode="auto">
          <a:xfrm>
            <a:off x="1733550" y="876300"/>
            <a:ext cx="278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的标准电势。</a:t>
            </a:r>
          </a:p>
        </p:txBody>
      </p:sp>
      <p:graphicFrame>
        <p:nvGraphicFramePr>
          <p:cNvPr id="13319" name="Object 18"/>
          <p:cNvGraphicFramePr>
            <a:graphicFrameLocks noChangeAspect="1"/>
          </p:cNvGraphicFramePr>
          <p:nvPr/>
        </p:nvGraphicFramePr>
        <p:xfrm>
          <a:off x="571500" y="919163"/>
          <a:ext cx="12763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583947" imgH="228501" progId="Equation.3">
                  <p:embed/>
                </p:oleObj>
              </mc:Choice>
              <mc:Fallback>
                <p:oleObj name="Equation" r:id="rId7" imgW="583947" imgH="228501" progId="Equation.3">
                  <p:embed/>
                  <p:pic>
                    <p:nvPicPr>
                      <p:cNvPr id="133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919163"/>
                        <a:ext cx="12763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9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698571"/>
              </p:ext>
            </p:extLst>
          </p:nvPr>
        </p:nvGraphicFramePr>
        <p:xfrm>
          <a:off x="2016125" y="1457325"/>
          <a:ext cx="6356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2806560" imgH="253800" progId="Equation.DSMT4">
                  <p:embed/>
                </p:oleObj>
              </mc:Choice>
              <mc:Fallback>
                <p:oleObj name="Equation" r:id="rId9" imgW="2806560" imgH="253800" progId="Equation.DSMT4">
                  <p:embed/>
                  <p:pic>
                    <p:nvPicPr>
                      <p:cNvPr id="2805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1457325"/>
                        <a:ext cx="6356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273115"/>
              </p:ext>
            </p:extLst>
          </p:nvPr>
        </p:nvGraphicFramePr>
        <p:xfrm>
          <a:off x="841375" y="2581275"/>
          <a:ext cx="77549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3492360" imgH="266400" progId="Equation.DSMT4">
                  <p:embed/>
                </p:oleObj>
              </mc:Choice>
              <mc:Fallback>
                <p:oleObj name="Equation" r:id="rId11" imgW="3492360" imgH="266400" progId="Equation.DSMT4">
                  <p:embed/>
                  <p:pic>
                    <p:nvPicPr>
                      <p:cNvPr id="2805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581275"/>
                        <a:ext cx="77549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749089"/>
              </p:ext>
            </p:extLst>
          </p:nvPr>
        </p:nvGraphicFramePr>
        <p:xfrm>
          <a:off x="1220788" y="3743325"/>
          <a:ext cx="65579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2869920" imgH="266400" progId="Equation.DSMT4">
                  <p:embed/>
                </p:oleObj>
              </mc:Choice>
              <mc:Fallback>
                <p:oleObj name="Equation" r:id="rId13" imgW="2869920" imgH="266400" progId="Equation.DSMT4">
                  <p:embed/>
                  <p:pic>
                    <p:nvPicPr>
                      <p:cNvPr id="2806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743325"/>
                        <a:ext cx="65579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238689"/>
              </p:ext>
            </p:extLst>
          </p:nvPr>
        </p:nvGraphicFramePr>
        <p:xfrm>
          <a:off x="2171700" y="2020888"/>
          <a:ext cx="4325938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1841400" imgH="279360" progId="Equation.DSMT4">
                  <p:embed/>
                </p:oleObj>
              </mc:Choice>
              <mc:Fallback>
                <p:oleObj name="Equation" r:id="rId15" imgW="1841400" imgH="279360" progId="Equation.DSMT4">
                  <p:embed/>
                  <p:pic>
                    <p:nvPicPr>
                      <p:cNvPr id="2806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2020888"/>
                        <a:ext cx="4325938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081"/>
              </p:ext>
            </p:extLst>
          </p:nvPr>
        </p:nvGraphicFramePr>
        <p:xfrm>
          <a:off x="2173288" y="3125788"/>
          <a:ext cx="49244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2095200" imgH="279360" progId="Equation.DSMT4">
                  <p:embed/>
                </p:oleObj>
              </mc:Choice>
              <mc:Fallback>
                <p:oleObj name="Equation" r:id="rId17" imgW="2095200" imgH="279360" progId="Equation.DSMT4">
                  <p:embed/>
                  <p:pic>
                    <p:nvPicPr>
                      <p:cNvPr id="2806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3125788"/>
                        <a:ext cx="49244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573583"/>
              </p:ext>
            </p:extLst>
          </p:nvPr>
        </p:nvGraphicFramePr>
        <p:xfrm>
          <a:off x="2222500" y="4368800"/>
          <a:ext cx="40703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1854000" imgH="279360" progId="Equation.DSMT4">
                  <p:embed/>
                </p:oleObj>
              </mc:Choice>
              <mc:Fallback>
                <p:oleObj name="Equation" r:id="rId19" imgW="1854000" imgH="279360" progId="Equation.DSMT4">
                  <p:embed/>
                  <p:pic>
                    <p:nvPicPr>
                      <p:cNvPr id="2806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368800"/>
                        <a:ext cx="40703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37550"/>
              </p:ext>
            </p:extLst>
          </p:nvPr>
        </p:nvGraphicFramePr>
        <p:xfrm>
          <a:off x="2108200" y="5038725"/>
          <a:ext cx="4473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1942920" imgH="241200" progId="Equation.DSMT4">
                  <p:embed/>
                </p:oleObj>
              </mc:Choice>
              <mc:Fallback>
                <p:oleObj name="Equation" r:id="rId21" imgW="1942920" imgH="241200" progId="Equation.DSMT4">
                  <p:embed/>
                  <p:pic>
                    <p:nvPicPr>
                      <p:cNvPr id="2806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5038725"/>
                        <a:ext cx="44735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61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98447"/>
              </p:ext>
            </p:extLst>
          </p:nvPr>
        </p:nvGraphicFramePr>
        <p:xfrm>
          <a:off x="519113" y="5673016"/>
          <a:ext cx="81391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3377880" imgH="279360" progId="Equation.DSMT4">
                  <p:embed/>
                </p:oleObj>
              </mc:Choice>
              <mc:Fallback>
                <p:oleObj name="Equation" r:id="rId23" imgW="3377880" imgH="279360" progId="Equation.DSMT4">
                  <p:embed/>
                  <p:pic>
                    <p:nvPicPr>
                      <p:cNvPr id="28061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5673016"/>
                        <a:ext cx="8139112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9" name="Text Box 1035"/>
          <p:cNvSpPr txBox="1">
            <a:spLocks noChangeArrowheads="1"/>
          </p:cNvSpPr>
          <p:nvPr/>
        </p:nvSpPr>
        <p:spPr bwMode="auto">
          <a:xfrm>
            <a:off x="517525" y="1374775"/>
            <a:ext cx="9271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4339" name="Text Box 1043"/>
          <p:cNvSpPr txBox="1">
            <a:spLocks noChangeArrowheads="1"/>
          </p:cNvSpPr>
          <p:nvPr/>
        </p:nvSpPr>
        <p:spPr bwMode="auto">
          <a:xfrm>
            <a:off x="495300" y="53340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为反应</a:t>
            </a:r>
          </a:p>
        </p:txBody>
      </p:sp>
      <p:sp>
        <p:nvSpPr>
          <p:cNvPr id="14340" name="Rectangle 1044"/>
          <p:cNvSpPr>
            <a:spLocks noChangeArrowheads="1"/>
          </p:cNvSpPr>
          <p:nvPr/>
        </p:nvSpPr>
        <p:spPr bwMode="auto">
          <a:xfrm>
            <a:off x="406400" y="96043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设计电池。</a:t>
            </a:r>
          </a:p>
        </p:txBody>
      </p:sp>
      <p:graphicFrame>
        <p:nvGraphicFramePr>
          <p:cNvPr id="14341" name="Object 10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91202"/>
              </p:ext>
            </p:extLst>
          </p:nvPr>
        </p:nvGraphicFramePr>
        <p:xfrm>
          <a:off x="2571750" y="581025"/>
          <a:ext cx="58816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412720" imgH="228600" progId="Equation.DSMT4">
                  <p:embed/>
                </p:oleObj>
              </mc:Choice>
              <mc:Fallback>
                <p:oleObj name="Equation" r:id="rId3" imgW="2412720" imgH="228600" progId="Equation.DSMT4">
                  <p:embed/>
                  <p:pic>
                    <p:nvPicPr>
                      <p:cNvPr id="14341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81025"/>
                        <a:ext cx="588168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1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554447"/>
              </p:ext>
            </p:extLst>
          </p:nvPr>
        </p:nvGraphicFramePr>
        <p:xfrm>
          <a:off x="3359150" y="1909763"/>
          <a:ext cx="38274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625400" imgH="253800" progId="Equation.DSMT4">
                  <p:embed/>
                </p:oleObj>
              </mc:Choice>
              <mc:Fallback>
                <p:oleObj name="Equation" r:id="rId5" imgW="1625400" imgH="253800" progId="Equation.DSMT4">
                  <p:embed/>
                  <p:pic>
                    <p:nvPicPr>
                      <p:cNvPr id="263191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909763"/>
                        <a:ext cx="38274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2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060368"/>
              </p:ext>
            </p:extLst>
          </p:nvPr>
        </p:nvGraphicFramePr>
        <p:xfrm>
          <a:off x="3252788" y="3179763"/>
          <a:ext cx="421005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726920" imgH="253800" progId="Equation.DSMT4">
                  <p:embed/>
                </p:oleObj>
              </mc:Choice>
              <mc:Fallback>
                <p:oleObj name="Equation" r:id="rId7" imgW="1726920" imgH="253800" progId="Equation.DSMT4">
                  <p:embed/>
                  <p:pic>
                    <p:nvPicPr>
                      <p:cNvPr id="263192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3179763"/>
                        <a:ext cx="421005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4" name="Object 1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873719"/>
              </p:ext>
            </p:extLst>
          </p:nvPr>
        </p:nvGraphicFramePr>
        <p:xfrm>
          <a:off x="3733800" y="2549525"/>
          <a:ext cx="22590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263194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49525"/>
                        <a:ext cx="22590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6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560424"/>
              </p:ext>
            </p:extLst>
          </p:nvPr>
        </p:nvGraphicFramePr>
        <p:xfrm>
          <a:off x="3395663" y="4010025"/>
          <a:ext cx="31273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282680" imgH="228600" progId="Equation.DSMT4">
                  <p:embed/>
                </p:oleObj>
              </mc:Choice>
              <mc:Fallback>
                <p:oleObj name="Equation" r:id="rId11" imgW="1282680" imgH="228600" progId="Equation.DSMT4">
                  <p:embed/>
                  <p:pic>
                    <p:nvPicPr>
                      <p:cNvPr id="263196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663" y="4010025"/>
                        <a:ext cx="31273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97" name="Object 1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069174"/>
              </p:ext>
            </p:extLst>
          </p:nvPr>
        </p:nvGraphicFramePr>
        <p:xfrm>
          <a:off x="1270000" y="4829175"/>
          <a:ext cx="65913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2501640" imgH="228600" progId="Equation.DSMT4">
                  <p:embed/>
                </p:oleObj>
              </mc:Choice>
              <mc:Fallback>
                <p:oleObj name="Equation" r:id="rId13" imgW="2501640" imgH="228600" progId="Equation.DSMT4">
                  <p:embed/>
                  <p:pic>
                    <p:nvPicPr>
                      <p:cNvPr id="263197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829175"/>
                        <a:ext cx="65913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23020" y="1911479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9" grpId="0" autoUpdateAnimBg="0"/>
      <p:bldP spid="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517525" y="1374775"/>
            <a:ext cx="1117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5299" y="527050"/>
            <a:ext cx="7744933" cy="957263"/>
            <a:chOff x="495299" y="325027"/>
            <a:chExt cx="7744933" cy="957263"/>
          </a:xfrm>
        </p:grpSpPr>
        <p:sp>
          <p:nvSpPr>
            <p:cNvPr id="15363" name="Text Box 7"/>
            <p:cNvSpPr txBox="1">
              <a:spLocks noChangeArrowheads="1"/>
            </p:cNvSpPr>
            <p:nvPr/>
          </p:nvSpPr>
          <p:spPr bwMode="auto">
            <a:xfrm>
              <a:off x="495299" y="533400"/>
              <a:ext cx="77449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为反应                                             设计电池。</a:t>
              </a:r>
            </a:p>
          </p:txBody>
        </p:sp>
        <p:graphicFrame>
          <p:nvGraphicFramePr>
            <p:cNvPr id="1536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478803"/>
                </p:ext>
              </p:extLst>
            </p:nvPr>
          </p:nvGraphicFramePr>
          <p:xfrm>
            <a:off x="2476500" y="325027"/>
            <a:ext cx="3868738" cy="957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1587240" imgH="393480" progId="Equation.DSMT4">
                    <p:embed/>
                  </p:oleObj>
                </mc:Choice>
                <mc:Fallback>
                  <p:oleObj name="Equation" r:id="rId3" imgW="1587240" imgH="393480" progId="Equation.DSMT4">
                    <p:embed/>
                    <p:pic>
                      <p:nvPicPr>
                        <p:cNvPr id="1536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0" y="325027"/>
                          <a:ext cx="3868738" cy="957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37591"/>
              </p:ext>
            </p:extLst>
          </p:nvPr>
        </p:nvGraphicFramePr>
        <p:xfrm>
          <a:off x="3084513" y="2189163"/>
          <a:ext cx="45497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866600" imgH="253800" progId="Equation.DSMT4">
                  <p:embed/>
                </p:oleObj>
              </mc:Choice>
              <mc:Fallback>
                <p:oleObj name="Equation" r:id="rId5" imgW="1866600" imgH="253800" progId="Equation.DSMT4">
                  <p:embed/>
                  <p:pic>
                    <p:nvPicPr>
                      <p:cNvPr id="266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2189163"/>
                        <a:ext cx="45497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970816"/>
              </p:ext>
            </p:extLst>
          </p:nvPr>
        </p:nvGraphicFramePr>
        <p:xfrm>
          <a:off x="3541713" y="2779713"/>
          <a:ext cx="32496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333440" imgH="253800" progId="Equation.DSMT4">
                  <p:embed/>
                </p:oleObj>
              </mc:Choice>
              <mc:Fallback>
                <p:oleObj name="Equation" r:id="rId7" imgW="1333440" imgH="253800" progId="Equation.DSMT4">
                  <p:embed/>
                  <p:pic>
                    <p:nvPicPr>
                      <p:cNvPr id="2662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2779713"/>
                        <a:ext cx="32496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343631"/>
              </p:ext>
            </p:extLst>
          </p:nvPr>
        </p:nvGraphicFramePr>
        <p:xfrm>
          <a:off x="1589088" y="5108575"/>
          <a:ext cx="604361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209680" imgH="253800" progId="Equation.DSMT4">
                  <p:embed/>
                </p:oleObj>
              </mc:Choice>
              <mc:Fallback>
                <p:oleObj name="Equation" r:id="rId9" imgW="2209680" imgH="253800" progId="Equation.DSMT4">
                  <p:embed/>
                  <p:pic>
                    <p:nvPicPr>
                      <p:cNvPr id="2662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5108575"/>
                        <a:ext cx="6043612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83489"/>
              </p:ext>
            </p:extLst>
          </p:nvPr>
        </p:nvGraphicFramePr>
        <p:xfrm>
          <a:off x="3232150" y="3279775"/>
          <a:ext cx="38687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587240" imgH="393480" progId="Equation.DSMT4">
                  <p:embed/>
                </p:oleObj>
              </mc:Choice>
              <mc:Fallback>
                <p:oleObj name="Equation" r:id="rId11" imgW="1587240" imgH="393480" progId="Equation.DSMT4">
                  <p:embed/>
                  <p:pic>
                    <p:nvPicPr>
                      <p:cNvPr id="2662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3279775"/>
                        <a:ext cx="38687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26698"/>
              </p:ext>
            </p:extLst>
          </p:nvPr>
        </p:nvGraphicFramePr>
        <p:xfrm>
          <a:off x="3765550" y="4248150"/>
          <a:ext cx="28797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1180800" imgH="253800" progId="Equation.DSMT4">
                  <p:embed/>
                </p:oleObj>
              </mc:Choice>
              <mc:Fallback>
                <p:oleObj name="Equation" r:id="rId13" imgW="1180800" imgH="253800" progId="Equation.DSMT4">
                  <p:embed/>
                  <p:pic>
                    <p:nvPicPr>
                      <p:cNvPr id="2662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4248150"/>
                        <a:ext cx="28797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6693" y="2262348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6" grpId="0" autoUpdateAnimBg="0"/>
      <p:bldP spid="1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495300" y="1486363"/>
            <a:ext cx="824370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720000" indent="-720000" algn="just" eaLnBrk="1" hangingPunct="1">
              <a:spcBef>
                <a:spcPct val="0"/>
              </a:spcBef>
              <a:buClrTx/>
              <a:buSz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非氧化还原反应，需凑出氧化还原反应。反应方程式两边同时加上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Ag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5299" y="709613"/>
            <a:ext cx="8446682" cy="660400"/>
            <a:chOff x="495299" y="528856"/>
            <a:chExt cx="8446682" cy="660400"/>
          </a:xfrm>
        </p:grpSpPr>
        <p:sp>
          <p:nvSpPr>
            <p:cNvPr id="16387" name="Text Box 8"/>
            <p:cNvSpPr txBox="1">
              <a:spLocks noChangeArrowheads="1"/>
            </p:cNvSpPr>
            <p:nvPr/>
          </p:nvSpPr>
          <p:spPr bwMode="auto">
            <a:xfrm>
              <a:off x="495299" y="533400"/>
              <a:ext cx="84466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为反应                                                       设计电池</a:t>
              </a:r>
            </a:p>
          </p:txBody>
        </p:sp>
        <p:graphicFrame>
          <p:nvGraphicFramePr>
            <p:cNvPr id="16389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6915531"/>
                </p:ext>
              </p:extLst>
            </p:nvPr>
          </p:nvGraphicFramePr>
          <p:xfrm>
            <a:off x="2416175" y="528856"/>
            <a:ext cx="4835525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Equation" r:id="rId3" imgW="2044440" imgH="279360" progId="Equation.DSMT4">
                    <p:embed/>
                  </p:oleObj>
                </mc:Choice>
                <mc:Fallback>
                  <p:oleObj name="Equation" r:id="rId3" imgW="2044440" imgH="279360" progId="Equation.DSMT4">
                    <p:embed/>
                    <p:pic>
                      <p:nvPicPr>
                        <p:cNvPr id="1638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175" y="528856"/>
                          <a:ext cx="4835525" cy="660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616693" y="3187383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642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068855"/>
              </p:ext>
            </p:extLst>
          </p:nvPr>
        </p:nvGraphicFramePr>
        <p:xfrm>
          <a:off x="1430338" y="2489200"/>
          <a:ext cx="65627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692080" imgH="279360" progId="Equation.DSMT4">
                  <p:embed/>
                </p:oleObj>
              </mc:Choice>
              <mc:Fallback>
                <p:oleObj name="Equation" r:id="rId5" imgW="2692080" imgH="279360" progId="Equation.DSMT4">
                  <p:embed/>
                  <p:pic>
                    <p:nvPicPr>
                      <p:cNvPr id="2642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2489200"/>
                        <a:ext cx="65627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504645"/>
              </p:ext>
            </p:extLst>
          </p:nvPr>
        </p:nvGraphicFramePr>
        <p:xfrm>
          <a:off x="3084513" y="3167063"/>
          <a:ext cx="45497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866600" imgH="253800" progId="Equation.DSMT4">
                  <p:embed/>
                </p:oleObj>
              </mc:Choice>
              <mc:Fallback>
                <p:oleObj name="Equation" r:id="rId7" imgW="1866600" imgH="253800" progId="Equation.DSMT4">
                  <p:embed/>
                  <p:pic>
                    <p:nvPicPr>
                      <p:cNvPr id="2642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3167063"/>
                        <a:ext cx="45497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737098"/>
              </p:ext>
            </p:extLst>
          </p:nvPr>
        </p:nvGraphicFramePr>
        <p:xfrm>
          <a:off x="3070225" y="4432300"/>
          <a:ext cx="32813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9" imgW="1346040" imgH="279360" progId="Equation.DSMT4">
                  <p:embed/>
                </p:oleObj>
              </mc:Choice>
              <mc:Fallback>
                <p:oleObj name="Equation" r:id="rId9" imgW="1346040" imgH="279360" progId="Equation.DSMT4">
                  <p:embed/>
                  <p:pic>
                    <p:nvPicPr>
                      <p:cNvPr id="2642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432300"/>
                        <a:ext cx="32813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112644"/>
              </p:ext>
            </p:extLst>
          </p:nvPr>
        </p:nvGraphicFramePr>
        <p:xfrm>
          <a:off x="3541713" y="3757613"/>
          <a:ext cx="32496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1" imgW="1333440" imgH="253800" progId="Equation.DSMT4">
                  <p:embed/>
                </p:oleObj>
              </mc:Choice>
              <mc:Fallback>
                <p:oleObj name="Equation" r:id="rId11" imgW="1333440" imgH="253800" progId="Equation.DSMT4">
                  <p:embed/>
                  <p:pic>
                    <p:nvPicPr>
                      <p:cNvPr id="2642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757613"/>
                        <a:ext cx="32496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024644"/>
              </p:ext>
            </p:extLst>
          </p:nvPr>
        </p:nvGraphicFramePr>
        <p:xfrm>
          <a:off x="3870325" y="5137150"/>
          <a:ext cx="22907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3" imgW="939600" imgH="279360" progId="Equation.DSMT4">
                  <p:embed/>
                </p:oleObj>
              </mc:Choice>
              <mc:Fallback>
                <p:oleObj name="Equation" r:id="rId13" imgW="939600" imgH="279360" progId="Equation.DSMT4">
                  <p:embed/>
                  <p:pic>
                    <p:nvPicPr>
                      <p:cNvPr id="2642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0325" y="5137150"/>
                        <a:ext cx="22907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2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507373"/>
              </p:ext>
            </p:extLst>
          </p:nvPr>
        </p:nvGraphicFramePr>
        <p:xfrm>
          <a:off x="1130300" y="5741988"/>
          <a:ext cx="7016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5" imgW="2565360" imgH="279360" progId="Equation.DSMT4">
                  <p:embed/>
                </p:oleObj>
              </mc:Choice>
              <mc:Fallback>
                <p:oleObj name="Equation" r:id="rId15" imgW="2565360" imgH="279360" progId="Equation.DSMT4">
                  <p:embed/>
                  <p:pic>
                    <p:nvPicPr>
                      <p:cNvPr id="26421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741988"/>
                        <a:ext cx="7016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utoUpdateAnimBg="0"/>
      <p:bldP spid="2642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517524" y="1372495"/>
            <a:ext cx="826611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，反应方程式两边同时加上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95300" y="700088"/>
            <a:ext cx="8542374" cy="598487"/>
            <a:chOff x="495300" y="529966"/>
            <a:chExt cx="8542374" cy="598487"/>
          </a:xfrm>
        </p:grpSpPr>
        <p:sp>
          <p:nvSpPr>
            <p:cNvPr id="17411" name="Text Box 7"/>
            <p:cNvSpPr txBox="1">
              <a:spLocks noChangeArrowheads="1"/>
            </p:cNvSpPr>
            <p:nvPr/>
          </p:nvSpPr>
          <p:spPr bwMode="auto">
            <a:xfrm>
              <a:off x="495300" y="533400"/>
              <a:ext cx="85423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为反应                                                      设计电池。</a:t>
              </a:r>
            </a:p>
          </p:txBody>
        </p:sp>
        <p:graphicFrame>
          <p:nvGraphicFramePr>
            <p:cNvPr id="174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2605689"/>
                </p:ext>
              </p:extLst>
            </p:nvPr>
          </p:nvGraphicFramePr>
          <p:xfrm>
            <a:off x="2438400" y="529966"/>
            <a:ext cx="4684713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Equation" r:id="rId3" imgW="1981080" imgH="253800" progId="Equation.DSMT4">
                    <p:embed/>
                  </p:oleObj>
                </mc:Choice>
                <mc:Fallback>
                  <p:oleObj name="Equation" r:id="rId3" imgW="1981080" imgH="253800" progId="Equation.DSMT4">
                    <p:embed/>
                    <p:pic>
                      <p:nvPicPr>
                        <p:cNvPr id="1741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529966"/>
                          <a:ext cx="4684713" cy="598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7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59979"/>
              </p:ext>
            </p:extLst>
          </p:nvPr>
        </p:nvGraphicFramePr>
        <p:xfrm>
          <a:off x="3308350" y="3357563"/>
          <a:ext cx="33035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1333440" imgH="253800" progId="Equation.DSMT4">
                  <p:embed/>
                </p:oleObj>
              </mc:Choice>
              <mc:Fallback>
                <p:oleObj name="Equation" r:id="rId5" imgW="1333440" imgH="253800" progId="Equation.DSMT4">
                  <p:embed/>
                  <p:pic>
                    <p:nvPicPr>
                      <p:cNvPr id="267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357563"/>
                        <a:ext cx="33035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917568"/>
              </p:ext>
            </p:extLst>
          </p:nvPr>
        </p:nvGraphicFramePr>
        <p:xfrm>
          <a:off x="773113" y="5621338"/>
          <a:ext cx="7683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831760" imgH="253800" progId="Equation.DSMT4">
                  <p:embed/>
                </p:oleObj>
              </mc:Choice>
              <mc:Fallback>
                <p:oleObj name="Equation" r:id="rId7" imgW="2831760" imgH="253800" progId="Equation.DSMT4">
                  <p:embed/>
                  <p:pic>
                    <p:nvPicPr>
                      <p:cNvPr id="267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621338"/>
                        <a:ext cx="76835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96923"/>
              </p:ext>
            </p:extLst>
          </p:nvPr>
        </p:nvGraphicFramePr>
        <p:xfrm>
          <a:off x="1263650" y="2020888"/>
          <a:ext cx="739616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3035160" imgH="253800" progId="Equation.DSMT4">
                  <p:embed/>
                </p:oleObj>
              </mc:Choice>
              <mc:Fallback>
                <p:oleObj name="Equation" r:id="rId9" imgW="3035160" imgH="253800" progId="Equation.DSMT4">
                  <p:embed/>
                  <p:pic>
                    <p:nvPicPr>
                      <p:cNvPr id="267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2020888"/>
                        <a:ext cx="739616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628957"/>
              </p:ext>
            </p:extLst>
          </p:nvPr>
        </p:nvGraphicFramePr>
        <p:xfrm>
          <a:off x="2889250" y="2570163"/>
          <a:ext cx="54768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247840" imgH="393480" progId="Equation.DSMT4">
                  <p:embed/>
                </p:oleObj>
              </mc:Choice>
              <mc:Fallback>
                <p:oleObj name="Equation" r:id="rId11" imgW="2247840" imgH="393480" progId="Equation.DSMT4">
                  <p:embed/>
                  <p:pic>
                    <p:nvPicPr>
                      <p:cNvPr id="267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570163"/>
                        <a:ext cx="54768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80081"/>
              </p:ext>
            </p:extLst>
          </p:nvPr>
        </p:nvGraphicFramePr>
        <p:xfrm>
          <a:off x="3179763" y="3886200"/>
          <a:ext cx="3713162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1523880" imgH="393480" progId="Equation.DSMT4">
                  <p:embed/>
                </p:oleObj>
              </mc:Choice>
              <mc:Fallback>
                <p:oleObj name="Equation" r:id="rId13" imgW="1523880" imgH="393480" progId="Equation.DSMT4">
                  <p:embed/>
                  <p:pic>
                    <p:nvPicPr>
                      <p:cNvPr id="267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3886200"/>
                        <a:ext cx="3713162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06037"/>
              </p:ext>
            </p:extLst>
          </p:nvPr>
        </p:nvGraphicFramePr>
        <p:xfrm>
          <a:off x="3565525" y="4799013"/>
          <a:ext cx="29416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1206360" imgH="253800" progId="Equation.DSMT4">
                  <p:embed/>
                </p:oleObj>
              </mc:Choice>
              <mc:Fallback>
                <p:oleObj name="Equation" r:id="rId15" imgW="1206360" imgH="253800" progId="Equation.DSMT4">
                  <p:embed/>
                  <p:pic>
                    <p:nvPicPr>
                      <p:cNvPr id="267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4799013"/>
                        <a:ext cx="29416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74161" y="2783347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utoUpdateAnimBg="0"/>
      <p:bldP spid="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517524" y="1372495"/>
            <a:ext cx="759511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，反应方程式两边同时加上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O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97029" y="2691715"/>
            <a:ext cx="237648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672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340641"/>
              </p:ext>
            </p:extLst>
          </p:nvPr>
        </p:nvGraphicFramePr>
        <p:xfrm>
          <a:off x="3335338" y="3273425"/>
          <a:ext cx="33035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333440" imgH="253800" progId="Equation.DSMT4">
                  <p:embed/>
                </p:oleObj>
              </mc:Choice>
              <mc:Fallback>
                <p:oleObj name="Equation" r:id="rId3" imgW="1333440" imgH="253800" progId="Equation.DSMT4">
                  <p:embed/>
                  <p:pic>
                    <p:nvPicPr>
                      <p:cNvPr id="267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3273425"/>
                        <a:ext cx="330358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693575"/>
              </p:ext>
            </p:extLst>
          </p:nvPr>
        </p:nvGraphicFramePr>
        <p:xfrm>
          <a:off x="773113" y="5578475"/>
          <a:ext cx="7683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831760" imgH="253800" progId="Equation.DSMT4">
                  <p:embed/>
                </p:oleObj>
              </mc:Choice>
              <mc:Fallback>
                <p:oleObj name="Equation" r:id="rId5" imgW="2831760" imgH="253800" progId="Equation.DSMT4">
                  <p:embed/>
                  <p:pic>
                    <p:nvPicPr>
                      <p:cNvPr id="2672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5578475"/>
                        <a:ext cx="76835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50604"/>
              </p:ext>
            </p:extLst>
          </p:nvPr>
        </p:nvGraphicFramePr>
        <p:xfrm>
          <a:off x="1277938" y="1978025"/>
          <a:ext cx="7366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3022560" imgH="253800" progId="Equation.DSMT4">
                  <p:embed/>
                </p:oleObj>
              </mc:Choice>
              <mc:Fallback>
                <p:oleObj name="Equation" r:id="rId7" imgW="3022560" imgH="253800" progId="Equation.DSMT4">
                  <p:embed/>
                  <p:pic>
                    <p:nvPicPr>
                      <p:cNvPr id="267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1978025"/>
                        <a:ext cx="7366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554027"/>
              </p:ext>
            </p:extLst>
          </p:nvPr>
        </p:nvGraphicFramePr>
        <p:xfrm>
          <a:off x="2989263" y="2484438"/>
          <a:ext cx="58483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2400120" imgH="393480" progId="Equation.DSMT4">
                  <p:embed/>
                </p:oleObj>
              </mc:Choice>
              <mc:Fallback>
                <p:oleObj name="Equation" r:id="rId9" imgW="2400120" imgH="393480" progId="Equation.DSMT4">
                  <p:embed/>
                  <p:pic>
                    <p:nvPicPr>
                      <p:cNvPr id="267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2484438"/>
                        <a:ext cx="58483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024293"/>
              </p:ext>
            </p:extLst>
          </p:nvPr>
        </p:nvGraphicFramePr>
        <p:xfrm>
          <a:off x="2974975" y="3768725"/>
          <a:ext cx="51371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2108160" imgH="393480" progId="Equation.DSMT4">
                  <p:embed/>
                </p:oleObj>
              </mc:Choice>
              <mc:Fallback>
                <p:oleObj name="Equation" r:id="rId11" imgW="2108160" imgH="393480" progId="Equation.DSMT4">
                  <p:embed/>
                  <p:pic>
                    <p:nvPicPr>
                      <p:cNvPr id="267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4975" y="3768725"/>
                        <a:ext cx="51371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814201"/>
              </p:ext>
            </p:extLst>
          </p:nvPr>
        </p:nvGraphicFramePr>
        <p:xfrm>
          <a:off x="3516313" y="4668838"/>
          <a:ext cx="294163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206360" imgH="253800" progId="Equation.DSMT4">
                  <p:embed/>
                </p:oleObj>
              </mc:Choice>
              <mc:Fallback>
                <p:oleObj name="Equation" r:id="rId13" imgW="1206360" imgH="253800" progId="Equation.DSMT4">
                  <p:embed/>
                  <p:pic>
                    <p:nvPicPr>
                      <p:cNvPr id="267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3" y="4668838"/>
                        <a:ext cx="294163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495300" y="700088"/>
            <a:ext cx="8542374" cy="598487"/>
            <a:chOff x="495300" y="529966"/>
            <a:chExt cx="8542374" cy="598487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95300" y="533400"/>
              <a:ext cx="85423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为反应                                                      设计电池。</a:t>
              </a:r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9212646"/>
                </p:ext>
              </p:extLst>
            </p:nvPr>
          </p:nvGraphicFramePr>
          <p:xfrm>
            <a:off x="2438400" y="529966"/>
            <a:ext cx="4684713" cy="598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Equation" r:id="rId15" imgW="1981080" imgH="253800" progId="Equation.DSMT4">
                    <p:embed/>
                  </p:oleObj>
                </mc:Choice>
                <mc:Fallback>
                  <p:oleObj name="Equation" r:id="rId15" imgW="1981080" imgH="253800" progId="Equation.DSMT4">
                    <p:embed/>
                    <p:pic>
                      <p:nvPicPr>
                        <p:cNvPr id="1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400" y="529966"/>
                          <a:ext cx="4684713" cy="598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614395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 autoUpdateAnimBg="0"/>
      <p:bldP spid="2672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495300" y="1207760"/>
            <a:ext cx="10033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5300" y="446088"/>
            <a:ext cx="8042644" cy="928687"/>
            <a:chOff x="495300" y="361025"/>
            <a:chExt cx="8042644" cy="928687"/>
          </a:xfrm>
        </p:grpSpPr>
        <p:sp>
          <p:nvSpPr>
            <p:cNvPr id="18435" name="Text Box 8"/>
            <p:cNvSpPr txBox="1">
              <a:spLocks noChangeArrowheads="1"/>
            </p:cNvSpPr>
            <p:nvPr/>
          </p:nvSpPr>
          <p:spPr bwMode="auto">
            <a:xfrm>
              <a:off x="495300" y="533400"/>
              <a:ext cx="80426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为反应                                              设计电池。</a:t>
              </a:r>
            </a:p>
          </p:txBody>
        </p:sp>
        <p:graphicFrame>
          <p:nvGraphicFramePr>
            <p:cNvPr id="1843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87060"/>
                </p:ext>
              </p:extLst>
            </p:nvPr>
          </p:nvGraphicFramePr>
          <p:xfrm>
            <a:off x="2471738" y="361025"/>
            <a:ext cx="3935412" cy="928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Equation" r:id="rId3" imgW="1663560" imgH="393480" progId="Equation.DSMT4">
                    <p:embed/>
                  </p:oleObj>
                </mc:Choice>
                <mc:Fallback>
                  <p:oleObj name="Equation" r:id="rId3" imgW="1663560" imgH="393480" progId="Equation.DSMT4">
                    <p:embed/>
                    <p:pic>
                      <p:nvPicPr>
                        <p:cNvPr id="1843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738" y="361025"/>
                          <a:ext cx="3935412" cy="928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523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830324"/>
              </p:ext>
            </p:extLst>
          </p:nvPr>
        </p:nvGraphicFramePr>
        <p:xfrm>
          <a:off x="2789238" y="1755775"/>
          <a:ext cx="57880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2374560" imgH="393480" progId="Equation.DSMT4">
                  <p:embed/>
                </p:oleObj>
              </mc:Choice>
              <mc:Fallback>
                <p:oleObj name="Equation" r:id="rId5" imgW="2374560" imgH="393480" progId="Equation.DSMT4">
                  <p:embed/>
                  <p:pic>
                    <p:nvPicPr>
                      <p:cNvPr id="2652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1755775"/>
                        <a:ext cx="57880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75630"/>
              </p:ext>
            </p:extLst>
          </p:nvPr>
        </p:nvGraphicFramePr>
        <p:xfrm>
          <a:off x="2600411" y="3265614"/>
          <a:ext cx="6363577" cy="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2831760" imgH="253800" progId="Equation.DSMT4">
                  <p:embed/>
                </p:oleObj>
              </mc:Choice>
              <mc:Fallback>
                <p:oleObj name="Equation" r:id="rId7" imgW="2831760" imgH="253800" progId="Equation.DSMT4">
                  <p:embed/>
                  <p:pic>
                    <p:nvPicPr>
                      <p:cNvPr id="2652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411" y="3265614"/>
                        <a:ext cx="6363577" cy="56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686839"/>
              </p:ext>
            </p:extLst>
          </p:nvPr>
        </p:nvGraphicFramePr>
        <p:xfrm>
          <a:off x="3333750" y="2628900"/>
          <a:ext cx="33051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1333440" imgH="253800" progId="Equation.DSMT4">
                  <p:embed/>
                </p:oleObj>
              </mc:Choice>
              <mc:Fallback>
                <p:oleObj name="Equation" r:id="rId9" imgW="1333440" imgH="253800" progId="Equation.DSMT4">
                  <p:embed/>
                  <p:pic>
                    <p:nvPicPr>
                      <p:cNvPr id="26523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2628900"/>
                        <a:ext cx="33051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322675"/>
              </p:ext>
            </p:extLst>
          </p:nvPr>
        </p:nvGraphicFramePr>
        <p:xfrm>
          <a:off x="3436938" y="4057650"/>
          <a:ext cx="36528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1498320" imgH="253800" progId="Equation.DSMT4">
                  <p:embed/>
                </p:oleObj>
              </mc:Choice>
              <mc:Fallback>
                <p:oleObj name="Equation" r:id="rId11" imgW="1498320" imgH="253800" progId="Equation.DSMT4">
                  <p:embed/>
                  <p:pic>
                    <p:nvPicPr>
                      <p:cNvPr id="26523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4057650"/>
                        <a:ext cx="36528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466269"/>
              </p:ext>
            </p:extLst>
          </p:nvPr>
        </p:nvGraphicFramePr>
        <p:xfrm>
          <a:off x="1360488" y="5010150"/>
          <a:ext cx="65119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2400120" imgH="253800" progId="Equation.DSMT4">
                  <p:embed/>
                </p:oleObj>
              </mc:Choice>
              <mc:Fallback>
                <p:oleObj name="Equation" r:id="rId13" imgW="2400120" imgH="253800" progId="Equation.DSMT4">
                  <p:embed/>
                  <p:pic>
                    <p:nvPicPr>
                      <p:cNvPr id="26523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5010150"/>
                        <a:ext cx="65119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78465" y="1964639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autoUpdateAnimBg="0"/>
      <p:bldP spid="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4" name="Text Box 84"/>
          <p:cNvSpPr txBox="1">
            <a:spLocks noChangeArrowheads="1"/>
          </p:cNvSpPr>
          <p:nvPr/>
        </p:nvSpPr>
        <p:spPr bwMode="auto">
          <a:xfrm>
            <a:off x="650875" y="2803525"/>
            <a:ext cx="78041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设计电池</a:t>
            </a:r>
          </a:p>
        </p:txBody>
      </p:sp>
      <p:grpSp>
        <p:nvGrpSpPr>
          <p:cNvPr id="184410" name="Group 90"/>
          <p:cNvGrpSpPr>
            <a:grpSpLocks/>
          </p:cNvGrpSpPr>
          <p:nvPr/>
        </p:nvGrpSpPr>
        <p:grpSpPr bwMode="auto">
          <a:xfrm>
            <a:off x="990600" y="3562350"/>
            <a:ext cx="6896100" cy="2705100"/>
            <a:chOff x="624" y="2244"/>
            <a:chExt cx="4344" cy="1704"/>
          </a:xfrm>
        </p:grpSpPr>
        <p:sp>
          <p:nvSpPr>
            <p:cNvPr id="21512" name="AutoShape 89"/>
            <p:cNvSpPr>
              <a:spLocks noChangeArrowheads="1"/>
            </p:cNvSpPr>
            <p:nvPr/>
          </p:nvSpPr>
          <p:spPr bwMode="auto">
            <a:xfrm>
              <a:off x="624" y="2244"/>
              <a:ext cx="4344" cy="170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21513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1703928"/>
                </p:ext>
              </p:extLst>
            </p:nvPr>
          </p:nvGraphicFramePr>
          <p:xfrm>
            <a:off x="1273" y="2765"/>
            <a:ext cx="3023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Equation" r:id="rId3" imgW="2057400" imgH="253800" progId="Equation.DSMT4">
                    <p:embed/>
                  </p:oleObj>
                </mc:Choice>
                <mc:Fallback>
                  <p:oleObj name="Equation" r:id="rId3" imgW="2057400" imgH="253800" progId="Equation.DSMT4">
                    <p:embed/>
                    <p:pic>
                      <p:nvPicPr>
                        <p:cNvPr id="21513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" y="2765"/>
                          <a:ext cx="3023" cy="37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3706206"/>
                </p:ext>
              </p:extLst>
            </p:nvPr>
          </p:nvGraphicFramePr>
          <p:xfrm>
            <a:off x="1292" y="2322"/>
            <a:ext cx="2409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Equation" r:id="rId5" imgW="1638000" imgH="253800" progId="Equation.DSMT4">
                    <p:embed/>
                  </p:oleObj>
                </mc:Choice>
                <mc:Fallback>
                  <p:oleObj name="Equation" r:id="rId5" imgW="1638000" imgH="253800" progId="Equation.DSMT4">
                    <p:embed/>
                    <p:pic>
                      <p:nvPicPr>
                        <p:cNvPr id="21514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322"/>
                          <a:ext cx="2409" cy="37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3476338"/>
                </p:ext>
              </p:extLst>
            </p:nvPr>
          </p:nvGraphicFramePr>
          <p:xfrm>
            <a:off x="987" y="3393"/>
            <a:ext cx="3788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Equation" r:id="rId7" imgW="2577960" imgH="330120" progId="Equation.DSMT4">
                    <p:embed/>
                  </p:oleObj>
                </mc:Choice>
                <mc:Fallback>
                  <p:oleObj name="Equation" r:id="rId7" imgW="2577960" imgH="330120" progId="Equation.DSMT4">
                    <p:embed/>
                    <p:pic>
                      <p:nvPicPr>
                        <p:cNvPr id="21515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3393"/>
                          <a:ext cx="3788" cy="48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8" name="Line 88"/>
            <p:cNvSpPr>
              <a:spLocks noChangeShapeType="1"/>
            </p:cNvSpPr>
            <p:nvPr/>
          </p:nvSpPr>
          <p:spPr bwMode="auto">
            <a:xfrm>
              <a:off x="912" y="3252"/>
              <a:ext cx="386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>
              <a:prstShdw prst="shdw17" dist="17961" dir="2700000">
                <a:schemeClr val="bg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631825" y="482600"/>
            <a:ext cx="8005763" cy="2219325"/>
            <a:chOff x="398" y="304"/>
            <a:chExt cx="5043" cy="1398"/>
          </a:xfrm>
        </p:grpSpPr>
        <p:sp>
          <p:nvSpPr>
            <p:cNvPr id="21509" name="Text Box 75"/>
            <p:cNvSpPr txBox="1">
              <a:spLocks noChangeArrowheads="1"/>
            </p:cNvSpPr>
            <p:nvPr/>
          </p:nvSpPr>
          <p:spPr bwMode="auto">
            <a:xfrm>
              <a:off x="398" y="304"/>
              <a:ext cx="4916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为反应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设计电池，并计算电池反应的标准电势。已知</a:t>
              </a:r>
            </a:p>
          </p:txBody>
        </p:sp>
        <p:graphicFrame>
          <p:nvGraphicFramePr>
            <p:cNvPr id="21510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1707858"/>
                </p:ext>
              </p:extLst>
            </p:nvPr>
          </p:nvGraphicFramePr>
          <p:xfrm>
            <a:off x="512" y="671"/>
            <a:ext cx="4929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Equation" r:id="rId9" imgW="3352680" imgH="279360" progId="Equation.DSMT4">
                    <p:embed/>
                  </p:oleObj>
                </mc:Choice>
                <mc:Fallback>
                  <p:oleObj name="Equation" r:id="rId9" imgW="3352680" imgH="279360" progId="Equation.DSMT4">
                    <p:embed/>
                    <p:pic>
                      <p:nvPicPr>
                        <p:cNvPr id="2151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671"/>
                          <a:ext cx="4929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1786638"/>
                </p:ext>
              </p:extLst>
            </p:nvPr>
          </p:nvGraphicFramePr>
          <p:xfrm>
            <a:off x="514" y="1321"/>
            <a:ext cx="489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Equation" r:id="rId11" imgW="3263760" imgH="253800" progId="Equation.DSMT4">
                    <p:embed/>
                  </p:oleObj>
                </mc:Choice>
                <mc:Fallback>
                  <p:oleObj name="Equation" r:id="rId11" imgW="3263760" imgH="253800" progId="Equation.DSMT4">
                    <p:embed/>
                    <p:pic>
                      <p:nvPicPr>
                        <p:cNvPr id="2151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" y="1321"/>
                          <a:ext cx="4895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11"/>
          <p:cNvSpPr txBox="1">
            <a:spLocks noChangeArrowheads="1"/>
          </p:cNvSpPr>
          <p:nvPr/>
        </p:nvSpPr>
        <p:spPr bwMode="auto">
          <a:xfrm>
            <a:off x="650875" y="2801245"/>
            <a:ext cx="132678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25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621685"/>
              </p:ext>
            </p:extLst>
          </p:nvPr>
        </p:nvGraphicFramePr>
        <p:xfrm>
          <a:off x="1858963" y="2778125"/>
          <a:ext cx="60134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577960" imgH="330120" progId="Equation.DSMT4">
                  <p:embed/>
                </p:oleObj>
              </mc:Choice>
              <mc:Fallback>
                <p:oleObj name="Equation" r:id="rId3" imgW="2577960" imgH="330120" progId="Equation.DSMT4">
                  <p:embed/>
                  <p:pic>
                    <p:nvPicPr>
                      <p:cNvPr id="225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2778125"/>
                        <a:ext cx="60134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16845"/>
              </p:ext>
            </p:extLst>
          </p:nvPr>
        </p:nvGraphicFramePr>
        <p:xfrm>
          <a:off x="1046163" y="3676650"/>
          <a:ext cx="71469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2831760" imgH="253800" progId="Equation.DSMT4">
                  <p:embed/>
                </p:oleObj>
              </mc:Choice>
              <mc:Fallback>
                <p:oleObj name="Equation" r:id="rId5" imgW="2831760" imgH="253800" progId="Equation.DSMT4">
                  <p:embed/>
                  <p:pic>
                    <p:nvPicPr>
                      <p:cNvPr id="15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676650"/>
                        <a:ext cx="71469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59766" y="4508206"/>
            <a:ext cx="8258784" cy="641644"/>
            <a:chOff x="885068" y="4476307"/>
            <a:chExt cx="8258784" cy="641644"/>
          </a:xfrm>
        </p:grpSpPr>
        <p:graphicFrame>
          <p:nvGraphicFramePr>
            <p:cNvPr id="2253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555864"/>
                </p:ext>
              </p:extLst>
            </p:nvPr>
          </p:nvGraphicFramePr>
          <p:xfrm>
            <a:off x="6708627" y="4478189"/>
            <a:ext cx="2435225" cy="639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7" imgW="965160" imgH="253800" progId="Equation.DSMT4">
                    <p:embed/>
                  </p:oleObj>
                </mc:Choice>
                <mc:Fallback>
                  <p:oleObj name="Equation" r:id="rId7" imgW="965160" imgH="253800" progId="Equation.DSMT4">
                    <p:embed/>
                    <p:pic>
                      <p:nvPicPr>
                        <p:cNvPr id="2253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8627" y="4478189"/>
                          <a:ext cx="2435225" cy="639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885068" y="4476307"/>
              <a:ext cx="7855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需要                ，但题目给出</a:t>
              </a:r>
            </a:p>
          </p:txBody>
        </p:sp>
        <p:graphicFrame>
          <p:nvGraphicFramePr>
            <p:cNvPr id="17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1636113"/>
                </p:ext>
              </p:extLst>
            </p:nvPr>
          </p:nvGraphicFramePr>
          <p:xfrm>
            <a:off x="1760390" y="4476601"/>
            <a:ext cx="2692400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Equation" r:id="rId9" imgW="1066680" imgH="253800" progId="Equation.DSMT4">
                    <p:embed/>
                  </p:oleObj>
                </mc:Choice>
                <mc:Fallback>
                  <p:oleObj name="Equation" r:id="rId9" imgW="1066680" imgH="253800" progId="Equation.DSMT4">
                    <p:embed/>
                    <p:pic>
                      <p:nvPicPr>
                        <p:cNvPr id="1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390" y="4476601"/>
                          <a:ext cx="2692400" cy="639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552893" y="5358809"/>
            <a:ext cx="8231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这两个电极都是氧气还原为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价氧，由它们构成的电池的电池反应是水的解离或聚合反应。</a:t>
            </a:r>
          </a:p>
        </p:txBody>
      </p:sp>
      <p:grpSp>
        <p:nvGrpSpPr>
          <p:cNvPr id="14" name="Group 16">
            <a:extLst>
              <a:ext uri="{FF2B5EF4-FFF2-40B4-BE49-F238E27FC236}">
                <a16:creationId xmlns:a16="http://schemas.microsoft.com/office/drawing/2014/main" id="{294B1910-E801-442C-8B5B-05FA35DAE3DB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482600"/>
            <a:ext cx="8005763" cy="2219325"/>
            <a:chOff x="398" y="304"/>
            <a:chExt cx="5043" cy="1398"/>
          </a:xfrm>
        </p:grpSpPr>
        <p:sp>
          <p:nvSpPr>
            <p:cNvPr id="16" name="Text Box 75">
              <a:extLst>
                <a:ext uri="{FF2B5EF4-FFF2-40B4-BE49-F238E27FC236}">
                  <a16:creationId xmlns:a16="http://schemas.microsoft.com/office/drawing/2014/main" id="{8A2E602D-2BA4-4889-8002-04E9D3919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304"/>
              <a:ext cx="4916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为反应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设计电池，并计算电池反应的标准电势。已知</a:t>
              </a:r>
            </a:p>
          </p:txBody>
        </p:sp>
        <p:graphicFrame>
          <p:nvGraphicFramePr>
            <p:cNvPr id="18" name="Object 76">
              <a:extLst>
                <a:ext uri="{FF2B5EF4-FFF2-40B4-BE49-F238E27FC236}">
                  <a16:creationId xmlns:a16="http://schemas.microsoft.com/office/drawing/2014/main" id="{6D830392-7699-47D9-8202-4BABB7BD8A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4501108"/>
                </p:ext>
              </p:extLst>
            </p:nvPr>
          </p:nvGraphicFramePr>
          <p:xfrm>
            <a:off x="512" y="671"/>
            <a:ext cx="4929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Equation" r:id="rId11" imgW="3352680" imgH="279360" progId="Equation.DSMT4">
                    <p:embed/>
                  </p:oleObj>
                </mc:Choice>
                <mc:Fallback>
                  <p:oleObj name="Equation" r:id="rId11" imgW="3352680" imgH="279360" progId="Equation.DSMT4">
                    <p:embed/>
                    <p:pic>
                      <p:nvPicPr>
                        <p:cNvPr id="18" name="Object 76">
                          <a:extLst>
                            <a:ext uri="{FF2B5EF4-FFF2-40B4-BE49-F238E27FC236}">
                              <a16:creationId xmlns:a16="http://schemas.microsoft.com/office/drawing/2014/main" id="{6D830392-7699-47D9-8202-4BABB7BD8A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671"/>
                          <a:ext cx="4929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>
              <a:extLst>
                <a:ext uri="{FF2B5EF4-FFF2-40B4-BE49-F238E27FC236}">
                  <a16:creationId xmlns:a16="http://schemas.microsoft.com/office/drawing/2014/main" id="{F214AFFE-E69E-4E06-B584-ABDF2CAD2B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2356078"/>
                </p:ext>
              </p:extLst>
            </p:nvPr>
          </p:nvGraphicFramePr>
          <p:xfrm>
            <a:off x="514" y="1321"/>
            <a:ext cx="489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Equation" r:id="rId13" imgW="3263760" imgH="253800" progId="Equation.DSMT4">
                    <p:embed/>
                  </p:oleObj>
                </mc:Choice>
                <mc:Fallback>
                  <p:oleObj name="Equation" r:id="rId13" imgW="3263760" imgH="253800" progId="Equation.DSMT4">
                    <p:embed/>
                    <p:pic>
                      <p:nvPicPr>
                        <p:cNvPr id="19" name="Object 15">
                          <a:extLst>
                            <a:ext uri="{FF2B5EF4-FFF2-40B4-BE49-F238E27FC236}">
                              <a16:creationId xmlns:a16="http://schemas.microsoft.com/office/drawing/2014/main" id="{F214AFFE-E69E-4E06-B584-ABDF2CAD2B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" y="1321"/>
                          <a:ext cx="4895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91"/>
          <p:cNvGrpSpPr>
            <a:grpSpLocks/>
          </p:cNvGrpSpPr>
          <p:nvPr/>
        </p:nvGrpSpPr>
        <p:grpSpPr bwMode="auto">
          <a:xfrm>
            <a:off x="533400" y="742950"/>
            <a:ext cx="8058150" cy="3619500"/>
            <a:chOff x="336" y="468"/>
            <a:chExt cx="5076" cy="2280"/>
          </a:xfrm>
        </p:grpSpPr>
        <p:sp>
          <p:nvSpPr>
            <p:cNvPr id="4102" name="Rectangle 87"/>
            <p:cNvSpPr>
              <a:spLocks noChangeArrowheads="1"/>
            </p:cNvSpPr>
            <p:nvPr/>
          </p:nvSpPr>
          <p:spPr bwMode="auto">
            <a:xfrm>
              <a:off x="336" y="468"/>
              <a:ext cx="5076" cy="22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83378" name="Text Box 82"/>
            <p:cNvSpPr txBox="1">
              <a:spLocks noChangeArrowheads="1"/>
            </p:cNvSpPr>
            <p:nvPr/>
          </p:nvSpPr>
          <p:spPr bwMode="auto">
            <a:xfrm>
              <a:off x="377" y="521"/>
              <a:ext cx="4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1.</a:t>
              </a:r>
              <a:r>
                <a:rPr kumimoji="1"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电池反应电势和电极反应电势的基本运算</a:t>
              </a:r>
              <a:endParaRPr kumimoji="1"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3379" name="Text Box 83"/>
            <p:cNvSpPr txBox="1">
              <a:spLocks noChangeArrowheads="1"/>
            </p:cNvSpPr>
            <p:nvPr/>
          </p:nvSpPr>
          <p:spPr bwMode="auto">
            <a:xfrm>
              <a:off x="377" y="905"/>
              <a:ext cx="4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2.</a:t>
              </a:r>
              <a:r>
                <a:rPr kumimoji="1"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化学反应热力学函数和标准平衡常数的计算</a:t>
              </a:r>
              <a:endParaRPr kumimoji="1" lang="zh-CN" altLang="en-US" sz="240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3380" name="Text Box 84"/>
            <p:cNvSpPr txBox="1">
              <a:spLocks noChangeArrowheads="1"/>
            </p:cNvSpPr>
            <p:nvPr/>
          </p:nvSpPr>
          <p:spPr bwMode="auto">
            <a:xfrm>
              <a:off x="377" y="1263"/>
              <a:ext cx="48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en-US" altLang="zh-CN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3.</a:t>
              </a:r>
              <a:r>
                <a:rPr kumimoji="1"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水的离子积、微溶盐溶度积和络离子的不稳定</a:t>
              </a:r>
            </a:p>
            <a:p>
              <a:pPr algn="just">
                <a:defRPr/>
              </a:pPr>
              <a:r>
                <a:rPr kumimoji="1"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 常数的计算</a:t>
              </a:r>
              <a:endParaRPr kumimoji="1"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3381" name="Text Box 85"/>
            <p:cNvSpPr txBox="1">
              <a:spLocks noChangeArrowheads="1"/>
            </p:cNvSpPr>
            <p:nvPr/>
          </p:nvSpPr>
          <p:spPr bwMode="auto">
            <a:xfrm>
              <a:off x="377" y="1877"/>
              <a:ext cx="28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en-US" altLang="zh-CN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4.</a:t>
              </a:r>
              <a:r>
                <a:rPr kumimoji="1" lang="zh-CN" alt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离子平均活度因子的计算</a:t>
              </a:r>
              <a:endParaRPr kumimoji="1" lang="zh-CN" altLang="en-US" sz="24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3382" name="Text Box 86"/>
            <p:cNvSpPr txBox="1">
              <a:spLocks noChangeArrowheads="1"/>
            </p:cNvSpPr>
            <p:nvPr/>
          </p:nvSpPr>
          <p:spPr bwMode="auto">
            <a:xfrm>
              <a:off x="373" y="2236"/>
              <a:ext cx="17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en-US" altLang="zh-CN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5.</a:t>
              </a:r>
              <a:r>
                <a:rPr kumimoji="1" lang="zh-CN" alt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溶液 </a:t>
              </a:r>
              <a:r>
                <a:rPr kumimoji="1" lang="en-US" altLang="zh-CN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pH</a:t>
              </a:r>
              <a:r>
                <a:rPr kumimoji="1" lang="en-US" altLang="zh-CN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测定</a:t>
              </a:r>
              <a:endParaRPr kumimoji="1"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099" name="Group 14"/>
          <p:cNvGrpSpPr>
            <a:grpSpLocks/>
          </p:cNvGrpSpPr>
          <p:nvPr/>
        </p:nvGrpSpPr>
        <p:grpSpPr bwMode="auto">
          <a:xfrm>
            <a:off x="2114550" y="4724400"/>
            <a:ext cx="4610100" cy="1409700"/>
            <a:chOff x="1332" y="2976"/>
            <a:chExt cx="2904" cy="888"/>
          </a:xfrm>
        </p:grpSpPr>
        <p:sp>
          <p:nvSpPr>
            <p:cNvPr id="4100" name="AutoShape 89"/>
            <p:cNvSpPr>
              <a:spLocks noChangeArrowheads="1"/>
            </p:cNvSpPr>
            <p:nvPr/>
          </p:nvSpPr>
          <p:spPr bwMode="auto">
            <a:xfrm>
              <a:off x="1332" y="2976"/>
              <a:ext cx="2904" cy="888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10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061297"/>
                </p:ext>
              </p:extLst>
            </p:nvPr>
          </p:nvGraphicFramePr>
          <p:xfrm>
            <a:off x="1521" y="3027"/>
            <a:ext cx="2481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371600" imgH="457200" progId="Equation.DSMT4">
                    <p:embed/>
                  </p:oleObj>
                </mc:Choice>
                <mc:Fallback>
                  <p:oleObj name="Equation" r:id="rId3" imgW="1371600" imgH="457200" progId="Equation.DSMT4">
                    <p:embed/>
                    <p:pic>
                      <p:nvPicPr>
                        <p:cNvPr id="410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3027"/>
                          <a:ext cx="2481" cy="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3"/>
          <p:cNvSpPr>
            <a:spLocks noChangeArrowheads="1"/>
          </p:cNvSpPr>
          <p:nvPr/>
        </p:nvSpPr>
        <p:spPr bwMode="auto">
          <a:xfrm>
            <a:off x="1104900" y="666750"/>
            <a:ext cx="6896100" cy="27051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40262"/>
              </p:ext>
            </p:extLst>
          </p:nvPr>
        </p:nvGraphicFramePr>
        <p:xfrm>
          <a:off x="1384300" y="1371600"/>
          <a:ext cx="64563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768400" imgH="393480" progId="Equation.DSMT4">
                  <p:embed/>
                </p:oleObj>
              </mc:Choice>
              <mc:Fallback>
                <p:oleObj name="Equation" r:id="rId3" imgW="2768400" imgH="393480" progId="Equation.DSMT4">
                  <p:embed/>
                  <p:pic>
                    <p:nvPicPr>
                      <p:cNvPr id="2355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371600"/>
                        <a:ext cx="6456363" cy="9159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424998"/>
              </p:ext>
            </p:extLst>
          </p:nvPr>
        </p:nvGraphicFramePr>
        <p:xfrm>
          <a:off x="1374775" y="6858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2577960" imgH="393480" progId="Equation.DSMT4">
                  <p:embed/>
                </p:oleObj>
              </mc:Choice>
              <mc:Fallback>
                <p:oleObj name="Equation" r:id="rId5" imgW="2577960" imgH="393480" progId="Equation.DSMT4">
                  <p:embed/>
                  <p:pic>
                    <p:nvPicPr>
                      <p:cNvPr id="235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685800"/>
                        <a:ext cx="60198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8" name="Line 6"/>
          <p:cNvSpPr>
            <a:spLocks noChangeShapeType="1"/>
          </p:cNvSpPr>
          <p:nvPr/>
        </p:nvSpPr>
        <p:spPr bwMode="auto">
          <a:xfrm>
            <a:off x="1562100" y="2266950"/>
            <a:ext cx="61341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355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16393"/>
              </p:ext>
            </p:extLst>
          </p:nvPr>
        </p:nvGraphicFramePr>
        <p:xfrm>
          <a:off x="1828800" y="2484438"/>
          <a:ext cx="5688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2222280" imgH="253800" progId="Equation.DSMT4">
                  <p:embed/>
                </p:oleObj>
              </mc:Choice>
              <mc:Fallback>
                <p:oleObj name="Equation" r:id="rId7" imgW="2222280" imgH="253800" progId="Equation.DSMT4">
                  <p:embed/>
                  <p:pic>
                    <p:nvPicPr>
                      <p:cNvPr id="235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84438"/>
                        <a:ext cx="5688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405115"/>
              </p:ext>
            </p:extLst>
          </p:nvPr>
        </p:nvGraphicFramePr>
        <p:xfrm>
          <a:off x="2120586" y="4501745"/>
          <a:ext cx="5023478" cy="105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1879560" imgH="393480" progId="Equation.DSMT4">
                  <p:embed/>
                </p:oleObj>
              </mc:Choice>
              <mc:Fallback>
                <p:oleObj name="Equation" r:id="rId9" imgW="1879560" imgH="393480" progId="Equation.DSMT4">
                  <p:embed/>
                  <p:pic>
                    <p:nvPicPr>
                      <p:cNvPr id="2355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586" y="4501745"/>
                        <a:ext cx="5023478" cy="1052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50349"/>
              </p:ext>
            </p:extLst>
          </p:nvPr>
        </p:nvGraphicFramePr>
        <p:xfrm>
          <a:off x="978140" y="5570933"/>
          <a:ext cx="75596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3251160" imgH="393480" progId="Equation.DSMT4">
                  <p:embed/>
                </p:oleObj>
              </mc:Choice>
              <mc:Fallback>
                <p:oleObj name="Equation" r:id="rId11" imgW="3251160" imgH="393480" progId="Equation.DSMT4">
                  <p:embed/>
                  <p:pic>
                    <p:nvPicPr>
                      <p:cNvPr id="2356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140" y="5570933"/>
                        <a:ext cx="75596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0243" y="3458716"/>
            <a:ext cx="823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当上述反应达到化学反应平衡时，</a:t>
            </a: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CN" altLang="en-US" sz="3200" b="1" dirty="0">
                <a:solidFill>
                  <a:srgbClr val="0000FF"/>
                </a:solidFill>
              </a:rPr>
              <a:t>：</a:t>
            </a:r>
          </a:p>
        </p:txBody>
      </p:sp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24872"/>
              </p:ext>
            </p:extLst>
          </p:nvPr>
        </p:nvGraphicFramePr>
        <p:xfrm>
          <a:off x="5751513" y="4066804"/>
          <a:ext cx="1765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711000" imgH="241200" progId="Equation.DSMT4">
                  <p:embed/>
                </p:oleObj>
              </mc:Choice>
              <mc:Fallback>
                <p:oleObj name="Equation" r:id="rId13" imgW="711000" imgH="241200" progId="Equation.DSMT4">
                  <p:embed/>
                  <p:pic>
                    <p:nvPicPr>
                      <p:cNvPr id="1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4066804"/>
                        <a:ext cx="1765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 rot="18760548">
            <a:off x="5425598" y="425703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2"/>
          <p:cNvSpPr>
            <a:spLocks noChangeArrowheads="1"/>
          </p:cNvSpPr>
          <p:nvPr/>
        </p:nvSpPr>
        <p:spPr bwMode="auto">
          <a:xfrm>
            <a:off x="948962" y="4446620"/>
            <a:ext cx="7581900" cy="17716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4579" name="Text Box 11"/>
          <p:cNvSpPr txBox="1">
            <a:spLocks noChangeArrowheads="1"/>
          </p:cNvSpPr>
          <p:nvPr/>
        </p:nvSpPr>
        <p:spPr bwMode="auto">
          <a:xfrm>
            <a:off x="650875" y="2803525"/>
            <a:ext cx="9842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458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4862"/>
              </p:ext>
            </p:extLst>
          </p:nvPr>
        </p:nvGraphicFramePr>
        <p:xfrm>
          <a:off x="625475" y="3265488"/>
          <a:ext cx="81994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3492360" imgH="393480" progId="Equation.DSMT4">
                  <p:embed/>
                </p:oleObj>
              </mc:Choice>
              <mc:Fallback>
                <p:oleObj name="Equation" r:id="rId3" imgW="3492360" imgH="393480" progId="Equation.DSMT4">
                  <p:embed/>
                  <p:pic>
                    <p:nvPicPr>
                      <p:cNvPr id="2458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265488"/>
                        <a:ext cx="819943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59705"/>
              </p:ext>
            </p:extLst>
          </p:nvPr>
        </p:nvGraphicFramePr>
        <p:xfrm>
          <a:off x="1135063" y="4487863"/>
          <a:ext cx="71469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2831760" imgH="672840" progId="Equation.DSMT4">
                  <p:embed/>
                </p:oleObj>
              </mc:Choice>
              <mc:Fallback>
                <p:oleObj name="Equation" r:id="rId5" imgW="2831760" imgH="672840" progId="Equation.DSMT4">
                  <p:embed/>
                  <p:pic>
                    <p:nvPicPr>
                      <p:cNvPr id="2458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487863"/>
                        <a:ext cx="71469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6">
            <a:extLst>
              <a:ext uri="{FF2B5EF4-FFF2-40B4-BE49-F238E27FC236}">
                <a16:creationId xmlns:a16="http://schemas.microsoft.com/office/drawing/2014/main" id="{4A6B0E46-D150-4D9F-B6C1-97753A806F82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482600"/>
            <a:ext cx="8005763" cy="2219325"/>
            <a:chOff x="398" y="304"/>
            <a:chExt cx="5043" cy="1398"/>
          </a:xfrm>
        </p:grpSpPr>
        <p:sp>
          <p:nvSpPr>
            <p:cNvPr id="11" name="Text Box 75">
              <a:extLst>
                <a:ext uri="{FF2B5EF4-FFF2-40B4-BE49-F238E27FC236}">
                  <a16:creationId xmlns:a16="http://schemas.microsoft.com/office/drawing/2014/main" id="{012BDAC3-C7FA-4F8A-A820-66FF3649C5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304"/>
              <a:ext cx="4916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例：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为反应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endParaRP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</a:rPr>
                <a:t>设计电池，并计算电池反应的标准电势。已知</a:t>
              </a:r>
            </a:p>
          </p:txBody>
        </p:sp>
        <p:graphicFrame>
          <p:nvGraphicFramePr>
            <p:cNvPr id="12" name="Object 76">
              <a:extLst>
                <a:ext uri="{FF2B5EF4-FFF2-40B4-BE49-F238E27FC236}">
                  <a16:creationId xmlns:a16="http://schemas.microsoft.com/office/drawing/2014/main" id="{2574326D-BF0C-419D-B958-AB7EAC45C5A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5233783"/>
                </p:ext>
              </p:extLst>
            </p:nvPr>
          </p:nvGraphicFramePr>
          <p:xfrm>
            <a:off x="512" y="671"/>
            <a:ext cx="4929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Equation" r:id="rId7" imgW="3352680" imgH="279360" progId="Equation.DSMT4">
                    <p:embed/>
                  </p:oleObj>
                </mc:Choice>
                <mc:Fallback>
                  <p:oleObj name="Equation" r:id="rId7" imgW="3352680" imgH="279360" progId="Equation.DSMT4">
                    <p:embed/>
                    <p:pic>
                      <p:nvPicPr>
                        <p:cNvPr id="12" name="Object 76">
                          <a:extLst>
                            <a:ext uri="{FF2B5EF4-FFF2-40B4-BE49-F238E27FC236}">
                              <a16:creationId xmlns:a16="http://schemas.microsoft.com/office/drawing/2014/main" id="{2574326D-BF0C-419D-B958-AB7EAC45C5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671"/>
                          <a:ext cx="4929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5">
              <a:extLst>
                <a:ext uri="{FF2B5EF4-FFF2-40B4-BE49-F238E27FC236}">
                  <a16:creationId xmlns:a16="http://schemas.microsoft.com/office/drawing/2014/main" id="{DD49FB08-73DD-473E-AED4-4EFE824650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7829472"/>
                </p:ext>
              </p:extLst>
            </p:nvPr>
          </p:nvGraphicFramePr>
          <p:xfrm>
            <a:off x="514" y="1321"/>
            <a:ext cx="489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Equation" r:id="rId9" imgW="3263760" imgH="253800" progId="Equation.DSMT4">
                    <p:embed/>
                  </p:oleObj>
                </mc:Choice>
                <mc:Fallback>
                  <p:oleObj name="Equation" r:id="rId9" imgW="3263760" imgH="253800" progId="Equation.DSMT4">
                    <p:embed/>
                    <p:pic>
                      <p:nvPicPr>
                        <p:cNvPr id="13" name="Object 15">
                          <a:extLst>
                            <a:ext uri="{FF2B5EF4-FFF2-40B4-BE49-F238E27FC236}">
                              <a16:creationId xmlns:a16="http://schemas.microsoft.com/office/drawing/2014/main" id="{DD49FB08-73DD-473E-AED4-4EFE824650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" y="1321"/>
                          <a:ext cx="4895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26"/>
          <p:cNvSpPr txBox="1">
            <a:spLocks noChangeArrowheads="1"/>
          </p:cNvSpPr>
          <p:nvPr/>
        </p:nvSpPr>
        <p:spPr bwMode="auto">
          <a:xfrm>
            <a:off x="438150" y="476250"/>
            <a:ext cx="82486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5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Fe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3+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Fe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2+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Ag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的活度都等于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0.5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，亚铁盐能否还原银盐为银？</a:t>
            </a:r>
          </a:p>
        </p:txBody>
      </p:sp>
      <p:sp>
        <p:nvSpPr>
          <p:cNvPr id="287747" name="Text Box 1027"/>
          <p:cNvSpPr txBox="1">
            <a:spLocks noChangeArrowheads="1"/>
          </p:cNvSpPr>
          <p:nvPr/>
        </p:nvSpPr>
        <p:spPr bwMode="auto">
          <a:xfrm>
            <a:off x="456753" y="1396851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8774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419999"/>
              </p:ext>
            </p:extLst>
          </p:nvPr>
        </p:nvGraphicFramePr>
        <p:xfrm>
          <a:off x="2654300" y="1400175"/>
          <a:ext cx="36433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1523880" imgH="228600" progId="Equation.DSMT4">
                  <p:embed/>
                </p:oleObj>
              </mc:Choice>
              <mc:Fallback>
                <p:oleObj name="Equation" r:id="rId3" imgW="1523880" imgH="228600" progId="Equation.DSMT4">
                  <p:embed/>
                  <p:pic>
                    <p:nvPicPr>
                      <p:cNvPr id="28774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1400175"/>
                        <a:ext cx="36433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64004"/>
              </p:ext>
            </p:extLst>
          </p:nvPr>
        </p:nvGraphicFramePr>
        <p:xfrm>
          <a:off x="2246313" y="1965325"/>
          <a:ext cx="45688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866600" imgH="228600" progId="Equation.DSMT4">
                  <p:embed/>
                </p:oleObj>
              </mc:Choice>
              <mc:Fallback>
                <p:oleObj name="Equation" r:id="rId5" imgW="1866600" imgH="228600" progId="Equation.DSMT4">
                  <p:embed/>
                  <p:pic>
                    <p:nvPicPr>
                      <p:cNvPr id="28775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965325"/>
                        <a:ext cx="45688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2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742944"/>
              </p:ext>
            </p:extLst>
          </p:nvPr>
        </p:nvGraphicFramePr>
        <p:xfrm>
          <a:off x="228603" y="2618697"/>
          <a:ext cx="8701083" cy="552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4470120" imgH="279360" progId="Equation.DSMT4">
                  <p:embed/>
                </p:oleObj>
              </mc:Choice>
              <mc:Fallback>
                <p:oleObj name="Equation" r:id="rId7" imgW="4470120" imgH="279360" progId="Equation.DSMT4">
                  <p:embed/>
                  <p:pic>
                    <p:nvPicPr>
                      <p:cNvPr id="28775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3" y="2618697"/>
                        <a:ext cx="8701083" cy="552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4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03142"/>
              </p:ext>
            </p:extLst>
          </p:nvPr>
        </p:nvGraphicFramePr>
        <p:xfrm>
          <a:off x="1782763" y="3235325"/>
          <a:ext cx="56419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2501640" imgH="419040" progId="Equation.DSMT4">
                  <p:embed/>
                </p:oleObj>
              </mc:Choice>
              <mc:Fallback>
                <p:oleObj name="Equation" r:id="rId9" imgW="2501640" imgH="419040" progId="Equation.DSMT4">
                  <p:embed/>
                  <p:pic>
                    <p:nvPicPr>
                      <p:cNvPr id="287754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235325"/>
                        <a:ext cx="56419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8" name="Object 10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558745"/>
              </p:ext>
            </p:extLst>
          </p:nvPr>
        </p:nvGraphicFramePr>
        <p:xfrm>
          <a:off x="635000" y="4213225"/>
          <a:ext cx="23177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1" imgW="1028520" imgH="241200" progId="Equation.DSMT4">
                  <p:embed/>
                </p:oleObj>
              </mc:Choice>
              <mc:Fallback>
                <p:oleObj name="Equation" r:id="rId11" imgW="1028520" imgH="241200" progId="Equation.DSMT4">
                  <p:embed/>
                  <p:pic>
                    <p:nvPicPr>
                      <p:cNvPr id="287758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213225"/>
                        <a:ext cx="23177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60" name="Object 10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047020"/>
              </p:ext>
            </p:extLst>
          </p:nvPr>
        </p:nvGraphicFramePr>
        <p:xfrm>
          <a:off x="3792538" y="4259263"/>
          <a:ext cx="44577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3" imgW="1854000" imgH="266400" progId="Equation.DSMT4">
                  <p:embed/>
                </p:oleObj>
              </mc:Choice>
              <mc:Fallback>
                <p:oleObj name="Equation" r:id="rId13" imgW="1854000" imgH="266400" progId="Equation.DSMT4">
                  <p:embed/>
                  <p:pic>
                    <p:nvPicPr>
                      <p:cNvPr id="28776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4259263"/>
                        <a:ext cx="44577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64" name="Text Box 1044"/>
          <p:cNvSpPr txBox="1">
            <a:spLocks noChangeArrowheads="1"/>
          </p:cNvSpPr>
          <p:nvPr/>
        </p:nvSpPr>
        <p:spPr bwMode="auto">
          <a:xfrm>
            <a:off x="6599238" y="4757138"/>
            <a:ext cx="245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反应能够进行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338372" y="5245100"/>
            <a:ext cx="6560903" cy="1095375"/>
            <a:chOff x="1814551" y="5844217"/>
            <a:chExt cx="6560961" cy="1095375"/>
          </a:xfrm>
        </p:grpSpPr>
        <p:graphicFrame>
          <p:nvGraphicFramePr>
            <p:cNvPr id="256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776002"/>
                </p:ext>
              </p:extLst>
            </p:nvPr>
          </p:nvGraphicFramePr>
          <p:xfrm>
            <a:off x="3298642" y="5844217"/>
            <a:ext cx="5076870" cy="1095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0" name="Equation" r:id="rId15" imgW="2323800" imgH="495000" progId="Equation.DSMT4">
                    <p:embed/>
                  </p:oleObj>
                </mc:Choice>
                <mc:Fallback>
                  <p:oleObj name="Equation" r:id="rId15" imgW="2323800" imgH="495000" progId="Equation.DSMT4">
                    <p:embed/>
                    <p:pic>
                      <p:nvPicPr>
                        <p:cNvPr id="256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642" y="5844217"/>
                          <a:ext cx="5076870" cy="1095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Text Box 1044"/>
            <p:cNvSpPr txBox="1">
              <a:spLocks noChangeArrowheads="1"/>
            </p:cNvSpPr>
            <p:nvPr/>
          </p:nvSpPr>
          <p:spPr bwMode="auto">
            <a:xfrm>
              <a:off x="1814551" y="6030764"/>
              <a:ext cx="17145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方法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6" name="Text Box 1044"/>
          <p:cNvSpPr txBox="1">
            <a:spLocks noChangeArrowheads="1"/>
          </p:cNvSpPr>
          <p:nvPr/>
        </p:nvSpPr>
        <p:spPr bwMode="auto">
          <a:xfrm>
            <a:off x="372321" y="3425941"/>
            <a:ext cx="1714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044"/>
          <p:cNvSpPr txBox="1">
            <a:spLocks noChangeArrowheads="1"/>
          </p:cNvSpPr>
          <p:nvPr/>
        </p:nvSpPr>
        <p:spPr bwMode="auto">
          <a:xfrm>
            <a:off x="6599238" y="5954867"/>
            <a:ext cx="2457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反应能够进行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235698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autoUpdateAnimBg="0"/>
      <p:bldP spid="287764" grpId="0" autoUpdateAnimBg="0"/>
      <p:bldP spid="16" grpId="0"/>
      <p:bldP spid="1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76250" y="495300"/>
            <a:ext cx="8267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判断在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时亚铁离子能否依下式使碘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(I</a:t>
            </a:r>
            <a:r>
              <a:rPr kumimoji="1"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还原为碘离子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(I</a:t>
            </a:r>
            <a:r>
              <a:rPr kumimoji="1" lang="en-US" altLang="zh-CN" sz="2800" b="1" baseline="40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873187"/>
              </p:ext>
            </p:extLst>
          </p:nvPr>
        </p:nvGraphicFramePr>
        <p:xfrm>
          <a:off x="723900" y="1346200"/>
          <a:ext cx="78930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3301920" imgH="253800" progId="Equation.DSMT4">
                  <p:embed/>
                </p:oleObj>
              </mc:Choice>
              <mc:Fallback>
                <p:oleObj name="Equation" r:id="rId3" imgW="3301920" imgH="253800" progId="Equation.DSMT4">
                  <p:embed/>
                  <p:pic>
                    <p:nvPicPr>
                      <p:cNvPr id="26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346200"/>
                        <a:ext cx="789305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514350" y="180975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73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232610"/>
              </p:ext>
            </p:extLst>
          </p:nvPr>
        </p:nvGraphicFramePr>
        <p:xfrm>
          <a:off x="508000" y="2260600"/>
          <a:ext cx="81089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3733560" imgH="253800" progId="Equation.DSMT4">
                  <p:embed/>
                </p:oleObj>
              </mc:Choice>
              <mc:Fallback>
                <p:oleObj name="Equation" r:id="rId5" imgW="3733560" imgH="253800" progId="Equation.DSMT4">
                  <p:embed/>
                  <p:pic>
                    <p:nvPicPr>
                      <p:cNvPr id="273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2260600"/>
                        <a:ext cx="81089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983234"/>
              </p:ext>
            </p:extLst>
          </p:nvPr>
        </p:nvGraphicFramePr>
        <p:xfrm>
          <a:off x="327025" y="2987675"/>
          <a:ext cx="84756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4749480" imgH="279360" progId="Equation.DSMT4">
                  <p:embed/>
                </p:oleObj>
              </mc:Choice>
              <mc:Fallback>
                <p:oleObj name="Equation" r:id="rId7" imgW="4749480" imgH="279360" progId="Equation.DSMT4">
                  <p:embed/>
                  <p:pic>
                    <p:nvPicPr>
                      <p:cNvPr id="273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2987675"/>
                        <a:ext cx="84756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478188"/>
              </p:ext>
            </p:extLst>
          </p:nvPr>
        </p:nvGraphicFramePr>
        <p:xfrm>
          <a:off x="1730375" y="3575050"/>
          <a:ext cx="59404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2908080" imgH="419040" progId="Equation.DSMT4">
                  <p:embed/>
                </p:oleObj>
              </mc:Choice>
              <mc:Fallback>
                <p:oleObj name="Equation" r:id="rId9" imgW="2908080" imgH="419040" progId="Equation.DSMT4">
                  <p:embed/>
                  <p:pic>
                    <p:nvPicPr>
                      <p:cNvPr id="273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575050"/>
                        <a:ext cx="59404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185296"/>
              </p:ext>
            </p:extLst>
          </p:nvPr>
        </p:nvGraphicFramePr>
        <p:xfrm>
          <a:off x="514350" y="4530725"/>
          <a:ext cx="30670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1447560" imgH="241200" progId="Equation.DSMT4">
                  <p:embed/>
                </p:oleObj>
              </mc:Choice>
              <mc:Fallback>
                <p:oleObj name="Equation" r:id="rId11" imgW="1447560" imgH="241200" progId="Equation.DSMT4">
                  <p:embed/>
                  <p:pic>
                    <p:nvPicPr>
                      <p:cNvPr id="273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4530725"/>
                        <a:ext cx="30670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201936"/>
              </p:ext>
            </p:extLst>
          </p:nvPr>
        </p:nvGraphicFramePr>
        <p:xfrm>
          <a:off x="4487863" y="4530725"/>
          <a:ext cx="38846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1777680" imgH="241200" progId="Equation.DSMT4">
                  <p:embed/>
                </p:oleObj>
              </mc:Choice>
              <mc:Fallback>
                <p:oleObj name="Equation" r:id="rId13" imgW="1777680" imgH="241200" progId="Equation.DSMT4">
                  <p:embed/>
                  <p:pic>
                    <p:nvPicPr>
                      <p:cNvPr id="273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4530725"/>
                        <a:ext cx="38846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9" name="Text Box 11"/>
          <p:cNvSpPr txBox="1">
            <a:spLocks noChangeArrowheads="1"/>
          </p:cNvSpPr>
          <p:nvPr/>
        </p:nvSpPr>
        <p:spPr bwMode="auto">
          <a:xfrm>
            <a:off x="2083428" y="5048322"/>
            <a:ext cx="6754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反应不能正向进行，但是可以逆向进行。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368942" y="5495925"/>
            <a:ext cx="6657333" cy="1065213"/>
            <a:chOff x="1814551" y="5859621"/>
            <a:chExt cx="6657392" cy="1065213"/>
          </a:xfrm>
        </p:grpSpPr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438801"/>
                </p:ext>
              </p:extLst>
            </p:nvPr>
          </p:nvGraphicFramePr>
          <p:xfrm>
            <a:off x="3202984" y="5859621"/>
            <a:ext cx="5268959" cy="1065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4" name="Equation" r:id="rId15" imgW="2412720" imgH="482400" progId="Equation.DSMT4">
                    <p:embed/>
                  </p:oleObj>
                </mc:Choice>
                <mc:Fallback>
                  <p:oleObj name="Equation" r:id="rId15" imgW="2412720" imgH="482400" progId="Equation.DSMT4">
                    <p:embed/>
                    <p:pic>
                      <p:nvPicPr>
                        <p:cNvPr id="13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2984" y="5859621"/>
                          <a:ext cx="5268959" cy="1065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044"/>
            <p:cNvSpPr txBox="1">
              <a:spLocks noChangeArrowheads="1"/>
            </p:cNvSpPr>
            <p:nvPr/>
          </p:nvSpPr>
          <p:spPr bwMode="auto">
            <a:xfrm>
              <a:off x="1814551" y="6030764"/>
              <a:ext cx="17145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方法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endPara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5" name="Text Box 1044"/>
          <p:cNvSpPr txBox="1">
            <a:spLocks noChangeArrowheads="1"/>
          </p:cNvSpPr>
          <p:nvPr/>
        </p:nvSpPr>
        <p:spPr bwMode="auto">
          <a:xfrm>
            <a:off x="368942" y="3733546"/>
            <a:ext cx="17144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  <p:bldP spid="273419" grpId="0" autoUpdateAnimBg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77D4B5F-E190-4FE3-ACA1-49AEC881C65C}"/>
              </a:ext>
            </a:extLst>
          </p:cNvPr>
          <p:cNvGrpSpPr/>
          <p:nvPr/>
        </p:nvGrpSpPr>
        <p:grpSpPr>
          <a:xfrm>
            <a:off x="495300" y="514350"/>
            <a:ext cx="8324850" cy="2211388"/>
            <a:chOff x="495300" y="514350"/>
            <a:chExt cx="8324850" cy="2211388"/>
          </a:xfrm>
        </p:grpSpPr>
        <p:sp>
          <p:nvSpPr>
            <p:cNvPr id="27650" name="Text Box 2"/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试计算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在空气中开始分解的温度。</a:t>
              </a:r>
            </a:p>
          </p:txBody>
        </p:sp>
        <p:sp>
          <p:nvSpPr>
            <p:cNvPr id="27651" name="Text Box 3"/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32485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设空气的压力为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101.3 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Times New Roman" pitchFamily="18" charset="0"/>
                </a:rPr>
                <a:t>kPa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，空气中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的摩尔分数为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31.05kJ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，分解反应的标准摩尔反应焓不随温度变化。 </a:t>
              </a:r>
            </a:p>
          </p:txBody>
        </p:sp>
        <p:graphicFrame>
          <p:nvGraphicFramePr>
            <p:cNvPr id="276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9113092"/>
                </p:ext>
              </p:extLst>
            </p:nvPr>
          </p:nvGraphicFramePr>
          <p:xfrm>
            <a:off x="2300288" y="974725"/>
            <a:ext cx="4164012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" name="Equation" r:id="rId3" imgW="1777680" imgH="228600" progId="Equation.DSMT4">
                    <p:embed/>
                  </p:oleObj>
                </mc:Choice>
                <mc:Fallback>
                  <p:oleObj name="Equation" r:id="rId3" imgW="1777680" imgH="228600" progId="Equation.DSMT4">
                    <p:embed/>
                    <p:pic>
                      <p:nvPicPr>
                        <p:cNvPr id="276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288" y="974725"/>
                          <a:ext cx="4164012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74" name="Text Box 6"/>
          <p:cNvSpPr txBox="1">
            <a:spLocks noChangeArrowheads="1"/>
          </p:cNvSpPr>
          <p:nvPr/>
        </p:nvSpPr>
        <p:spPr bwMode="auto">
          <a:xfrm>
            <a:off x="514350" y="266700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288788" name="Rectangle 20"/>
          <p:cNvSpPr>
            <a:spLocks noChangeArrowheads="1"/>
          </p:cNvSpPr>
          <p:nvPr/>
        </p:nvSpPr>
        <p:spPr bwMode="auto">
          <a:xfrm>
            <a:off x="341030" y="3074093"/>
            <a:ext cx="2618063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887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60795"/>
              </p:ext>
            </p:extLst>
          </p:nvPr>
        </p:nvGraphicFramePr>
        <p:xfrm>
          <a:off x="3073375" y="2890726"/>
          <a:ext cx="5241267" cy="866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374560" imgH="393480" progId="Equation.DSMT4">
                  <p:embed/>
                </p:oleObj>
              </mc:Choice>
              <mc:Fallback>
                <p:oleObj name="Equation" r:id="rId5" imgW="2374560" imgH="393480" progId="Equation.DSMT4">
                  <p:embed/>
                  <p:pic>
                    <p:nvPicPr>
                      <p:cNvPr id="2887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375" y="2890726"/>
                        <a:ext cx="5241267" cy="86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423612"/>
              </p:ext>
            </p:extLst>
          </p:nvPr>
        </p:nvGraphicFramePr>
        <p:xfrm>
          <a:off x="2620963" y="4083050"/>
          <a:ext cx="63007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2831760" imgH="253800" progId="Equation.DSMT4">
                  <p:embed/>
                </p:oleObj>
              </mc:Choice>
              <mc:Fallback>
                <p:oleObj name="Equation" r:id="rId7" imgW="2831760" imgH="253800" progId="Equation.DSMT4">
                  <p:embed/>
                  <p:pic>
                    <p:nvPicPr>
                      <p:cNvPr id="28879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083050"/>
                        <a:ext cx="63007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49565"/>
              </p:ext>
            </p:extLst>
          </p:nvPr>
        </p:nvGraphicFramePr>
        <p:xfrm>
          <a:off x="3484563" y="3565525"/>
          <a:ext cx="30051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1333440" imgH="253800" progId="Equation.DSMT4">
                  <p:embed/>
                </p:oleObj>
              </mc:Choice>
              <mc:Fallback>
                <p:oleObj name="Equation" r:id="rId9" imgW="1333440" imgH="253800" progId="Equation.DSMT4">
                  <p:embed/>
                  <p:pic>
                    <p:nvPicPr>
                      <p:cNvPr id="28879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3565525"/>
                        <a:ext cx="30051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46736"/>
              </p:ext>
            </p:extLst>
          </p:nvPr>
        </p:nvGraphicFramePr>
        <p:xfrm>
          <a:off x="3482975" y="4600575"/>
          <a:ext cx="33226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498320" imgH="253800" progId="Equation.DSMT4">
                  <p:embed/>
                </p:oleObj>
              </mc:Choice>
              <mc:Fallback>
                <p:oleObj name="Equation" r:id="rId11" imgW="1498320" imgH="253800" progId="Equation.DSMT4">
                  <p:embed/>
                  <p:pic>
                    <p:nvPicPr>
                      <p:cNvPr id="2887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4600575"/>
                        <a:ext cx="33226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71624"/>
              </p:ext>
            </p:extLst>
          </p:nvPr>
        </p:nvGraphicFramePr>
        <p:xfrm>
          <a:off x="1946365" y="5196196"/>
          <a:ext cx="5576708" cy="5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2400120" imgH="253800" progId="Equation.DSMT4">
                  <p:embed/>
                </p:oleObj>
              </mc:Choice>
              <mc:Fallback>
                <p:oleObj name="Equation" r:id="rId13" imgW="2400120" imgH="253800" progId="Equation.DSMT4">
                  <p:embed/>
                  <p:pic>
                    <p:nvPicPr>
                      <p:cNvPr id="28879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365" y="5196196"/>
                        <a:ext cx="5576708" cy="5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41030" y="5836006"/>
            <a:ext cx="1126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查表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331585"/>
              </p:ext>
            </p:extLst>
          </p:nvPr>
        </p:nvGraphicFramePr>
        <p:xfrm>
          <a:off x="1107716" y="5886078"/>
          <a:ext cx="7821452" cy="505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15" imgW="3898800" imgH="253800" progId="Equation.DSMT4">
                  <p:embed/>
                </p:oleObj>
              </mc:Choice>
              <mc:Fallback>
                <p:oleObj name="Equation" r:id="rId15" imgW="3898800" imgH="253800" progId="Equation.DSMT4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716" y="5886078"/>
                        <a:ext cx="7821452" cy="505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4" grpId="0" autoUpdateAnimBg="0"/>
      <p:bldP spid="288788" grpId="0" autoUpdateAnimBg="0"/>
      <p:bldP spid="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14349" y="2667000"/>
            <a:ext cx="2175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1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750930"/>
              </p:ext>
            </p:extLst>
          </p:nvPr>
        </p:nvGraphicFramePr>
        <p:xfrm>
          <a:off x="2560638" y="2687638"/>
          <a:ext cx="53609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2400120" imgH="253800" progId="Equation.DSMT4">
                  <p:embed/>
                </p:oleObj>
              </mc:Choice>
              <mc:Fallback>
                <p:oleObj name="Equation" r:id="rId3" imgW="2400120" imgH="25380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2687638"/>
                        <a:ext cx="53609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23755"/>
              </p:ext>
            </p:extLst>
          </p:nvPr>
        </p:nvGraphicFramePr>
        <p:xfrm>
          <a:off x="898525" y="3327400"/>
          <a:ext cx="75549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403440" imgH="419040" progId="Equation.DSMT4">
                  <p:embed/>
                </p:oleObj>
              </mc:Choice>
              <mc:Fallback>
                <p:oleObj name="Equation" r:id="rId5" imgW="3403440" imgH="419040" progId="Equation.DSMT4">
                  <p:embed/>
                  <p:pic>
                    <p:nvPicPr>
                      <p:cNvPr id="300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327400"/>
                        <a:ext cx="755491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637627"/>
              </p:ext>
            </p:extLst>
          </p:nvPr>
        </p:nvGraphicFramePr>
        <p:xfrm>
          <a:off x="1011238" y="4330700"/>
          <a:ext cx="29845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371600" imgH="253800" progId="Equation.DSMT4">
                  <p:embed/>
                </p:oleObj>
              </mc:Choice>
              <mc:Fallback>
                <p:oleObj name="Equation" r:id="rId7" imgW="1371600" imgH="253800" progId="Equation.DSMT4">
                  <p:embed/>
                  <p:pic>
                    <p:nvPicPr>
                      <p:cNvPr id="300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4330700"/>
                        <a:ext cx="29845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146426"/>
              </p:ext>
            </p:extLst>
          </p:nvPr>
        </p:nvGraphicFramePr>
        <p:xfrm>
          <a:off x="984250" y="4902200"/>
          <a:ext cx="67976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3124080" imgH="507960" progId="Equation.DSMT4">
                  <p:embed/>
                </p:oleObj>
              </mc:Choice>
              <mc:Fallback>
                <p:oleObj name="Equation" r:id="rId9" imgW="3124080" imgH="507960" progId="Equation.DSMT4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4902200"/>
                        <a:ext cx="67976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90241" y="6012518"/>
            <a:ext cx="8362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的大气中，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不会分解，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会被氧化。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47CE1B8-A9F4-43DE-A23B-59B9D2A18AB3}"/>
              </a:ext>
            </a:extLst>
          </p:cNvPr>
          <p:cNvGrpSpPr/>
          <p:nvPr/>
        </p:nvGrpSpPr>
        <p:grpSpPr>
          <a:xfrm>
            <a:off x="495300" y="514350"/>
            <a:ext cx="8324850" cy="2211388"/>
            <a:chOff x="495300" y="514350"/>
            <a:chExt cx="8324850" cy="2211388"/>
          </a:xfrm>
        </p:grpSpPr>
        <p:sp>
          <p:nvSpPr>
            <p:cNvPr id="13" name="Text Box 2">
              <a:extLst>
                <a:ext uri="{FF2B5EF4-FFF2-40B4-BE49-F238E27FC236}">
                  <a16:creationId xmlns:a16="http://schemas.microsoft.com/office/drawing/2014/main" id="{0053F148-8EC2-4BC1-BBDA-38EFFA98C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试计算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在空气中开始分解的温度。</a:t>
              </a:r>
            </a:p>
          </p:txBody>
        </p:sp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FADD3AFD-2C8F-4F8A-95B9-E6B035338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32485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设空气的压力为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101.3 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Times New Roman" pitchFamily="18" charset="0"/>
                </a:rPr>
                <a:t>kPa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，空气中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的摩尔分数为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31.05kJ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，分解反应的标准摩尔反应焓不随温度变化。 </a:t>
              </a:r>
            </a:p>
          </p:txBody>
        </p:sp>
        <p:graphicFrame>
          <p:nvGraphicFramePr>
            <p:cNvPr id="15" name="Object 4">
              <a:extLst>
                <a:ext uri="{FF2B5EF4-FFF2-40B4-BE49-F238E27FC236}">
                  <a16:creationId xmlns:a16="http://schemas.microsoft.com/office/drawing/2014/main" id="{8247C3E6-1410-4B9F-B88E-BF52224FA1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1154842"/>
                </p:ext>
              </p:extLst>
            </p:nvPr>
          </p:nvGraphicFramePr>
          <p:xfrm>
            <a:off x="2300288" y="974725"/>
            <a:ext cx="4164012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0" name="Equation" r:id="rId11" imgW="1777680" imgH="228600" progId="Equation.DSMT4">
                    <p:embed/>
                  </p:oleObj>
                </mc:Choice>
                <mc:Fallback>
                  <p:oleObj name="Equation" r:id="rId11" imgW="1777680" imgH="228600" progId="Equation.DSMT4">
                    <p:embed/>
                    <p:pic>
                      <p:nvPicPr>
                        <p:cNvPr id="15" name="Object 4">
                          <a:extLst>
                            <a:ext uri="{FF2B5EF4-FFF2-40B4-BE49-F238E27FC236}">
                              <a16:creationId xmlns:a16="http://schemas.microsoft.com/office/drawing/2014/main" id="{8247C3E6-1410-4B9F-B88E-BF52224FA1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288" y="974725"/>
                          <a:ext cx="4164012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14350" y="266700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970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891882"/>
              </p:ext>
            </p:extLst>
          </p:nvPr>
        </p:nvGraphicFramePr>
        <p:xfrm>
          <a:off x="1014413" y="5603875"/>
          <a:ext cx="4778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2527200" imgH="444240" progId="Equation.DSMT4">
                  <p:embed/>
                </p:oleObj>
              </mc:Choice>
              <mc:Fallback>
                <p:oleObj name="Equation" r:id="rId3" imgW="2527200" imgH="444240" progId="Equation.DSMT4">
                  <p:embed/>
                  <p:pic>
                    <p:nvPicPr>
                      <p:cNvPr id="297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5603875"/>
                        <a:ext cx="47783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239137"/>
              </p:ext>
            </p:extLst>
          </p:nvPr>
        </p:nvGraphicFramePr>
        <p:xfrm>
          <a:off x="6334125" y="5805488"/>
          <a:ext cx="19415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799920" imgH="177480" progId="Equation.DSMT4">
                  <p:embed/>
                </p:oleObj>
              </mc:Choice>
              <mc:Fallback>
                <p:oleObj name="Equation" r:id="rId5" imgW="799920" imgH="177480" progId="Equation.DSMT4">
                  <p:embed/>
                  <p:pic>
                    <p:nvPicPr>
                      <p:cNvPr id="2970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5805488"/>
                        <a:ext cx="19415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74082"/>
              </p:ext>
            </p:extLst>
          </p:nvPr>
        </p:nvGraphicFramePr>
        <p:xfrm>
          <a:off x="1547813" y="2735263"/>
          <a:ext cx="28241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1333440" imgH="419040" progId="Equation.DSMT4">
                  <p:embed/>
                </p:oleObj>
              </mc:Choice>
              <mc:Fallback>
                <p:oleObj name="Equation" r:id="rId7" imgW="1333440" imgH="419040" progId="Equation.DSMT4">
                  <p:embed/>
                  <p:pic>
                    <p:nvPicPr>
                      <p:cNvPr id="1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35263"/>
                        <a:ext cx="2824162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638675" y="2735529"/>
            <a:ext cx="28500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分解反应的平衡常数随温度升高增大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4350" y="3653199"/>
            <a:ext cx="8362950" cy="954107"/>
            <a:chOff x="514350" y="3653199"/>
            <a:chExt cx="8362950" cy="954107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514350" y="3653199"/>
              <a:ext cx="8362950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当温度升高至                              时，</a:t>
              </a:r>
              <a:r>
                <a:rPr kumimoji="1"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与大气中的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达到化学平衡，温度再高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将分解：</a:t>
              </a:r>
            </a:p>
          </p:txBody>
        </p:sp>
        <p:graphicFrame>
          <p:nvGraphicFramePr>
            <p:cNvPr id="1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2422210"/>
                </p:ext>
              </p:extLst>
            </p:nvPr>
          </p:nvGraphicFramePr>
          <p:xfrm>
            <a:off x="2789238" y="3690938"/>
            <a:ext cx="2625725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Equation" r:id="rId9" imgW="1206360" imgH="228600" progId="Equation.DSMT4">
                    <p:embed/>
                  </p:oleObj>
                </mc:Choice>
                <mc:Fallback>
                  <p:oleObj name="Equation" r:id="rId9" imgW="1206360" imgH="228600" progId="Equation.DSMT4">
                    <p:embed/>
                    <p:pic>
                      <p:nvPicPr>
                        <p:cNvPr id="1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238" y="3690938"/>
                          <a:ext cx="2625725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307558"/>
              </p:ext>
            </p:extLst>
          </p:nvPr>
        </p:nvGraphicFramePr>
        <p:xfrm>
          <a:off x="641350" y="4681538"/>
          <a:ext cx="799623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4228920" imgH="482400" progId="Equation.DSMT4">
                  <p:embed/>
                </p:oleObj>
              </mc:Choice>
              <mc:Fallback>
                <p:oleObj name="Equation" r:id="rId11" imgW="4228920" imgH="482400" progId="Equation.DSMT4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4681538"/>
                        <a:ext cx="7996238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A92A86A0-7F00-409B-A4E8-DA2003CD6BF1}"/>
              </a:ext>
            </a:extLst>
          </p:cNvPr>
          <p:cNvGrpSpPr/>
          <p:nvPr/>
        </p:nvGrpSpPr>
        <p:grpSpPr>
          <a:xfrm>
            <a:off x="495300" y="514350"/>
            <a:ext cx="8324850" cy="2211388"/>
            <a:chOff x="495300" y="514350"/>
            <a:chExt cx="8324850" cy="2211388"/>
          </a:xfrm>
        </p:grpSpPr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15346B8C-780D-4112-8786-43BBDB8E8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试计算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在空气中开始分解的温度。</a:t>
              </a:r>
            </a:p>
          </p:txBody>
        </p:sp>
        <p:sp>
          <p:nvSpPr>
            <p:cNvPr id="18" name="Text Box 3">
              <a:extLst>
                <a:ext uri="{FF2B5EF4-FFF2-40B4-BE49-F238E27FC236}">
                  <a16:creationId xmlns:a16="http://schemas.microsoft.com/office/drawing/2014/main" id="{2355C8D6-E4A7-4867-AFB9-F5D92AB94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32485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设空气的压力为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101.3 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Times New Roman" pitchFamily="18" charset="0"/>
                </a:rPr>
                <a:t>kPa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，空气中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的摩尔分数为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31.05kJ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，分解反应的标准摩尔反应焓不随温度变化。 </a:t>
              </a:r>
            </a:p>
          </p:txBody>
        </p:sp>
        <p:graphicFrame>
          <p:nvGraphicFramePr>
            <p:cNvPr id="19" name="Object 4">
              <a:extLst>
                <a:ext uri="{FF2B5EF4-FFF2-40B4-BE49-F238E27FC236}">
                  <a16:creationId xmlns:a16="http://schemas.microsoft.com/office/drawing/2014/main" id="{CBFF6DF6-0708-4470-8F85-31501AC11C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1154842"/>
                </p:ext>
              </p:extLst>
            </p:nvPr>
          </p:nvGraphicFramePr>
          <p:xfrm>
            <a:off x="2300288" y="974725"/>
            <a:ext cx="4164012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13" imgW="1777680" imgH="228600" progId="Equation.DSMT4">
                    <p:embed/>
                  </p:oleObj>
                </mc:Choice>
                <mc:Fallback>
                  <p:oleObj name="Equation" r:id="rId13" imgW="1777680" imgH="228600" progId="Equation.DSMT4">
                    <p:embed/>
                    <p:pic>
                      <p:nvPicPr>
                        <p:cNvPr id="19" name="Object 4">
                          <a:extLst>
                            <a:ext uri="{FF2B5EF4-FFF2-40B4-BE49-F238E27FC236}">
                              <a16:creationId xmlns:a16="http://schemas.microsoft.com/office/drawing/2014/main" id="{CBFF6DF6-0708-4470-8F85-31501AC11C8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288" y="974725"/>
                          <a:ext cx="4164012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14349" y="2667000"/>
            <a:ext cx="2175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2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115648"/>
              </p:ext>
            </p:extLst>
          </p:nvPr>
        </p:nvGraphicFramePr>
        <p:xfrm>
          <a:off x="2560638" y="2687638"/>
          <a:ext cx="536098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2400120" imgH="253800" progId="Equation.DSMT4">
                  <p:embed/>
                </p:oleObj>
              </mc:Choice>
              <mc:Fallback>
                <p:oleObj name="Equation" r:id="rId3" imgW="2400120" imgH="253800" progId="Equation.DSMT4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2687638"/>
                        <a:ext cx="5360987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598316"/>
              </p:ext>
            </p:extLst>
          </p:nvPr>
        </p:nvGraphicFramePr>
        <p:xfrm>
          <a:off x="749300" y="3321050"/>
          <a:ext cx="7889875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3949560" imgH="1041120" progId="Equation.DSMT4">
                  <p:embed/>
                </p:oleObj>
              </mc:Choice>
              <mc:Fallback>
                <p:oleObj name="Equation" r:id="rId5" imgW="3949560" imgH="1041120" progId="Equation.DSMT4">
                  <p:embed/>
                  <p:pic>
                    <p:nvPicPr>
                      <p:cNvPr id="300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321050"/>
                        <a:ext cx="7889875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64089" y="5549881"/>
            <a:ext cx="81609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298K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的大气中，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不会分解，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会被氧化。当升高温度至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恰好为零时，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开始分解。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D0D46C7-5AD9-4514-98CA-804ABBA21CA4}"/>
              </a:ext>
            </a:extLst>
          </p:cNvPr>
          <p:cNvGrpSpPr/>
          <p:nvPr/>
        </p:nvGrpSpPr>
        <p:grpSpPr>
          <a:xfrm>
            <a:off x="495300" y="514350"/>
            <a:ext cx="8324850" cy="2211388"/>
            <a:chOff x="495300" y="514350"/>
            <a:chExt cx="8324850" cy="2211388"/>
          </a:xfrm>
        </p:grpSpPr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0DF1C2A4-30C5-4892-A0CB-C7DBE28EA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试计算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在空气中开始分解的温度。</a:t>
              </a:r>
            </a:p>
          </p:txBody>
        </p:sp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126F2F41-6DA7-4418-84D3-88F5E23A5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32485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设空气的压力为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101.3 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Times New Roman" pitchFamily="18" charset="0"/>
                </a:rPr>
                <a:t>kPa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，空气中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的摩尔分数为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31.05kJ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，分解反应的标准摩尔反应焓不随温度变化。 </a:t>
              </a:r>
            </a:p>
          </p:txBody>
        </p:sp>
        <p:graphicFrame>
          <p:nvGraphicFramePr>
            <p:cNvPr id="13" name="Object 4">
              <a:extLst>
                <a:ext uri="{FF2B5EF4-FFF2-40B4-BE49-F238E27FC236}">
                  <a16:creationId xmlns:a16="http://schemas.microsoft.com/office/drawing/2014/main" id="{7309658A-C122-42DA-BC96-93592A7935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1154842"/>
                </p:ext>
              </p:extLst>
            </p:nvPr>
          </p:nvGraphicFramePr>
          <p:xfrm>
            <a:off x="2300288" y="974725"/>
            <a:ext cx="4164012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6" name="Equation" r:id="rId7" imgW="1777680" imgH="228600" progId="Equation.DSMT4">
                    <p:embed/>
                  </p:oleObj>
                </mc:Choice>
                <mc:Fallback>
                  <p:oleObj name="Equation" r:id="rId7" imgW="1777680" imgH="228600" progId="Equation.DSMT4">
                    <p:embed/>
                    <p:pic>
                      <p:nvPicPr>
                        <p:cNvPr id="13" name="Object 4">
                          <a:extLst>
                            <a:ext uri="{FF2B5EF4-FFF2-40B4-BE49-F238E27FC236}">
                              <a16:creationId xmlns:a16="http://schemas.microsoft.com/office/drawing/2014/main" id="{7309658A-C122-42DA-BC96-93592A793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288" y="974725"/>
                          <a:ext cx="4164012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815875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14350" y="266700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970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223311"/>
              </p:ext>
            </p:extLst>
          </p:nvPr>
        </p:nvGraphicFramePr>
        <p:xfrm>
          <a:off x="3322638" y="6203950"/>
          <a:ext cx="17684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799920" imgH="177480" progId="Equation.DSMT4">
                  <p:embed/>
                </p:oleObj>
              </mc:Choice>
              <mc:Fallback>
                <p:oleObj name="Equation" r:id="rId3" imgW="799920" imgH="177480" progId="Equation.DSMT4">
                  <p:embed/>
                  <p:pic>
                    <p:nvPicPr>
                      <p:cNvPr id="2970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6203950"/>
                        <a:ext cx="17684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92749"/>
              </p:ext>
            </p:extLst>
          </p:nvPr>
        </p:nvGraphicFramePr>
        <p:xfrm>
          <a:off x="798513" y="5267325"/>
          <a:ext cx="75692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4127400" imgH="457200" progId="Equation.DSMT4">
                  <p:embed/>
                </p:oleObj>
              </mc:Choice>
              <mc:Fallback>
                <p:oleObj name="Equation" r:id="rId5" imgW="4127400" imgH="457200" progId="Equation.DSMT4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5267325"/>
                        <a:ext cx="75692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85039"/>
              </p:ext>
            </p:extLst>
          </p:nvPr>
        </p:nvGraphicFramePr>
        <p:xfrm>
          <a:off x="454025" y="4440238"/>
          <a:ext cx="836771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4851360" imgH="444240" progId="Equation.DSMT4">
                  <p:embed/>
                </p:oleObj>
              </mc:Choice>
              <mc:Fallback>
                <p:oleObj name="Equation" r:id="rId7" imgW="4851360" imgH="444240" progId="Equation.DSMT4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4440238"/>
                        <a:ext cx="836771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E0E3CFCF-B99B-4107-955A-0AFCF1326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43836"/>
              </p:ext>
            </p:extLst>
          </p:nvPr>
        </p:nvGraphicFramePr>
        <p:xfrm>
          <a:off x="1462088" y="3556000"/>
          <a:ext cx="6586537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3263760" imgH="419040" progId="Equation.DSMT4">
                  <p:embed/>
                </p:oleObj>
              </mc:Choice>
              <mc:Fallback>
                <p:oleObj name="Equation" r:id="rId9" imgW="3263760" imgH="419040" progId="Equation.DSMT4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E0E3CFCF-B99B-4107-955A-0AFCF1326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3556000"/>
                        <a:ext cx="6586537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40EBBFBD-9012-41BC-970D-3A11DA75C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688413"/>
              </p:ext>
            </p:extLst>
          </p:nvPr>
        </p:nvGraphicFramePr>
        <p:xfrm>
          <a:off x="1482725" y="2638425"/>
          <a:ext cx="68548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1" imgW="3555720" imgH="495000" progId="Equation.DSMT4">
                  <p:embed/>
                </p:oleObj>
              </mc:Choice>
              <mc:Fallback>
                <p:oleObj name="Equation" r:id="rId11" imgW="3555720" imgH="495000" progId="Equation.DSMT4">
                  <p:embed/>
                  <p:pic>
                    <p:nvPicPr>
                      <p:cNvPr id="13" name="Object 7">
                        <a:extLst>
                          <a:ext uri="{FF2B5EF4-FFF2-40B4-BE49-F238E27FC236}">
                            <a16:creationId xmlns:a16="http://schemas.microsoft.com/office/drawing/2014/main" id="{40EBBFBD-9012-41BC-970D-3A11DA75C3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638425"/>
                        <a:ext cx="68548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530406-FCED-474C-864B-AFA371398426}"/>
              </a:ext>
            </a:extLst>
          </p:cNvPr>
          <p:cNvGrpSpPr/>
          <p:nvPr/>
        </p:nvGrpSpPr>
        <p:grpSpPr>
          <a:xfrm>
            <a:off x="495300" y="514350"/>
            <a:ext cx="8324850" cy="2211388"/>
            <a:chOff x="495300" y="514350"/>
            <a:chExt cx="8324850" cy="2211388"/>
          </a:xfrm>
        </p:grpSpPr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67C0E6CC-59EA-4531-95B1-462B64326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514350"/>
              <a:ext cx="81153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itchFamily="2" charset="-122"/>
                </a:rPr>
                <a:t>例：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试计算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在空气中开始分解的温度。</a:t>
              </a:r>
            </a:p>
          </p:txBody>
        </p:sp>
        <p:sp>
          <p:nvSpPr>
            <p:cNvPr id="17" name="Text Box 3">
              <a:extLst>
                <a:ext uri="{FF2B5EF4-FFF2-40B4-BE49-F238E27FC236}">
                  <a16:creationId xmlns:a16="http://schemas.microsoft.com/office/drawing/2014/main" id="{58DDD7C3-7C35-4472-8962-5D11D324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" y="1352550"/>
              <a:ext cx="8324850" cy="1373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设空气的压力为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101.3 </a:t>
              </a:r>
              <a:r>
                <a:rPr kumimoji="1" lang="en-US" altLang="zh-CN" sz="2800" dirty="0" err="1">
                  <a:solidFill>
                    <a:srgbClr val="000000"/>
                  </a:solidFill>
                  <a:latin typeface="Times New Roman" pitchFamily="18" charset="0"/>
                </a:rPr>
                <a:t>kPa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，空气中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的摩尔分数为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0.21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Ag</a:t>
              </a:r>
              <a:r>
                <a:rPr kumimoji="1" lang="en-US" altLang="zh-CN" sz="2800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O(s)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的标准摩尔生成焓为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31.05kJ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mol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  <a:sym typeface="Symbol" panose="05050102010706020507" pitchFamily="18" charset="2"/>
                </a:rPr>
                <a:t></a:t>
              </a:r>
              <a:r>
                <a:rPr kumimoji="1" lang="en-US" altLang="zh-CN" sz="2800" baseline="30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，分解反应的标准摩尔反应焓不随温度变化。 </a:t>
              </a:r>
            </a:p>
          </p:txBody>
        </p:sp>
        <p:graphicFrame>
          <p:nvGraphicFramePr>
            <p:cNvPr id="18" name="Object 4">
              <a:extLst>
                <a:ext uri="{FF2B5EF4-FFF2-40B4-BE49-F238E27FC236}">
                  <a16:creationId xmlns:a16="http://schemas.microsoft.com/office/drawing/2014/main" id="{92AE35C0-1760-4DBE-8778-4E8EE1EC2D3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1154842"/>
                </p:ext>
              </p:extLst>
            </p:nvPr>
          </p:nvGraphicFramePr>
          <p:xfrm>
            <a:off x="2300288" y="974725"/>
            <a:ext cx="4164012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" name="Equation" r:id="rId13" imgW="1777680" imgH="228600" progId="Equation.DSMT4">
                    <p:embed/>
                  </p:oleObj>
                </mc:Choice>
                <mc:Fallback>
                  <p:oleObj name="Equation" r:id="rId13" imgW="1777680" imgH="228600" progId="Equation.DSMT4">
                    <p:embed/>
                    <p:pic>
                      <p:nvPicPr>
                        <p:cNvPr id="18" name="Object 4">
                          <a:extLst>
                            <a:ext uri="{FF2B5EF4-FFF2-40B4-BE49-F238E27FC236}">
                              <a16:creationId xmlns:a16="http://schemas.microsoft.com/office/drawing/2014/main" id="{92AE35C0-1760-4DBE-8778-4E8EE1EC2D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0288" y="974725"/>
                          <a:ext cx="4164012" cy="531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854886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/>
          <p:cNvSpPr txBox="1">
            <a:spLocks noChangeArrowheads="1"/>
          </p:cNvSpPr>
          <p:nvPr/>
        </p:nvSpPr>
        <p:spPr bwMode="auto">
          <a:xfrm>
            <a:off x="457200" y="495300"/>
            <a:ext cx="750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8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试设计电池计算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AgCl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的溶度积。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552450" y="97155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91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50013"/>
              </p:ext>
            </p:extLst>
          </p:nvPr>
        </p:nvGraphicFramePr>
        <p:xfrm>
          <a:off x="2009775" y="957263"/>
          <a:ext cx="46085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2044440" imgH="279360" progId="Equation.DSMT4">
                  <p:embed/>
                </p:oleObj>
              </mc:Choice>
              <mc:Fallback>
                <p:oleObj name="Equation" r:id="rId3" imgW="2044440" imgH="279360" progId="Equation.DSMT4">
                  <p:embed/>
                  <p:pic>
                    <p:nvPicPr>
                      <p:cNvPr id="291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957263"/>
                        <a:ext cx="46085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1847" name="Rectangle 7"/>
          <p:cNvSpPr>
            <a:spLocks noChangeArrowheads="1"/>
          </p:cNvSpPr>
          <p:nvPr/>
        </p:nvSpPr>
        <p:spPr bwMode="auto">
          <a:xfrm>
            <a:off x="552450" y="1485901"/>
            <a:ext cx="248314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ts val="18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91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599231"/>
              </p:ext>
            </p:extLst>
          </p:nvPr>
        </p:nvGraphicFramePr>
        <p:xfrm>
          <a:off x="3149600" y="1482725"/>
          <a:ext cx="34607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485720" imgH="279360" progId="Equation.DSMT4">
                  <p:embed/>
                </p:oleObj>
              </mc:Choice>
              <mc:Fallback>
                <p:oleObj name="Equation" r:id="rId5" imgW="1485720" imgH="279360" progId="Equation.DSMT4">
                  <p:embed/>
                  <p:pic>
                    <p:nvPicPr>
                      <p:cNvPr id="291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482725"/>
                        <a:ext cx="34607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744779"/>
              </p:ext>
            </p:extLst>
          </p:nvPr>
        </p:nvGraphicFramePr>
        <p:xfrm>
          <a:off x="2921000" y="2551113"/>
          <a:ext cx="46529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7" imgW="2044440" imgH="253800" progId="Equation.DSMT4">
                  <p:embed/>
                </p:oleObj>
              </mc:Choice>
              <mc:Fallback>
                <p:oleObj name="Equation" r:id="rId7" imgW="2044440" imgH="253800" progId="Equation.DSMT4">
                  <p:embed/>
                  <p:pic>
                    <p:nvPicPr>
                      <p:cNvPr id="291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2551113"/>
                        <a:ext cx="46529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848958"/>
              </p:ext>
            </p:extLst>
          </p:nvPr>
        </p:nvGraphicFramePr>
        <p:xfrm>
          <a:off x="3635375" y="2028825"/>
          <a:ext cx="21367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9" imgW="939600" imgH="279360" progId="Equation.DSMT4">
                  <p:embed/>
                </p:oleObj>
              </mc:Choice>
              <mc:Fallback>
                <p:oleObj name="Equation" r:id="rId9" imgW="939600" imgH="279360" progId="Equation.DSMT4">
                  <p:embed/>
                  <p:pic>
                    <p:nvPicPr>
                      <p:cNvPr id="2918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28825"/>
                        <a:ext cx="213677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4409"/>
              </p:ext>
            </p:extLst>
          </p:nvPr>
        </p:nvGraphicFramePr>
        <p:xfrm>
          <a:off x="3562350" y="3055938"/>
          <a:ext cx="300355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11" imgW="1384200" imgH="253800" progId="Equation.DSMT4">
                  <p:embed/>
                </p:oleObj>
              </mc:Choice>
              <mc:Fallback>
                <p:oleObj name="Equation" r:id="rId11" imgW="1384200" imgH="253800" progId="Equation.DSMT4">
                  <p:embed/>
                  <p:pic>
                    <p:nvPicPr>
                      <p:cNvPr id="2918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3055938"/>
                        <a:ext cx="300355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369895"/>
              </p:ext>
            </p:extLst>
          </p:nvPr>
        </p:nvGraphicFramePr>
        <p:xfrm>
          <a:off x="1192213" y="3587750"/>
          <a:ext cx="68849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13" imgW="2692080" imgH="279360" progId="Equation.DSMT4">
                  <p:embed/>
                </p:oleObj>
              </mc:Choice>
              <mc:Fallback>
                <p:oleObj name="Equation" r:id="rId13" imgW="2692080" imgH="279360" progId="Equation.DSMT4">
                  <p:embed/>
                  <p:pic>
                    <p:nvPicPr>
                      <p:cNvPr id="291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587750"/>
                        <a:ext cx="68849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250333"/>
              </p:ext>
            </p:extLst>
          </p:nvPr>
        </p:nvGraphicFramePr>
        <p:xfrm>
          <a:off x="885825" y="5864225"/>
          <a:ext cx="73072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Equation" r:id="rId15" imgW="3085920" imgH="279360" progId="Equation.DSMT4">
                  <p:embed/>
                </p:oleObj>
              </mc:Choice>
              <mc:Fallback>
                <p:oleObj name="Equation" r:id="rId15" imgW="3085920" imgH="279360" progId="Equation.DSMT4">
                  <p:embed/>
                  <p:pic>
                    <p:nvPicPr>
                      <p:cNvPr id="291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864225"/>
                        <a:ext cx="7307263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64258" y="4285628"/>
            <a:ext cx="77503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当反应达到化学平衡时，电池不能输出电功，此时电池反应电势为零：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60753"/>
              </p:ext>
            </p:extLst>
          </p:nvPr>
        </p:nvGraphicFramePr>
        <p:xfrm>
          <a:off x="2055813" y="5183188"/>
          <a:ext cx="469265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17" imgW="2082600" imgH="279360" progId="Equation.DSMT4">
                  <p:embed/>
                </p:oleObj>
              </mc:Choice>
              <mc:Fallback>
                <p:oleObj name="Equation" r:id="rId17" imgW="2082600" imgH="279360" progId="Equation.DSMT4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5183188"/>
                        <a:ext cx="469265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utoUpdateAnimBg="0"/>
      <p:bldP spid="291847" grpId="0" autoUpdateAnimBg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1" name="AutoShape 7"/>
          <p:cNvSpPr>
            <a:spLocks noChangeArrowheads="1"/>
          </p:cNvSpPr>
          <p:nvPr/>
        </p:nvSpPr>
        <p:spPr bwMode="auto">
          <a:xfrm>
            <a:off x="4914900" y="3543300"/>
            <a:ext cx="3486150" cy="1524000"/>
          </a:xfrm>
          <a:prstGeom prst="cloudCallout">
            <a:avLst>
              <a:gd name="adj1" fmla="val -48361"/>
              <a:gd name="adj2" fmla="val -135731"/>
            </a:avLst>
          </a:prstGeom>
          <a:gradFill rotWithShape="0">
            <a:gsLst>
              <a:gs pos="0">
                <a:srgbClr val="996633"/>
              </a:gs>
              <a:gs pos="50000">
                <a:srgbClr val="FFFFCC"/>
              </a:gs>
              <a:gs pos="100000">
                <a:srgbClr val="996633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由电极反应和电池</a:t>
            </a:r>
          </a:p>
          <a:p>
            <a:pPr algn="ctr"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反应设计电池</a:t>
            </a:r>
          </a:p>
        </p:txBody>
      </p:sp>
      <p:sp>
        <p:nvSpPr>
          <p:cNvPr id="246792" name="AutoShape 8"/>
          <p:cNvSpPr>
            <a:spLocks noChangeArrowheads="1"/>
          </p:cNvSpPr>
          <p:nvPr/>
        </p:nvSpPr>
        <p:spPr bwMode="auto">
          <a:xfrm>
            <a:off x="971550" y="3543300"/>
            <a:ext cx="3486150" cy="1524000"/>
          </a:xfrm>
          <a:prstGeom prst="cloudCallout">
            <a:avLst>
              <a:gd name="adj1" fmla="val 28690"/>
              <a:gd name="adj2" fmla="val -133231"/>
            </a:avLst>
          </a:prstGeom>
          <a:gradFill rotWithShape="0">
            <a:gsLst>
              <a:gs pos="0">
                <a:srgbClr val="996633"/>
              </a:gs>
              <a:gs pos="50000">
                <a:srgbClr val="FFFFCC"/>
              </a:gs>
              <a:gs pos="100000">
                <a:srgbClr val="996633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由电池符号书写电极</a:t>
            </a:r>
          </a:p>
          <a:p>
            <a:pPr algn="ctr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反应和电池反应</a:t>
            </a:r>
            <a:endParaRPr kumimoji="1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6795" name="Group 11"/>
          <p:cNvGrpSpPr>
            <a:grpSpLocks/>
          </p:cNvGrpSpPr>
          <p:nvPr/>
        </p:nvGrpSpPr>
        <p:grpSpPr bwMode="auto">
          <a:xfrm>
            <a:off x="3143250" y="1085850"/>
            <a:ext cx="3062288" cy="1347788"/>
            <a:chOff x="1980" y="684"/>
            <a:chExt cx="1929" cy="849"/>
          </a:xfrm>
        </p:grpSpPr>
        <p:sp>
          <p:nvSpPr>
            <p:cNvPr id="246793" name="AutoShape 9"/>
            <p:cNvSpPr>
              <a:spLocks noChangeArrowheads="1"/>
            </p:cNvSpPr>
            <p:nvPr/>
          </p:nvSpPr>
          <p:spPr bwMode="auto">
            <a:xfrm>
              <a:off x="1980" y="684"/>
              <a:ext cx="1929" cy="849"/>
            </a:xfrm>
            <a:prstGeom prst="flowChartMultidocument">
              <a:avLst/>
            </a:prstGeom>
            <a:solidFill>
              <a:srgbClr val="FFCC99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26" name="WordArt 10"/>
            <p:cNvSpPr>
              <a:spLocks noChangeArrowheads="1" noChangeShapeType="1" noTextEdit="1"/>
            </p:cNvSpPr>
            <p:nvPr/>
          </p:nvSpPr>
          <p:spPr bwMode="auto">
            <a:xfrm>
              <a:off x="2169" y="914"/>
              <a:ext cx="1296" cy="366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4000" b="1" kern="10" dirty="0">
                  <a:gradFill rotWithShape="1">
                    <a:gsLst>
                      <a:gs pos="0">
                        <a:schemeClr val="tx2"/>
                      </a:gs>
                      <a:gs pos="100000">
                        <a:srgbClr val="FF0000"/>
                      </a:gs>
                    </a:gsLst>
                    <a:path path="rect">
                      <a:fillToRect l="50000" t="50000" r="50000" b="50000"/>
                    </a:path>
                  </a:gradFill>
                  <a:effectLst>
                    <a:outerShdw dist="35921" dir="2700000" algn="ctr" rotWithShape="0">
                      <a:srgbClr val="C0C0C0"/>
                    </a:outerShdw>
                  </a:effectLst>
                  <a:latin typeface="宋体"/>
                  <a:ea typeface="宋体"/>
                </a:rPr>
                <a:t>解题思路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1" grpId="0" animBg="1" autoUpdateAnimBg="0"/>
      <p:bldP spid="24679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495300"/>
            <a:ext cx="750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8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试设计电池计算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</a:rPr>
              <a:t>AgCl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的溶度积。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552450" y="97155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317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559202"/>
              </p:ext>
            </p:extLst>
          </p:nvPr>
        </p:nvGraphicFramePr>
        <p:xfrm>
          <a:off x="754063" y="2705100"/>
          <a:ext cx="765016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3288960" imgH="812520" progId="Equation.DSMT4">
                  <p:embed/>
                </p:oleObj>
              </mc:Choice>
              <mc:Fallback>
                <p:oleObj name="Equation" r:id="rId3" imgW="3288960" imgH="812520" progId="Equation.DSMT4">
                  <p:embed/>
                  <p:pic>
                    <p:nvPicPr>
                      <p:cNvPr id="317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705100"/>
                        <a:ext cx="7650162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732499"/>
              </p:ext>
            </p:extLst>
          </p:nvPr>
        </p:nvGraphicFramePr>
        <p:xfrm>
          <a:off x="2876550" y="4816475"/>
          <a:ext cx="26654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317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4816475"/>
                        <a:ext cx="26654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46596"/>
              </p:ext>
            </p:extLst>
          </p:nvPr>
        </p:nvGraphicFramePr>
        <p:xfrm>
          <a:off x="1335088" y="2025650"/>
          <a:ext cx="5749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2527200" imgH="279360" progId="Equation.DSMT4">
                  <p:embed/>
                </p:oleObj>
              </mc:Choice>
              <mc:Fallback>
                <p:oleObj name="Equation" r:id="rId7" imgW="2527200" imgH="279360" progId="Equation.DSMT4">
                  <p:embed/>
                  <p:pic>
                    <p:nvPicPr>
                      <p:cNvPr id="1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2025650"/>
                        <a:ext cx="57499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46908"/>
              </p:ext>
            </p:extLst>
          </p:nvPr>
        </p:nvGraphicFramePr>
        <p:xfrm>
          <a:off x="1619250" y="1217613"/>
          <a:ext cx="44196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1866600" imgH="253800" progId="Equation.DSMT4">
                  <p:embed/>
                </p:oleObj>
              </mc:Choice>
              <mc:Fallback>
                <p:oleObj name="Equation" r:id="rId9" imgW="1866600" imgH="253800" progId="Equation.DSMT4">
                  <p:embed/>
                  <p:pic>
                    <p:nvPicPr>
                      <p:cNvPr id="1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17613"/>
                        <a:ext cx="44196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95300" y="495300"/>
            <a:ext cx="270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宋体" pitchFamily="2" charset="-122"/>
              </a:rPr>
              <a:t>例：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已知电池</a:t>
            </a:r>
            <a:endParaRPr kumimoji="1" lang="zh-CN" altLang="en-US" sz="2800" b="1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38150" y="93345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时的电池反应电势为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1.1566V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，其它数据可查表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17-2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。求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0.01mol∙kg</a:t>
            </a:r>
            <a:r>
              <a:rPr kumimoji="1"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ZnCl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溶液的平均离子活度、平均离子活度因子及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ZnCl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的活度。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76342"/>
              </p:ext>
            </p:extLst>
          </p:nvPr>
        </p:nvGraphicFramePr>
        <p:xfrm>
          <a:off x="2802072" y="477846"/>
          <a:ext cx="5605399" cy="639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2463480" imgH="279360" progId="Equation.DSMT4">
                  <p:embed/>
                </p:oleObj>
              </mc:Choice>
              <mc:Fallback>
                <p:oleObj name="Equation" r:id="rId3" imgW="2463480" imgH="279360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2072" y="477846"/>
                        <a:ext cx="5605399" cy="639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514350" y="219075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endParaRPr kumimoji="1" lang="zh-CN" altLang="en-US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94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747709"/>
              </p:ext>
            </p:extLst>
          </p:nvPr>
        </p:nvGraphicFramePr>
        <p:xfrm>
          <a:off x="1163638" y="2193925"/>
          <a:ext cx="750093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3238200" imgH="279360" progId="Equation.DSMT4">
                  <p:embed/>
                </p:oleObj>
              </mc:Choice>
              <mc:Fallback>
                <p:oleObj name="Equation" r:id="rId5" imgW="3238200" imgH="279360" progId="Equation.DSMT4">
                  <p:embed/>
                  <p:pic>
                    <p:nvPicPr>
                      <p:cNvPr id="294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2193925"/>
                        <a:ext cx="7500937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089809"/>
              </p:ext>
            </p:extLst>
          </p:nvPr>
        </p:nvGraphicFramePr>
        <p:xfrm>
          <a:off x="771525" y="2771775"/>
          <a:ext cx="68389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2755800" imgH="393480" progId="Equation.DSMT4">
                  <p:embed/>
                </p:oleObj>
              </mc:Choice>
              <mc:Fallback>
                <p:oleObj name="Equation" r:id="rId7" imgW="2755800" imgH="393480" progId="Equation.DSMT4">
                  <p:embed/>
                  <p:pic>
                    <p:nvPicPr>
                      <p:cNvPr id="2949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771775"/>
                        <a:ext cx="68389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990902"/>
              </p:ext>
            </p:extLst>
          </p:nvPr>
        </p:nvGraphicFramePr>
        <p:xfrm>
          <a:off x="245895" y="3784437"/>
          <a:ext cx="8714463" cy="89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4431960" imgH="457200" progId="Equation.DSMT4">
                  <p:embed/>
                </p:oleObj>
              </mc:Choice>
              <mc:Fallback>
                <p:oleObj name="Equation" r:id="rId9" imgW="4431960" imgH="457200" progId="Equation.DSMT4">
                  <p:embed/>
                  <p:pic>
                    <p:nvPicPr>
                      <p:cNvPr id="2949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895" y="3784437"/>
                        <a:ext cx="8714463" cy="892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595905"/>
              </p:ext>
            </p:extLst>
          </p:nvPr>
        </p:nvGraphicFramePr>
        <p:xfrm>
          <a:off x="896554" y="4768276"/>
          <a:ext cx="17081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761760" imgH="228600" progId="Equation.DSMT4">
                  <p:embed/>
                </p:oleObj>
              </mc:Choice>
              <mc:Fallback>
                <p:oleObj name="Equation" r:id="rId11" imgW="761760" imgH="228600" progId="Equation.DSMT4">
                  <p:embed/>
                  <p:pic>
                    <p:nvPicPr>
                      <p:cNvPr id="2949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554" y="4768276"/>
                        <a:ext cx="17081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95941"/>
              </p:ext>
            </p:extLst>
          </p:nvPr>
        </p:nvGraphicFramePr>
        <p:xfrm>
          <a:off x="771525" y="5954713"/>
          <a:ext cx="28749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13" imgW="1244520" imgH="241200" progId="Equation.DSMT4">
                  <p:embed/>
                </p:oleObj>
              </mc:Choice>
              <mc:Fallback>
                <p:oleObj name="Equation" r:id="rId13" imgW="1244520" imgH="241200" progId="Equation.DSMT4">
                  <p:embed/>
                  <p:pic>
                    <p:nvPicPr>
                      <p:cNvPr id="2949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954713"/>
                        <a:ext cx="28749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376316"/>
              </p:ext>
            </p:extLst>
          </p:nvPr>
        </p:nvGraphicFramePr>
        <p:xfrm>
          <a:off x="3868586" y="5293738"/>
          <a:ext cx="478631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15" imgW="2095200" imgH="469800" progId="Equation.DSMT4">
                  <p:embed/>
                </p:oleObj>
              </mc:Choice>
              <mc:Fallback>
                <p:oleObj name="Equation" r:id="rId15" imgW="2095200" imgH="469800" progId="Equation.DSMT4">
                  <p:embed/>
                  <p:pic>
                    <p:nvPicPr>
                      <p:cNvPr id="2949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586" y="5293738"/>
                        <a:ext cx="478631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238821"/>
              </p:ext>
            </p:extLst>
          </p:nvPr>
        </p:nvGraphicFramePr>
        <p:xfrm>
          <a:off x="869726" y="5207001"/>
          <a:ext cx="2128838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7" imgW="965160" imgH="330120" progId="Equation.DSMT4">
                  <p:embed/>
                </p:oleObj>
              </mc:Choice>
              <mc:Fallback>
                <p:oleObj name="Equation" r:id="rId17" imgW="965160" imgH="330120" progId="Equation.DSMT4">
                  <p:embed/>
                  <p:pic>
                    <p:nvPicPr>
                      <p:cNvPr id="2949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726" y="5207001"/>
                        <a:ext cx="2128838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631825" y="655638"/>
            <a:ext cx="5884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由电池符号书写电极反应和电池反应</a:t>
            </a:r>
            <a:endParaRPr kumimoji="1" lang="zh-CN" altLang="en-US" sz="24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2651125" y="1531938"/>
            <a:ext cx="377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负极反应（氧化反应）</a:t>
            </a:r>
            <a:endParaRPr kumimoji="1" lang="zh-CN" altLang="en-US" sz="24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651125" y="2217738"/>
            <a:ext cx="377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正极反应（还原反应）</a:t>
            </a:r>
            <a:endParaRPr kumimoji="1" lang="zh-CN" altLang="en-US" sz="24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3394075" y="3170238"/>
            <a:ext cx="214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电 池 反 应</a:t>
            </a:r>
            <a:endParaRPr kumimoji="1" lang="zh-CN" altLang="en-US" sz="240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0" name="Line 10"/>
          <p:cNvSpPr>
            <a:spLocks noChangeShapeType="1"/>
          </p:cNvSpPr>
          <p:nvPr/>
        </p:nvSpPr>
        <p:spPr bwMode="auto">
          <a:xfrm>
            <a:off x="2019300" y="2952750"/>
            <a:ext cx="491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2832100" y="3106738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=</a:t>
            </a:r>
            <a:endParaRPr kumimoji="1" lang="en-US" altLang="zh-CN" sz="2400"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4051300" y="1763713"/>
            <a:ext cx="469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+</a:t>
            </a:r>
            <a:endParaRPr kumimoji="1" lang="en-US" altLang="zh-CN" sz="2400">
              <a:latin typeface="Times New Roman" pitchFamily="18" charset="0"/>
              <a:ea typeface="黑体" pitchFamily="2" charset="-122"/>
            </a:endParaRPr>
          </a:p>
        </p:txBody>
      </p:sp>
      <p:grpSp>
        <p:nvGrpSpPr>
          <p:cNvPr id="6153" name="Group 13"/>
          <p:cNvGrpSpPr>
            <a:grpSpLocks/>
          </p:cNvGrpSpPr>
          <p:nvPr/>
        </p:nvGrpSpPr>
        <p:grpSpPr bwMode="auto">
          <a:xfrm>
            <a:off x="1428750" y="3771900"/>
            <a:ext cx="6604001" cy="2228850"/>
            <a:chOff x="900" y="2556"/>
            <a:chExt cx="4160" cy="1404"/>
          </a:xfrm>
        </p:grpSpPr>
        <p:sp>
          <p:nvSpPr>
            <p:cNvPr id="6154" name="Rectangle 14"/>
            <p:cNvSpPr>
              <a:spLocks noChangeArrowheads="1"/>
            </p:cNvSpPr>
            <p:nvPr/>
          </p:nvSpPr>
          <p:spPr bwMode="auto">
            <a:xfrm>
              <a:off x="900" y="2556"/>
              <a:ext cx="4104" cy="140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2400"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155" name="Text Box 15"/>
            <p:cNvSpPr txBox="1">
              <a:spLocks noChangeArrowheads="1"/>
            </p:cNvSpPr>
            <p:nvPr/>
          </p:nvSpPr>
          <p:spPr bwMode="auto">
            <a:xfrm>
              <a:off x="968" y="2606"/>
              <a:ext cx="4092" cy="130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 eaLnBrk="1" hangingPunct="1">
                <a:buClr>
                  <a:srgbClr val="FF0000"/>
                </a:buClr>
                <a:buSzTx/>
                <a:buFontTx/>
                <a:buChar char="•"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左面→氧化反应，右面→还原反应 ；</a:t>
              </a:r>
            </a:p>
            <a:p>
              <a:pPr algn="just" eaLnBrk="1" hangingPunct="1">
                <a:buClr>
                  <a:srgbClr val="FF0000"/>
                </a:buClr>
                <a:buSzTx/>
                <a:buFontTx/>
                <a:buChar char="•"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可以忽略不参与反应的物质（离子）；</a:t>
              </a:r>
            </a:p>
            <a:p>
              <a:pPr algn="just" eaLnBrk="1" hangingPunct="1">
                <a:buClr>
                  <a:srgbClr val="FF0000"/>
                </a:buClr>
                <a:buSzTx/>
                <a:buFontTx/>
                <a:buChar char="•"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物料平衡和电荷平衡；</a:t>
              </a:r>
            </a:p>
            <a:p>
              <a:pPr algn="just" eaLnBrk="1" hangingPunct="1">
                <a:buClr>
                  <a:srgbClr val="FF0000"/>
                </a:buClr>
                <a:buSzTx/>
                <a:buFontTx/>
                <a:buChar char="•"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酸碱条件下应用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H</a:t>
              </a:r>
              <a:r>
                <a:rPr kumimoji="1" lang="en-US" altLang="zh-CN" sz="28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O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平衡反应。</a:t>
              </a:r>
            </a:p>
          </p:txBody>
        </p:sp>
      </p:grp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631825" y="655638"/>
            <a:ext cx="5167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由电极反应和电池反应设计电池</a:t>
            </a:r>
          </a:p>
        </p:txBody>
      </p:sp>
      <p:grpSp>
        <p:nvGrpSpPr>
          <p:cNvPr id="7171" name="Group 7"/>
          <p:cNvGrpSpPr>
            <a:grpSpLocks/>
          </p:cNvGrpSpPr>
          <p:nvPr/>
        </p:nvGrpSpPr>
        <p:grpSpPr bwMode="auto">
          <a:xfrm>
            <a:off x="3603625" y="1890458"/>
            <a:ext cx="3811588" cy="1576388"/>
            <a:chOff x="2270" y="1010"/>
            <a:chExt cx="2401" cy="993"/>
          </a:xfrm>
        </p:grpSpPr>
        <p:sp>
          <p:nvSpPr>
            <p:cNvPr id="286728" name="Text Box 8"/>
            <p:cNvSpPr txBox="1">
              <a:spLocks noChangeArrowheads="1"/>
            </p:cNvSpPr>
            <p:nvPr/>
          </p:nvSpPr>
          <p:spPr bwMode="auto">
            <a:xfrm>
              <a:off x="2294" y="1010"/>
              <a:ext cx="2377" cy="33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氧化反应（负极反应）</a:t>
              </a:r>
            </a:p>
          </p:txBody>
        </p:sp>
        <p:sp>
          <p:nvSpPr>
            <p:cNvPr id="286729" name="Text Box 9"/>
            <p:cNvSpPr txBox="1">
              <a:spLocks noChangeArrowheads="1"/>
            </p:cNvSpPr>
            <p:nvPr/>
          </p:nvSpPr>
          <p:spPr bwMode="auto">
            <a:xfrm>
              <a:off x="2270" y="1670"/>
              <a:ext cx="2377" cy="333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sz="2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还原反应（正极反应）</a:t>
              </a:r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3272" y="1279"/>
              <a:ext cx="29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v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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itchFamily="2" charset="2"/>
                <a:buChar char="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400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</a:rPr>
                <a:t>+</a:t>
              </a:r>
              <a:endParaRPr kumimoji="1" lang="en-US" altLang="zh-CN" sz="2400">
                <a:latin typeface="Times New Roman" pitchFamily="18" charset="0"/>
                <a:ea typeface="黑体" pitchFamily="2" charset="-122"/>
              </a:endParaRPr>
            </a:p>
          </p:txBody>
        </p:sp>
      </p:grpSp>
      <p:sp>
        <p:nvSpPr>
          <p:cNvPr id="7172" name="Text Box 12"/>
          <p:cNvSpPr txBox="1">
            <a:spLocks noChangeArrowheads="1"/>
          </p:cNvSpPr>
          <p:nvPr/>
        </p:nvSpPr>
        <p:spPr bwMode="auto">
          <a:xfrm>
            <a:off x="1365250" y="4300538"/>
            <a:ext cx="6572250" cy="20669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SzTx/>
              <a:buFontTx/>
              <a:buChar char="•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找出电池反应中被氧化和被还原物质；</a:t>
            </a:r>
          </a:p>
          <a:p>
            <a:pPr algn="just" eaLnBrk="1" hangingPunct="1">
              <a:buClr>
                <a:srgbClr val="FF0000"/>
              </a:buClr>
              <a:buSzTx/>
              <a:buFontTx/>
              <a:buChar char="•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写出阳极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负极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反应和阴极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正极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反应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;</a:t>
            </a:r>
          </a:p>
          <a:p>
            <a:pPr algn="just" eaLnBrk="1" hangingPunct="1">
              <a:buClr>
                <a:srgbClr val="FF0000"/>
              </a:buClr>
              <a:buSzTx/>
              <a:buFontTx/>
              <a:buChar char="•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注意物料平衡和电荷平衡；</a:t>
            </a:r>
          </a:p>
          <a:p>
            <a:pPr algn="just" eaLnBrk="1" hangingPunct="1">
              <a:buClr>
                <a:srgbClr val="FF0000"/>
              </a:buClr>
              <a:buSzTx/>
              <a:buFontTx/>
              <a:buChar char="•"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按电池符号规定写出电池表达式。</a:t>
            </a:r>
            <a:endParaRPr kumimoji="1" lang="zh-CN" altLang="en-US" sz="24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grpSp>
        <p:nvGrpSpPr>
          <p:cNvPr id="7173" name="Group 16"/>
          <p:cNvGrpSpPr>
            <a:grpSpLocks/>
          </p:cNvGrpSpPr>
          <p:nvPr/>
        </p:nvGrpSpPr>
        <p:grpSpPr bwMode="auto">
          <a:xfrm>
            <a:off x="1774825" y="1171575"/>
            <a:ext cx="1411288" cy="3090863"/>
            <a:chOff x="1118" y="738"/>
            <a:chExt cx="889" cy="1947"/>
          </a:xfrm>
        </p:grpSpPr>
        <p:sp>
          <p:nvSpPr>
            <p:cNvPr id="286734" name="Text Box 14"/>
            <p:cNvSpPr txBox="1">
              <a:spLocks noChangeArrowheads="1"/>
            </p:cNvSpPr>
            <p:nvPr/>
          </p:nvSpPr>
          <p:spPr bwMode="auto">
            <a:xfrm>
              <a:off x="1118" y="738"/>
              <a:ext cx="331" cy="194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just">
                <a:defRPr/>
              </a:pPr>
              <a:r>
                <a:rPr kumimoji="1" lang="zh-CN" altLang="en-US" sz="28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49" charset="-122"/>
                  <a:ea typeface="黑体" pitchFamily="49" charset="-122"/>
                </a:rPr>
                <a:t>电 池 反 应</a:t>
              </a:r>
              <a:endParaRPr kumimoji="1" lang="zh-CN" altLang="en-US" sz="240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35" name="AutoShape 15"/>
            <p:cNvSpPr>
              <a:spLocks noChangeArrowheads="1"/>
            </p:cNvSpPr>
            <p:nvPr/>
          </p:nvSpPr>
          <p:spPr bwMode="auto">
            <a:xfrm>
              <a:off x="1572" y="1515"/>
              <a:ext cx="435" cy="38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>
              <a:prstShdw prst="shdw17" dist="17961" dir="2700000">
                <a:schemeClr val="hlink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666750" y="719138"/>
            <a:ext cx="74961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电池反应是氧化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还原反应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676275" y="4568825"/>
            <a:ext cx="7739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电池反应非氧化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还原反应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1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31933"/>
              </p:ext>
            </p:extLst>
          </p:nvPr>
        </p:nvGraphicFramePr>
        <p:xfrm>
          <a:off x="1104900" y="5654675"/>
          <a:ext cx="70151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65360" imgH="279360" progId="Equation.DSMT4">
                  <p:embed/>
                </p:oleObj>
              </mc:Choice>
              <mc:Fallback>
                <p:oleObj name="Equation" r:id="rId3" imgW="2565360" imgH="279360" progId="Equation.DSMT4">
                  <p:embed/>
                  <p:pic>
                    <p:nvPicPr>
                      <p:cNvPr id="81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654675"/>
                        <a:ext cx="70151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751754"/>
              </p:ext>
            </p:extLst>
          </p:nvPr>
        </p:nvGraphicFramePr>
        <p:xfrm>
          <a:off x="1670050" y="3143250"/>
          <a:ext cx="60118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654280" imgH="533160" progId="Equation.DSMT4">
                  <p:embed/>
                </p:oleObj>
              </mc:Choice>
              <mc:Fallback>
                <p:oleObj name="Equation" r:id="rId5" imgW="2654280" imgH="533160" progId="Equation.DSMT4">
                  <p:embed/>
                  <p:pic>
                    <p:nvPicPr>
                      <p:cNvPr id="81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143250"/>
                        <a:ext cx="60118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81339"/>
              </p:ext>
            </p:extLst>
          </p:nvPr>
        </p:nvGraphicFramePr>
        <p:xfrm>
          <a:off x="1938338" y="1382713"/>
          <a:ext cx="50085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765080" imgH="228600" progId="Equation.DSMT4">
                  <p:embed/>
                </p:oleObj>
              </mc:Choice>
              <mc:Fallback>
                <p:oleObj name="Equation" r:id="rId7" imgW="1765080" imgH="228600" progId="Equation.DSMT4">
                  <p:embed/>
                  <p:pic>
                    <p:nvPicPr>
                      <p:cNvPr id="8198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1382713"/>
                        <a:ext cx="50085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58925"/>
              </p:ext>
            </p:extLst>
          </p:nvPr>
        </p:nvGraphicFramePr>
        <p:xfrm>
          <a:off x="2690813" y="2535238"/>
          <a:ext cx="33496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180800" imgH="228600" progId="Equation.DSMT4">
                  <p:embed/>
                </p:oleObj>
              </mc:Choice>
              <mc:Fallback>
                <p:oleObj name="Equation" r:id="rId9" imgW="1180800" imgH="228600" progId="Equation.DSMT4">
                  <p:embed/>
                  <p:pic>
                    <p:nvPicPr>
                      <p:cNvPr id="8199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2535238"/>
                        <a:ext cx="33496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817382"/>
              </p:ext>
            </p:extLst>
          </p:nvPr>
        </p:nvGraphicFramePr>
        <p:xfrm>
          <a:off x="2587625" y="5041900"/>
          <a:ext cx="33496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1180800" imgH="228600" progId="Equation.DSMT4">
                  <p:embed/>
                </p:oleObj>
              </mc:Choice>
              <mc:Fallback>
                <p:oleObj name="Equation" r:id="rId11" imgW="1180800" imgH="228600" progId="Equation.DSMT4">
                  <p:embed/>
                  <p:pic>
                    <p:nvPicPr>
                      <p:cNvPr id="820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5041900"/>
                        <a:ext cx="334962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494354"/>
              </p:ext>
            </p:extLst>
          </p:nvPr>
        </p:nvGraphicFramePr>
        <p:xfrm>
          <a:off x="1341438" y="2003425"/>
          <a:ext cx="62611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3" imgW="2755800" imgH="241200" progId="Equation.DSMT4">
                  <p:embed/>
                </p:oleObj>
              </mc:Choice>
              <mc:Fallback>
                <p:oleObj name="Equation" r:id="rId13" imgW="2755800" imgH="241200" progId="Equation.DSMT4">
                  <p:embed/>
                  <p:pic>
                    <p:nvPicPr>
                      <p:cNvPr id="8201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003425"/>
                        <a:ext cx="62611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514350"/>
            <a:ext cx="8324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	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试求电池                          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kumimoji="1" lang="en-US" altLang="zh-CN" sz="2800" dirty="0">
                <a:solidFill>
                  <a:srgbClr val="000000"/>
                </a:solidFill>
                <a:latin typeface="宋体" pitchFamily="2" charset="-122"/>
              </a:rPr>
              <a:t>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时的   ，并写出电池反应。若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kumimoji="1" lang="en-US" altLang="zh-CN" sz="2800" dirty="0">
                <a:solidFill>
                  <a:srgbClr val="000000"/>
                </a:solidFill>
                <a:latin typeface="宋体" pitchFamily="2" charset="-122"/>
              </a:rPr>
              <a:t>℃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时，        ，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520179"/>
              </p:ext>
            </p:extLst>
          </p:nvPr>
        </p:nvGraphicFramePr>
        <p:xfrm>
          <a:off x="3027363" y="528638"/>
          <a:ext cx="43926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968480" imgH="253800" progId="Equation.DSMT4">
                  <p:embed/>
                </p:oleObj>
              </mc:Choice>
              <mc:Fallback>
                <p:oleObj name="Equation" r:id="rId3" imgW="1968480" imgH="25380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528638"/>
                        <a:ext cx="43926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123568"/>
              </p:ext>
            </p:extLst>
          </p:nvPr>
        </p:nvGraphicFramePr>
        <p:xfrm>
          <a:off x="1220788" y="914400"/>
          <a:ext cx="6032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53800" imgH="190440" progId="Equation.DSMT4">
                  <p:embed/>
                </p:oleObj>
              </mc:Choice>
              <mc:Fallback>
                <p:oleObj name="Equation" r:id="rId5" imgW="253800" imgH="190440" progId="Equation.DSMT4">
                  <p:embed/>
                  <p:pic>
                    <p:nvPicPr>
                      <p:cNvPr id="922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914400"/>
                        <a:ext cx="6032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741632"/>
              </p:ext>
            </p:extLst>
          </p:nvPr>
        </p:nvGraphicFramePr>
        <p:xfrm>
          <a:off x="6672263" y="933450"/>
          <a:ext cx="14779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647640" imgH="241200" progId="Equation.DSMT4">
                  <p:embed/>
                </p:oleObj>
              </mc:Choice>
              <mc:Fallback>
                <p:oleObj name="Equation" r:id="rId7" imgW="647640" imgH="241200" progId="Equation.DSMT4">
                  <p:embed/>
                  <p:pic>
                    <p:nvPicPr>
                      <p:cNvPr id="92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933450"/>
                        <a:ext cx="147796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9"/>
          <p:cNvSpPr txBox="1">
            <a:spLocks noChangeArrowheads="1"/>
          </p:cNvSpPr>
          <p:nvPr/>
        </p:nvSpPr>
        <p:spPr bwMode="auto">
          <a:xfrm>
            <a:off x="2152650" y="135255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FF"/>
                </a:solidFill>
                <a:latin typeface="宋体" pitchFamily="2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itchFamily="2" charset="-122"/>
              </a:rPr>
              <a:t>求电池反应的电势。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92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030468"/>
              </p:ext>
            </p:extLst>
          </p:nvPr>
        </p:nvGraphicFramePr>
        <p:xfrm>
          <a:off x="574675" y="1390650"/>
          <a:ext cx="16097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92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1390650"/>
                        <a:ext cx="16097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514350" y="1866900"/>
            <a:ext cx="95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744283" y="2266322"/>
            <a:ext cx="21526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电池反应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27444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172494"/>
              </p:ext>
            </p:extLst>
          </p:nvPr>
        </p:nvGraphicFramePr>
        <p:xfrm>
          <a:off x="3360738" y="2222500"/>
          <a:ext cx="31718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422360" imgH="253800" progId="Equation.DSMT4">
                  <p:embed/>
                </p:oleObj>
              </mc:Choice>
              <mc:Fallback>
                <p:oleObj name="Equation" r:id="rId11" imgW="1422360" imgH="253800" progId="Equation.DSMT4">
                  <p:embed/>
                  <p:pic>
                    <p:nvPicPr>
                      <p:cNvPr id="274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2222500"/>
                        <a:ext cx="31718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257469"/>
              </p:ext>
            </p:extLst>
          </p:nvPr>
        </p:nvGraphicFramePr>
        <p:xfrm>
          <a:off x="3409950" y="2660650"/>
          <a:ext cx="3228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1434960" imgH="253800" progId="Equation.DSMT4">
                  <p:embed/>
                </p:oleObj>
              </mc:Choice>
              <mc:Fallback>
                <p:oleObj name="Equation" r:id="rId13" imgW="1434960" imgH="253800" progId="Equation.DSMT4">
                  <p:embed/>
                  <p:pic>
                    <p:nvPicPr>
                      <p:cNvPr id="274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660650"/>
                        <a:ext cx="3228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5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15285"/>
              </p:ext>
            </p:extLst>
          </p:nvPr>
        </p:nvGraphicFramePr>
        <p:xfrm>
          <a:off x="2743200" y="3097213"/>
          <a:ext cx="5068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2171520" imgH="253800" progId="Equation.DSMT4">
                  <p:embed/>
                </p:oleObj>
              </mc:Choice>
              <mc:Fallback>
                <p:oleObj name="Equation" r:id="rId15" imgW="2171520" imgH="253800" progId="Equation.DSMT4">
                  <p:embed/>
                  <p:pic>
                    <p:nvPicPr>
                      <p:cNvPr id="2744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97213"/>
                        <a:ext cx="50688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52" name="Text Box 20"/>
          <p:cNvSpPr txBox="1">
            <a:spLocks noChangeArrowheads="1"/>
          </p:cNvSpPr>
          <p:nvPr/>
        </p:nvSpPr>
        <p:spPr bwMode="auto">
          <a:xfrm>
            <a:off x="438150" y="3724275"/>
            <a:ext cx="219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查表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17-2</a:t>
            </a:r>
          </a:p>
        </p:txBody>
      </p:sp>
      <p:graphicFrame>
        <p:nvGraphicFramePr>
          <p:cNvPr id="2744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412013"/>
              </p:ext>
            </p:extLst>
          </p:nvPr>
        </p:nvGraphicFramePr>
        <p:xfrm>
          <a:off x="1970088" y="3773488"/>
          <a:ext cx="33162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1701720" imgH="279360" progId="Equation.DSMT4">
                  <p:embed/>
                </p:oleObj>
              </mc:Choice>
              <mc:Fallback>
                <p:oleObj name="Equation" r:id="rId17" imgW="1701720" imgH="279360" progId="Equation.DSMT4">
                  <p:embed/>
                  <p:pic>
                    <p:nvPicPr>
                      <p:cNvPr id="2744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3773488"/>
                        <a:ext cx="33162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5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967930"/>
              </p:ext>
            </p:extLst>
          </p:nvPr>
        </p:nvGraphicFramePr>
        <p:xfrm>
          <a:off x="5403850" y="3754438"/>
          <a:ext cx="3390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1701720" imgH="279360" progId="Equation.DSMT4">
                  <p:embed/>
                </p:oleObj>
              </mc:Choice>
              <mc:Fallback>
                <p:oleObj name="Equation" r:id="rId19" imgW="1701720" imgH="279360" progId="Equation.DSMT4">
                  <p:embed/>
                  <p:pic>
                    <p:nvPicPr>
                      <p:cNvPr id="2744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3754438"/>
                        <a:ext cx="33909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13894"/>
              </p:ext>
            </p:extLst>
          </p:nvPr>
        </p:nvGraphicFramePr>
        <p:xfrm>
          <a:off x="258763" y="5067300"/>
          <a:ext cx="85613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1" imgW="4406760" imgH="482400" progId="Equation.DSMT4">
                  <p:embed/>
                </p:oleObj>
              </mc:Choice>
              <mc:Fallback>
                <p:oleObj name="Equation" r:id="rId21" imgW="4406760" imgH="482400" progId="Equation.DSMT4">
                  <p:embed/>
                  <p:pic>
                    <p:nvPicPr>
                      <p:cNvPr id="2744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5067300"/>
                        <a:ext cx="856138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555551"/>
              </p:ext>
            </p:extLst>
          </p:nvPr>
        </p:nvGraphicFramePr>
        <p:xfrm>
          <a:off x="1517650" y="4413250"/>
          <a:ext cx="58229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3" imgW="2997000" imgH="279360" progId="Equation.DSMT4">
                  <p:embed/>
                </p:oleObj>
              </mc:Choice>
              <mc:Fallback>
                <p:oleObj name="Equation" r:id="rId23" imgW="2997000" imgH="279360" progId="Equation.DSMT4">
                  <p:embed/>
                  <p:pic>
                    <p:nvPicPr>
                      <p:cNvPr id="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413250"/>
                        <a:ext cx="58229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44" grpId="0" autoUpdateAnimBg="0"/>
      <p:bldP spid="274445" grpId="0" autoUpdateAnimBg="0"/>
      <p:bldP spid="27445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514350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计算下列氢氧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燃料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电池在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25</a:t>
            </a:r>
            <a:r>
              <a:rPr kumimoji="1" lang="en-US" altLang="zh-CN" sz="2800" b="1">
                <a:solidFill>
                  <a:srgbClr val="0000FF"/>
                </a:solidFill>
                <a:latin typeface="宋体" pitchFamily="2" charset="-122"/>
              </a:rPr>
              <a:t>℃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时的理论电动势。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514350" y="13144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解：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287083" y="1830388"/>
            <a:ext cx="21605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电池反应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77509" name="Text Box 5"/>
          <p:cNvSpPr txBox="1">
            <a:spLocks noChangeArrowheads="1"/>
          </p:cNvSpPr>
          <p:nvPr/>
        </p:nvSpPr>
        <p:spPr bwMode="auto">
          <a:xfrm>
            <a:off x="228600" y="3181350"/>
            <a:ext cx="219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查表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  <a:ea typeface="黑体" pitchFamily="2" charset="-122"/>
              </a:rPr>
              <a:t>17-2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253005"/>
              </p:ext>
            </p:extLst>
          </p:nvPr>
        </p:nvGraphicFramePr>
        <p:xfrm>
          <a:off x="1712913" y="909638"/>
          <a:ext cx="59261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616120" imgH="253800" progId="Equation.DSMT4">
                  <p:embed/>
                </p:oleObj>
              </mc:Choice>
              <mc:Fallback>
                <p:oleObj name="Equation" r:id="rId3" imgW="2616120" imgH="253800" progId="Equation.DSMT4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909638"/>
                        <a:ext cx="59261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1282135"/>
              </p:ext>
            </p:extLst>
          </p:nvPr>
        </p:nvGraphicFramePr>
        <p:xfrm>
          <a:off x="2774950" y="1804988"/>
          <a:ext cx="46577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019240" imgH="253800" progId="Equation.DSMT4">
                  <p:embed/>
                </p:oleObj>
              </mc:Choice>
              <mc:Fallback>
                <p:oleObj name="Equation" r:id="rId5" imgW="2019240" imgH="253800" progId="Equation.DSMT4">
                  <p:embed/>
                  <p:pic>
                    <p:nvPicPr>
                      <p:cNvPr id="277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1804988"/>
                        <a:ext cx="46577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834908"/>
              </p:ext>
            </p:extLst>
          </p:nvPr>
        </p:nvGraphicFramePr>
        <p:xfrm>
          <a:off x="2268538" y="2239963"/>
          <a:ext cx="60134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2590560" imgH="253800" progId="Equation.DSMT4">
                  <p:embed/>
                </p:oleObj>
              </mc:Choice>
              <mc:Fallback>
                <p:oleObj name="Equation" r:id="rId7" imgW="2590560" imgH="253800" progId="Equation.DSMT4">
                  <p:embed/>
                  <p:pic>
                    <p:nvPicPr>
                      <p:cNvPr id="277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39963"/>
                        <a:ext cx="60134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391432"/>
              </p:ext>
            </p:extLst>
          </p:nvPr>
        </p:nvGraphicFramePr>
        <p:xfrm>
          <a:off x="2276475" y="2719388"/>
          <a:ext cx="57197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2489040" imgH="228600" progId="Equation.DSMT4">
                  <p:embed/>
                </p:oleObj>
              </mc:Choice>
              <mc:Fallback>
                <p:oleObj name="Equation" r:id="rId9" imgW="2489040" imgH="228600" progId="Equation.DSMT4">
                  <p:embed/>
                  <p:pic>
                    <p:nvPicPr>
                      <p:cNvPr id="277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719388"/>
                        <a:ext cx="57197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277361"/>
              </p:ext>
            </p:extLst>
          </p:nvPr>
        </p:nvGraphicFramePr>
        <p:xfrm>
          <a:off x="2000250" y="3165475"/>
          <a:ext cx="68024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2946240" imgH="279360" progId="Equation.DSMT4">
                  <p:embed/>
                </p:oleObj>
              </mc:Choice>
              <mc:Fallback>
                <p:oleObj name="Equation" r:id="rId11" imgW="2946240" imgH="279360" progId="Equation.DSMT4">
                  <p:embed/>
                  <p:pic>
                    <p:nvPicPr>
                      <p:cNvPr id="277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165475"/>
                        <a:ext cx="68024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774811"/>
              </p:ext>
            </p:extLst>
          </p:nvPr>
        </p:nvGraphicFramePr>
        <p:xfrm>
          <a:off x="377825" y="4371975"/>
          <a:ext cx="8469313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3365280" imgH="507960" progId="Equation.DSMT4">
                  <p:embed/>
                </p:oleObj>
              </mc:Choice>
              <mc:Fallback>
                <p:oleObj name="Equation" r:id="rId13" imgW="3365280" imgH="507960" progId="Equation.DSMT4">
                  <p:embed/>
                  <p:pic>
                    <p:nvPicPr>
                      <p:cNvPr id="2775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4371975"/>
                        <a:ext cx="8469313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651049"/>
              </p:ext>
            </p:extLst>
          </p:nvPr>
        </p:nvGraphicFramePr>
        <p:xfrm>
          <a:off x="631825" y="3848100"/>
          <a:ext cx="16716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634680" imgH="241200" progId="Equation.DSMT4">
                  <p:embed/>
                </p:oleObj>
              </mc:Choice>
              <mc:Fallback>
                <p:oleObj name="Equation" r:id="rId15" imgW="634680" imgH="241200" progId="Equation.DSMT4">
                  <p:embed/>
                  <p:pic>
                    <p:nvPicPr>
                      <p:cNvPr id="2775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848100"/>
                        <a:ext cx="16716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277508" grpId="0" autoUpdateAnimBg="0"/>
      <p:bldP spid="27750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514350"/>
            <a:ext cx="8324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3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	</a:t>
            </a:r>
            <a:r>
              <a:rPr kumimoji="1" lang="zh-CN" altLang="en-US" sz="2800" b="1">
                <a:solidFill>
                  <a:srgbClr val="0000FF"/>
                </a:solidFill>
                <a:latin typeface="宋体" pitchFamily="2" charset="-122"/>
              </a:rPr>
              <a:t>试为下列反应设计原电池，并写出电池反应电势表达式。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 </a:t>
            </a:r>
          </a:p>
        </p:txBody>
      </p:sp>
      <p:sp>
        <p:nvSpPr>
          <p:cNvPr id="278531" name="Text Box 3"/>
          <p:cNvSpPr txBox="1">
            <a:spLocks noChangeArrowheads="1"/>
          </p:cNvSpPr>
          <p:nvPr/>
        </p:nvSpPr>
        <p:spPr bwMode="auto">
          <a:xfrm>
            <a:off x="552450" y="1847850"/>
            <a:ext cx="139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Wingdings" pitchFamily="2" charset="2"/>
              </a:rPr>
              <a:t>(a)</a:t>
            </a:r>
            <a:endParaRPr kumimoji="1" lang="en-US" altLang="zh-CN" sz="2800" b="1">
              <a:solidFill>
                <a:srgbClr val="FF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126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954116"/>
              </p:ext>
            </p:extLst>
          </p:nvPr>
        </p:nvGraphicFramePr>
        <p:xfrm>
          <a:off x="2245700" y="1013270"/>
          <a:ext cx="6540106" cy="54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3073320" imgH="253800" progId="Equation.DSMT4">
                  <p:embed/>
                </p:oleObj>
              </mc:Choice>
              <mc:Fallback>
                <p:oleObj name="Equation" r:id="rId3" imgW="3073320" imgH="253800" progId="Equation.DSMT4">
                  <p:embed/>
                  <p:pic>
                    <p:nvPicPr>
                      <p:cNvPr id="112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700" y="1013270"/>
                        <a:ext cx="6540106" cy="546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894932"/>
              </p:ext>
            </p:extLst>
          </p:nvPr>
        </p:nvGraphicFramePr>
        <p:xfrm>
          <a:off x="2247900" y="1552575"/>
          <a:ext cx="59182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755800" imgH="241200" progId="Equation.DSMT4">
                  <p:embed/>
                </p:oleObj>
              </mc:Choice>
              <mc:Fallback>
                <p:oleObj name="Equation" r:id="rId5" imgW="2755800" imgH="241200" progId="Equation.DSMT4">
                  <p:embed/>
                  <p:pic>
                    <p:nvPicPr>
                      <p:cNvPr id="1126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552575"/>
                        <a:ext cx="59182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51123"/>
              </p:ext>
            </p:extLst>
          </p:nvPr>
        </p:nvGraphicFramePr>
        <p:xfrm>
          <a:off x="3227388" y="2268538"/>
          <a:ext cx="34686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422360" imgH="253800" progId="Equation.DSMT4">
                  <p:embed/>
                </p:oleObj>
              </mc:Choice>
              <mc:Fallback>
                <p:oleObj name="Equation" r:id="rId7" imgW="1422360" imgH="253800" progId="Equation.DSMT4">
                  <p:embed/>
                  <p:pic>
                    <p:nvPicPr>
                      <p:cNvPr id="2785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2268538"/>
                        <a:ext cx="34686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063955"/>
              </p:ext>
            </p:extLst>
          </p:nvPr>
        </p:nvGraphicFramePr>
        <p:xfrm>
          <a:off x="2935288" y="3557588"/>
          <a:ext cx="46466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044440" imgH="253800" progId="Equation.DSMT4">
                  <p:embed/>
                </p:oleObj>
              </mc:Choice>
              <mc:Fallback>
                <p:oleObj name="Equation" r:id="rId9" imgW="2044440" imgH="253800" progId="Equation.DSMT4">
                  <p:embed/>
                  <p:pic>
                    <p:nvPicPr>
                      <p:cNvPr id="2785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557588"/>
                        <a:ext cx="46466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147587"/>
              </p:ext>
            </p:extLst>
          </p:nvPr>
        </p:nvGraphicFramePr>
        <p:xfrm>
          <a:off x="3819525" y="2820988"/>
          <a:ext cx="22129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952200" imgH="253800" progId="Equation.DSMT4">
                  <p:embed/>
                </p:oleObj>
              </mc:Choice>
              <mc:Fallback>
                <p:oleObj name="Equation" r:id="rId11" imgW="952200" imgH="253800" progId="Equation.DSMT4">
                  <p:embed/>
                  <p:pic>
                    <p:nvPicPr>
                      <p:cNvPr id="2785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2820988"/>
                        <a:ext cx="22129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49605"/>
              </p:ext>
            </p:extLst>
          </p:nvPr>
        </p:nvGraphicFramePr>
        <p:xfrm>
          <a:off x="3357563" y="4110038"/>
          <a:ext cx="3619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600200" imgH="253800" progId="Equation.DSMT4">
                  <p:embed/>
                </p:oleObj>
              </mc:Choice>
              <mc:Fallback>
                <p:oleObj name="Equation" r:id="rId13" imgW="1600200" imgH="253800" progId="Equation.DSMT4">
                  <p:embed/>
                  <p:pic>
                    <p:nvPicPr>
                      <p:cNvPr id="2785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4110038"/>
                        <a:ext cx="36195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980779"/>
              </p:ext>
            </p:extLst>
          </p:nvPr>
        </p:nvGraphicFramePr>
        <p:xfrm>
          <a:off x="704850" y="4681538"/>
          <a:ext cx="75152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5" imgW="2984400" imgH="253800" progId="Equation.DSMT4">
                  <p:embed/>
                </p:oleObj>
              </mc:Choice>
              <mc:Fallback>
                <p:oleObj name="Equation" r:id="rId15" imgW="2984400" imgH="253800" progId="Equation.DSMT4">
                  <p:embed/>
                  <p:pic>
                    <p:nvPicPr>
                      <p:cNvPr id="2785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681538"/>
                        <a:ext cx="7515225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2416"/>
              </p:ext>
            </p:extLst>
          </p:nvPr>
        </p:nvGraphicFramePr>
        <p:xfrm>
          <a:off x="581025" y="5253038"/>
          <a:ext cx="80787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17" imgW="3543120" imgH="495000" progId="Equation.DSMT4">
                  <p:embed/>
                </p:oleObj>
              </mc:Choice>
              <mc:Fallback>
                <p:oleObj name="Equation" r:id="rId17" imgW="3543120" imgH="495000" progId="Equation.DSMT4">
                  <p:embed/>
                  <p:pic>
                    <p:nvPicPr>
                      <p:cNvPr id="27855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253038"/>
                        <a:ext cx="8078788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6693" y="2272978"/>
            <a:ext cx="2552700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334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v"/>
              <a:tabLst>
                <a:tab pos="1066800" algn="l"/>
              </a:tabLst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"/>
              <a:tabLst>
                <a:tab pos="1066800" algn="l"/>
              </a:tabLs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v"/>
              <a:tabLst>
                <a:tab pos="1066800" algn="l"/>
              </a:tabLs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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tabLst>
                <a:tab pos="1066800" algn="l"/>
              </a:tabLs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900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负极（氧化）</a:t>
            </a:r>
            <a:endParaRPr kumimoji="1" lang="en-US" altLang="zh-CN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	</a:t>
            </a:r>
          </a:p>
          <a:p>
            <a:pPr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正极（还原）</a:t>
            </a:r>
            <a:r>
              <a:rPr kumimoji="1" lang="zh-CN" altLang="en-US" sz="900" dirty="0">
                <a:latin typeface="Times New Roman" pitchFamily="18" charset="0"/>
              </a:rPr>
              <a:t>	</a:t>
            </a:r>
            <a:r>
              <a:rPr kumimoji="1" lang="zh-CN" altLang="en-US" sz="1100" dirty="0">
                <a:latin typeface="Times New Roman" pitchFamily="18" charset="0"/>
                <a:ea typeface="黑体" pitchFamily="2" charset="-122"/>
              </a:rPr>
              <a:t>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/>
      <p:bldP spid="13" grpId="0" autoUpdateAnimBg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4364</TotalTime>
  <Words>1214</Words>
  <Application>Microsoft Office PowerPoint</Application>
  <PresentationFormat>全屏显示(4:3)</PresentationFormat>
  <Paragraphs>160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楷体</vt:lpstr>
      <vt:lpstr>宋体</vt:lpstr>
      <vt:lpstr>Arial</vt:lpstr>
      <vt:lpstr>Times New Roman</vt:lpstr>
      <vt:lpstr>Wingdings</vt:lpstr>
      <vt:lpstr>古瓶荷花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华东理工大学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xueping</dc:creator>
  <cp:lastModifiedBy>CAI JUN</cp:lastModifiedBy>
  <cp:revision>430</cp:revision>
  <dcterms:created xsi:type="dcterms:W3CDTF">1999-10-07T02:58:10Z</dcterms:created>
  <dcterms:modified xsi:type="dcterms:W3CDTF">2020-07-16T01:21:58Z</dcterms:modified>
</cp:coreProperties>
</file>