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"/>
  </p:notesMasterIdLst>
  <p:sldIdLst>
    <p:sldId id="495" r:id="rId2"/>
    <p:sldId id="524" r:id="rId3"/>
    <p:sldId id="526" r:id="rId4"/>
    <p:sldId id="525" r:id="rId5"/>
    <p:sldId id="527" r:id="rId6"/>
    <p:sldId id="528" r:id="rId7"/>
    <p:sldId id="496" r:id="rId8"/>
    <p:sldId id="497" r:id="rId9"/>
    <p:sldId id="498" r:id="rId10"/>
    <p:sldId id="500" r:id="rId11"/>
    <p:sldId id="521" r:id="rId12"/>
    <p:sldId id="52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FF6600"/>
    <a:srgbClr val="996633"/>
    <a:srgbClr val="6699FF"/>
    <a:srgbClr val="3399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2C523-FF1C-4F56-825D-EA18A0F59A77}" v="553" dt="2020-07-16T01:11:37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13" autoAdjust="0"/>
  </p:normalViewPr>
  <p:slideViewPr>
    <p:cSldViewPr snapToGrid="0">
      <p:cViewPr varScale="1">
        <p:scale>
          <a:sx n="89" d="100"/>
          <a:sy n="89" d="100"/>
        </p:scale>
        <p:origin x="10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38CBFD62-43D2-4248-ABB2-3487008B804E}"/>
    <pc:docChg chg="custSel modSld sldOrd">
      <pc:chgData name="CAI JUN" userId="08ce88e1165b00db" providerId="LiveId" clId="{38CBFD62-43D2-4248-ABB2-3487008B804E}" dt="2020-07-13T01:06:24.076" v="512"/>
      <pc:docMkLst>
        <pc:docMk/>
      </pc:docMkLst>
      <pc:sldChg chg="modSp">
        <pc:chgData name="CAI JUN" userId="08ce88e1165b00db" providerId="LiveId" clId="{38CBFD62-43D2-4248-ABB2-3487008B804E}" dt="2020-06-11T05:31:26.569" v="1"/>
        <pc:sldMkLst>
          <pc:docMk/>
          <pc:sldMk cId="0" sldId="394"/>
        </pc:sldMkLst>
        <pc:spChg chg="mod">
          <ac:chgData name="CAI JUN" userId="08ce88e1165b00db" providerId="LiveId" clId="{38CBFD62-43D2-4248-ABB2-3487008B804E}" dt="2020-06-11T05:31:26.569" v="1"/>
          <ac:spMkLst>
            <pc:docMk/>
            <pc:sldMk cId="0" sldId="394"/>
            <ac:spMk id="4100" creationId="{00000000-0000-0000-0000-000000000000}"/>
          </ac:spMkLst>
        </pc:spChg>
        <pc:grpChg chg="mod">
          <ac:chgData name="CAI JUN" userId="08ce88e1165b00db" providerId="LiveId" clId="{38CBFD62-43D2-4248-ABB2-3487008B804E}" dt="2020-06-11T05:31:26.569" v="1"/>
          <ac:grpSpMkLst>
            <pc:docMk/>
            <pc:sldMk cId="0" sldId="394"/>
            <ac:grpSpMk id="4099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6-11T05:31:26.569" v="1"/>
          <ac:graphicFrameMkLst>
            <pc:docMk/>
            <pc:sldMk cId="0" sldId="394"/>
            <ac:graphicFrameMk id="4101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7-13T00:47:36.061" v="325"/>
        <pc:sldMkLst>
          <pc:docMk/>
          <pc:sldMk cId="0" sldId="395"/>
        </pc:sldMkLst>
        <pc:spChg chg="mod">
          <ac:chgData name="CAI JUN" userId="08ce88e1165b00db" providerId="LiveId" clId="{38CBFD62-43D2-4248-ABB2-3487008B804E}" dt="2020-07-13T00:47:15.155" v="319"/>
          <ac:spMkLst>
            <pc:docMk/>
            <pc:sldMk cId="0" sldId="395"/>
            <ac:spMk id="21509" creationId="{00000000-0000-0000-0000-000000000000}"/>
          </ac:spMkLst>
        </pc:spChg>
        <pc:spChg chg="mod">
          <ac:chgData name="CAI JUN" userId="08ce88e1165b00db" providerId="LiveId" clId="{38CBFD62-43D2-4248-ABB2-3487008B804E}" dt="2020-07-13T00:47:36.061" v="325"/>
          <ac:spMkLst>
            <pc:docMk/>
            <pc:sldMk cId="0" sldId="395"/>
            <ac:spMk id="21512" creationId="{00000000-0000-0000-0000-000000000000}"/>
          </ac:spMkLst>
        </pc:spChg>
        <pc:spChg chg="mod">
          <ac:chgData name="CAI JUN" userId="08ce88e1165b00db" providerId="LiveId" clId="{38CBFD62-43D2-4248-ABB2-3487008B804E}" dt="2020-07-13T00:47:36.061" v="325"/>
          <ac:spMkLst>
            <pc:docMk/>
            <pc:sldMk cId="0" sldId="395"/>
            <ac:spMk id="184408" creationId="{00000000-0000-0000-0000-000000000000}"/>
          </ac:spMkLst>
        </pc:spChg>
        <pc:grpChg chg="mod">
          <ac:chgData name="CAI JUN" userId="08ce88e1165b00db" providerId="LiveId" clId="{38CBFD62-43D2-4248-ABB2-3487008B804E}" dt="2020-07-13T00:47:15.155" v="319"/>
          <ac:grpSpMkLst>
            <pc:docMk/>
            <pc:sldMk cId="0" sldId="395"/>
            <ac:grpSpMk id="21508" creationId="{00000000-0000-0000-0000-000000000000}"/>
          </ac:grpSpMkLst>
        </pc:grpChg>
        <pc:grpChg chg="mod">
          <ac:chgData name="CAI JUN" userId="08ce88e1165b00db" providerId="LiveId" clId="{38CBFD62-43D2-4248-ABB2-3487008B804E}" dt="2020-07-13T00:47:36.061" v="325"/>
          <ac:grpSpMkLst>
            <pc:docMk/>
            <pc:sldMk cId="0" sldId="395"/>
            <ac:grpSpMk id="184410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47:15.155" v="319"/>
          <ac:graphicFrameMkLst>
            <pc:docMk/>
            <pc:sldMk cId="0" sldId="395"/>
            <ac:graphicFrameMk id="2151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15.155" v="319"/>
          <ac:graphicFrameMkLst>
            <pc:docMk/>
            <pc:sldMk cId="0" sldId="395"/>
            <ac:graphicFrameMk id="2151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36.061" v="325"/>
          <ac:graphicFrameMkLst>
            <pc:docMk/>
            <pc:sldMk cId="0" sldId="395"/>
            <ac:graphicFrameMk id="215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36.061" v="325"/>
          <ac:graphicFrameMkLst>
            <pc:docMk/>
            <pc:sldMk cId="0" sldId="395"/>
            <ac:graphicFrameMk id="2151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36.061" v="325"/>
          <ac:graphicFrameMkLst>
            <pc:docMk/>
            <pc:sldMk cId="0" sldId="395"/>
            <ac:graphicFrameMk id="21515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3T00:46:40.233" v="315"/>
        <pc:sldMkLst>
          <pc:docMk/>
          <pc:sldMk cId="0" sldId="471"/>
        </pc:sldMkLst>
        <pc:spChg chg="mod">
          <ac:chgData name="CAI JUN" userId="08ce88e1165b00db" providerId="LiveId" clId="{38CBFD62-43D2-4248-ABB2-3487008B804E}" dt="2020-07-13T00:46:40.233" v="315"/>
          <ac:spMkLst>
            <pc:docMk/>
            <pc:sldMk cId="0" sldId="471"/>
            <ac:spMk id="14" creationId="{00000000-0000-0000-0000-000000000000}"/>
          </ac:spMkLst>
        </pc:spChg>
        <pc:spChg chg="mod">
          <ac:chgData name="CAI JUN" userId="08ce88e1165b00db" providerId="LiveId" clId="{38CBFD62-43D2-4248-ABB2-3487008B804E}" dt="2020-07-13T00:45:39.983" v="301" actId="113"/>
          <ac:spMkLst>
            <pc:docMk/>
            <pc:sldMk cId="0" sldId="471"/>
            <ac:spMk id="26626" creationId="{00000000-0000-0000-0000-000000000000}"/>
          </ac:spMkLst>
        </pc:spChg>
        <pc:grpChg chg="mod">
          <ac:chgData name="CAI JUN" userId="08ce88e1165b00db" providerId="LiveId" clId="{38CBFD62-43D2-4248-ABB2-3487008B804E}" dt="2020-07-13T00:46:40.233" v="315"/>
          <ac:grpSpMkLst>
            <pc:docMk/>
            <pc:sldMk cId="0" sldId="471"/>
            <ac:grpSpMk id="12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46:40.233" v="315"/>
          <ac:graphicFrameMkLst>
            <pc:docMk/>
            <pc:sldMk cId="0" sldId="471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5:48.701" v="303"/>
          <ac:graphicFrameMkLst>
            <pc:docMk/>
            <pc:sldMk cId="0" sldId="471"/>
            <ac:graphicFrameMk id="2662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5:57.217" v="305"/>
          <ac:graphicFrameMkLst>
            <pc:docMk/>
            <pc:sldMk cId="0" sldId="471"/>
            <ac:graphicFrameMk id="2734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6:07.186" v="307"/>
          <ac:graphicFrameMkLst>
            <pc:docMk/>
            <pc:sldMk cId="0" sldId="471"/>
            <ac:graphicFrameMk id="27341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6:15.326" v="309"/>
          <ac:graphicFrameMkLst>
            <pc:docMk/>
            <pc:sldMk cId="0" sldId="471"/>
            <ac:graphicFrameMk id="27341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6:23.498" v="311"/>
          <ac:graphicFrameMkLst>
            <pc:docMk/>
            <pc:sldMk cId="0" sldId="471"/>
            <ac:graphicFrameMk id="27341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6:31.483" v="313"/>
          <ac:graphicFrameMkLst>
            <pc:docMk/>
            <pc:sldMk cId="0" sldId="471"/>
            <ac:graphicFrameMk id="273418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6-11T05:34:01.272" v="39"/>
        <pc:sldMkLst>
          <pc:docMk/>
          <pc:sldMk cId="0" sldId="472"/>
        </pc:sldMkLst>
        <pc:spChg chg="mod">
          <ac:chgData name="CAI JUN" userId="08ce88e1165b00db" providerId="LiveId" clId="{38CBFD62-43D2-4248-ABB2-3487008B804E}" dt="2020-06-11T05:32:59.381" v="21" actId="113"/>
          <ac:spMkLst>
            <pc:docMk/>
            <pc:sldMk cId="0" sldId="472"/>
            <ac:spMk id="9218" creationId="{00000000-0000-0000-0000-000000000000}"/>
          </ac:spMkLst>
        </pc:spChg>
        <pc:graphicFrameChg chg="mod">
          <ac:chgData name="CAI JUN" userId="08ce88e1165b00db" providerId="LiveId" clId="{38CBFD62-43D2-4248-ABB2-3487008B804E}" dt="2020-06-11T05:33:52.881" v="37"/>
          <ac:graphicFrameMkLst>
            <pc:docMk/>
            <pc:sldMk cId="0" sldId="472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2:38.694" v="15"/>
          <ac:graphicFrameMkLst>
            <pc:docMk/>
            <pc:sldMk cId="0" sldId="472"/>
            <ac:graphicFrameMk id="921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2:54.178" v="19"/>
          <ac:graphicFrameMkLst>
            <pc:docMk/>
            <pc:sldMk cId="0" sldId="472"/>
            <ac:graphicFrameMk id="922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06.741" v="23"/>
          <ac:graphicFrameMkLst>
            <pc:docMk/>
            <pc:sldMk cId="0" sldId="472"/>
            <ac:graphicFrameMk id="922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12.803" v="25"/>
          <ac:graphicFrameMkLst>
            <pc:docMk/>
            <pc:sldMk cId="0" sldId="472"/>
            <ac:graphicFrameMk id="922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19.381" v="27"/>
          <ac:graphicFrameMkLst>
            <pc:docMk/>
            <pc:sldMk cId="0" sldId="472"/>
            <ac:graphicFrameMk id="27444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23.006" v="29"/>
          <ac:graphicFrameMkLst>
            <pc:docMk/>
            <pc:sldMk cId="0" sldId="472"/>
            <ac:graphicFrameMk id="27444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26.022" v="31"/>
          <ac:graphicFrameMkLst>
            <pc:docMk/>
            <pc:sldMk cId="0" sldId="472"/>
            <ac:graphicFrameMk id="27445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43.600" v="35"/>
          <ac:graphicFrameMkLst>
            <pc:docMk/>
            <pc:sldMk cId="0" sldId="472"/>
            <ac:graphicFrameMk id="27445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33.631" v="33"/>
          <ac:graphicFrameMkLst>
            <pc:docMk/>
            <pc:sldMk cId="0" sldId="472"/>
            <ac:graphicFrameMk id="27445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01.272" v="39"/>
          <ac:graphicFrameMkLst>
            <pc:docMk/>
            <pc:sldMk cId="0" sldId="472"/>
            <ac:graphicFrameMk id="274457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6-11T05:34:41.131" v="54"/>
        <pc:sldMkLst>
          <pc:docMk/>
          <pc:sldMk cId="0" sldId="475"/>
        </pc:sldMkLst>
        <pc:graphicFrameChg chg="mod">
          <ac:chgData name="CAI JUN" userId="08ce88e1165b00db" providerId="LiveId" clId="{38CBFD62-43D2-4248-ABB2-3487008B804E}" dt="2020-06-11T05:34:08.366" v="41"/>
          <ac:graphicFrameMkLst>
            <pc:docMk/>
            <pc:sldMk cId="0" sldId="475"/>
            <ac:graphicFrameMk id="1024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11.522" v="43"/>
          <ac:graphicFrameMkLst>
            <pc:docMk/>
            <pc:sldMk cId="0" sldId="475"/>
            <ac:graphicFrameMk id="27751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15.272" v="46"/>
          <ac:graphicFrameMkLst>
            <pc:docMk/>
            <pc:sldMk cId="0" sldId="475"/>
            <ac:graphicFrameMk id="27751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18.334" v="48"/>
          <ac:graphicFrameMkLst>
            <pc:docMk/>
            <pc:sldMk cId="0" sldId="475"/>
            <ac:graphicFrameMk id="2775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27.694" v="50"/>
          <ac:graphicFrameMkLst>
            <pc:docMk/>
            <pc:sldMk cId="0" sldId="475"/>
            <ac:graphicFrameMk id="27751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41.131" v="54"/>
          <ac:graphicFrameMkLst>
            <pc:docMk/>
            <pc:sldMk cId="0" sldId="475"/>
            <ac:graphicFrameMk id="27751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31.741" v="52"/>
          <ac:graphicFrameMkLst>
            <pc:docMk/>
            <pc:sldMk cId="0" sldId="475"/>
            <ac:graphicFrameMk id="277516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3T00:43:43.483" v="282" actId="1038"/>
        <pc:sldMkLst>
          <pc:docMk/>
          <pc:sldMk cId="0" sldId="476"/>
        </pc:sldMkLst>
        <pc:graphicFrameChg chg="mod">
          <ac:chgData name="CAI JUN" userId="08ce88e1165b00db" providerId="LiveId" clId="{38CBFD62-43D2-4248-ABB2-3487008B804E}" dt="2020-07-13T00:43:43.483" v="282" actId="1038"/>
          <ac:graphicFrameMkLst>
            <pc:docMk/>
            <pc:sldMk cId="0" sldId="476"/>
            <ac:graphicFrameMk id="1126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50.350" v="58"/>
          <ac:graphicFrameMkLst>
            <pc:docMk/>
            <pc:sldMk cId="0" sldId="476"/>
            <ac:graphicFrameMk id="1126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53.819" v="60"/>
          <ac:graphicFrameMkLst>
            <pc:docMk/>
            <pc:sldMk cId="0" sldId="476"/>
            <ac:graphicFrameMk id="27854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59.506" v="64"/>
          <ac:graphicFrameMkLst>
            <pc:docMk/>
            <pc:sldMk cId="0" sldId="476"/>
            <ac:graphicFrameMk id="27854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56.491" v="62"/>
          <ac:graphicFrameMkLst>
            <pc:docMk/>
            <pc:sldMk cId="0" sldId="476"/>
            <ac:graphicFrameMk id="27855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02.725" v="66"/>
          <ac:graphicFrameMkLst>
            <pc:docMk/>
            <pc:sldMk cId="0" sldId="476"/>
            <ac:graphicFrameMk id="27855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05.647" v="68"/>
          <ac:graphicFrameMkLst>
            <pc:docMk/>
            <pc:sldMk cId="0" sldId="476"/>
            <ac:graphicFrameMk id="27855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15.975" v="71"/>
          <ac:graphicFrameMkLst>
            <pc:docMk/>
            <pc:sldMk cId="0" sldId="476"/>
            <ac:graphicFrameMk id="278556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3T00:43:26.139" v="278" actId="1038"/>
        <pc:sldMkLst>
          <pc:docMk/>
          <pc:sldMk cId="0" sldId="477"/>
        </pc:sldMkLst>
        <pc:graphicFrameChg chg="mod">
          <ac:chgData name="CAI JUN" userId="08ce88e1165b00db" providerId="LiveId" clId="{38CBFD62-43D2-4248-ABB2-3487008B804E}" dt="2020-07-13T00:43:26.139" v="278" actId="1038"/>
          <ac:graphicFrameMkLst>
            <pc:docMk/>
            <pc:sldMk cId="0" sldId="477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29.553" v="75"/>
          <ac:graphicFrameMkLst>
            <pc:docMk/>
            <pc:sldMk cId="0" sldId="477"/>
            <ac:graphicFrameMk id="1229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32.287" v="77"/>
          <ac:graphicFrameMkLst>
            <pc:docMk/>
            <pc:sldMk cId="0" sldId="477"/>
            <ac:graphicFrameMk id="27956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37.991" v="81"/>
          <ac:graphicFrameMkLst>
            <pc:docMk/>
            <pc:sldMk cId="0" sldId="477"/>
            <ac:graphicFrameMk id="27956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35.069" v="79"/>
          <ac:graphicFrameMkLst>
            <pc:docMk/>
            <pc:sldMk cId="0" sldId="477"/>
            <ac:graphicFrameMk id="27956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40.397" v="83"/>
          <ac:graphicFrameMkLst>
            <pc:docMk/>
            <pc:sldMk cId="0" sldId="477"/>
            <ac:graphicFrameMk id="27957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49.428" v="86"/>
          <ac:graphicFrameMkLst>
            <pc:docMk/>
            <pc:sldMk cId="0" sldId="477"/>
            <ac:graphicFrameMk id="27957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57.084" v="88"/>
          <ac:graphicFrameMkLst>
            <pc:docMk/>
            <pc:sldMk cId="0" sldId="477"/>
            <ac:graphicFrameMk id="279575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6-11T05:37:23.084" v="114" actId="1036"/>
        <pc:sldMkLst>
          <pc:docMk/>
          <pc:sldMk cId="0" sldId="478"/>
        </pc:sldMkLst>
        <pc:graphicFrameChg chg="mod">
          <ac:chgData name="CAI JUN" userId="08ce88e1165b00db" providerId="LiveId" clId="{38CBFD62-43D2-4248-ABB2-3487008B804E}" dt="2020-06-11T05:36:13.772" v="94" actId="1076"/>
          <ac:graphicFrameMkLst>
            <pc:docMk/>
            <pc:sldMk cId="0" sldId="478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03.162" v="90"/>
          <ac:graphicFrameMkLst>
            <pc:docMk/>
            <pc:sldMk cId="0" sldId="478"/>
            <ac:graphicFrameMk id="1331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22.381" v="97"/>
          <ac:graphicFrameMkLst>
            <pc:docMk/>
            <pc:sldMk cId="0" sldId="478"/>
            <ac:graphicFrameMk id="28059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39.272" v="101"/>
          <ac:graphicFrameMkLst>
            <pc:docMk/>
            <pc:sldMk cId="0" sldId="478"/>
            <ac:graphicFrameMk id="28059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55.506" v="106"/>
          <ac:graphicFrameMkLst>
            <pc:docMk/>
            <pc:sldMk cId="0" sldId="478"/>
            <ac:graphicFrameMk id="28060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31.053" v="99"/>
          <ac:graphicFrameMkLst>
            <pc:docMk/>
            <pc:sldMk cId="0" sldId="478"/>
            <ac:graphicFrameMk id="28060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47.006" v="103"/>
          <ac:graphicFrameMkLst>
            <pc:docMk/>
            <pc:sldMk cId="0" sldId="478"/>
            <ac:graphicFrameMk id="28060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03.912" v="108"/>
          <ac:graphicFrameMkLst>
            <pc:docMk/>
            <pc:sldMk cId="0" sldId="478"/>
            <ac:graphicFrameMk id="28060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11.897" v="110"/>
          <ac:graphicFrameMkLst>
            <pc:docMk/>
            <pc:sldMk cId="0" sldId="478"/>
            <ac:graphicFrameMk id="28060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23.084" v="114" actId="1036"/>
          <ac:graphicFrameMkLst>
            <pc:docMk/>
            <pc:sldMk cId="0" sldId="478"/>
            <ac:graphicFrameMk id="280610" creationId="{00000000-0000-0000-0000-000000000000}"/>
          </ac:graphicFrameMkLst>
        </pc:graphicFrameChg>
      </pc:sldChg>
      <pc:sldChg chg="addSp delSp modSp">
        <pc:chgData name="CAI JUN" userId="08ce88e1165b00db" providerId="LiveId" clId="{38CBFD62-43D2-4248-ABB2-3487008B804E}" dt="2020-07-13T00:53:11.629" v="393"/>
        <pc:sldMkLst>
          <pc:docMk/>
          <pc:sldMk cId="0" sldId="479"/>
        </pc:sldMkLst>
        <pc:spChg chg="mod">
          <ac:chgData name="CAI JUN" userId="08ce88e1165b00db" providerId="LiveId" clId="{38CBFD62-43D2-4248-ABB2-3487008B804E}" dt="2020-07-13T00:52:31.535" v="389"/>
          <ac:spMkLst>
            <pc:docMk/>
            <pc:sldMk cId="0" sldId="479"/>
            <ac:spMk id="11" creationId="{012BDAC3-C7FA-4F8A-A820-66FF3649C53E}"/>
          </ac:spMkLst>
        </pc:spChg>
        <pc:grpChg chg="add mod">
          <ac:chgData name="CAI JUN" userId="08ce88e1165b00db" providerId="LiveId" clId="{38CBFD62-43D2-4248-ABB2-3487008B804E}" dt="2020-07-13T00:52:31.535" v="389"/>
          <ac:grpSpMkLst>
            <pc:docMk/>
            <pc:sldMk cId="0" sldId="479"/>
            <ac:grpSpMk id="10" creationId="{4A6B0E46-D150-4D9F-B6C1-97753A806F82}"/>
          </ac:grpSpMkLst>
        </pc:grpChg>
        <pc:grpChg chg="del">
          <ac:chgData name="CAI JUN" userId="08ce88e1165b00db" providerId="LiveId" clId="{38CBFD62-43D2-4248-ABB2-3487008B804E}" dt="2020-07-13T00:52:31.067" v="388" actId="478"/>
          <ac:grpSpMkLst>
            <pc:docMk/>
            <pc:sldMk cId="0" sldId="479"/>
            <ac:grpSpMk id="24580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52:31.535" v="389"/>
          <ac:graphicFrameMkLst>
            <pc:docMk/>
            <pc:sldMk cId="0" sldId="479"/>
            <ac:graphicFrameMk id="12" creationId="{2574326D-BF0C-419D-B958-AB7EAC45C5AC}"/>
          </ac:graphicFrameMkLst>
        </pc:graphicFrameChg>
        <pc:graphicFrameChg chg="mod">
          <ac:chgData name="CAI JUN" userId="08ce88e1165b00db" providerId="LiveId" clId="{38CBFD62-43D2-4248-ABB2-3487008B804E}" dt="2020-07-13T00:52:31.535" v="389"/>
          <ac:graphicFrameMkLst>
            <pc:docMk/>
            <pc:sldMk cId="0" sldId="479"/>
            <ac:graphicFrameMk id="13" creationId="{DD49FB08-73DD-473E-AED4-4EFE8246506A}"/>
          </ac:graphicFrameMkLst>
        </pc:graphicFrameChg>
        <pc:graphicFrameChg chg="mod">
          <ac:chgData name="CAI JUN" userId="08ce88e1165b00db" providerId="LiveId" clId="{38CBFD62-43D2-4248-ABB2-3487008B804E}" dt="2020-07-13T00:52:48.973" v="391"/>
          <ac:graphicFrameMkLst>
            <pc:docMk/>
            <pc:sldMk cId="0" sldId="479"/>
            <ac:graphicFrameMk id="2458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3:11.629" v="393"/>
          <ac:graphicFrameMkLst>
            <pc:docMk/>
            <pc:sldMk cId="0" sldId="479"/>
            <ac:graphicFrameMk id="24583" creationId="{00000000-0000-0000-0000-000000000000}"/>
          </ac:graphicFrameMkLst>
        </pc:graphicFrameChg>
      </pc:sldChg>
      <pc:sldChg chg="addSp delSp modSp">
        <pc:chgData name="CAI JUN" userId="08ce88e1165b00db" providerId="LiveId" clId="{38CBFD62-43D2-4248-ABB2-3487008B804E}" dt="2020-07-13T00:49:06.217" v="338" actId="207"/>
        <pc:sldMkLst>
          <pc:docMk/>
          <pc:sldMk cId="0" sldId="480"/>
        </pc:sldMkLst>
        <pc:spChg chg="mod">
          <ac:chgData name="CAI JUN" userId="08ce88e1165b00db" providerId="LiveId" clId="{38CBFD62-43D2-4248-ABB2-3487008B804E}" dt="2020-07-13T00:48:58.295" v="336"/>
          <ac:spMkLst>
            <pc:docMk/>
            <pc:sldMk cId="0" sldId="480"/>
            <ac:spMk id="3" creationId="{00000000-0000-0000-0000-000000000000}"/>
          </ac:spMkLst>
        </pc:spChg>
        <pc:spChg chg="mod">
          <ac:chgData name="CAI JUN" userId="08ce88e1165b00db" providerId="LiveId" clId="{38CBFD62-43D2-4248-ABB2-3487008B804E}" dt="2020-07-13T00:49:06.217" v="338" actId="207"/>
          <ac:spMkLst>
            <pc:docMk/>
            <pc:sldMk cId="0" sldId="480"/>
            <ac:spMk id="5" creationId="{00000000-0000-0000-0000-000000000000}"/>
          </ac:spMkLst>
        </pc:spChg>
        <pc:spChg chg="mod">
          <ac:chgData name="CAI JUN" userId="08ce88e1165b00db" providerId="LiveId" clId="{38CBFD62-43D2-4248-ABB2-3487008B804E}" dt="2020-07-13T00:47:54.139" v="328"/>
          <ac:spMkLst>
            <pc:docMk/>
            <pc:sldMk cId="0" sldId="480"/>
            <ac:spMk id="16" creationId="{8A2E602D-2BA4-4889-8002-04E9D39199C9}"/>
          </ac:spMkLst>
        </pc:spChg>
        <pc:grpChg chg="mod">
          <ac:chgData name="CAI JUN" userId="08ce88e1165b00db" providerId="LiveId" clId="{38CBFD62-43D2-4248-ABB2-3487008B804E}" dt="2020-07-13T00:48:58.295" v="336"/>
          <ac:grpSpMkLst>
            <pc:docMk/>
            <pc:sldMk cId="0" sldId="480"/>
            <ac:grpSpMk id="4" creationId="{00000000-0000-0000-0000-000000000000}"/>
          </ac:grpSpMkLst>
        </pc:grpChg>
        <pc:grpChg chg="add mod">
          <ac:chgData name="CAI JUN" userId="08ce88e1165b00db" providerId="LiveId" clId="{38CBFD62-43D2-4248-ABB2-3487008B804E}" dt="2020-07-13T00:47:54.139" v="328"/>
          <ac:grpSpMkLst>
            <pc:docMk/>
            <pc:sldMk cId="0" sldId="480"/>
            <ac:grpSpMk id="14" creationId="{294B1910-E801-442C-8B5B-05FA35DAE3DB}"/>
          </ac:grpSpMkLst>
        </pc:grpChg>
        <pc:grpChg chg="del">
          <ac:chgData name="CAI JUN" userId="08ce88e1165b00db" providerId="LiveId" clId="{38CBFD62-43D2-4248-ABB2-3487008B804E}" dt="2020-07-13T00:47:53.670" v="327" actId="478"/>
          <ac:grpSpMkLst>
            <pc:docMk/>
            <pc:sldMk cId="0" sldId="480"/>
            <ac:grpSpMk id="22539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48:21.795" v="332"/>
          <ac:graphicFrameMkLst>
            <pc:docMk/>
            <pc:sldMk cId="0" sldId="480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8:58.295" v="336"/>
          <ac:graphicFrameMkLst>
            <pc:docMk/>
            <pc:sldMk cId="0" sldId="480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54.139" v="328"/>
          <ac:graphicFrameMkLst>
            <pc:docMk/>
            <pc:sldMk cId="0" sldId="480"/>
            <ac:graphicFrameMk id="18" creationId="{6D830392-7699-47D9-8202-4BABB7BD8A13}"/>
          </ac:graphicFrameMkLst>
        </pc:graphicFrameChg>
        <pc:graphicFrameChg chg="mod">
          <ac:chgData name="CAI JUN" userId="08ce88e1165b00db" providerId="LiveId" clId="{38CBFD62-43D2-4248-ABB2-3487008B804E}" dt="2020-07-13T00:47:54.139" v="328"/>
          <ac:graphicFrameMkLst>
            <pc:docMk/>
            <pc:sldMk cId="0" sldId="480"/>
            <ac:graphicFrameMk id="19" creationId="{F214AFFE-E69E-4E06-B584-ABDF2CAD2B6E}"/>
          </ac:graphicFrameMkLst>
        </pc:graphicFrameChg>
        <pc:graphicFrameChg chg="mod">
          <ac:chgData name="CAI JUN" userId="08ce88e1165b00db" providerId="LiveId" clId="{38CBFD62-43D2-4248-ABB2-3487008B804E}" dt="2020-07-13T00:48:58.295" v="336"/>
          <ac:graphicFrameMkLst>
            <pc:docMk/>
            <pc:sldMk cId="0" sldId="480"/>
            <ac:graphicFrameMk id="2253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8:07.311" v="330"/>
          <ac:graphicFrameMkLst>
            <pc:docMk/>
            <pc:sldMk cId="0" sldId="480"/>
            <ac:graphicFrameMk id="2253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41.592" v="326"/>
          <ac:graphicFrameMkLst>
            <pc:docMk/>
            <pc:sldMk cId="0" sldId="480"/>
            <ac:graphicFrameMk id="22541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3T00:54:32.879" v="424" actId="1036"/>
        <pc:sldMkLst>
          <pc:docMk/>
          <pc:sldMk cId="0" sldId="481"/>
        </pc:sldMkLst>
        <pc:spChg chg="mod">
          <ac:chgData name="CAI JUN" userId="08ce88e1165b00db" providerId="LiveId" clId="{38CBFD62-43D2-4248-ABB2-3487008B804E}" dt="2020-07-13T00:49:48.139" v="346" actId="207"/>
          <ac:spMkLst>
            <pc:docMk/>
            <pc:sldMk cId="0" sldId="481"/>
            <ac:spMk id="2" creationId="{00000000-0000-0000-0000-000000000000}"/>
          </ac:spMkLst>
        </pc:spChg>
        <pc:spChg chg="mod">
          <ac:chgData name="CAI JUN" userId="08ce88e1165b00db" providerId="LiveId" clId="{38CBFD62-43D2-4248-ABB2-3487008B804E}" dt="2020-07-13T00:54:28.457" v="421" actId="1036"/>
          <ac:spMkLst>
            <pc:docMk/>
            <pc:sldMk cId="0" sldId="481"/>
            <ac:spMk id="4" creationId="{00000000-0000-0000-0000-000000000000}"/>
          </ac:spMkLst>
        </pc:spChg>
        <pc:graphicFrameChg chg="mod">
          <ac:chgData name="CAI JUN" userId="08ce88e1165b00db" providerId="LiveId" clId="{38CBFD62-43D2-4248-ABB2-3487008B804E}" dt="2020-07-13T00:54:28.457" v="421" actId="1036"/>
          <ac:graphicFrameMkLst>
            <pc:docMk/>
            <pc:sldMk cId="0" sldId="481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1:41.316" v="382"/>
          <ac:graphicFrameMkLst>
            <pc:docMk/>
            <pc:sldMk cId="0" sldId="481"/>
            <ac:graphicFrameMk id="2355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1:41.332" v="383"/>
          <ac:graphicFrameMkLst>
            <pc:docMk/>
            <pc:sldMk cId="0" sldId="481"/>
            <ac:graphicFrameMk id="2355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1:41.348" v="384"/>
          <ac:graphicFrameMkLst>
            <pc:docMk/>
            <pc:sldMk cId="0" sldId="481"/>
            <ac:graphicFrameMk id="2355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4:28.457" v="421" actId="1036"/>
          <ac:graphicFrameMkLst>
            <pc:docMk/>
            <pc:sldMk cId="0" sldId="481"/>
            <ac:graphicFrameMk id="2355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4:32.879" v="424" actId="1036"/>
          <ac:graphicFrameMkLst>
            <pc:docMk/>
            <pc:sldMk cId="0" sldId="481"/>
            <ac:graphicFrameMk id="23560" creationId="{00000000-0000-0000-0000-000000000000}"/>
          </ac:graphicFrameMkLst>
        </pc:graphicFrameChg>
      </pc:sldChg>
      <pc:sldChg chg="delSp modSp mod">
        <pc:chgData name="CAI JUN" userId="08ce88e1165b00db" providerId="LiveId" clId="{38CBFD62-43D2-4248-ABB2-3487008B804E}" dt="2020-06-11T05:45:48.150" v="256" actId="1036"/>
        <pc:sldMkLst>
          <pc:docMk/>
          <pc:sldMk cId="0" sldId="490"/>
        </pc:sldMkLst>
        <pc:spChg chg="mod">
          <ac:chgData name="CAI JUN" userId="08ce88e1165b00db" providerId="LiveId" clId="{38CBFD62-43D2-4248-ABB2-3487008B804E}" dt="2020-06-11T05:42:44.219" v="174" actId="207"/>
          <ac:spMkLst>
            <pc:docMk/>
            <pc:sldMk cId="0" sldId="490"/>
            <ac:spMk id="32771" creationId="{00000000-0000-0000-0000-000000000000}"/>
          </ac:spMkLst>
        </pc:spChg>
        <pc:graphicFrameChg chg="mod">
          <ac:chgData name="CAI JUN" userId="08ce88e1165b00db" providerId="LiveId" clId="{38CBFD62-43D2-4248-ABB2-3487008B804E}" dt="2020-06-11T05:43:24.313" v="187" actId="1038"/>
          <ac:graphicFrameMkLst>
            <pc:docMk/>
            <pc:sldMk cId="0" sldId="490"/>
            <ac:graphicFrameMk id="32772" creationId="{00000000-0000-0000-0000-000000000000}"/>
          </ac:graphicFrameMkLst>
        </pc:graphicFrameChg>
        <pc:graphicFrameChg chg="del mod">
          <ac:chgData name="CAI JUN" userId="08ce88e1165b00db" providerId="LiveId" clId="{38CBFD62-43D2-4248-ABB2-3487008B804E}" dt="2020-06-11T05:42:55.906" v="175" actId="478"/>
          <ac:graphicFrameMkLst>
            <pc:docMk/>
            <pc:sldMk cId="0" sldId="490"/>
            <ac:graphicFrameMk id="3277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3:34.891" v="189"/>
          <ac:graphicFrameMkLst>
            <pc:docMk/>
            <pc:sldMk cId="0" sldId="490"/>
            <ac:graphicFrameMk id="29492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3:42.704" v="191"/>
          <ac:graphicFrameMkLst>
            <pc:docMk/>
            <pc:sldMk cId="0" sldId="490"/>
            <ac:graphicFrameMk id="29492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5:48.150" v="256" actId="1036"/>
          <ac:graphicFrameMkLst>
            <pc:docMk/>
            <pc:sldMk cId="0" sldId="490"/>
            <ac:graphicFrameMk id="29492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5:27.353" v="236" actId="1076"/>
          <ac:graphicFrameMkLst>
            <pc:docMk/>
            <pc:sldMk cId="0" sldId="490"/>
            <ac:graphicFrameMk id="29492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5:06.228" v="203" actId="1076"/>
          <ac:graphicFrameMkLst>
            <pc:docMk/>
            <pc:sldMk cId="0" sldId="490"/>
            <ac:graphicFrameMk id="29492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5:21.322" v="235" actId="1036"/>
          <ac:graphicFrameMkLst>
            <pc:docMk/>
            <pc:sldMk cId="0" sldId="490"/>
            <ac:graphicFrameMk id="29493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5:08.134" v="204" actId="1076"/>
          <ac:graphicFrameMkLst>
            <pc:docMk/>
            <pc:sldMk cId="0" sldId="490"/>
            <ac:graphicFrameMk id="294933" creationId="{00000000-0000-0000-0000-000000000000}"/>
          </ac:graphicFrameMkLst>
        </pc:graphicFrameChg>
      </pc:sldChg>
      <pc:sldChg chg="modSp mod ord">
        <pc:chgData name="CAI JUN" userId="08ce88e1165b00db" providerId="LiveId" clId="{38CBFD62-43D2-4248-ABB2-3487008B804E}" dt="2020-07-13T01:02:08.858" v="482"/>
        <pc:sldMkLst>
          <pc:docMk/>
          <pc:sldMk cId="0" sldId="500"/>
        </pc:sldMkLst>
        <pc:spChg chg="mod">
          <ac:chgData name="CAI JUN" userId="08ce88e1165b00db" providerId="LiveId" clId="{38CBFD62-43D2-4248-ABB2-3487008B804E}" dt="2020-07-13T00:59:21.507" v="441" actId="207"/>
          <ac:spMkLst>
            <pc:docMk/>
            <pc:sldMk cId="0" sldId="500"/>
            <ac:spMk id="2" creationId="{00000000-0000-0000-0000-000000000000}"/>
          </ac:spMkLst>
        </pc:spChg>
        <pc:graphicFrameChg chg="mod">
          <ac:chgData name="CAI JUN" userId="08ce88e1165b00db" providerId="LiveId" clId="{38CBFD62-43D2-4248-ABB2-3487008B804E}" dt="2020-07-13T01:00:03.007" v="466" actId="1035"/>
          <ac:graphicFrameMkLst>
            <pc:docMk/>
            <pc:sldMk cId="0" sldId="500"/>
            <ac:graphicFrameMk id="3380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1:27.545" v="478" actId="1035"/>
          <ac:graphicFrameMkLst>
            <pc:docMk/>
            <pc:sldMk cId="0" sldId="500"/>
            <ac:graphicFrameMk id="3891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9:30.085" v="444"/>
          <ac:graphicFrameMkLst>
            <pc:docMk/>
            <pc:sldMk cId="0" sldId="500"/>
            <ac:graphicFrameMk id="47112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6-11T05:32:23.287" v="13"/>
        <pc:sldMkLst>
          <pc:docMk/>
          <pc:sldMk cId="0" sldId="509"/>
        </pc:sldMkLst>
        <pc:graphicFrameChg chg="mod">
          <ac:chgData name="CAI JUN" userId="08ce88e1165b00db" providerId="LiveId" clId="{38CBFD62-43D2-4248-ABB2-3487008B804E}" dt="2020-06-11T05:32:23.287" v="13"/>
          <ac:graphicFrameMkLst>
            <pc:docMk/>
            <pc:sldMk cId="0" sldId="509"/>
            <ac:graphicFrameMk id="819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2:08.147" v="9"/>
          <ac:graphicFrameMkLst>
            <pc:docMk/>
            <pc:sldMk cId="0" sldId="509"/>
            <ac:graphicFrameMk id="819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1:44.428" v="3"/>
          <ac:graphicFrameMkLst>
            <pc:docMk/>
            <pc:sldMk cId="0" sldId="509"/>
            <ac:graphicFrameMk id="819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2:01.069" v="7"/>
          <ac:graphicFrameMkLst>
            <pc:docMk/>
            <pc:sldMk cId="0" sldId="509"/>
            <ac:graphicFrameMk id="819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2:15.537" v="11"/>
          <ac:graphicFrameMkLst>
            <pc:docMk/>
            <pc:sldMk cId="0" sldId="509"/>
            <ac:graphicFrameMk id="820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1:52.975" v="5"/>
          <ac:graphicFrameMkLst>
            <pc:docMk/>
            <pc:sldMk cId="0" sldId="509"/>
            <ac:graphicFrameMk id="8201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6-11T05:38:06.647" v="127"/>
        <pc:sldMkLst>
          <pc:docMk/>
          <pc:sldMk cId="0" sldId="510"/>
        </pc:sldMkLst>
        <pc:graphicFrameChg chg="mod">
          <ac:chgData name="CAI JUN" userId="08ce88e1165b00db" providerId="LiveId" clId="{38CBFD62-43D2-4248-ABB2-3487008B804E}" dt="2020-06-11T05:37:35.819" v="116"/>
          <ac:graphicFrameMkLst>
            <pc:docMk/>
            <pc:sldMk cId="0" sldId="510"/>
            <ac:graphicFrameMk id="1434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43.600" v="118"/>
          <ac:graphicFrameMkLst>
            <pc:docMk/>
            <pc:sldMk cId="0" sldId="510"/>
            <ac:graphicFrameMk id="26319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55.116" v="123"/>
          <ac:graphicFrameMkLst>
            <pc:docMk/>
            <pc:sldMk cId="0" sldId="510"/>
            <ac:graphicFrameMk id="26319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47.334" v="120"/>
          <ac:graphicFrameMkLst>
            <pc:docMk/>
            <pc:sldMk cId="0" sldId="510"/>
            <ac:graphicFrameMk id="26319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58.225" v="125"/>
          <ac:graphicFrameMkLst>
            <pc:docMk/>
            <pc:sldMk cId="0" sldId="510"/>
            <ac:graphicFrameMk id="26319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8:06.647" v="127"/>
          <ac:graphicFrameMkLst>
            <pc:docMk/>
            <pc:sldMk cId="0" sldId="510"/>
            <ac:graphicFrameMk id="263197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7-13T00:56:23.270" v="436"/>
        <pc:sldMkLst>
          <pc:docMk/>
          <pc:sldMk cId="0" sldId="511"/>
        </pc:sldMkLst>
        <pc:spChg chg="mod">
          <ac:chgData name="CAI JUN" userId="08ce88e1165b00db" providerId="LiveId" clId="{38CBFD62-43D2-4248-ABB2-3487008B804E}" dt="2020-07-13T00:55:41.910" v="426"/>
          <ac:spMkLst>
            <pc:docMk/>
            <pc:sldMk cId="0" sldId="511"/>
            <ac:spMk id="15363" creationId="{00000000-0000-0000-0000-000000000000}"/>
          </ac:spMkLst>
        </pc:spChg>
        <pc:grpChg chg="mod">
          <ac:chgData name="CAI JUN" userId="08ce88e1165b00db" providerId="LiveId" clId="{38CBFD62-43D2-4248-ABB2-3487008B804E}" dt="2020-07-13T00:55:41.910" v="426"/>
          <ac:grpSpMkLst>
            <pc:docMk/>
            <pc:sldMk cId="0" sldId="511"/>
            <ac:grpSpMk id="2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55:41.910" v="426"/>
          <ac:graphicFrameMkLst>
            <pc:docMk/>
            <pc:sldMk cId="0" sldId="511"/>
            <ac:graphicFrameMk id="1536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5:50.613" v="428"/>
          <ac:graphicFrameMkLst>
            <pc:docMk/>
            <pc:sldMk cId="0" sldId="511"/>
            <ac:graphicFrameMk id="26625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5:57.629" v="430"/>
          <ac:graphicFrameMkLst>
            <pc:docMk/>
            <pc:sldMk cId="0" sldId="511"/>
            <ac:graphicFrameMk id="26625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6:23.270" v="436"/>
          <ac:graphicFrameMkLst>
            <pc:docMk/>
            <pc:sldMk cId="0" sldId="511"/>
            <ac:graphicFrameMk id="26625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6:06.613" v="432"/>
          <ac:graphicFrameMkLst>
            <pc:docMk/>
            <pc:sldMk cId="0" sldId="511"/>
            <ac:graphicFrameMk id="26625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6:14.363" v="434"/>
          <ac:graphicFrameMkLst>
            <pc:docMk/>
            <pc:sldMk cId="0" sldId="511"/>
            <ac:graphicFrameMk id="266258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3T00:45:33.139" v="300" actId="113"/>
        <pc:sldMkLst>
          <pc:docMk/>
          <pc:sldMk cId="2832356985" sldId="517"/>
        </pc:sldMkLst>
        <pc:spChg chg="mod">
          <ac:chgData name="CAI JUN" userId="08ce88e1165b00db" providerId="LiveId" clId="{38CBFD62-43D2-4248-ABB2-3487008B804E}" dt="2020-07-13T00:45:33.139" v="300" actId="113"/>
          <ac:spMkLst>
            <pc:docMk/>
            <pc:sldMk cId="2832356985" sldId="517"/>
            <ac:spMk id="25602" creationId="{00000000-0000-0000-0000-000000000000}"/>
          </ac:spMkLst>
        </pc:spChg>
        <pc:spChg chg="mod">
          <ac:chgData name="CAI JUN" userId="08ce88e1165b00db" providerId="LiveId" clId="{38CBFD62-43D2-4248-ABB2-3487008B804E}" dt="2020-07-13T00:45:17.951" v="298"/>
          <ac:spMkLst>
            <pc:docMk/>
            <pc:sldMk cId="2832356985" sldId="517"/>
            <ac:spMk id="25614" creationId="{00000000-0000-0000-0000-000000000000}"/>
          </ac:spMkLst>
        </pc:spChg>
        <pc:grpChg chg="mod">
          <ac:chgData name="CAI JUN" userId="08ce88e1165b00db" providerId="LiveId" clId="{38CBFD62-43D2-4248-ABB2-3487008B804E}" dt="2020-07-13T00:45:17.951" v="298"/>
          <ac:grpSpMkLst>
            <pc:docMk/>
            <pc:sldMk cId="2832356985" sldId="517"/>
            <ac:grpSpMk id="4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45:17.951" v="298"/>
          <ac:graphicFrameMkLst>
            <pc:docMk/>
            <pc:sldMk cId="2832356985" sldId="517"/>
            <ac:graphicFrameMk id="256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4:21.795" v="284"/>
          <ac:graphicFrameMkLst>
            <pc:docMk/>
            <pc:sldMk cId="2832356985" sldId="517"/>
            <ac:graphicFrameMk id="28774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4:26.920" v="286"/>
          <ac:graphicFrameMkLst>
            <pc:docMk/>
            <pc:sldMk cId="2832356985" sldId="517"/>
            <ac:graphicFrameMk id="28775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4:40.311" v="290" actId="14100"/>
          <ac:graphicFrameMkLst>
            <pc:docMk/>
            <pc:sldMk cId="2832356985" sldId="517"/>
            <ac:graphicFrameMk id="28775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4:50.014" v="292"/>
          <ac:graphicFrameMkLst>
            <pc:docMk/>
            <pc:sldMk cId="2832356985" sldId="517"/>
            <ac:graphicFrameMk id="28775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4:58.311" v="294"/>
          <ac:graphicFrameMkLst>
            <pc:docMk/>
            <pc:sldMk cId="2832356985" sldId="517"/>
            <ac:graphicFrameMk id="28775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5:07.295" v="296"/>
          <ac:graphicFrameMkLst>
            <pc:docMk/>
            <pc:sldMk cId="2832356985" sldId="517"/>
            <ac:graphicFrameMk id="287760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7-13T01:06:24.076" v="512"/>
        <pc:sldMkLst>
          <pc:docMk/>
          <pc:sldMk cId="2156540379" sldId="521"/>
        </pc:sldMkLst>
        <pc:spChg chg="mod">
          <ac:chgData name="CAI JUN" userId="08ce88e1165b00db" providerId="LiveId" clId="{38CBFD62-43D2-4248-ABB2-3487008B804E}" dt="2020-07-13T01:06:06.670" v="508"/>
          <ac:spMkLst>
            <pc:docMk/>
            <pc:sldMk cId="2156540379" sldId="521"/>
            <ac:spMk id="7" creationId="{00000000-0000-0000-0000-000000000000}"/>
          </ac:spMkLst>
        </pc:spChg>
        <pc:grpChg chg="mod">
          <ac:chgData name="CAI JUN" userId="08ce88e1165b00db" providerId="LiveId" clId="{38CBFD62-43D2-4248-ABB2-3487008B804E}" dt="2020-07-13T01:06:06.670" v="508"/>
          <ac:grpSpMkLst>
            <pc:docMk/>
            <pc:sldMk cId="2156540379" sldId="521"/>
            <ac:grpSpMk id="8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1:06:06.670" v="508"/>
          <ac:graphicFrameMkLst>
            <pc:docMk/>
            <pc:sldMk cId="2156540379" sldId="521"/>
            <ac:graphicFrameMk id="4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6:06.670" v="508"/>
          <ac:graphicFrameMkLst>
            <pc:docMk/>
            <pc:sldMk cId="2156540379" sldId="521"/>
            <ac:graphicFrameMk id="4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6:06.670" v="508"/>
          <ac:graphicFrameMkLst>
            <pc:docMk/>
            <pc:sldMk cId="2156540379" sldId="521"/>
            <ac:graphicFrameMk id="5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6:16.264" v="510"/>
          <ac:graphicFrameMkLst>
            <pc:docMk/>
            <pc:sldMk cId="2156540379" sldId="521"/>
            <ac:graphicFrameMk id="5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6:24.076" v="512"/>
          <ac:graphicFrameMkLst>
            <pc:docMk/>
            <pc:sldMk cId="2156540379" sldId="521"/>
            <ac:graphicFrameMk id="5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6:06.670" v="508"/>
          <ac:graphicFrameMkLst>
            <pc:docMk/>
            <pc:sldMk cId="2156540379" sldId="521"/>
            <ac:graphicFrameMk id="37897" creationId="{00000000-0000-0000-0000-000000000000}"/>
          </ac:graphicFrameMkLst>
        </pc:graphicFrameChg>
        <pc:cxnChg chg="mod">
          <ac:chgData name="CAI JUN" userId="08ce88e1165b00db" providerId="LiveId" clId="{38CBFD62-43D2-4248-ABB2-3487008B804E}" dt="2020-07-13T01:06:06.670" v="508"/>
          <ac:cxnSpMkLst>
            <pc:docMk/>
            <pc:sldMk cId="2156540379" sldId="521"/>
            <ac:cxnSpMk id="6" creationId="{00000000-0000-0000-0000-000000000000}"/>
          </ac:cxnSpMkLst>
        </pc:cxnChg>
      </pc:sldChg>
      <pc:sldChg chg="modSp">
        <pc:chgData name="CAI JUN" userId="08ce88e1165b00db" providerId="LiveId" clId="{38CBFD62-43D2-4248-ABB2-3487008B804E}" dt="2020-07-13T01:04:03.904" v="500"/>
        <pc:sldMkLst>
          <pc:docMk/>
          <pc:sldMk cId="698504699" sldId="523"/>
        </pc:sldMkLst>
        <pc:spChg chg="mod">
          <ac:chgData name="CAI JUN" userId="08ce88e1165b00db" providerId="LiveId" clId="{38CBFD62-43D2-4248-ABB2-3487008B804E}" dt="2020-07-13T01:02:33.311" v="486"/>
          <ac:spMkLst>
            <pc:docMk/>
            <pc:sldMk cId="698504699" sldId="523"/>
            <ac:spMk id="7" creationId="{00000000-0000-0000-0000-000000000000}"/>
          </ac:spMkLst>
        </pc:spChg>
        <pc:spChg chg="mod">
          <ac:chgData name="CAI JUN" userId="08ce88e1165b00db" providerId="LiveId" clId="{38CBFD62-43D2-4248-ABB2-3487008B804E}" dt="2020-07-13T01:03:12.998" v="494"/>
          <ac:spMkLst>
            <pc:docMk/>
            <pc:sldMk cId="698504699" sldId="523"/>
            <ac:spMk id="41" creationId="{00000000-0000-0000-0000-000000000000}"/>
          </ac:spMkLst>
        </pc:spChg>
        <pc:grpChg chg="mod">
          <ac:chgData name="CAI JUN" userId="08ce88e1165b00db" providerId="LiveId" clId="{38CBFD62-43D2-4248-ABB2-3487008B804E}" dt="2020-07-13T01:02:33.311" v="486"/>
          <ac:grpSpMkLst>
            <pc:docMk/>
            <pc:sldMk cId="698504699" sldId="523"/>
            <ac:grpSpMk id="8" creationId="{00000000-0000-0000-0000-000000000000}"/>
          </ac:grpSpMkLst>
        </pc:grpChg>
        <pc:grpChg chg="mod">
          <ac:chgData name="CAI JUN" userId="08ce88e1165b00db" providerId="LiveId" clId="{38CBFD62-43D2-4248-ABB2-3487008B804E}" dt="2020-07-13T01:03:12.998" v="494"/>
          <ac:grpSpMkLst>
            <pc:docMk/>
            <pc:sldMk cId="698504699" sldId="523"/>
            <ac:grpSpMk id="37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1:02:33.311" v="486"/>
          <ac:graphicFrameMkLst>
            <pc:docMk/>
            <pc:sldMk cId="698504699" sldId="523"/>
            <ac:graphicFrameMk id="2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2:57.514" v="490"/>
          <ac:graphicFrameMkLst>
            <pc:docMk/>
            <pc:sldMk cId="698504699" sldId="523"/>
            <ac:graphicFrameMk id="3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2:33.311" v="486"/>
          <ac:graphicFrameMkLst>
            <pc:docMk/>
            <pc:sldMk cId="698504699" sldId="523"/>
            <ac:graphicFrameMk id="4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4:03.904" v="500"/>
          <ac:graphicFrameMkLst>
            <pc:docMk/>
            <pc:sldMk cId="698504699" sldId="523"/>
            <ac:graphicFrameMk id="4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3:04.842" v="492"/>
          <ac:graphicFrameMkLst>
            <pc:docMk/>
            <pc:sldMk cId="698504699" sldId="523"/>
            <ac:graphicFrameMk id="5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3:26.701" v="496"/>
          <ac:graphicFrameMkLst>
            <pc:docMk/>
            <pc:sldMk cId="698504699" sldId="523"/>
            <ac:graphicFrameMk id="5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2:50.045" v="488"/>
          <ac:graphicFrameMkLst>
            <pc:docMk/>
            <pc:sldMk cId="698504699" sldId="523"/>
            <ac:graphicFrameMk id="3279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3:41.170" v="498"/>
          <ac:graphicFrameMkLst>
            <pc:docMk/>
            <pc:sldMk cId="698504699" sldId="523"/>
            <ac:graphicFrameMk id="37897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6-11T05:38:40.084" v="130" actId="113"/>
        <pc:sldMkLst>
          <pc:docMk/>
          <pc:sldMk cId="2704492784" sldId="524"/>
        </pc:sldMkLst>
        <pc:spChg chg="mod">
          <ac:chgData name="CAI JUN" userId="08ce88e1165b00db" providerId="LiveId" clId="{38CBFD62-43D2-4248-ABB2-3487008B804E}" dt="2020-06-11T05:38:40.084" v="130" actId="113"/>
          <ac:spMkLst>
            <pc:docMk/>
            <pc:sldMk cId="2704492784" sldId="524"/>
            <ac:spMk id="3" creationId="{00000000-0000-0000-0000-000000000000}"/>
          </ac:spMkLst>
        </pc:spChg>
        <pc:grpChg chg="mod">
          <ac:chgData name="CAI JUN" userId="08ce88e1165b00db" providerId="LiveId" clId="{38CBFD62-43D2-4248-ABB2-3487008B804E}" dt="2020-06-11T05:38:35.756" v="129"/>
          <ac:grpSpMkLst>
            <pc:docMk/>
            <pc:sldMk cId="2704492784" sldId="524"/>
            <ac:grpSpMk id="4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6-11T05:38:35.756" v="129"/>
          <ac:graphicFrameMkLst>
            <pc:docMk/>
            <pc:sldMk cId="2704492784" sldId="524"/>
            <ac:graphicFrameMk id="2" creationId="{00000000-0000-0000-0000-000000000000}"/>
          </ac:graphicFrameMkLst>
        </pc:graphicFrameChg>
      </pc:sldChg>
    </pc:docChg>
  </pc:docChgLst>
  <pc:docChgLst>
    <pc:chgData name="CAI JUN" userId="08ce88e1165b00db" providerId="LiveId" clId="{20021D1D-3DA9-4B57-A81D-81CB782A60D6}"/>
    <pc:docChg chg="modSld">
      <pc:chgData name="CAI JUN" userId="08ce88e1165b00db" providerId="LiveId" clId="{20021D1D-3DA9-4B57-A81D-81CB782A60D6}" dt="2020-05-17T00:37:48.035" v="0"/>
      <pc:docMkLst>
        <pc:docMk/>
      </pc:docMkLst>
      <pc:sldChg chg="modSp">
        <pc:chgData name="CAI JUN" userId="08ce88e1165b00db" providerId="LiveId" clId="{20021D1D-3DA9-4B57-A81D-81CB782A60D6}" dt="2020-05-17T00:37:48.035" v="0"/>
        <pc:sldMkLst>
          <pc:docMk/>
          <pc:sldMk cId="0" sldId="475"/>
        </pc:sldMkLst>
        <pc:graphicFrameChg chg="mod">
          <ac:chgData name="CAI JUN" userId="08ce88e1165b00db" providerId="LiveId" clId="{20021D1D-3DA9-4B57-A81D-81CB782A60D6}" dt="2020-05-17T00:37:48.035" v="0"/>
          <ac:graphicFrameMkLst>
            <pc:docMk/>
            <pc:sldMk cId="0" sldId="475"/>
            <ac:graphicFrameMk id="10246" creationId="{00000000-0000-0000-0000-000000000000}"/>
          </ac:graphicFrameMkLst>
        </pc:graphicFrameChg>
      </pc:sldChg>
    </pc:docChg>
  </pc:docChgLst>
  <pc:docChgLst>
    <pc:chgData name="Jun Cai" userId="57e790d697ad4281" providerId="LiveId" clId="{0357108C-0B71-492D-ADD1-04BCFA1B8404}"/>
    <pc:docChg chg="undo redo custSel addSld delSld modSld sldOrd">
      <pc:chgData name="Jun Cai" userId="57e790d697ad4281" providerId="LiveId" clId="{0357108C-0B71-492D-ADD1-04BCFA1B8404}" dt="2019-06-16T14:34:31.001" v="3146" actId="6549"/>
      <pc:docMkLst>
        <pc:docMk/>
      </pc:docMkLst>
      <pc:sldChg chg="modSp">
        <pc:chgData name="Jun Cai" userId="57e790d697ad4281" providerId="LiveId" clId="{0357108C-0B71-492D-ADD1-04BCFA1B8404}" dt="2019-06-16T14:15:29.143" v="3083" actId="1076"/>
        <pc:sldMkLst>
          <pc:docMk/>
          <pc:sldMk cId="0" sldId="477"/>
        </pc:sldMkLst>
        <pc:graphicFrameChg chg="mod">
          <ac:chgData name="Jun Cai" userId="57e790d697ad4281" providerId="LiveId" clId="{0357108C-0B71-492D-ADD1-04BCFA1B8404}" dt="2019-06-16T14:15:26.503" v="3082" actId="1035"/>
          <ac:graphicFrameMkLst>
            <pc:docMk/>
            <pc:sldMk cId="0" sldId="477"/>
            <ac:graphicFrameMk id="279573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15:29.143" v="3083" actId="1076"/>
          <ac:graphicFrameMkLst>
            <pc:docMk/>
            <pc:sldMk cId="0" sldId="477"/>
            <ac:graphicFrameMk id="279575" creationId="{00000000-0000-0000-0000-000000000000}"/>
          </ac:graphicFrameMkLst>
        </pc:graphicFrameChg>
      </pc:sldChg>
      <pc:sldChg chg="delSp modSp modAnim">
        <pc:chgData name="Jun Cai" userId="57e790d697ad4281" providerId="LiveId" clId="{0357108C-0B71-492D-ADD1-04BCFA1B8404}" dt="2019-06-12T14:30:12.049" v="702"/>
        <pc:sldMkLst>
          <pc:docMk/>
          <pc:sldMk cId="0" sldId="486"/>
        </pc:sldMkLst>
        <pc:spChg chg="mod">
          <ac:chgData name="Jun Cai" userId="57e790d697ad4281" providerId="LiveId" clId="{0357108C-0B71-492D-ADD1-04BCFA1B8404}" dt="2019-06-12T14:27:17.423" v="684" actId="20577"/>
          <ac:spMkLst>
            <pc:docMk/>
            <pc:sldMk cId="0" sldId="486"/>
            <ac:spMk id="14" creationId="{00000000-0000-0000-0000-000000000000}"/>
          </ac:spMkLst>
        </pc:spChg>
        <pc:grpChg chg="mod">
          <ac:chgData name="Jun Cai" userId="57e790d697ad4281" providerId="LiveId" clId="{0357108C-0B71-492D-ADD1-04BCFA1B8404}" dt="2019-06-12T14:27:08.098" v="671"/>
          <ac:grpSpMkLst>
            <pc:docMk/>
            <pc:sldMk cId="0" sldId="486"/>
            <ac:grpSpMk id="3" creationId="{00000000-0000-0000-0000-000000000000}"/>
          </ac:grpSpMkLst>
        </pc:grpChg>
        <pc:graphicFrameChg chg="del mod">
          <ac:chgData name="Jun Cai" userId="57e790d697ad4281" providerId="LiveId" clId="{0357108C-0B71-492D-ADD1-04BCFA1B8404}" dt="2019-06-12T14:26:52.764" v="667" actId="478"/>
          <ac:graphicFrameMkLst>
            <pc:docMk/>
            <pc:sldMk cId="0" sldId="486"/>
            <ac:graphicFrameMk id="9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27:12.767" v="672" actId="1076"/>
          <ac:graphicFrameMkLst>
            <pc:docMk/>
            <pc:sldMk cId="0" sldId="486"/>
            <ac:graphicFrameMk id="13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0:12.049" v="702"/>
          <ac:graphicFrameMkLst>
            <pc:docMk/>
            <pc:sldMk cId="0" sldId="486"/>
            <ac:graphicFrameMk id="29702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27:34.111" v="686" actId="1076"/>
          <ac:graphicFrameMkLst>
            <pc:docMk/>
            <pc:sldMk cId="0" sldId="486"/>
            <ac:graphicFrameMk id="29703" creationId="{00000000-0000-0000-0000-000000000000}"/>
          </ac:graphicFrameMkLst>
        </pc:graphicFrameChg>
      </pc:sldChg>
      <pc:sldChg chg="delSp modSp delAnim">
        <pc:chgData name="Jun Cai" userId="57e790d697ad4281" providerId="LiveId" clId="{0357108C-0B71-492D-ADD1-04BCFA1B8404}" dt="2019-06-12T14:48:26.507" v="910"/>
        <pc:sldMkLst>
          <pc:docMk/>
          <pc:sldMk cId="0" sldId="488"/>
        </pc:sldMkLst>
        <pc:spChg chg="mod">
          <ac:chgData name="Jun Cai" userId="57e790d697ad4281" providerId="LiveId" clId="{0357108C-0B71-492D-ADD1-04BCFA1B8404}" dt="2019-06-12T14:34:50.958" v="758" actId="20577"/>
          <ac:spMkLst>
            <pc:docMk/>
            <pc:sldMk cId="0" sldId="488"/>
            <ac:spMk id="291847" creationId="{00000000-0000-0000-0000-000000000000}"/>
          </ac:spMkLst>
        </pc:spChg>
        <pc:graphicFrameChg chg="mod">
          <ac:chgData name="Jun Cai" userId="57e790d697ad4281" providerId="LiveId" clId="{0357108C-0B71-492D-ADD1-04BCFA1B8404}" dt="2019-06-12T14:35:03.833" v="763" actId="1036"/>
          <ac:graphicFrameMkLst>
            <pc:docMk/>
            <pc:sldMk cId="0" sldId="488"/>
            <ac:graphicFrameMk id="291848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5:10.505" v="765" actId="1076"/>
          <ac:graphicFrameMkLst>
            <pc:docMk/>
            <pc:sldMk cId="0" sldId="488"/>
            <ac:graphicFrameMk id="291850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5:08.302" v="764" actId="1076"/>
          <ac:graphicFrameMkLst>
            <pc:docMk/>
            <pc:sldMk cId="0" sldId="488"/>
            <ac:graphicFrameMk id="291852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5:13.010" v="766" actId="1076"/>
          <ac:graphicFrameMkLst>
            <pc:docMk/>
            <pc:sldMk cId="0" sldId="488"/>
            <ac:graphicFrameMk id="291854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5:15.633" v="767" actId="1076"/>
          <ac:graphicFrameMkLst>
            <pc:docMk/>
            <pc:sldMk cId="0" sldId="488"/>
            <ac:graphicFrameMk id="291856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48:26.507" v="910"/>
          <ac:graphicFrameMkLst>
            <pc:docMk/>
            <pc:sldMk cId="0" sldId="488"/>
            <ac:graphicFrameMk id="291858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47:43.164" v="906" actId="14100"/>
          <ac:graphicFrameMkLst>
            <pc:docMk/>
            <pc:sldMk cId="0" sldId="488"/>
            <ac:graphicFrameMk id="291860" creationId="{00000000-0000-0000-0000-000000000000}"/>
          </ac:graphicFrameMkLst>
        </pc:graphicFrameChg>
        <pc:graphicFrameChg chg="del mod">
          <ac:chgData name="Jun Cai" userId="57e790d697ad4281" providerId="LiveId" clId="{0357108C-0B71-492D-ADD1-04BCFA1B8404}" dt="2019-06-12T14:37:11.225" v="815" actId="478"/>
          <ac:graphicFrameMkLst>
            <pc:docMk/>
            <pc:sldMk cId="0" sldId="488"/>
            <ac:graphicFrameMk id="291862" creationId="{00000000-0000-0000-0000-000000000000}"/>
          </ac:graphicFrameMkLst>
        </pc:graphicFrameChg>
        <pc:graphicFrameChg chg="del mod">
          <ac:chgData name="Jun Cai" userId="57e790d697ad4281" providerId="LiveId" clId="{0357108C-0B71-492D-ADD1-04BCFA1B8404}" dt="2019-06-12T14:46:33.169" v="872" actId="478"/>
          <ac:graphicFrameMkLst>
            <pc:docMk/>
            <pc:sldMk cId="0" sldId="488"/>
            <ac:graphicFrameMk id="291864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47:12.242" v="900"/>
          <ac:graphicFrameMkLst>
            <pc:docMk/>
            <pc:sldMk cId="0" sldId="488"/>
            <ac:graphicFrameMk id="291866" creationId="{00000000-0000-0000-0000-000000000000}"/>
          </ac:graphicFrameMkLst>
        </pc:graphicFrameChg>
      </pc:sldChg>
      <pc:sldChg chg="modSp">
        <pc:chgData name="Jun Cai" userId="57e790d697ad4281" providerId="LiveId" clId="{0357108C-0B71-492D-ADD1-04BCFA1B8404}" dt="2019-06-12T14:38:24.564" v="818"/>
        <pc:sldMkLst>
          <pc:docMk/>
          <pc:sldMk cId="0" sldId="489"/>
        </pc:sldMkLst>
        <pc:graphicFrameChg chg="mod">
          <ac:chgData name="Jun Cai" userId="57e790d697ad4281" providerId="LiveId" clId="{0357108C-0B71-492D-ADD1-04BCFA1B8404}" dt="2019-06-12T14:38:24.564" v="818"/>
          <ac:graphicFrameMkLst>
            <pc:docMk/>
            <pc:sldMk cId="0" sldId="489"/>
            <ac:graphicFrameMk id="31755" creationId="{00000000-0000-0000-0000-000000000000}"/>
          </ac:graphicFrameMkLst>
        </pc:graphicFrameChg>
      </pc:sldChg>
      <pc:sldChg chg="modSp modAnim">
        <pc:chgData name="Jun Cai" userId="57e790d697ad4281" providerId="LiveId" clId="{0357108C-0B71-492D-ADD1-04BCFA1B8404}" dt="2019-06-12T14:43:57.640" v="865"/>
        <pc:sldMkLst>
          <pc:docMk/>
          <pc:sldMk cId="0" sldId="493"/>
        </pc:sldMkLst>
        <pc:spChg chg="mod">
          <ac:chgData name="Jun Cai" userId="57e790d697ad4281" providerId="LiveId" clId="{0357108C-0B71-492D-ADD1-04BCFA1B8404}" dt="2019-06-12T13:29:44.078" v="1" actId="20577"/>
          <ac:spMkLst>
            <pc:docMk/>
            <pc:sldMk cId="0" sldId="493"/>
            <ac:spMk id="11" creationId="{00000000-0000-0000-0000-000000000000}"/>
          </ac:spMkLst>
        </pc:spChg>
        <pc:graphicFrameChg chg="mod">
          <ac:chgData name="Jun Cai" userId="57e790d697ad4281" providerId="LiveId" clId="{0357108C-0B71-492D-ADD1-04BCFA1B8404}" dt="2019-06-12T13:57:49.951" v="394"/>
          <ac:graphicFrameMkLst>
            <pc:docMk/>
            <pc:sldMk cId="0" sldId="493"/>
            <ac:graphicFrameMk id="10" creationId="{00000000-0000-0000-0000-000000000000}"/>
          </ac:graphicFrameMkLst>
        </pc:graphicFrameChg>
      </pc:sldChg>
      <pc:sldChg chg="modSp">
        <pc:chgData name="Jun Cai" userId="57e790d697ad4281" providerId="LiveId" clId="{0357108C-0B71-492D-ADD1-04BCFA1B8404}" dt="2019-06-12T14:50:32.684" v="919" actId="14100"/>
        <pc:sldMkLst>
          <pc:docMk/>
          <pc:sldMk cId="0" sldId="496"/>
        </pc:sldMkLst>
        <pc:spChg chg="mod">
          <ac:chgData name="Jun Cai" userId="57e790d697ad4281" providerId="LiveId" clId="{0357108C-0B71-492D-ADD1-04BCFA1B8404}" dt="2019-06-12T14:50:32.684" v="919" actId="14100"/>
          <ac:spMkLst>
            <pc:docMk/>
            <pc:sldMk cId="0" sldId="496"/>
            <ac:spMk id="34826" creationId="{00000000-0000-0000-0000-000000000000}"/>
          </ac:spMkLst>
        </pc:spChg>
        <pc:grpChg chg="mod">
          <ac:chgData name="Jun Cai" userId="57e790d697ad4281" providerId="LiveId" clId="{0357108C-0B71-492D-ADD1-04BCFA1B8404}" dt="2019-06-12T14:50:32.684" v="919" actId="14100"/>
          <ac:grpSpMkLst>
            <pc:docMk/>
            <pc:sldMk cId="0" sldId="496"/>
            <ac:grpSpMk id="29713" creationId="{00000000-0000-0000-0000-000000000000}"/>
          </ac:grpSpMkLst>
        </pc:grpChg>
        <pc:graphicFrameChg chg="mod">
          <ac:chgData name="Jun Cai" userId="57e790d697ad4281" providerId="LiveId" clId="{0357108C-0B71-492D-ADD1-04BCFA1B8404}" dt="2019-06-12T14:50:28.248" v="916"/>
          <ac:graphicFrameMkLst>
            <pc:docMk/>
            <pc:sldMk cId="0" sldId="496"/>
            <ac:graphicFrameMk id="34827" creationId="{00000000-0000-0000-0000-000000000000}"/>
          </ac:graphicFrameMkLst>
        </pc:graphicFrameChg>
      </pc:sldChg>
      <pc:sldChg chg="delSp modSp delAnim modAnim">
        <pc:chgData name="Jun Cai" userId="57e790d697ad4281" providerId="LiveId" clId="{0357108C-0B71-492D-ADD1-04BCFA1B8404}" dt="2019-06-12T14:30:56.990" v="708" actId="1037"/>
        <pc:sldMkLst>
          <pc:docMk/>
          <pc:sldMk cId="1281587547" sldId="519"/>
        </pc:sldMkLst>
        <pc:spChg chg="mod">
          <ac:chgData name="Jun Cai" userId="57e790d697ad4281" providerId="LiveId" clId="{0357108C-0B71-492D-ADD1-04BCFA1B8404}" dt="2019-06-12T13:54:05.691" v="388"/>
          <ac:spMkLst>
            <pc:docMk/>
            <pc:sldMk cId="1281587547" sldId="519"/>
            <ac:spMk id="11" creationId="{00000000-0000-0000-0000-000000000000}"/>
          </ac:spMkLst>
        </pc:spChg>
        <pc:graphicFrameChg chg="del mod">
          <ac:chgData name="Jun Cai" userId="57e790d697ad4281" providerId="LiveId" clId="{0357108C-0B71-492D-ADD1-04BCFA1B8404}" dt="2019-06-12T13:51:39.674" v="340" actId="478"/>
          <ac:graphicFrameMkLst>
            <pc:docMk/>
            <pc:sldMk cId="1281587547" sldId="519"/>
            <ac:graphicFrameMk id="13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0:56.990" v="708" actId="1037"/>
          <ac:graphicFrameMkLst>
            <pc:docMk/>
            <pc:sldMk cId="1281587547" sldId="519"/>
            <ac:graphicFrameMk id="300039" creationId="{00000000-0000-0000-0000-000000000000}"/>
          </ac:graphicFrameMkLst>
        </pc:graphicFrameChg>
      </pc:sldChg>
      <pc:sldChg chg="addSp delSp modSp modAnim">
        <pc:chgData name="Jun Cai" userId="57e790d697ad4281" providerId="LiveId" clId="{0357108C-0B71-492D-ADD1-04BCFA1B8404}" dt="2019-06-12T14:52:46.627" v="922"/>
        <pc:sldMkLst>
          <pc:docMk/>
          <pc:sldMk cId="3785488699" sldId="520"/>
        </pc:sldMkLst>
        <pc:spChg chg="add mod">
          <ac:chgData name="Jun Cai" userId="57e790d697ad4281" providerId="LiveId" clId="{0357108C-0B71-492D-ADD1-04BCFA1B8404}" dt="2019-06-12T13:46:57.632" v="301" actId="164"/>
          <ac:spMkLst>
            <pc:docMk/>
            <pc:sldMk cId="3785488699" sldId="520"/>
            <ac:spMk id="9" creationId="{CD28F904-53F8-4CAF-9601-95381D12516D}"/>
          </ac:spMkLst>
        </pc:spChg>
        <pc:grpChg chg="add del mod">
          <ac:chgData name="Jun Cai" userId="57e790d697ad4281" providerId="LiveId" clId="{0357108C-0B71-492D-ADD1-04BCFA1B8404}" dt="2019-06-12T14:05:15.827" v="431" actId="478"/>
          <ac:grpSpMkLst>
            <pc:docMk/>
            <pc:sldMk cId="3785488699" sldId="520"/>
            <ac:grpSpMk id="2" creationId="{0AB38BEC-F00E-4DC8-B5A0-56FD4605B314}"/>
          </ac:grpSpMkLst>
        </pc:grpChg>
        <pc:graphicFrameChg chg="add mod">
          <ac:chgData name="Jun Cai" userId="57e790d697ad4281" providerId="LiveId" clId="{0357108C-0B71-492D-ADD1-04BCFA1B8404}" dt="2019-06-12T14:03:21.486" v="401"/>
          <ac:graphicFrameMkLst>
            <pc:docMk/>
            <pc:sldMk cId="3785488699" sldId="520"/>
            <ac:graphicFrameMk id="10" creationId="{7EAFD1CB-953F-4891-9324-C0AB59064A88}"/>
          </ac:graphicFrameMkLst>
        </pc:graphicFrameChg>
        <pc:graphicFrameChg chg="add mod">
          <ac:chgData name="Jun Cai" userId="57e790d697ad4281" providerId="LiveId" clId="{0357108C-0B71-492D-ADD1-04BCFA1B8404}" dt="2019-06-12T14:24:58.948" v="655" actId="1076"/>
          <ac:graphicFrameMkLst>
            <pc:docMk/>
            <pc:sldMk cId="3785488699" sldId="520"/>
            <ac:graphicFrameMk id="12" creationId="{E0E3CFCF-B99B-4107-955A-0AFCF1326CBF}"/>
          </ac:graphicFrameMkLst>
        </pc:graphicFrameChg>
        <pc:graphicFrameChg chg="add mod">
          <ac:chgData name="Jun Cai" userId="57e790d697ad4281" providerId="LiveId" clId="{0357108C-0B71-492D-ADD1-04BCFA1B8404}" dt="2019-06-12T14:52:46.627" v="922"/>
          <ac:graphicFrameMkLst>
            <pc:docMk/>
            <pc:sldMk cId="3785488699" sldId="520"/>
            <ac:graphicFrameMk id="13" creationId="{40EBBFBD-9012-41BC-970D-3A11DA75C394}"/>
          </ac:graphicFrameMkLst>
        </pc:graphicFrameChg>
        <pc:graphicFrameChg chg="mod">
          <ac:chgData name="Jun Cai" userId="57e790d697ad4281" providerId="LiveId" clId="{0357108C-0B71-492D-ADD1-04BCFA1B8404}" dt="2019-06-12T14:33:24.785" v="736"/>
          <ac:graphicFrameMkLst>
            <pc:docMk/>
            <pc:sldMk cId="3785488699" sldId="520"/>
            <ac:graphicFrameMk id="15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2:43.483" v="733" actId="1038"/>
          <ac:graphicFrameMkLst>
            <pc:docMk/>
            <pc:sldMk cId="3785488699" sldId="520"/>
            <ac:graphicFrameMk id="16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22:06.005" v="650" actId="14100"/>
          <ac:graphicFrameMkLst>
            <pc:docMk/>
            <pc:sldMk cId="3785488699" sldId="520"/>
            <ac:graphicFrameMk id="29703" creationId="{00000000-0000-0000-0000-000000000000}"/>
          </ac:graphicFrameMkLst>
        </pc:graphicFrameChg>
      </pc:sldChg>
      <pc:sldChg chg="addSp delSp modSp modAnim">
        <pc:chgData name="Jun Cai" userId="57e790d697ad4281" providerId="LiveId" clId="{0357108C-0B71-492D-ADD1-04BCFA1B8404}" dt="2019-06-16T14:04:34.018" v="3038"/>
        <pc:sldMkLst>
          <pc:docMk/>
          <pc:sldMk cId="40438005" sldId="525"/>
        </pc:sldMkLst>
        <pc:spChg chg="mod">
          <ac:chgData name="Jun Cai" userId="57e790d697ad4281" providerId="LiveId" clId="{0357108C-0B71-492D-ADD1-04BCFA1B8404}" dt="2019-06-16T02:14:09.224" v="967"/>
          <ac:spMkLst>
            <pc:docMk/>
            <pc:sldMk cId="40438005" sldId="525"/>
            <ac:spMk id="2" creationId="{00000000-0000-0000-0000-000000000000}"/>
          </ac:spMkLst>
        </pc:spChg>
        <pc:spChg chg="mod">
          <ac:chgData name="Jun Cai" userId="57e790d697ad4281" providerId="LiveId" clId="{0357108C-0B71-492D-ADD1-04BCFA1B8404}" dt="2019-06-16T13:57:44.080" v="2835" actId="1036"/>
          <ac:spMkLst>
            <pc:docMk/>
            <pc:sldMk cId="40438005" sldId="525"/>
            <ac:spMk id="15" creationId="{00000000-0000-0000-0000-000000000000}"/>
          </ac:spMkLst>
        </pc:spChg>
        <pc:spChg chg="mod">
          <ac:chgData name="Jun Cai" userId="57e790d697ad4281" providerId="LiveId" clId="{0357108C-0B71-492D-ADD1-04BCFA1B8404}" dt="2019-06-16T14:04:34.018" v="3038"/>
          <ac:spMkLst>
            <pc:docMk/>
            <pc:sldMk cId="40438005" sldId="525"/>
            <ac:spMk id="268294" creationId="{00000000-0000-0000-0000-000000000000}"/>
          </ac:spMkLst>
        </pc:spChg>
        <pc:graphicFrameChg chg="add del">
          <ac:chgData name="Jun Cai" userId="57e790d697ad4281" providerId="LiveId" clId="{0357108C-0B71-492D-ADD1-04BCFA1B8404}" dt="2019-06-16T13:56:28.289" v="2786" actId="478"/>
          <ac:graphicFrameMkLst>
            <pc:docMk/>
            <pc:sldMk cId="40438005" sldId="525"/>
            <ac:graphicFrameMk id="16" creationId="{E76CEC79-CA40-47E0-90FA-95B94B9D9F6E}"/>
          </ac:graphicFrameMkLst>
        </pc:graphicFrameChg>
        <pc:graphicFrameChg chg="add del">
          <ac:chgData name="Jun Cai" userId="57e790d697ad4281" providerId="LiveId" clId="{0357108C-0B71-492D-ADD1-04BCFA1B8404}" dt="2019-06-16T13:56:28.289" v="2786" actId="478"/>
          <ac:graphicFrameMkLst>
            <pc:docMk/>
            <pc:sldMk cId="40438005" sldId="525"/>
            <ac:graphicFrameMk id="17" creationId="{C87F669A-84B0-4D3A-942E-F868F4CD699E}"/>
          </ac:graphicFrameMkLst>
        </pc:graphicFrameChg>
        <pc:graphicFrameChg chg="add del mod">
          <ac:chgData name="Jun Cai" userId="57e790d697ad4281" providerId="LiveId" clId="{0357108C-0B71-492D-ADD1-04BCFA1B8404}" dt="2019-06-16T14:00:14.530" v="2903" actId="478"/>
          <ac:graphicFrameMkLst>
            <pc:docMk/>
            <pc:sldMk cId="40438005" sldId="525"/>
            <ac:graphicFrameMk id="18" creationId="{34F1A63E-8108-4D6F-B0FE-2C6B777CA224}"/>
          </ac:graphicFrameMkLst>
        </pc:graphicFrameChg>
        <pc:graphicFrameChg chg="add del">
          <ac:chgData name="Jun Cai" userId="57e790d697ad4281" providerId="LiveId" clId="{0357108C-0B71-492D-ADD1-04BCFA1B8404}" dt="2019-06-16T13:59:50.968" v="2876" actId="478"/>
          <ac:graphicFrameMkLst>
            <pc:docMk/>
            <pc:sldMk cId="40438005" sldId="525"/>
            <ac:graphicFrameMk id="19" creationId="{8364C600-DB03-455E-A36C-DB38D6ABE7AE}"/>
          </ac:graphicFrameMkLst>
        </pc:graphicFrameChg>
        <pc:graphicFrameChg chg="add mod">
          <ac:chgData name="Jun Cai" userId="57e790d697ad4281" providerId="LiveId" clId="{0357108C-0B71-492D-ADD1-04BCFA1B8404}" dt="2019-06-16T14:02:48.308" v="2997"/>
          <ac:graphicFrameMkLst>
            <pc:docMk/>
            <pc:sldMk cId="40438005" sldId="525"/>
            <ac:graphicFrameMk id="20" creationId="{5E58435A-2A35-456C-8547-38902CCE1C10}"/>
          </ac:graphicFrameMkLst>
        </pc:graphicFrameChg>
        <pc:graphicFrameChg chg="add mod">
          <ac:chgData name="Jun Cai" userId="57e790d697ad4281" providerId="LiveId" clId="{0357108C-0B71-492D-ADD1-04BCFA1B8404}" dt="2019-06-16T13:59:53.874" v="2898" actId="1035"/>
          <ac:graphicFrameMkLst>
            <pc:docMk/>
            <pc:sldMk cId="40438005" sldId="525"/>
            <ac:graphicFrameMk id="21" creationId="{467E391F-3B4D-4D6F-BA85-CE58F71D307F}"/>
          </ac:graphicFrameMkLst>
        </pc:graphicFrameChg>
        <pc:graphicFrameChg chg="add mod">
          <ac:chgData name="Jun Cai" userId="57e790d697ad4281" providerId="LiveId" clId="{0357108C-0B71-492D-ADD1-04BCFA1B8404}" dt="2019-06-16T14:02:19.698" v="2994"/>
          <ac:graphicFrameMkLst>
            <pc:docMk/>
            <pc:sldMk cId="40438005" sldId="525"/>
            <ac:graphicFrameMk id="22" creationId="{AB567F78-36A6-43A8-B859-DBA816D3CABD}"/>
          </ac:graphicFrameMkLst>
        </pc:graphicFrameChg>
        <pc:graphicFrameChg chg="del">
          <ac:chgData name="Jun Cai" userId="57e790d697ad4281" providerId="LiveId" clId="{0357108C-0B71-492D-ADD1-04BCFA1B8404}" dt="2019-06-16T02:10:37.231" v="937" actId="478"/>
          <ac:graphicFrameMkLst>
            <pc:docMk/>
            <pc:sldMk cId="40438005" sldId="525"/>
            <ac:graphicFrameMk id="19463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10:37.231" v="937" actId="478"/>
          <ac:graphicFrameMkLst>
            <pc:docMk/>
            <pc:sldMk cId="40438005" sldId="525"/>
            <ac:graphicFrameMk id="19467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10:37.231" v="937" actId="478"/>
          <ac:graphicFrameMkLst>
            <pc:docMk/>
            <pc:sldMk cId="40438005" sldId="525"/>
            <ac:graphicFrameMk id="19468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10:37.231" v="937" actId="478"/>
          <ac:graphicFrameMkLst>
            <pc:docMk/>
            <pc:sldMk cId="40438005" sldId="525"/>
            <ac:graphicFrameMk id="19469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3:58:00.690" v="2849" actId="1076"/>
          <ac:graphicFrameMkLst>
            <pc:docMk/>
            <pc:sldMk cId="40438005" sldId="525"/>
            <ac:graphicFrameMk id="268300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3:57:52.111" v="2847" actId="1036"/>
          <ac:graphicFrameMkLst>
            <pc:docMk/>
            <pc:sldMk cId="40438005" sldId="525"/>
            <ac:graphicFrameMk id="268302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3:57:52.111" v="2847" actId="1036"/>
          <ac:graphicFrameMkLst>
            <pc:docMk/>
            <pc:sldMk cId="40438005" sldId="525"/>
            <ac:graphicFrameMk id="268303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3:58:04.065" v="2850" actId="1076"/>
          <ac:graphicFrameMkLst>
            <pc:docMk/>
            <pc:sldMk cId="40438005" sldId="525"/>
            <ac:graphicFrameMk id="268308" creationId="{00000000-0000-0000-0000-000000000000}"/>
          </ac:graphicFrameMkLst>
        </pc:graphicFrameChg>
      </pc:sldChg>
      <pc:sldChg chg="addSp delSp modSp ord modAnim">
        <pc:chgData name="Jun Cai" userId="57e790d697ad4281" providerId="LiveId" clId="{0357108C-0B71-492D-ADD1-04BCFA1B8404}" dt="2019-06-16T14:04:35.956" v="3040"/>
        <pc:sldMkLst>
          <pc:docMk/>
          <pc:sldMk cId="207204151" sldId="526"/>
        </pc:sldMkLst>
        <pc:spChg chg="mod">
          <ac:chgData name="Jun Cai" userId="57e790d697ad4281" providerId="LiveId" clId="{0357108C-0B71-492D-ADD1-04BCFA1B8404}" dt="2019-06-16T14:03:48.007" v="3030" actId="1036"/>
          <ac:spMkLst>
            <pc:docMk/>
            <pc:sldMk cId="207204151" sldId="526"/>
            <ac:spMk id="15" creationId="{00000000-0000-0000-0000-000000000000}"/>
          </ac:spMkLst>
        </pc:spChg>
        <pc:spChg chg="mod">
          <ac:chgData name="Jun Cai" userId="57e790d697ad4281" providerId="LiveId" clId="{0357108C-0B71-492D-ADD1-04BCFA1B8404}" dt="2019-06-16T02:13:57.334" v="948" actId="1076"/>
          <ac:spMkLst>
            <pc:docMk/>
            <pc:sldMk cId="207204151" sldId="526"/>
            <ac:spMk id="16" creationId="{00000000-0000-0000-0000-000000000000}"/>
          </ac:spMkLst>
        </pc:spChg>
        <pc:spChg chg="mod">
          <ac:chgData name="Jun Cai" userId="57e790d697ad4281" providerId="LiveId" clId="{0357108C-0B71-492D-ADD1-04BCFA1B8404}" dt="2019-06-16T14:04:35.956" v="3040"/>
          <ac:spMkLst>
            <pc:docMk/>
            <pc:sldMk cId="207204151" sldId="526"/>
            <ac:spMk id="269318" creationId="{00000000-0000-0000-0000-000000000000}"/>
          </ac:spMkLst>
        </pc:spChg>
        <pc:graphicFrameChg chg="add mod">
          <ac:chgData name="Jun Cai" userId="57e790d697ad4281" providerId="LiveId" clId="{0357108C-0B71-492D-ADD1-04BCFA1B8404}" dt="2019-06-16T13:59:43.077" v="2875" actId="1037"/>
          <ac:graphicFrameMkLst>
            <pc:docMk/>
            <pc:sldMk cId="207204151" sldId="526"/>
            <ac:graphicFrameMk id="17" creationId="{8F7F1FB7-4385-4D86-B901-5ED716459D28}"/>
          </ac:graphicFrameMkLst>
        </pc:graphicFrameChg>
        <pc:graphicFrameChg chg="add del">
          <ac:chgData name="Jun Cai" userId="57e790d697ad4281" providerId="LiveId" clId="{0357108C-0B71-492D-ADD1-04BCFA1B8404}" dt="2019-06-16T14:02:10.167" v="2993"/>
          <ac:graphicFrameMkLst>
            <pc:docMk/>
            <pc:sldMk cId="207204151" sldId="526"/>
            <ac:graphicFrameMk id="18" creationId="{EFCFF4CC-CCAD-4D0F-956B-EA56D319A335}"/>
          </ac:graphicFrameMkLst>
        </pc:graphicFrameChg>
        <pc:graphicFrameChg chg="del mod">
          <ac:chgData name="Jun Cai" userId="57e790d697ad4281" providerId="LiveId" clId="{0357108C-0B71-492D-ADD1-04BCFA1B8404}" dt="2019-06-16T14:00:09.468" v="2902"/>
          <ac:graphicFrameMkLst>
            <pc:docMk/>
            <pc:sldMk cId="207204151" sldId="526"/>
            <ac:graphicFrameMk id="20487" creationId="{00000000-0000-0000-0000-000000000000}"/>
          </ac:graphicFrameMkLst>
        </pc:graphicFrameChg>
        <pc:graphicFrameChg chg="add del mod">
          <ac:chgData name="Jun Cai" userId="57e790d697ad4281" providerId="LiveId" clId="{0357108C-0B71-492D-ADD1-04BCFA1B8404}" dt="2019-06-16T14:02:06.854" v="2988" actId="478"/>
          <ac:graphicFrameMkLst>
            <pc:docMk/>
            <pc:sldMk cId="207204151" sldId="526"/>
            <ac:graphicFrameMk id="20491" creationId="{00000000-0000-0000-0000-000000000000}"/>
          </ac:graphicFrameMkLst>
        </pc:graphicFrameChg>
        <pc:graphicFrameChg chg="del mod">
          <ac:chgData name="Jun Cai" userId="57e790d697ad4281" providerId="LiveId" clId="{0357108C-0B71-492D-ADD1-04BCFA1B8404}" dt="2019-06-16T13:59:40.015" v="2867" actId="478"/>
          <ac:graphicFrameMkLst>
            <pc:docMk/>
            <pc:sldMk cId="207204151" sldId="526"/>
            <ac:graphicFrameMk id="20492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02:09:48.605" v="929" actId="1076"/>
          <ac:graphicFrameMkLst>
            <pc:docMk/>
            <pc:sldMk cId="207204151" sldId="526"/>
            <ac:graphicFrameMk id="20493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03:48.007" v="3030" actId="1036"/>
          <ac:graphicFrameMkLst>
            <pc:docMk/>
            <pc:sldMk cId="207204151" sldId="526"/>
            <ac:graphicFrameMk id="269321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03:48.007" v="3030" actId="1036"/>
          <ac:graphicFrameMkLst>
            <pc:docMk/>
            <pc:sldMk cId="207204151" sldId="526"/>
            <ac:graphicFrameMk id="269324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03:48.007" v="3030" actId="1036"/>
          <ac:graphicFrameMkLst>
            <pc:docMk/>
            <pc:sldMk cId="207204151" sldId="526"/>
            <ac:graphicFrameMk id="269325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03:48.007" v="3030" actId="1036"/>
          <ac:graphicFrameMkLst>
            <pc:docMk/>
            <pc:sldMk cId="207204151" sldId="526"/>
            <ac:graphicFrameMk id="269326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03:39.210" v="3022" actId="1076"/>
          <ac:graphicFrameMkLst>
            <pc:docMk/>
            <pc:sldMk cId="207204151" sldId="526"/>
            <ac:graphicFrameMk id="269330" creationId="{00000000-0000-0000-0000-000000000000}"/>
          </ac:graphicFrameMkLst>
        </pc:graphicFrameChg>
      </pc:sldChg>
      <pc:sldChg chg="addSp delSp modSp add delAnim modAnim">
        <pc:chgData name="Jun Cai" userId="57e790d697ad4281" providerId="LiveId" clId="{0357108C-0B71-492D-ADD1-04BCFA1B8404}" dt="2019-06-16T14:32:48.509" v="3089" actId="207"/>
        <pc:sldMkLst>
          <pc:docMk/>
          <pc:sldMk cId="825297019" sldId="527"/>
        </pc:sldMkLst>
        <pc:spChg chg="del mod">
          <ac:chgData name="Jun Cai" userId="57e790d697ad4281" providerId="LiveId" clId="{0357108C-0B71-492D-ADD1-04BCFA1B8404}" dt="2019-06-16T02:23:56.582" v="1070" actId="478"/>
          <ac:spMkLst>
            <pc:docMk/>
            <pc:sldMk cId="825297019" sldId="527"/>
            <ac:spMk id="2" creationId="{00000000-0000-0000-0000-000000000000}"/>
          </ac:spMkLst>
        </pc:spChg>
        <pc:spChg chg="add del mod">
          <ac:chgData name="Jun Cai" userId="57e790d697ad4281" providerId="LiveId" clId="{0357108C-0B71-492D-ADD1-04BCFA1B8404}" dt="2019-06-16T13:48:02.516" v="2550" actId="478"/>
          <ac:spMkLst>
            <pc:docMk/>
            <pc:sldMk cId="825297019" sldId="527"/>
            <ac:spMk id="2" creationId="{9336BE9E-61BE-4A3E-87D0-7418BB2966AA}"/>
          </ac:spMkLst>
        </pc:spChg>
        <pc:spChg chg="add mod">
          <ac:chgData name="Jun Cai" userId="57e790d697ad4281" providerId="LiveId" clId="{0357108C-0B71-492D-ADD1-04BCFA1B8404}" dt="2019-06-16T13:19:40.263" v="2026" actId="14100"/>
          <ac:spMkLst>
            <pc:docMk/>
            <pc:sldMk cId="825297019" sldId="527"/>
            <ac:spMk id="14" creationId="{F3234002-3A3E-4CE8-995F-A17ED94ED1E6}"/>
          </ac:spMkLst>
        </pc:spChg>
        <pc:spChg chg="del">
          <ac:chgData name="Jun Cai" userId="57e790d697ad4281" providerId="LiveId" clId="{0357108C-0B71-492D-ADD1-04BCFA1B8404}" dt="2019-06-16T02:19:56.026" v="1059" actId="478"/>
          <ac:spMkLst>
            <pc:docMk/>
            <pc:sldMk cId="825297019" sldId="527"/>
            <ac:spMk id="15" creationId="{00000000-0000-0000-0000-000000000000}"/>
          </ac:spMkLst>
        </pc:spChg>
        <pc:spChg chg="add mod">
          <ac:chgData name="Jun Cai" userId="57e790d697ad4281" providerId="LiveId" clId="{0357108C-0B71-492D-ADD1-04BCFA1B8404}" dt="2019-06-16T14:32:48.509" v="3089" actId="207"/>
          <ac:spMkLst>
            <pc:docMk/>
            <pc:sldMk cId="825297019" sldId="527"/>
            <ac:spMk id="21" creationId="{29954744-1FD5-43F2-9737-B70500147874}"/>
          </ac:spMkLst>
        </pc:spChg>
        <pc:spChg chg="add mod">
          <ac:chgData name="Jun Cai" userId="57e790d697ad4281" providerId="LiveId" clId="{0357108C-0B71-492D-ADD1-04BCFA1B8404}" dt="2019-06-16T13:48:53.448" v="2561" actId="14100"/>
          <ac:spMkLst>
            <pc:docMk/>
            <pc:sldMk cId="825297019" sldId="527"/>
            <ac:spMk id="23" creationId="{00DBF12E-2FB8-4E86-9969-58E063A4DBC5}"/>
          </ac:spMkLst>
        </pc:spChg>
        <pc:spChg chg="add del mod">
          <ac:chgData name="Jun Cai" userId="57e790d697ad4281" providerId="LiveId" clId="{0357108C-0B71-492D-ADD1-04BCFA1B8404}" dt="2019-06-16T13:48:02.516" v="2550" actId="478"/>
          <ac:spMkLst>
            <pc:docMk/>
            <pc:sldMk cId="825297019" sldId="527"/>
            <ac:spMk id="25" creationId="{7FBF8794-5A51-40F1-B1CF-EDED8549CCEF}"/>
          </ac:spMkLst>
        </pc:spChg>
        <pc:spChg chg="add mod">
          <ac:chgData name="Jun Cai" userId="57e790d697ad4281" providerId="LiveId" clId="{0357108C-0B71-492D-ADD1-04BCFA1B8404}" dt="2019-06-16T13:51:37.963" v="2783"/>
          <ac:spMkLst>
            <pc:docMk/>
            <pc:sldMk cId="825297019" sldId="527"/>
            <ac:spMk id="30" creationId="{CAE47166-F77C-4B43-87E3-FD4F065013BE}"/>
          </ac:spMkLst>
        </pc:spChg>
        <pc:spChg chg="del">
          <ac:chgData name="Jun Cai" userId="57e790d697ad4281" providerId="LiveId" clId="{0357108C-0B71-492D-ADD1-04BCFA1B8404}" dt="2019-06-16T13:17:39.794" v="1901" actId="478"/>
          <ac:spMkLst>
            <pc:docMk/>
            <pc:sldMk cId="825297019" sldId="527"/>
            <ac:spMk id="19459" creationId="{00000000-0000-0000-0000-000000000000}"/>
          </ac:spMkLst>
        </pc:spChg>
        <pc:spChg chg="mod">
          <ac:chgData name="Jun Cai" userId="57e790d697ad4281" providerId="LiveId" clId="{0357108C-0B71-492D-ADD1-04BCFA1B8404}" dt="2019-06-16T13:35:24.399" v="2296" actId="164"/>
          <ac:spMkLst>
            <pc:docMk/>
            <pc:sldMk cId="825297019" sldId="527"/>
            <ac:spMk id="268294" creationId="{00000000-0000-0000-0000-000000000000}"/>
          </ac:spMkLst>
        </pc:spChg>
        <pc:grpChg chg="add mod">
          <ac:chgData name="Jun Cai" userId="57e790d697ad4281" providerId="LiveId" clId="{0357108C-0B71-492D-ADD1-04BCFA1B8404}" dt="2019-06-16T13:35:24.399" v="2296" actId="164"/>
          <ac:grpSpMkLst>
            <pc:docMk/>
            <pc:sldMk cId="825297019" sldId="527"/>
            <ac:grpSpMk id="3" creationId="{82FFD8A4-667A-40DC-A566-E9D9CF00D55D}"/>
          </ac:grpSpMkLst>
        </pc:grpChg>
        <pc:graphicFrameChg chg="mod">
          <ac:chgData name="Jun Cai" userId="57e790d697ad4281" providerId="LiveId" clId="{0357108C-0B71-492D-ADD1-04BCFA1B8404}" dt="2019-06-16T13:38:37.342" v="2458"/>
          <ac:graphicFrameMkLst>
            <pc:docMk/>
            <pc:sldMk cId="825297019" sldId="527"/>
            <ac:graphicFrameMk id="16" creationId="{E76CEC79-CA40-47E0-90FA-95B94B9D9F6E}"/>
          </ac:graphicFrameMkLst>
        </pc:graphicFrameChg>
        <pc:graphicFrameChg chg="del mod">
          <ac:chgData name="Jun Cai" userId="57e790d697ad4281" providerId="LiveId" clId="{0357108C-0B71-492D-ADD1-04BCFA1B8404}" dt="2019-06-16T13:18:19.328" v="1912" actId="478"/>
          <ac:graphicFrameMkLst>
            <pc:docMk/>
            <pc:sldMk cId="825297019" sldId="527"/>
            <ac:graphicFrameMk id="17" creationId="{C87F669A-84B0-4D3A-942E-F868F4CD699E}"/>
          </ac:graphicFrameMkLst>
        </pc:graphicFrameChg>
        <pc:graphicFrameChg chg="del">
          <ac:chgData name="Jun Cai" userId="57e790d697ad4281" providerId="LiveId" clId="{0357108C-0B71-492D-ADD1-04BCFA1B8404}" dt="2019-06-16T13:17:42.200" v="1902" actId="478"/>
          <ac:graphicFrameMkLst>
            <pc:docMk/>
            <pc:sldMk cId="825297019" sldId="527"/>
            <ac:graphicFrameMk id="18" creationId="{34F1A63E-8108-4D6F-B0FE-2C6B777CA224}"/>
          </ac:graphicFrameMkLst>
        </pc:graphicFrameChg>
        <pc:graphicFrameChg chg="del">
          <ac:chgData name="Jun Cai" userId="57e790d697ad4281" providerId="LiveId" clId="{0357108C-0B71-492D-ADD1-04BCFA1B8404}" dt="2019-06-16T13:17:45.310" v="1903" actId="478"/>
          <ac:graphicFrameMkLst>
            <pc:docMk/>
            <pc:sldMk cId="825297019" sldId="527"/>
            <ac:graphicFrameMk id="19" creationId="{8364C600-DB03-455E-A36C-DB38D6ABE7AE}"/>
          </ac:graphicFrameMkLst>
        </pc:graphicFrameChg>
        <pc:graphicFrameChg chg="add mod">
          <ac:chgData name="Jun Cai" userId="57e790d697ad4281" providerId="LiveId" clId="{0357108C-0B71-492D-ADD1-04BCFA1B8404}" dt="2019-06-16T14:06:21.808" v="3043"/>
          <ac:graphicFrameMkLst>
            <pc:docMk/>
            <pc:sldMk cId="825297019" sldId="527"/>
            <ac:graphicFrameMk id="20" creationId="{9F7A8140-DAD0-4002-9368-52FEB40E2E99}"/>
          </ac:graphicFrameMkLst>
        </pc:graphicFrameChg>
        <pc:graphicFrameChg chg="add del mod">
          <ac:chgData name="Jun Cai" userId="57e790d697ad4281" providerId="LiveId" clId="{0357108C-0B71-492D-ADD1-04BCFA1B8404}" dt="2019-06-16T13:50:16.354" v="2576" actId="478"/>
          <ac:graphicFrameMkLst>
            <pc:docMk/>
            <pc:sldMk cId="825297019" sldId="527"/>
            <ac:graphicFrameMk id="22" creationId="{9DBC3F45-ABCE-4438-A854-BD03B32ADDA4}"/>
          </ac:graphicFrameMkLst>
        </pc:graphicFrameChg>
        <pc:graphicFrameChg chg="add mod">
          <ac:chgData name="Jun Cai" userId="57e790d697ad4281" providerId="LiveId" clId="{0357108C-0B71-492D-ADD1-04BCFA1B8404}" dt="2019-06-16T13:50:01.525" v="2571"/>
          <ac:graphicFrameMkLst>
            <pc:docMk/>
            <pc:sldMk cId="825297019" sldId="527"/>
            <ac:graphicFrameMk id="24" creationId="{21E88F7A-262E-4AB9-B34C-FD72EA8C9CAF}"/>
          </ac:graphicFrameMkLst>
        </pc:graphicFrameChg>
        <pc:graphicFrameChg chg="add del mod">
          <ac:chgData name="Jun Cai" userId="57e790d697ad4281" providerId="LiveId" clId="{0357108C-0B71-492D-ADD1-04BCFA1B8404}" dt="2019-06-16T13:48:02.516" v="2550" actId="478"/>
          <ac:graphicFrameMkLst>
            <pc:docMk/>
            <pc:sldMk cId="825297019" sldId="527"/>
            <ac:graphicFrameMk id="26" creationId="{692D3AD4-F3B7-4AB8-A47B-820D8165A887}"/>
          </ac:graphicFrameMkLst>
        </pc:graphicFrameChg>
        <pc:graphicFrameChg chg="add mod">
          <ac:chgData name="Jun Cai" userId="57e790d697ad4281" providerId="LiveId" clId="{0357108C-0B71-492D-ADD1-04BCFA1B8404}" dt="2019-06-16T13:35:24.399" v="2296" actId="164"/>
          <ac:graphicFrameMkLst>
            <pc:docMk/>
            <pc:sldMk cId="825297019" sldId="527"/>
            <ac:graphicFrameMk id="27" creationId="{66D98792-3391-41EB-996D-EDD89CADC033}"/>
          </ac:graphicFrameMkLst>
        </pc:graphicFrameChg>
        <pc:graphicFrameChg chg="add mod">
          <ac:chgData name="Jun Cai" userId="57e790d697ad4281" providerId="LiveId" clId="{0357108C-0B71-492D-ADD1-04BCFA1B8404}" dt="2019-06-16T13:48:35.089" v="2556" actId="1076"/>
          <ac:graphicFrameMkLst>
            <pc:docMk/>
            <pc:sldMk cId="825297019" sldId="527"/>
            <ac:graphicFrameMk id="28" creationId="{4D18A0AB-5956-439B-B7BF-7CEFCE4AF130}"/>
          </ac:graphicFrameMkLst>
        </pc:graphicFrameChg>
        <pc:graphicFrameChg chg="add mod">
          <ac:chgData name="Jun Cai" userId="57e790d697ad4281" providerId="LiveId" clId="{0357108C-0B71-492D-ADD1-04BCFA1B8404}" dt="2019-06-16T13:50:26.144" v="2580" actId="1076"/>
          <ac:graphicFrameMkLst>
            <pc:docMk/>
            <pc:sldMk cId="825297019" sldId="527"/>
            <ac:graphicFrameMk id="29" creationId="{B6D1E713-A170-4A93-803B-9EBA70BF80E3}"/>
          </ac:graphicFrameMkLst>
        </pc:graphicFrameChg>
        <pc:graphicFrameChg chg="del">
          <ac:chgData name="Jun Cai" userId="57e790d697ad4281" providerId="LiveId" clId="{0357108C-0B71-492D-ADD1-04BCFA1B8404}" dt="2019-06-16T02:23:45.317" v="1063" actId="478"/>
          <ac:graphicFrameMkLst>
            <pc:docMk/>
            <pc:sldMk cId="825297019" sldId="527"/>
            <ac:graphicFrameMk id="268299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23:53.067" v="1067" actId="478"/>
          <ac:graphicFrameMkLst>
            <pc:docMk/>
            <pc:sldMk cId="825297019" sldId="527"/>
            <ac:graphicFrameMk id="268300" creationId="{00000000-0000-0000-0000-000000000000}"/>
          </ac:graphicFrameMkLst>
        </pc:graphicFrameChg>
        <pc:graphicFrameChg chg="del mod">
          <ac:chgData name="Jun Cai" userId="57e790d697ad4281" providerId="LiveId" clId="{0357108C-0B71-492D-ADD1-04BCFA1B8404}" dt="2019-06-16T13:20:13.319" v="2032" actId="478"/>
          <ac:graphicFrameMkLst>
            <pc:docMk/>
            <pc:sldMk cId="825297019" sldId="527"/>
            <ac:graphicFrameMk id="268302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23:50.379" v="1065" actId="478"/>
          <ac:graphicFrameMkLst>
            <pc:docMk/>
            <pc:sldMk cId="825297019" sldId="527"/>
            <ac:graphicFrameMk id="268303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23:52.379" v="1066" actId="478"/>
          <ac:graphicFrameMkLst>
            <pc:docMk/>
            <pc:sldMk cId="825297019" sldId="527"/>
            <ac:graphicFrameMk id="268304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23:53.770" v="1068" actId="478"/>
          <ac:graphicFrameMkLst>
            <pc:docMk/>
            <pc:sldMk cId="825297019" sldId="527"/>
            <ac:graphicFrameMk id="268308" creationId="{00000000-0000-0000-0000-000000000000}"/>
          </ac:graphicFrameMkLst>
        </pc:graphicFrameChg>
      </pc:sldChg>
      <pc:sldChg chg="modSp add modAnim">
        <pc:chgData name="Jun Cai" userId="57e790d697ad4281" providerId="LiveId" clId="{0357108C-0B71-492D-ADD1-04BCFA1B8404}" dt="2019-06-16T14:34:31.001" v="3146" actId="6549"/>
        <pc:sldMkLst>
          <pc:docMk/>
          <pc:sldMk cId="2954395463" sldId="528"/>
        </pc:sldMkLst>
        <pc:spChg chg="mod">
          <ac:chgData name="Jun Cai" userId="57e790d697ad4281" providerId="LiveId" clId="{0357108C-0B71-492D-ADD1-04BCFA1B8404}" dt="2019-06-16T14:08:11.455" v="3044" actId="1076"/>
          <ac:spMkLst>
            <pc:docMk/>
            <pc:sldMk cId="2954395463" sldId="528"/>
            <ac:spMk id="2" creationId="{9336BE9E-61BE-4A3E-87D0-7418BB2966AA}"/>
          </ac:spMkLst>
        </pc:spChg>
        <pc:spChg chg="mod">
          <ac:chgData name="Jun Cai" userId="57e790d697ad4281" providerId="LiveId" clId="{0357108C-0B71-492D-ADD1-04BCFA1B8404}" dt="2019-06-16T14:32:55.304" v="3095" actId="207"/>
          <ac:spMkLst>
            <pc:docMk/>
            <pc:sldMk cId="2954395463" sldId="528"/>
            <ac:spMk id="21" creationId="{29954744-1FD5-43F2-9737-B70500147874}"/>
          </ac:spMkLst>
        </pc:spChg>
        <pc:spChg chg="mod">
          <ac:chgData name="Jun Cai" userId="57e790d697ad4281" providerId="LiveId" clId="{0357108C-0B71-492D-ADD1-04BCFA1B8404}" dt="2019-06-16T14:34:31.001" v="3146" actId="6549"/>
          <ac:spMkLst>
            <pc:docMk/>
            <pc:sldMk cId="2954395463" sldId="528"/>
            <ac:spMk id="23" creationId="{00DBF12E-2FB8-4E86-9969-58E063A4DBC5}"/>
          </ac:spMkLst>
        </pc:spChg>
        <pc:graphicFrameChg chg="mod">
          <ac:chgData name="Jun Cai" userId="57e790d697ad4281" providerId="LiveId" clId="{0357108C-0B71-492D-ADD1-04BCFA1B8404}" dt="2019-06-16T14:08:14.799" v="3045" actId="1076"/>
          <ac:graphicFrameMkLst>
            <pc:docMk/>
            <pc:sldMk cId="2954395463" sldId="528"/>
            <ac:graphicFrameMk id="26" creationId="{692D3AD4-F3B7-4AB8-A47B-820D8165A887}"/>
          </ac:graphicFrameMkLst>
        </pc:graphicFrameChg>
      </pc:sldChg>
    </pc:docChg>
  </pc:docChgLst>
  <pc:docChgLst>
    <pc:chgData name="CAI JUN" userId="08ce88e1165b00db" providerId="LiveId" clId="{E5B2C523-FF1C-4F56-825D-EA18A0F59A77}"/>
    <pc:docChg chg="custSel delSld modSld sldOrd">
      <pc:chgData name="CAI JUN" userId="08ce88e1165b00db" providerId="LiveId" clId="{E5B2C523-FF1C-4F56-825D-EA18A0F59A77}" dt="2020-07-16T01:11:43.279" v="737" actId="1076"/>
      <pc:docMkLst>
        <pc:docMk/>
      </pc:docMkLst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394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395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71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72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75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76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77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78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79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80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81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82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83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85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86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88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89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90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93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494"/>
        </pc:sldMkLst>
      </pc:sldChg>
      <pc:sldChg chg="delSp modSp mod">
        <pc:chgData name="CAI JUN" userId="08ce88e1165b00db" providerId="LiveId" clId="{E5B2C523-FF1C-4F56-825D-EA18A0F59A77}" dt="2020-07-16T00:55:46.746" v="276" actId="1035"/>
        <pc:sldMkLst>
          <pc:docMk/>
          <pc:sldMk cId="0" sldId="496"/>
        </pc:sldMkLst>
        <pc:spChg chg="mod">
          <ac:chgData name="CAI JUN" userId="08ce88e1165b00db" providerId="LiveId" clId="{E5B2C523-FF1C-4F56-825D-EA18A0F59A77}" dt="2020-07-16T00:54:47.136" v="254"/>
          <ac:spMkLst>
            <pc:docMk/>
            <pc:sldMk cId="0" sldId="496"/>
            <ac:spMk id="34828" creationId="{00000000-0000-0000-0000-000000000000}"/>
          </ac:spMkLst>
        </pc:spChg>
        <pc:spChg chg="mod">
          <ac:chgData name="CAI JUN" userId="08ce88e1165b00db" providerId="LiveId" clId="{E5B2C523-FF1C-4F56-825D-EA18A0F59A77}" dt="2020-07-16T00:55:23.480" v="263"/>
          <ac:spMkLst>
            <pc:docMk/>
            <pc:sldMk cId="0" sldId="496"/>
            <ac:spMk id="43019" creationId="{00000000-0000-0000-0000-000000000000}"/>
          </ac:spMkLst>
        </pc:spChg>
        <pc:grpChg chg="mod">
          <ac:chgData name="CAI JUN" userId="08ce88e1165b00db" providerId="LiveId" clId="{E5B2C523-FF1C-4F56-825D-EA18A0F59A77}" dt="2020-07-16T00:55:23.480" v="263"/>
          <ac:grpSpMkLst>
            <pc:docMk/>
            <pc:sldMk cId="0" sldId="496"/>
            <ac:grpSpMk id="2" creationId="{00000000-0000-0000-0000-000000000000}"/>
          </ac:grpSpMkLst>
        </pc:grpChg>
        <pc:grpChg chg="mod">
          <ac:chgData name="CAI JUN" userId="08ce88e1165b00db" providerId="LiveId" clId="{E5B2C523-FF1C-4F56-825D-EA18A0F59A77}" dt="2020-07-16T00:54:47.136" v="254"/>
          <ac:grpSpMkLst>
            <pc:docMk/>
            <pc:sldMk cId="0" sldId="496"/>
            <ac:grpSpMk id="43012" creationId="{00000000-0000-0000-0000-000000000000}"/>
          </ac:grpSpMkLst>
        </pc:grpChg>
        <pc:graphicFrameChg chg="mod">
          <ac:chgData name="CAI JUN" userId="08ce88e1165b00db" providerId="LiveId" clId="{E5B2C523-FF1C-4F56-825D-EA18A0F59A77}" dt="2020-07-16T00:55:15.996" v="261"/>
          <ac:graphicFrameMkLst>
            <pc:docMk/>
            <pc:sldMk cId="0" sldId="496"/>
            <ac:graphicFrameMk id="19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55:46.746" v="276" actId="1035"/>
          <ac:graphicFrameMkLst>
            <pc:docMk/>
            <pc:sldMk cId="0" sldId="496"/>
            <ac:graphicFrameMk id="34827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54:50.043" v="255" actId="1076"/>
          <ac:graphicFrameMkLst>
            <pc:docMk/>
            <pc:sldMk cId="0" sldId="496"/>
            <ac:graphicFrameMk id="34829" creationId="{00000000-0000-0000-0000-000000000000}"/>
          </ac:graphicFrameMkLst>
        </pc:graphicFrameChg>
        <pc:graphicFrameChg chg="del mod">
          <ac:chgData name="CAI JUN" userId="08ce88e1165b00db" providerId="LiveId" clId="{E5B2C523-FF1C-4F56-825D-EA18A0F59A77}" dt="2020-07-16T00:54:30.777" v="251" actId="478"/>
          <ac:graphicFrameMkLst>
            <pc:docMk/>
            <pc:sldMk cId="0" sldId="496"/>
            <ac:graphicFrameMk id="34830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55:23.480" v="263"/>
          <ac:graphicFrameMkLst>
            <pc:docMk/>
            <pc:sldMk cId="0" sldId="496"/>
            <ac:graphicFrameMk id="43016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55:23.480" v="263"/>
          <ac:graphicFrameMkLst>
            <pc:docMk/>
            <pc:sldMk cId="0" sldId="496"/>
            <ac:graphicFrameMk id="43017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55:23.480" v="263"/>
          <ac:graphicFrameMkLst>
            <pc:docMk/>
            <pc:sldMk cId="0" sldId="496"/>
            <ac:graphicFrameMk id="43018" creationId="{00000000-0000-0000-0000-000000000000}"/>
          </ac:graphicFrameMkLst>
        </pc:graphicFrameChg>
      </pc:sldChg>
      <pc:sldChg chg="delSp modSp mod">
        <pc:chgData name="CAI JUN" userId="08ce88e1165b00db" providerId="LiveId" clId="{E5B2C523-FF1C-4F56-825D-EA18A0F59A77}" dt="2020-07-16T01:00:03.558" v="395" actId="1076"/>
        <pc:sldMkLst>
          <pc:docMk/>
          <pc:sldMk cId="0" sldId="497"/>
        </pc:sldMkLst>
        <pc:spChg chg="del mod">
          <ac:chgData name="CAI JUN" userId="08ce88e1165b00db" providerId="LiveId" clId="{E5B2C523-FF1C-4F56-825D-EA18A0F59A77}" dt="2020-07-16T01:00:00.808" v="394" actId="478"/>
          <ac:spMkLst>
            <pc:docMk/>
            <pc:sldMk cId="0" sldId="497"/>
            <ac:spMk id="35850" creationId="{00000000-0000-0000-0000-000000000000}"/>
          </ac:spMkLst>
        </pc:spChg>
        <pc:spChg chg="mod">
          <ac:chgData name="CAI JUN" userId="08ce88e1165b00db" providerId="LiveId" clId="{E5B2C523-FF1C-4F56-825D-EA18A0F59A77}" dt="2020-07-16T00:58:57.590" v="382"/>
          <ac:spMkLst>
            <pc:docMk/>
            <pc:sldMk cId="0" sldId="497"/>
            <ac:spMk id="35852" creationId="{00000000-0000-0000-0000-000000000000}"/>
          </ac:spMkLst>
        </pc:spChg>
        <pc:grpChg chg="del mod">
          <ac:chgData name="CAI JUN" userId="08ce88e1165b00db" providerId="LiveId" clId="{E5B2C523-FF1C-4F56-825D-EA18A0F59A77}" dt="2020-07-16T01:00:00.808" v="394" actId="478"/>
          <ac:grpSpMkLst>
            <pc:docMk/>
            <pc:sldMk cId="0" sldId="497"/>
            <ac:grpSpMk id="30737" creationId="{00000000-0000-0000-0000-000000000000}"/>
          </ac:grpSpMkLst>
        </pc:grpChg>
        <pc:grpChg chg="mod">
          <ac:chgData name="CAI JUN" userId="08ce88e1165b00db" providerId="LiveId" clId="{E5B2C523-FF1C-4F56-825D-EA18A0F59A77}" dt="2020-07-16T00:58:57.590" v="382"/>
          <ac:grpSpMkLst>
            <pc:docMk/>
            <pc:sldMk cId="0" sldId="497"/>
            <ac:grpSpMk id="44036" creationId="{00000000-0000-0000-0000-000000000000}"/>
          </ac:grpSpMkLst>
        </pc:grpChg>
        <pc:graphicFrameChg chg="mod">
          <ac:chgData name="CAI JUN" userId="08ce88e1165b00db" providerId="LiveId" clId="{E5B2C523-FF1C-4F56-825D-EA18A0F59A77}" dt="2020-07-16T00:59:26.777" v="390"/>
          <ac:graphicFrameMkLst>
            <pc:docMk/>
            <pc:sldMk cId="0" sldId="497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1:00:03.558" v="395" actId="1076"/>
          <ac:graphicFrameMkLst>
            <pc:docMk/>
            <pc:sldMk cId="0" sldId="497"/>
            <ac:graphicFrameMk id="35851" creationId="{00000000-0000-0000-0000-000000000000}"/>
          </ac:graphicFrameMkLst>
        </pc:graphicFrameChg>
        <pc:graphicFrameChg chg="del mod">
          <ac:chgData name="CAI JUN" userId="08ce88e1165b00db" providerId="LiveId" clId="{E5B2C523-FF1C-4F56-825D-EA18A0F59A77}" dt="2020-07-16T00:58:40.386" v="348" actId="478"/>
          <ac:graphicFrameMkLst>
            <pc:docMk/>
            <pc:sldMk cId="0" sldId="497"/>
            <ac:graphicFrameMk id="35853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58:57.590" v="382"/>
          <ac:graphicFrameMkLst>
            <pc:docMk/>
            <pc:sldMk cId="0" sldId="497"/>
            <ac:graphicFrameMk id="35854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59:07.761" v="384"/>
          <ac:graphicFrameMkLst>
            <pc:docMk/>
            <pc:sldMk cId="0" sldId="497"/>
            <ac:graphicFrameMk id="44040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59:13.105" v="386"/>
          <ac:graphicFrameMkLst>
            <pc:docMk/>
            <pc:sldMk cId="0" sldId="497"/>
            <ac:graphicFrameMk id="44041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59:17.824" v="388"/>
          <ac:graphicFrameMkLst>
            <pc:docMk/>
            <pc:sldMk cId="0" sldId="497"/>
            <ac:graphicFrameMk id="44043" creationId="{00000000-0000-0000-0000-000000000000}"/>
          </ac:graphicFrameMkLst>
        </pc:graphicFrameChg>
      </pc:sldChg>
      <pc:sldChg chg="modSp mod">
        <pc:chgData name="CAI JUN" userId="08ce88e1165b00db" providerId="LiveId" clId="{E5B2C523-FF1C-4F56-825D-EA18A0F59A77}" dt="2020-07-16T01:10:51.826" v="730" actId="20577"/>
        <pc:sldMkLst>
          <pc:docMk/>
          <pc:sldMk cId="0" sldId="498"/>
        </pc:sldMkLst>
        <pc:spChg chg="mod">
          <ac:chgData name="CAI JUN" userId="08ce88e1165b00db" providerId="LiveId" clId="{E5B2C523-FF1C-4F56-825D-EA18A0F59A77}" dt="2020-07-16T01:10:51.826" v="730" actId="20577"/>
          <ac:spMkLst>
            <pc:docMk/>
            <pc:sldMk cId="0" sldId="498"/>
            <ac:spMk id="14" creationId="{00000000-0000-0000-0000-000000000000}"/>
          </ac:spMkLst>
        </pc:spChg>
        <pc:spChg chg="mod">
          <ac:chgData name="CAI JUN" userId="08ce88e1165b00db" providerId="LiveId" clId="{E5B2C523-FF1C-4F56-825D-EA18A0F59A77}" dt="2020-07-16T01:00:56.027" v="397"/>
          <ac:spMkLst>
            <pc:docMk/>
            <pc:sldMk cId="0" sldId="498"/>
            <ac:spMk id="36867" creationId="{00000000-0000-0000-0000-000000000000}"/>
          </ac:spMkLst>
        </pc:spChg>
        <pc:spChg chg="mod">
          <ac:chgData name="CAI JUN" userId="08ce88e1165b00db" providerId="LiveId" clId="{E5B2C523-FF1C-4F56-825D-EA18A0F59A77}" dt="2020-07-16T01:01:29.449" v="405"/>
          <ac:spMkLst>
            <pc:docMk/>
            <pc:sldMk cId="0" sldId="498"/>
            <ac:spMk id="45065" creationId="{00000000-0000-0000-0000-000000000000}"/>
          </ac:spMkLst>
        </pc:spChg>
        <pc:grpChg chg="mod">
          <ac:chgData name="CAI JUN" userId="08ce88e1165b00db" providerId="LiveId" clId="{E5B2C523-FF1C-4F56-825D-EA18A0F59A77}" dt="2020-07-16T01:00:56.027" v="397"/>
          <ac:grpSpMkLst>
            <pc:docMk/>
            <pc:sldMk cId="0" sldId="498"/>
            <ac:grpSpMk id="2" creationId="{00000000-0000-0000-0000-000000000000}"/>
          </ac:grpSpMkLst>
        </pc:grpChg>
        <pc:grpChg chg="mod">
          <ac:chgData name="CAI JUN" userId="08ce88e1165b00db" providerId="LiveId" clId="{E5B2C523-FF1C-4F56-825D-EA18A0F59A77}" dt="2020-07-16T01:01:29.449" v="405"/>
          <ac:grpSpMkLst>
            <pc:docMk/>
            <pc:sldMk cId="0" sldId="498"/>
            <ac:grpSpMk id="3" creationId="{00000000-0000-0000-0000-000000000000}"/>
          </ac:grpSpMkLst>
        </pc:grpChg>
        <pc:graphicFrameChg chg="mod">
          <ac:chgData name="CAI JUN" userId="08ce88e1165b00db" providerId="LiveId" clId="{E5B2C523-FF1C-4F56-825D-EA18A0F59A77}" dt="2020-07-16T01:01:21.730" v="403"/>
          <ac:graphicFrameMkLst>
            <pc:docMk/>
            <pc:sldMk cId="0" sldId="498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1:00:56.027" v="397"/>
          <ac:graphicFrameMkLst>
            <pc:docMk/>
            <pc:sldMk cId="0" sldId="498"/>
            <ac:graphicFrameMk id="36868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1:01:39.496" v="408"/>
          <ac:graphicFrameMkLst>
            <pc:docMk/>
            <pc:sldMk cId="0" sldId="498"/>
            <ac:graphicFrameMk id="36875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1:01:29.449" v="405"/>
          <ac:graphicFrameMkLst>
            <pc:docMk/>
            <pc:sldMk cId="0" sldId="498"/>
            <ac:graphicFrameMk id="45063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1:01:29.449" v="405"/>
          <ac:graphicFrameMkLst>
            <pc:docMk/>
            <pc:sldMk cId="0" sldId="498"/>
            <ac:graphicFrameMk id="45064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1:01:29.449" v="405"/>
          <ac:graphicFrameMkLst>
            <pc:docMk/>
            <pc:sldMk cId="0" sldId="498"/>
            <ac:graphicFrameMk id="45066" creationId="{00000000-0000-0000-0000-000000000000}"/>
          </ac:graphicFrameMkLst>
        </pc:graphicFrameChg>
      </pc:sldChg>
      <pc:sldChg chg="modSp mod ord">
        <pc:chgData name="CAI JUN" userId="08ce88e1165b00db" providerId="LiveId" clId="{E5B2C523-FF1C-4F56-825D-EA18A0F59A77}" dt="2020-07-16T01:11:43.279" v="737" actId="1076"/>
        <pc:sldMkLst>
          <pc:docMk/>
          <pc:sldMk cId="0" sldId="500"/>
        </pc:sldMkLst>
        <pc:spChg chg="mod">
          <ac:chgData name="CAI JUN" userId="08ce88e1165b00db" providerId="LiveId" clId="{E5B2C523-FF1C-4F56-825D-EA18A0F59A77}" dt="2020-07-16T01:11:20.373" v="732" actId="255"/>
          <ac:spMkLst>
            <pc:docMk/>
            <pc:sldMk cId="0" sldId="500"/>
            <ac:spMk id="2" creationId="{00000000-0000-0000-0000-000000000000}"/>
          </ac:spMkLst>
        </pc:spChg>
        <pc:spChg chg="mod">
          <ac:chgData name="CAI JUN" userId="08ce88e1165b00db" providerId="LiveId" clId="{E5B2C523-FF1C-4F56-825D-EA18A0F59A77}" dt="2020-07-16T01:11:37.732" v="736" actId="1076"/>
          <ac:spMkLst>
            <pc:docMk/>
            <pc:sldMk cId="0" sldId="500"/>
            <ac:spMk id="47111" creationId="{00000000-0000-0000-0000-000000000000}"/>
          </ac:spMkLst>
        </pc:spChg>
        <pc:graphicFrameChg chg="mod">
          <ac:chgData name="CAI JUN" userId="08ce88e1165b00db" providerId="LiveId" clId="{E5B2C523-FF1C-4F56-825D-EA18A0F59A77}" dt="2020-07-16T01:11:43.279" v="737" actId="1076"/>
          <ac:graphicFrameMkLst>
            <pc:docMk/>
            <pc:sldMk cId="0" sldId="500"/>
            <ac:graphicFrameMk id="33802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1:11:35.467" v="735" actId="1076"/>
          <ac:graphicFrameMkLst>
            <pc:docMk/>
            <pc:sldMk cId="0" sldId="500"/>
            <ac:graphicFrameMk id="47112" creationId="{00000000-0000-0000-0000-000000000000}"/>
          </ac:graphicFrameMkLst>
        </pc:graphicFrameChg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501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509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510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511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512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513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0" sldId="514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2832356985" sldId="517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846143957" sldId="518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1281587547" sldId="519"/>
        </pc:sldMkLst>
      </pc:sldChg>
      <pc:sldChg chg="del">
        <pc:chgData name="CAI JUN" userId="08ce88e1165b00db" providerId="LiveId" clId="{E5B2C523-FF1C-4F56-825D-EA18A0F59A77}" dt="2020-07-13T01:07:52.732" v="0" actId="2696"/>
        <pc:sldMkLst>
          <pc:docMk/>
          <pc:sldMk cId="3785488699" sldId="520"/>
        </pc:sldMkLst>
      </pc:sldChg>
      <pc:sldChg chg="delSp modSp mod">
        <pc:chgData name="CAI JUN" userId="08ce88e1165b00db" providerId="LiveId" clId="{E5B2C523-FF1C-4F56-825D-EA18A0F59A77}" dt="2020-07-16T00:47:00.043" v="86" actId="1035"/>
        <pc:sldMkLst>
          <pc:docMk/>
          <pc:sldMk cId="40438005" sldId="525"/>
        </pc:sldMkLst>
        <pc:graphicFrameChg chg="mod">
          <ac:chgData name="CAI JUN" userId="08ce88e1165b00db" providerId="LiveId" clId="{E5B2C523-FF1C-4F56-825D-EA18A0F59A77}" dt="2020-07-16T00:45:55.308" v="70"/>
          <ac:graphicFrameMkLst>
            <pc:docMk/>
            <pc:sldMk cId="40438005" sldId="525"/>
            <ac:graphicFrameMk id="20" creationId="{5E58435A-2A35-456C-8547-38902CCE1C10}"/>
          </ac:graphicFrameMkLst>
        </pc:graphicFrameChg>
        <pc:graphicFrameChg chg="del">
          <ac:chgData name="CAI JUN" userId="08ce88e1165b00db" providerId="LiveId" clId="{E5B2C523-FF1C-4F56-825D-EA18A0F59A77}" dt="2020-07-16T00:45:41.543" v="42" actId="478"/>
          <ac:graphicFrameMkLst>
            <pc:docMk/>
            <pc:sldMk cId="40438005" sldId="525"/>
            <ac:graphicFrameMk id="21" creationId="{467E391F-3B4D-4D6F-BA85-CE58F71D307F}"/>
          </ac:graphicFrameMkLst>
        </pc:graphicFrameChg>
        <pc:graphicFrameChg chg="mod">
          <ac:chgData name="CAI JUN" userId="08ce88e1165b00db" providerId="LiveId" clId="{E5B2C523-FF1C-4F56-825D-EA18A0F59A77}" dt="2020-07-16T00:45:46.699" v="68" actId="1037"/>
          <ac:graphicFrameMkLst>
            <pc:docMk/>
            <pc:sldMk cId="40438005" sldId="525"/>
            <ac:graphicFrameMk id="22" creationId="{AB567F78-36A6-43A8-B859-DBA816D3CABD}"/>
          </ac:graphicFrameMkLst>
        </pc:graphicFrameChg>
        <pc:graphicFrameChg chg="mod">
          <ac:chgData name="CAI JUN" userId="08ce88e1165b00db" providerId="LiveId" clId="{E5B2C523-FF1C-4F56-825D-EA18A0F59A77}" dt="2020-07-16T00:46:11.871" v="75"/>
          <ac:graphicFrameMkLst>
            <pc:docMk/>
            <pc:sldMk cId="40438005" sldId="525"/>
            <ac:graphicFrameMk id="268299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46:36.464" v="81"/>
          <ac:graphicFrameMkLst>
            <pc:docMk/>
            <pc:sldMk cId="40438005" sldId="525"/>
            <ac:graphicFrameMk id="268300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46:03.261" v="72"/>
          <ac:graphicFrameMkLst>
            <pc:docMk/>
            <pc:sldMk cId="40438005" sldId="525"/>
            <ac:graphicFrameMk id="268302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47:00.043" v="86" actId="1035"/>
          <ac:graphicFrameMkLst>
            <pc:docMk/>
            <pc:sldMk cId="40438005" sldId="525"/>
            <ac:graphicFrameMk id="268303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46:27.058" v="79"/>
          <ac:graphicFrameMkLst>
            <pc:docMk/>
            <pc:sldMk cId="40438005" sldId="525"/>
            <ac:graphicFrameMk id="268304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46:42.668" v="84"/>
          <ac:graphicFrameMkLst>
            <pc:docMk/>
            <pc:sldMk cId="40438005" sldId="525"/>
            <ac:graphicFrameMk id="268308" creationId="{00000000-0000-0000-0000-000000000000}"/>
          </ac:graphicFrameMkLst>
        </pc:graphicFrameChg>
      </pc:sldChg>
      <pc:sldChg chg="delSp modSp mod">
        <pc:chgData name="CAI JUN" userId="08ce88e1165b00db" providerId="LiveId" clId="{E5B2C523-FF1C-4F56-825D-EA18A0F59A77}" dt="2020-07-16T00:56:18.964" v="289" actId="1036"/>
        <pc:sldMkLst>
          <pc:docMk/>
          <pc:sldMk cId="207204151" sldId="526"/>
        </pc:sldMkLst>
        <pc:graphicFrameChg chg="mod">
          <ac:chgData name="CAI JUN" userId="08ce88e1165b00db" providerId="LiveId" clId="{E5B2C523-FF1C-4F56-825D-EA18A0F59A77}" dt="2020-07-16T00:44:17.793" v="23" actId="1037"/>
          <ac:graphicFrameMkLst>
            <pc:docMk/>
            <pc:sldMk cId="207204151" sldId="526"/>
            <ac:graphicFrameMk id="17" creationId="{8F7F1FB7-4385-4D86-B901-5ED716459D28}"/>
          </ac:graphicFrameMkLst>
        </pc:graphicFrameChg>
        <pc:graphicFrameChg chg="mod">
          <ac:chgData name="CAI JUN" userId="08ce88e1165b00db" providerId="LiveId" clId="{E5B2C523-FF1C-4F56-825D-EA18A0F59A77}" dt="2020-07-16T00:44:27.386" v="26"/>
          <ac:graphicFrameMkLst>
            <pc:docMk/>
            <pc:sldMk cId="207204151" sldId="526"/>
            <ac:graphicFrameMk id="18" creationId="{EFCFF4CC-CCAD-4D0F-956B-EA56D319A335}"/>
          </ac:graphicFrameMkLst>
        </pc:graphicFrameChg>
        <pc:graphicFrameChg chg="del">
          <ac:chgData name="CAI JUN" userId="08ce88e1165b00db" providerId="LiveId" clId="{E5B2C523-FF1C-4F56-825D-EA18A0F59A77}" dt="2020-07-16T00:43:58.331" v="4" actId="478"/>
          <ac:graphicFrameMkLst>
            <pc:docMk/>
            <pc:sldMk cId="207204151" sldId="526"/>
            <ac:graphicFrameMk id="20493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44:40.261" v="30"/>
          <ac:graphicFrameMkLst>
            <pc:docMk/>
            <pc:sldMk cId="207204151" sldId="526"/>
            <ac:graphicFrameMk id="269321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56:18.964" v="289" actId="1036"/>
          <ac:graphicFrameMkLst>
            <pc:docMk/>
            <pc:sldMk cId="207204151" sldId="526"/>
            <ac:graphicFrameMk id="269322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44:34.683" v="28"/>
          <ac:graphicFrameMkLst>
            <pc:docMk/>
            <pc:sldMk cId="207204151" sldId="526"/>
            <ac:graphicFrameMk id="269324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44:49.089" v="32"/>
          <ac:graphicFrameMkLst>
            <pc:docMk/>
            <pc:sldMk cId="207204151" sldId="526"/>
            <ac:graphicFrameMk id="269325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44:54.308" v="34"/>
          <ac:graphicFrameMkLst>
            <pc:docMk/>
            <pc:sldMk cId="207204151" sldId="526"/>
            <ac:graphicFrameMk id="269326" creationId="{00000000-0000-0000-0000-000000000000}"/>
          </ac:graphicFrameMkLst>
        </pc:graphicFrameChg>
        <pc:graphicFrameChg chg="mod">
          <ac:chgData name="CAI JUN" userId="08ce88e1165b00db" providerId="LiveId" clId="{E5B2C523-FF1C-4F56-825D-EA18A0F59A77}" dt="2020-07-16T00:45:08.980" v="38"/>
          <ac:graphicFrameMkLst>
            <pc:docMk/>
            <pc:sldMk cId="207204151" sldId="526"/>
            <ac:graphicFrameMk id="269330" creationId="{00000000-0000-0000-0000-000000000000}"/>
          </ac:graphicFrameMkLst>
        </pc:graphicFrameChg>
      </pc:sldChg>
      <pc:sldChg chg="addSp modSp mod">
        <pc:chgData name="CAI JUN" userId="08ce88e1165b00db" providerId="LiveId" clId="{E5B2C523-FF1C-4F56-825D-EA18A0F59A77}" dt="2020-07-16T00:57:09.621" v="290" actId="1036"/>
        <pc:sldMkLst>
          <pc:docMk/>
          <pc:sldMk cId="825297019" sldId="527"/>
        </pc:sldMkLst>
        <pc:spChg chg="mod">
          <ac:chgData name="CAI JUN" userId="08ce88e1165b00db" providerId="LiveId" clId="{E5B2C523-FF1C-4F56-825D-EA18A0F59A77}" dt="2020-07-16T00:52:37.918" v="231" actId="164"/>
          <ac:spMkLst>
            <pc:docMk/>
            <pc:sldMk cId="825297019" sldId="527"/>
            <ac:spMk id="14" creationId="{F3234002-3A3E-4CE8-995F-A17ED94ED1E6}"/>
          </ac:spMkLst>
        </pc:spChg>
        <pc:spChg chg="mod">
          <ac:chgData name="CAI JUN" userId="08ce88e1165b00db" providerId="LiveId" clId="{E5B2C523-FF1C-4F56-825D-EA18A0F59A77}" dt="2020-07-16T00:52:03.449" v="228"/>
          <ac:spMkLst>
            <pc:docMk/>
            <pc:sldMk cId="825297019" sldId="527"/>
            <ac:spMk id="30" creationId="{CAE47166-F77C-4B43-87E3-FD4F065013BE}"/>
          </ac:spMkLst>
        </pc:spChg>
        <pc:spChg chg="mod">
          <ac:chgData name="CAI JUN" userId="08ce88e1165b00db" providerId="LiveId" clId="{E5B2C523-FF1C-4F56-825D-EA18A0F59A77}" dt="2020-07-16T00:47:24.214" v="91"/>
          <ac:spMkLst>
            <pc:docMk/>
            <pc:sldMk cId="825297019" sldId="527"/>
            <ac:spMk id="268294" creationId="{00000000-0000-0000-0000-000000000000}"/>
          </ac:spMkLst>
        </pc:spChg>
        <pc:grpChg chg="add mod">
          <ac:chgData name="CAI JUN" userId="08ce88e1165b00db" providerId="LiveId" clId="{E5B2C523-FF1C-4F56-825D-EA18A0F59A77}" dt="2020-07-16T00:52:37.918" v="231" actId="164"/>
          <ac:grpSpMkLst>
            <pc:docMk/>
            <pc:sldMk cId="825297019" sldId="527"/>
            <ac:grpSpMk id="2" creationId="{FFE60381-7486-4B68-AA5B-BA3E14046F56}"/>
          </ac:grpSpMkLst>
        </pc:grpChg>
        <pc:grpChg chg="mod">
          <ac:chgData name="CAI JUN" userId="08ce88e1165b00db" providerId="LiveId" clId="{E5B2C523-FF1C-4F56-825D-EA18A0F59A77}" dt="2020-07-16T00:52:37.918" v="231" actId="164"/>
          <ac:grpSpMkLst>
            <pc:docMk/>
            <pc:sldMk cId="825297019" sldId="527"/>
            <ac:grpSpMk id="3" creationId="{82FFD8A4-667A-40DC-A566-E9D9CF00D55D}"/>
          </ac:grpSpMkLst>
        </pc:grpChg>
        <pc:graphicFrameChg chg="mod">
          <ac:chgData name="CAI JUN" userId="08ce88e1165b00db" providerId="LiveId" clId="{E5B2C523-FF1C-4F56-825D-EA18A0F59A77}" dt="2020-07-16T00:52:37.918" v="231" actId="164"/>
          <ac:graphicFrameMkLst>
            <pc:docMk/>
            <pc:sldMk cId="825297019" sldId="527"/>
            <ac:graphicFrameMk id="16" creationId="{E76CEC79-CA40-47E0-90FA-95B94B9D9F6E}"/>
          </ac:graphicFrameMkLst>
        </pc:graphicFrameChg>
        <pc:graphicFrameChg chg="mod">
          <ac:chgData name="CAI JUN" userId="08ce88e1165b00db" providerId="LiveId" clId="{E5B2C523-FF1C-4F56-825D-EA18A0F59A77}" dt="2020-07-16T00:57:09.621" v="290" actId="1036"/>
          <ac:graphicFrameMkLst>
            <pc:docMk/>
            <pc:sldMk cId="825297019" sldId="527"/>
            <ac:graphicFrameMk id="20" creationId="{9F7A8140-DAD0-4002-9368-52FEB40E2E99}"/>
          </ac:graphicFrameMkLst>
        </pc:graphicFrameChg>
        <pc:graphicFrameChg chg="mod">
          <ac:chgData name="CAI JUN" userId="08ce88e1165b00db" providerId="LiveId" clId="{E5B2C523-FF1C-4F56-825D-EA18A0F59A77}" dt="2020-07-16T00:52:37.918" v="231" actId="164"/>
          <ac:graphicFrameMkLst>
            <pc:docMk/>
            <pc:sldMk cId="825297019" sldId="527"/>
            <ac:graphicFrameMk id="24" creationId="{21E88F7A-262E-4AB9-B34C-FD72EA8C9CAF}"/>
          </ac:graphicFrameMkLst>
        </pc:graphicFrameChg>
        <pc:graphicFrameChg chg="mod">
          <ac:chgData name="CAI JUN" userId="08ce88e1165b00db" providerId="LiveId" clId="{E5B2C523-FF1C-4F56-825D-EA18A0F59A77}" dt="2020-07-16T00:50:08.793" v="108" actId="1036"/>
          <ac:graphicFrameMkLst>
            <pc:docMk/>
            <pc:sldMk cId="825297019" sldId="527"/>
            <ac:graphicFrameMk id="27" creationId="{66D98792-3391-41EB-996D-EDD89CADC033}"/>
          </ac:graphicFrameMkLst>
        </pc:graphicFrameChg>
        <pc:graphicFrameChg chg="mod">
          <ac:chgData name="CAI JUN" userId="08ce88e1165b00db" providerId="LiveId" clId="{E5B2C523-FF1C-4F56-825D-EA18A0F59A77}" dt="2020-07-16T00:50:30.074" v="112"/>
          <ac:graphicFrameMkLst>
            <pc:docMk/>
            <pc:sldMk cId="825297019" sldId="527"/>
            <ac:graphicFrameMk id="28" creationId="{4D18A0AB-5956-439B-B7BF-7CEFCE4AF130}"/>
          </ac:graphicFrameMkLst>
        </pc:graphicFrameChg>
        <pc:graphicFrameChg chg="mod">
          <ac:chgData name="CAI JUN" userId="08ce88e1165b00db" providerId="LiveId" clId="{E5B2C523-FF1C-4F56-825D-EA18A0F59A77}" dt="2020-07-16T00:50:37.839" v="114"/>
          <ac:graphicFrameMkLst>
            <pc:docMk/>
            <pc:sldMk cId="825297019" sldId="527"/>
            <ac:graphicFrameMk id="29" creationId="{B6D1E713-A170-4A93-803B-9EBA70BF80E3}"/>
          </ac:graphicFrameMkLst>
        </pc:graphicFrameChg>
      </pc:sldChg>
      <pc:sldChg chg="addSp delSp modSp mod">
        <pc:chgData name="CAI JUN" userId="08ce88e1165b00db" providerId="LiveId" clId="{E5B2C523-FF1C-4F56-825D-EA18A0F59A77}" dt="2020-07-16T00:58:07.136" v="344" actId="1035"/>
        <pc:sldMkLst>
          <pc:docMk/>
          <pc:sldMk cId="2954395463" sldId="528"/>
        </pc:sldMkLst>
        <pc:spChg chg="mod">
          <ac:chgData name="CAI JUN" userId="08ce88e1165b00db" providerId="LiveId" clId="{E5B2C523-FF1C-4F56-825D-EA18A0F59A77}" dt="2020-07-16T00:53:23.636" v="242" actId="1037"/>
          <ac:spMkLst>
            <pc:docMk/>
            <pc:sldMk cId="2954395463" sldId="528"/>
            <ac:spMk id="2" creationId="{9336BE9E-61BE-4A3E-87D0-7418BB2966AA}"/>
          </ac:spMkLst>
        </pc:spChg>
        <pc:spChg chg="del">
          <ac:chgData name="CAI JUN" userId="08ce88e1165b00db" providerId="LiveId" clId="{E5B2C523-FF1C-4F56-825D-EA18A0F59A77}" dt="2020-07-16T00:52:43.714" v="232" actId="478"/>
          <ac:spMkLst>
            <pc:docMk/>
            <pc:sldMk cId="2954395463" sldId="528"/>
            <ac:spMk id="14" creationId="{F3234002-3A3E-4CE8-995F-A17ED94ED1E6}"/>
          </ac:spMkLst>
        </pc:spChg>
        <pc:spChg chg="mod">
          <ac:chgData name="CAI JUN" userId="08ce88e1165b00db" providerId="LiveId" clId="{E5B2C523-FF1C-4F56-825D-EA18A0F59A77}" dt="2020-07-16T00:52:44.261" v="233"/>
          <ac:spMkLst>
            <pc:docMk/>
            <pc:sldMk cId="2954395463" sldId="528"/>
            <ac:spMk id="19" creationId="{E1D62DA3-2299-497A-A780-E737A4B01572}"/>
          </ac:spMkLst>
        </pc:spChg>
        <pc:spChg chg="mod">
          <ac:chgData name="CAI JUN" userId="08ce88e1165b00db" providerId="LiveId" clId="{E5B2C523-FF1C-4F56-825D-EA18A0F59A77}" dt="2020-07-16T00:57:39.543" v="333" actId="6549"/>
          <ac:spMkLst>
            <pc:docMk/>
            <pc:sldMk cId="2954395463" sldId="528"/>
            <ac:spMk id="21" creationId="{29954744-1FD5-43F2-9737-B70500147874}"/>
          </ac:spMkLst>
        </pc:spChg>
        <pc:spChg chg="mod">
          <ac:chgData name="CAI JUN" userId="08ce88e1165b00db" providerId="LiveId" clId="{E5B2C523-FF1C-4F56-825D-EA18A0F59A77}" dt="2020-07-16T00:53:30.011" v="243" actId="688"/>
          <ac:spMkLst>
            <pc:docMk/>
            <pc:sldMk cId="2954395463" sldId="528"/>
            <ac:spMk id="25" creationId="{7FBF8794-5A51-40F1-B1CF-EDED8549CCEF}"/>
          </ac:spMkLst>
        </pc:spChg>
        <pc:spChg chg="mod">
          <ac:chgData name="CAI JUN" userId="08ce88e1165b00db" providerId="LiveId" clId="{E5B2C523-FF1C-4F56-825D-EA18A0F59A77}" dt="2020-07-16T00:52:44.261" v="233"/>
          <ac:spMkLst>
            <pc:docMk/>
            <pc:sldMk cId="2954395463" sldId="528"/>
            <ac:spMk id="29" creationId="{5A25FEDD-6B4C-4A03-9BF0-CAE3B2A98844}"/>
          </ac:spMkLst>
        </pc:spChg>
        <pc:grpChg chg="del">
          <ac:chgData name="CAI JUN" userId="08ce88e1165b00db" providerId="LiveId" clId="{E5B2C523-FF1C-4F56-825D-EA18A0F59A77}" dt="2020-07-16T00:52:43.714" v="232" actId="478"/>
          <ac:grpSpMkLst>
            <pc:docMk/>
            <pc:sldMk cId="2954395463" sldId="528"/>
            <ac:grpSpMk id="3" creationId="{82FFD8A4-667A-40DC-A566-E9D9CF00D55D}"/>
          </ac:grpSpMkLst>
        </pc:grpChg>
        <pc:grpChg chg="add mod">
          <ac:chgData name="CAI JUN" userId="08ce88e1165b00db" providerId="LiveId" clId="{E5B2C523-FF1C-4F56-825D-EA18A0F59A77}" dt="2020-07-16T00:52:44.261" v="233"/>
          <ac:grpSpMkLst>
            <pc:docMk/>
            <pc:sldMk cId="2954395463" sldId="528"/>
            <ac:grpSpMk id="15" creationId="{04C896F3-3ED1-404C-8461-108E20864411}"/>
          </ac:grpSpMkLst>
        </pc:grpChg>
        <pc:grpChg chg="mod">
          <ac:chgData name="CAI JUN" userId="08ce88e1165b00db" providerId="LiveId" clId="{E5B2C523-FF1C-4F56-825D-EA18A0F59A77}" dt="2020-07-16T00:52:44.261" v="233"/>
          <ac:grpSpMkLst>
            <pc:docMk/>
            <pc:sldMk cId="2954395463" sldId="528"/>
            <ac:grpSpMk id="28" creationId="{32346705-E0EA-4AEF-82F1-3B9D55D0ACC2}"/>
          </ac:grpSpMkLst>
        </pc:grpChg>
        <pc:graphicFrameChg chg="del mod">
          <ac:chgData name="CAI JUN" userId="08ce88e1165b00db" providerId="LiveId" clId="{E5B2C523-FF1C-4F56-825D-EA18A0F59A77}" dt="2020-07-16T00:52:43.714" v="232" actId="478"/>
          <ac:graphicFrameMkLst>
            <pc:docMk/>
            <pc:sldMk cId="2954395463" sldId="528"/>
            <ac:graphicFrameMk id="16" creationId="{E76CEC79-CA40-47E0-90FA-95B94B9D9F6E}"/>
          </ac:graphicFrameMkLst>
        </pc:graphicFrameChg>
        <pc:graphicFrameChg chg="mod">
          <ac:chgData name="CAI JUN" userId="08ce88e1165b00db" providerId="LiveId" clId="{E5B2C523-FF1C-4F56-825D-EA18A0F59A77}" dt="2020-07-16T00:52:44.261" v="233"/>
          <ac:graphicFrameMkLst>
            <pc:docMk/>
            <pc:sldMk cId="2954395463" sldId="528"/>
            <ac:graphicFrameMk id="17" creationId="{BCB98759-755E-46DF-A921-DF991A58948F}"/>
          </ac:graphicFrameMkLst>
        </pc:graphicFrameChg>
        <pc:graphicFrameChg chg="mod">
          <ac:chgData name="CAI JUN" userId="08ce88e1165b00db" providerId="LiveId" clId="{E5B2C523-FF1C-4F56-825D-EA18A0F59A77}" dt="2020-07-16T00:52:44.261" v="233"/>
          <ac:graphicFrameMkLst>
            <pc:docMk/>
            <pc:sldMk cId="2954395463" sldId="528"/>
            <ac:graphicFrameMk id="18" creationId="{6AC2861E-4A52-4F74-9A90-FD52BF9C92B2}"/>
          </ac:graphicFrameMkLst>
        </pc:graphicFrameChg>
        <pc:graphicFrameChg chg="mod">
          <ac:chgData name="CAI JUN" userId="08ce88e1165b00db" providerId="LiveId" clId="{E5B2C523-FF1C-4F56-825D-EA18A0F59A77}" dt="2020-07-16T00:58:00.543" v="337" actId="1035"/>
          <ac:graphicFrameMkLst>
            <pc:docMk/>
            <pc:sldMk cId="2954395463" sldId="528"/>
            <ac:graphicFrameMk id="20" creationId="{9F7A8140-DAD0-4002-9368-52FEB40E2E99}"/>
          </ac:graphicFrameMkLst>
        </pc:graphicFrameChg>
        <pc:graphicFrameChg chg="mod">
          <ac:chgData name="CAI JUN" userId="08ce88e1165b00db" providerId="LiveId" clId="{E5B2C523-FF1C-4F56-825D-EA18A0F59A77}" dt="2020-07-16T00:58:07.136" v="344" actId="1035"/>
          <ac:graphicFrameMkLst>
            <pc:docMk/>
            <pc:sldMk cId="2954395463" sldId="528"/>
            <ac:graphicFrameMk id="22" creationId="{9DBC3F45-ABCE-4438-A854-BD03B32ADDA4}"/>
          </ac:graphicFrameMkLst>
        </pc:graphicFrameChg>
        <pc:graphicFrameChg chg="del">
          <ac:chgData name="CAI JUN" userId="08ce88e1165b00db" providerId="LiveId" clId="{E5B2C523-FF1C-4F56-825D-EA18A0F59A77}" dt="2020-07-16T00:52:43.714" v="232" actId="478"/>
          <ac:graphicFrameMkLst>
            <pc:docMk/>
            <pc:sldMk cId="2954395463" sldId="528"/>
            <ac:graphicFrameMk id="24" creationId="{21E88F7A-262E-4AB9-B34C-FD72EA8C9CAF}"/>
          </ac:graphicFrameMkLst>
        </pc:graphicFrameChg>
        <pc:graphicFrameChg chg="mod">
          <ac:chgData name="CAI JUN" userId="08ce88e1165b00db" providerId="LiveId" clId="{E5B2C523-FF1C-4F56-825D-EA18A0F59A77}" dt="2020-07-16T00:53:37.668" v="246"/>
          <ac:graphicFrameMkLst>
            <pc:docMk/>
            <pc:sldMk cId="2954395463" sldId="528"/>
            <ac:graphicFrameMk id="26" creationId="{692D3AD4-F3B7-4AB8-A47B-820D8165A887}"/>
          </ac:graphicFrameMkLst>
        </pc:graphicFrameChg>
        <pc:graphicFrameChg chg="mod">
          <ac:chgData name="CAI JUN" userId="08ce88e1165b00db" providerId="LiveId" clId="{E5B2C523-FF1C-4F56-825D-EA18A0F59A77}" dt="2020-07-16T00:52:44.261" v="233"/>
          <ac:graphicFrameMkLst>
            <pc:docMk/>
            <pc:sldMk cId="2954395463" sldId="528"/>
            <ac:graphicFrameMk id="30" creationId="{D695B855-BAE0-4898-BA30-262A129BE5BD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A5887148-F073-484C-A89B-F923ECA03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740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2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83BF0-D535-4612-AD33-6CBE8A859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52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1CF5A-0218-461C-84C2-B6EA4213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7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704EE-73A3-4B05-BD91-87F6E87CC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14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5AEF0-7F98-4FFF-9C8A-6B9B63F94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4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AB85-B302-422C-B5F5-BC4B40719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02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F19A9-29FD-4A76-A132-0965EEDA1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90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86FCE-592F-4B7D-A78C-063E1931F5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8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4BC54-752E-45A5-9B6F-B420850E4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86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7C724-C08D-4603-9992-D00F35C34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48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8A590-E7BF-4A12-839A-C92F52FB2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02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22B3-4014-4AC0-B326-917F4370CE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46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B68D892-BB93-4688-938E-6C841B6834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1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16000" y="1746250"/>
            <a:ext cx="71120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17-8  </a:t>
            </a:r>
            <a:b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浓差电池和液接电势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1922463" y="3905250"/>
            <a:ext cx="52990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Concentration Cell and Liquid-Junction Potential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837802"/>
              </p:ext>
            </p:extLst>
          </p:nvPr>
        </p:nvGraphicFramePr>
        <p:xfrm>
          <a:off x="334354" y="1420320"/>
          <a:ext cx="8550952" cy="109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352680" imgH="431640" progId="Equation.DSMT4">
                  <p:embed/>
                </p:oleObj>
              </mc:Choice>
              <mc:Fallback>
                <p:oleObj name="Equation" r:id="rId3" imgW="3352680" imgH="431640" progId="Equation.DSMT4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54" y="1420320"/>
                        <a:ext cx="8550952" cy="1096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63459" y="263286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8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231722"/>
              </p:ext>
            </p:extLst>
          </p:nvPr>
        </p:nvGraphicFramePr>
        <p:xfrm>
          <a:off x="2466975" y="2592854"/>
          <a:ext cx="3905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562040" imgH="241200" progId="Equation.DSMT4">
                  <p:embed/>
                </p:oleObj>
              </mc:Choice>
              <mc:Fallback>
                <p:oleObj name="Equation" r:id="rId5" imgW="1562040" imgH="241200" progId="Equation.DSMT4">
                  <p:embed/>
                  <p:pic>
                    <p:nvPicPr>
                      <p:cNvPr id="471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592854"/>
                        <a:ext cx="3905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93659"/>
              </p:ext>
            </p:extLst>
          </p:nvPr>
        </p:nvGraphicFramePr>
        <p:xfrm>
          <a:off x="1685563" y="3272448"/>
          <a:ext cx="6181152" cy="262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692080" imgH="1143000" progId="Equation.DSMT4">
                  <p:embed/>
                </p:oleObj>
              </mc:Choice>
              <mc:Fallback>
                <p:oleObj name="Equation" r:id="rId7" imgW="2692080" imgH="1143000" progId="Equation.DSMT4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563" y="3272448"/>
                        <a:ext cx="6181152" cy="2622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3459" y="754908"/>
            <a:ext cx="822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计算下列电池在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时电池反应的电势。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69900" y="493713"/>
            <a:ext cx="847248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无液接电势的溶液浓差电池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(solution concentration cells with liquid-junction potential avoided)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09129" y="2233613"/>
            <a:ext cx="6302468" cy="1846262"/>
            <a:chOff x="1309129" y="1531858"/>
            <a:chExt cx="6302468" cy="1846262"/>
          </a:xfrm>
        </p:grpSpPr>
        <p:graphicFrame>
          <p:nvGraphicFramePr>
            <p:cNvPr id="3789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8735090"/>
                </p:ext>
              </p:extLst>
            </p:nvPr>
          </p:nvGraphicFramePr>
          <p:xfrm>
            <a:off x="6600825" y="2827258"/>
            <a:ext cx="99536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419040" imgH="228600" progId="Equation.DSMT4">
                    <p:embed/>
                  </p:oleObj>
                </mc:Choice>
                <mc:Fallback>
                  <p:oleObj name="Equation" r:id="rId3" imgW="419040" imgH="228600" progId="Equation.DSMT4">
                    <p:embed/>
                    <p:pic>
                      <p:nvPicPr>
                        <p:cNvPr id="3789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825" y="2827258"/>
                          <a:ext cx="995363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2135826"/>
                </p:ext>
              </p:extLst>
            </p:nvPr>
          </p:nvGraphicFramePr>
          <p:xfrm>
            <a:off x="2973388" y="2820908"/>
            <a:ext cx="2973387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1218960" imgH="228600" progId="Equation.DSMT4">
                    <p:embed/>
                  </p:oleObj>
                </mc:Choice>
                <mc:Fallback>
                  <p:oleObj name="Equation" r:id="rId5" imgW="1218960" imgH="228600" progId="Equation.DSMT4">
                    <p:embed/>
                    <p:pic>
                      <p:nvPicPr>
                        <p:cNvPr id="4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388" y="2820908"/>
                          <a:ext cx="2973387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1790133"/>
                </p:ext>
              </p:extLst>
            </p:nvPr>
          </p:nvGraphicFramePr>
          <p:xfrm>
            <a:off x="2371725" y="1531858"/>
            <a:ext cx="4638675" cy="620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1993680" imgH="266400" progId="Equation.DSMT4">
                    <p:embed/>
                  </p:oleObj>
                </mc:Choice>
                <mc:Fallback>
                  <p:oleObj name="Equation" r:id="rId7" imgW="1993680" imgH="266400" progId="Equation.DSMT4">
                    <p:embed/>
                    <p:pic>
                      <p:nvPicPr>
                        <p:cNvPr id="49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725" y="1531858"/>
                          <a:ext cx="4638675" cy="620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4169961"/>
                </p:ext>
              </p:extLst>
            </p:nvPr>
          </p:nvGraphicFramePr>
          <p:xfrm>
            <a:off x="2357438" y="2103358"/>
            <a:ext cx="4697412" cy="620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9" imgW="2019240" imgH="266400" progId="Equation.DSMT4">
                    <p:embed/>
                  </p:oleObj>
                </mc:Choice>
                <mc:Fallback>
                  <p:oleObj name="Equation" r:id="rId9" imgW="2019240" imgH="266400" progId="Equation.DSMT4">
                    <p:embed/>
                    <p:pic>
                      <p:nvPicPr>
                        <p:cNvPr id="5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38" y="2103358"/>
                          <a:ext cx="4697412" cy="620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 bwMode="auto">
            <a:xfrm>
              <a:off x="1309129" y="2724002"/>
              <a:ext cx="63024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本框 6"/>
            <p:cNvSpPr txBox="1"/>
            <p:nvPr/>
          </p:nvSpPr>
          <p:spPr>
            <a:xfrm>
              <a:off x="1501274" y="2026322"/>
              <a:ext cx="606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723898" y="1351971"/>
            <a:ext cx="8218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用两个完整的氧化</a:t>
            </a:r>
            <a:r>
              <a:rPr lang="en-US" altLang="zh-CN" sz="2800" b="1" dirty="0">
                <a:solidFill>
                  <a:srgbClr val="0000FF"/>
                </a:solidFill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</a:rPr>
              <a:t>还原反应组合出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zh-CN" altLang="en-US" sz="2800" b="1" dirty="0">
                <a:solidFill>
                  <a:srgbClr val="0000FF"/>
                </a:solidFill>
              </a:rPr>
              <a:t>扩散过程，每个氧化</a:t>
            </a:r>
            <a:r>
              <a:rPr lang="en-US" altLang="zh-CN" sz="2800" b="1" dirty="0">
                <a:solidFill>
                  <a:srgbClr val="0000FF"/>
                </a:solidFill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</a:rPr>
              <a:t>还原反应对应一个原电池：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50886" y="4070627"/>
            <a:ext cx="767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第一个反应对应原电池：</a:t>
            </a:r>
          </a:p>
        </p:txBody>
      </p:sp>
      <p:graphicFrame>
        <p:nvGraphicFramePr>
          <p:cNvPr id="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28365"/>
              </p:ext>
            </p:extLst>
          </p:nvPr>
        </p:nvGraphicFramePr>
        <p:xfrm>
          <a:off x="2054225" y="4554538"/>
          <a:ext cx="5238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2171520" imgH="228600" progId="Equation.DSMT4">
                  <p:embed/>
                </p:oleObj>
              </mc:Choice>
              <mc:Fallback>
                <p:oleObj name="Equation" r:id="rId11" imgW="2171520" imgH="228600" progId="Equation.DSMT4">
                  <p:embed/>
                  <p:pic>
                    <p:nvPicPr>
                      <p:cNvPr id="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554538"/>
                        <a:ext cx="5238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765058" y="5094894"/>
            <a:ext cx="767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第二个反应对应原电池：</a:t>
            </a:r>
          </a:p>
        </p:txBody>
      </p:sp>
      <p:graphicFrame>
        <p:nvGraphicFramePr>
          <p:cNvPr id="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150200"/>
              </p:ext>
            </p:extLst>
          </p:nvPr>
        </p:nvGraphicFramePr>
        <p:xfrm>
          <a:off x="2022475" y="5578475"/>
          <a:ext cx="52800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2209680" imgH="228600" progId="Equation.DSMT4">
                  <p:embed/>
                </p:oleObj>
              </mc:Choice>
              <mc:Fallback>
                <p:oleObj name="Equation" r:id="rId13" imgW="2209680" imgH="228600" progId="Equation.DSMT4">
                  <p:embed/>
                  <p:pic>
                    <p:nvPicPr>
                      <p:cNvPr id="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5578475"/>
                        <a:ext cx="52800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文本框 59"/>
          <p:cNvSpPr txBox="1"/>
          <p:nvPr/>
        </p:nvSpPr>
        <p:spPr>
          <a:xfrm>
            <a:off x="765058" y="6055025"/>
            <a:ext cx="767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将两个原电池串联，电池组总反应即扩散过程。</a:t>
            </a:r>
          </a:p>
        </p:txBody>
      </p:sp>
    </p:spTree>
    <p:extLst>
      <p:ext uri="{BB962C8B-B14F-4D97-AF65-F5344CB8AC3E}">
        <p14:creationId xmlns:p14="http://schemas.microsoft.com/office/powerpoint/2010/main" val="2156540379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69900" y="493713"/>
            <a:ext cx="847248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无液接电势的溶液浓差电池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(solution concentration cells with liquid-junction potential avoided)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789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46331"/>
              </p:ext>
            </p:extLst>
          </p:nvPr>
        </p:nvGraphicFramePr>
        <p:xfrm>
          <a:off x="7743825" y="1822450"/>
          <a:ext cx="995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378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25" y="1822450"/>
                        <a:ext cx="9953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387081"/>
              </p:ext>
            </p:extLst>
          </p:nvPr>
        </p:nvGraphicFramePr>
        <p:xfrm>
          <a:off x="2387600" y="3095625"/>
          <a:ext cx="46370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993680" imgH="266400" progId="Equation.DSMT4">
                  <p:embed/>
                </p:oleObj>
              </mc:Choice>
              <mc:Fallback>
                <p:oleObj name="Equation" r:id="rId5" imgW="1993680" imgH="266400" progId="Equation.DSMT4">
                  <p:embed/>
                  <p:pic>
                    <p:nvPicPr>
                      <p:cNvPr id="327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095625"/>
                        <a:ext cx="463708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1435843" y="3173276"/>
            <a:ext cx="438150" cy="438150"/>
            <a:chOff x="1097" y="3242"/>
            <a:chExt cx="276" cy="276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097" y="3242"/>
              <a:ext cx="276" cy="2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  <a:effectLst>
              <a:prstShdw prst="shdw17" dist="17961" dir="2700000">
                <a:srgbClr val="5C3D1F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140" y="3384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" name="Group 10"/>
          <p:cNvGrpSpPr>
            <a:grpSpLocks/>
          </p:cNvGrpSpPr>
          <p:nvPr/>
        </p:nvGrpSpPr>
        <p:grpSpPr bwMode="auto">
          <a:xfrm>
            <a:off x="1435843" y="3847028"/>
            <a:ext cx="438150" cy="438150"/>
            <a:chOff x="473" y="1401"/>
            <a:chExt cx="276" cy="276"/>
          </a:xfrm>
        </p:grpSpPr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473" y="1401"/>
              <a:ext cx="276" cy="2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  <a:effectLst>
              <a:prstShdw prst="shdw17" dist="17961" dir="2700000">
                <a:srgbClr val="5C3D1F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516" y="1543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rot="16200000">
              <a:off x="518" y="1538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60607"/>
              </p:ext>
            </p:extLst>
          </p:nvPr>
        </p:nvGraphicFramePr>
        <p:xfrm>
          <a:off x="2374900" y="3762375"/>
          <a:ext cx="46974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019240" imgH="266400" progId="Equation.DSMT4">
                  <p:embed/>
                </p:oleObj>
              </mc:Choice>
              <mc:Fallback>
                <p:oleObj name="Equation" r:id="rId7" imgW="2019240" imgH="266400" progId="Equation.DSMT4">
                  <p:embed/>
                  <p:pic>
                    <p:nvPicPr>
                      <p:cNvPr id="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762375"/>
                        <a:ext cx="46974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232608" y="1382713"/>
            <a:ext cx="6215963" cy="1625600"/>
            <a:chOff x="1232608" y="1552840"/>
            <a:chExt cx="6215963" cy="1625600"/>
          </a:xfrm>
        </p:grpSpPr>
        <p:graphicFrame>
          <p:nvGraphicFramePr>
            <p:cNvPr id="2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612572"/>
                </p:ext>
              </p:extLst>
            </p:nvPr>
          </p:nvGraphicFramePr>
          <p:xfrm>
            <a:off x="1427163" y="1552840"/>
            <a:ext cx="5762625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9" imgW="2171520" imgH="228600" progId="Equation.DSMT4">
                    <p:embed/>
                  </p:oleObj>
                </mc:Choice>
                <mc:Fallback>
                  <p:oleObj name="Equation" r:id="rId9" imgW="2171520" imgH="228600" progId="Equation.DSMT4">
                    <p:embed/>
                    <p:pic>
                      <p:nvPicPr>
                        <p:cNvPr id="2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163" y="1552840"/>
                          <a:ext cx="5762625" cy="60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3619446"/>
                </p:ext>
              </p:extLst>
            </p:nvPr>
          </p:nvGraphicFramePr>
          <p:xfrm>
            <a:off x="1443038" y="2576777"/>
            <a:ext cx="5862637" cy="601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11" imgW="2209680" imgH="228600" progId="Equation.DSMT4">
                    <p:embed/>
                  </p:oleObj>
                </mc:Choice>
                <mc:Fallback>
                  <p:oleObj name="Equation" r:id="rId11" imgW="2209680" imgH="228600" progId="Equation.DSMT4">
                    <p:embed/>
                    <p:pic>
                      <p:nvPicPr>
                        <p:cNvPr id="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038" y="2576777"/>
                          <a:ext cx="5862637" cy="601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任意多边形 6"/>
            <p:cNvSpPr/>
            <p:nvPr/>
          </p:nvSpPr>
          <p:spPr bwMode="auto">
            <a:xfrm>
              <a:off x="1232608" y="1828769"/>
              <a:ext cx="6215963" cy="1031386"/>
            </a:xfrm>
            <a:custGeom>
              <a:avLst/>
              <a:gdLst>
                <a:gd name="connsiteX0" fmla="*/ 107094 w 6215963"/>
                <a:gd name="connsiteY0" fmla="*/ 1031386 h 1031386"/>
                <a:gd name="connsiteX1" fmla="*/ 53932 w 6215963"/>
                <a:gd name="connsiteY1" fmla="*/ 978223 h 1031386"/>
                <a:gd name="connsiteX2" fmla="*/ 22034 w 6215963"/>
                <a:gd name="connsiteY2" fmla="*/ 925060 h 1031386"/>
                <a:gd name="connsiteX3" fmla="*/ 769 w 6215963"/>
                <a:gd name="connsiteY3" fmla="*/ 840000 h 1031386"/>
                <a:gd name="connsiteX4" fmla="*/ 11401 w 6215963"/>
                <a:gd name="connsiteY4" fmla="*/ 776205 h 1031386"/>
                <a:gd name="connsiteX5" fmla="*/ 43299 w 6215963"/>
                <a:gd name="connsiteY5" fmla="*/ 744307 h 1031386"/>
                <a:gd name="connsiteX6" fmla="*/ 64564 w 6215963"/>
                <a:gd name="connsiteY6" fmla="*/ 712409 h 1031386"/>
                <a:gd name="connsiteX7" fmla="*/ 213420 w 6215963"/>
                <a:gd name="connsiteY7" fmla="*/ 680512 h 1031386"/>
                <a:gd name="connsiteX8" fmla="*/ 500499 w 6215963"/>
                <a:gd name="connsiteY8" fmla="*/ 648614 h 1031386"/>
                <a:gd name="connsiteX9" fmla="*/ 691885 w 6215963"/>
                <a:gd name="connsiteY9" fmla="*/ 627349 h 1031386"/>
                <a:gd name="connsiteX10" fmla="*/ 893904 w 6215963"/>
                <a:gd name="connsiteY10" fmla="*/ 595451 h 1031386"/>
                <a:gd name="connsiteX11" fmla="*/ 936434 w 6215963"/>
                <a:gd name="connsiteY11" fmla="*/ 584819 h 1031386"/>
                <a:gd name="connsiteX12" fmla="*/ 1893364 w 6215963"/>
                <a:gd name="connsiteY12" fmla="*/ 552921 h 1031386"/>
                <a:gd name="connsiteX13" fmla="*/ 2020955 w 6215963"/>
                <a:gd name="connsiteY13" fmla="*/ 542288 h 1031386"/>
                <a:gd name="connsiteX14" fmla="*/ 2084750 w 6215963"/>
                <a:gd name="connsiteY14" fmla="*/ 531656 h 1031386"/>
                <a:gd name="connsiteX15" fmla="*/ 3318127 w 6215963"/>
                <a:gd name="connsiteY15" fmla="*/ 521023 h 1031386"/>
                <a:gd name="connsiteX16" fmla="*/ 3552043 w 6215963"/>
                <a:gd name="connsiteY16" fmla="*/ 499758 h 1031386"/>
                <a:gd name="connsiteX17" fmla="*/ 3594573 w 6215963"/>
                <a:gd name="connsiteY17" fmla="*/ 489126 h 1031386"/>
                <a:gd name="connsiteX18" fmla="*/ 4817318 w 6215963"/>
                <a:gd name="connsiteY18" fmla="*/ 478493 h 1031386"/>
                <a:gd name="connsiteX19" fmla="*/ 5455271 w 6215963"/>
                <a:gd name="connsiteY19" fmla="*/ 478493 h 1031386"/>
                <a:gd name="connsiteX20" fmla="*/ 5838043 w 6215963"/>
                <a:gd name="connsiteY20" fmla="*/ 467860 h 1031386"/>
                <a:gd name="connsiteX21" fmla="*/ 5923104 w 6215963"/>
                <a:gd name="connsiteY21" fmla="*/ 457228 h 1031386"/>
                <a:gd name="connsiteX22" fmla="*/ 6018797 w 6215963"/>
                <a:gd name="connsiteY22" fmla="*/ 446595 h 1031386"/>
                <a:gd name="connsiteX23" fmla="*/ 6071959 w 6215963"/>
                <a:gd name="connsiteY23" fmla="*/ 425330 h 1031386"/>
                <a:gd name="connsiteX24" fmla="*/ 6103857 w 6215963"/>
                <a:gd name="connsiteY24" fmla="*/ 414698 h 1031386"/>
                <a:gd name="connsiteX25" fmla="*/ 6146387 w 6215963"/>
                <a:gd name="connsiteY25" fmla="*/ 393433 h 1031386"/>
                <a:gd name="connsiteX26" fmla="*/ 6188918 w 6215963"/>
                <a:gd name="connsiteY26" fmla="*/ 382800 h 1031386"/>
                <a:gd name="connsiteX27" fmla="*/ 6199550 w 6215963"/>
                <a:gd name="connsiteY27" fmla="*/ 159516 h 1031386"/>
                <a:gd name="connsiteX28" fmla="*/ 6157020 w 6215963"/>
                <a:gd name="connsiteY28" fmla="*/ 106353 h 1031386"/>
                <a:gd name="connsiteX29" fmla="*/ 6146387 w 6215963"/>
                <a:gd name="connsiteY29" fmla="*/ 74456 h 1031386"/>
                <a:gd name="connsiteX30" fmla="*/ 6093225 w 6215963"/>
                <a:gd name="connsiteY30" fmla="*/ 21293 h 1031386"/>
                <a:gd name="connsiteX31" fmla="*/ 6040062 w 6215963"/>
                <a:gd name="connsiteY31" fmla="*/ 10660 h 1031386"/>
                <a:gd name="connsiteX32" fmla="*/ 5997532 w 6215963"/>
                <a:gd name="connsiteY32" fmla="*/ 28 h 103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215963" h="1031386">
                  <a:moveTo>
                    <a:pt x="107094" y="1031386"/>
                  </a:moveTo>
                  <a:cubicBezTo>
                    <a:pt x="89373" y="1013665"/>
                    <a:pt x="68969" y="998272"/>
                    <a:pt x="53932" y="978223"/>
                  </a:cubicBezTo>
                  <a:cubicBezTo>
                    <a:pt x="-28889" y="867794"/>
                    <a:pt x="112958" y="1015988"/>
                    <a:pt x="22034" y="925060"/>
                  </a:cubicBezTo>
                  <a:cubicBezTo>
                    <a:pt x="14946" y="896707"/>
                    <a:pt x="-4035" y="868828"/>
                    <a:pt x="769" y="840000"/>
                  </a:cubicBezTo>
                  <a:cubicBezTo>
                    <a:pt x="4313" y="818735"/>
                    <a:pt x="2645" y="795905"/>
                    <a:pt x="11401" y="776205"/>
                  </a:cubicBezTo>
                  <a:cubicBezTo>
                    <a:pt x="17508" y="762464"/>
                    <a:pt x="33673" y="755859"/>
                    <a:pt x="43299" y="744307"/>
                  </a:cubicBezTo>
                  <a:cubicBezTo>
                    <a:pt x="51480" y="734490"/>
                    <a:pt x="54165" y="719837"/>
                    <a:pt x="64564" y="712409"/>
                  </a:cubicBezTo>
                  <a:cubicBezTo>
                    <a:pt x="103489" y="684605"/>
                    <a:pt x="172806" y="684204"/>
                    <a:pt x="213420" y="680512"/>
                  </a:cubicBezTo>
                  <a:cubicBezTo>
                    <a:pt x="452273" y="658798"/>
                    <a:pt x="250953" y="684263"/>
                    <a:pt x="500499" y="648614"/>
                  </a:cubicBezTo>
                  <a:cubicBezTo>
                    <a:pt x="591429" y="618303"/>
                    <a:pt x="480873" y="652174"/>
                    <a:pt x="691885" y="627349"/>
                  </a:cubicBezTo>
                  <a:cubicBezTo>
                    <a:pt x="759592" y="619384"/>
                    <a:pt x="827765" y="611985"/>
                    <a:pt x="893904" y="595451"/>
                  </a:cubicBezTo>
                  <a:cubicBezTo>
                    <a:pt x="908081" y="591907"/>
                    <a:pt x="921848" y="585712"/>
                    <a:pt x="936434" y="584819"/>
                  </a:cubicBezTo>
                  <a:cubicBezTo>
                    <a:pt x="1299884" y="562567"/>
                    <a:pt x="1529475" y="561007"/>
                    <a:pt x="1893364" y="552921"/>
                  </a:cubicBezTo>
                  <a:cubicBezTo>
                    <a:pt x="1935894" y="549377"/>
                    <a:pt x="1978538" y="547001"/>
                    <a:pt x="2020955" y="542288"/>
                  </a:cubicBezTo>
                  <a:cubicBezTo>
                    <a:pt x="2042381" y="539907"/>
                    <a:pt x="2063195" y="532009"/>
                    <a:pt x="2084750" y="531656"/>
                  </a:cubicBezTo>
                  <a:lnTo>
                    <a:pt x="3318127" y="521023"/>
                  </a:lnTo>
                  <a:cubicBezTo>
                    <a:pt x="3352876" y="518127"/>
                    <a:pt x="3510362" y="505712"/>
                    <a:pt x="3552043" y="499758"/>
                  </a:cubicBezTo>
                  <a:cubicBezTo>
                    <a:pt x="3566509" y="497691"/>
                    <a:pt x="3579962" y="489372"/>
                    <a:pt x="3594573" y="489126"/>
                  </a:cubicBezTo>
                  <a:lnTo>
                    <a:pt x="4817318" y="478493"/>
                  </a:lnTo>
                  <a:cubicBezTo>
                    <a:pt x="5088101" y="439808"/>
                    <a:pt x="4788952" y="478493"/>
                    <a:pt x="5455271" y="478493"/>
                  </a:cubicBezTo>
                  <a:cubicBezTo>
                    <a:pt x="5582911" y="478493"/>
                    <a:pt x="5710452" y="471404"/>
                    <a:pt x="5838043" y="467860"/>
                  </a:cubicBezTo>
                  <a:lnTo>
                    <a:pt x="5923104" y="457228"/>
                  </a:lnTo>
                  <a:cubicBezTo>
                    <a:pt x="5954978" y="453478"/>
                    <a:pt x="5987415" y="453320"/>
                    <a:pt x="6018797" y="446595"/>
                  </a:cubicBezTo>
                  <a:cubicBezTo>
                    <a:pt x="6037459" y="442596"/>
                    <a:pt x="6054088" y="432031"/>
                    <a:pt x="6071959" y="425330"/>
                  </a:cubicBezTo>
                  <a:cubicBezTo>
                    <a:pt x="6082453" y="421395"/>
                    <a:pt x="6093555" y="419113"/>
                    <a:pt x="6103857" y="414698"/>
                  </a:cubicBezTo>
                  <a:cubicBezTo>
                    <a:pt x="6118425" y="408454"/>
                    <a:pt x="6131546" y="398998"/>
                    <a:pt x="6146387" y="393433"/>
                  </a:cubicBezTo>
                  <a:cubicBezTo>
                    <a:pt x="6160070" y="388302"/>
                    <a:pt x="6174741" y="386344"/>
                    <a:pt x="6188918" y="382800"/>
                  </a:cubicBezTo>
                  <a:cubicBezTo>
                    <a:pt x="6221932" y="283759"/>
                    <a:pt x="6223798" y="305000"/>
                    <a:pt x="6199550" y="159516"/>
                  </a:cubicBezTo>
                  <a:cubicBezTo>
                    <a:pt x="6196868" y="143423"/>
                    <a:pt x="6168380" y="117714"/>
                    <a:pt x="6157020" y="106353"/>
                  </a:cubicBezTo>
                  <a:cubicBezTo>
                    <a:pt x="6153476" y="95721"/>
                    <a:pt x="6151399" y="84480"/>
                    <a:pt x="6146387" y="74456"/>
                  </a:cubicBezTo>
                  <a:cubicBezTo>
                    <a:pt x="6134391" y="50465"/>
                    <a:pt x="6119398" y="31108"/>
                    <a:pt x="6093225" y="21293"/>
                  </a:cubicBezTo>
                  <a:cubicBezTo>
                    <a:pt x="6076304" y="14947"/>
                    <a:pt x="6057594" y="15043"/>
                    <a:pt x="6040062" y="10660"/>
                  </a:cubicBezTo>
                  <a:cubicBezTo>
                    <a:pt x="5993051" y="-1093"/>
                    <a:pt x="6023088" y="28"/>
                    <a:pt x="5997532" y="28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7" name="Group 24"/>
          <p:cNvGrpSpPr>
            <a:grpSpLocks/>
          </p:cNvGrpSpPr>
          <p:nvPr/>
        </p:nvGrpSpPr>
        <p:grpSpPr bwMode="auto">
          <a:xfrm>
            <a:off x="938214" y="5187509"/>
            <a:ext cx="7326313" cy="1352550"/>
            <a:chOff x="591" y="3096"/>
            <a:chExt cx="4615" cy="852"/>
          </a:xfrm>
        </p:grpSpPr>
        <p:sp>
          <p:nvSpPr>
            <p:cNvPr id="41" name="AutoShape 17"/>
            <p:cNvSpPr>
              <a:spLocks noChangeArrowheads="1"/>
            </p:cNvSpPr>
            <p:nvPr/>
          </p:nvSpPr>
          <p:spPr bwMode="auto">
            <a:xfrm>
              <a:off x="591" y="3096"/>
              <a:ext cx="4615" cy="8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6326751"/>
                </p:ext>
              </p:extLst>
            </p:nvPr>
          </p:nvGraphicFramePr>
          <p:xfrm>
            <a:off x="767" y="3184"/>
            <a:ext cx="4265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13" imgW="2908080" imgH="431640" progId="Equation.DSMT4">
                    <p:embed/>
                  </p:oleObj>
                </mc:Choice>
                <mc:Fallback>
                  <p:oleObj name="Equation" r:id="rId13" imgW="2908080" imgH="431640" progId="Equation.DSMT4">
                    <p:embed/>
                    <p:pic>
                      <p:nvPicPr>
                        <p:cNvPr id="4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184"/>
                          <a:ext cx="4265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7"/>
          <p:cNvGrpSpPr>
            <a:grpSpLocks/>
          </p:cNvGrpSpPr>
          <p:nvPr/>
        </p:nvGrpSpPr>
        <p:grpSpPr bwMode="auto">
          <a:xfrm>
            <a:off x="758895" y="1464981"/>
            <a:ext cx="438150" cy="438150"/>
            <a:chOff x="1097" y="3242"/>
            <a:chExt cx="276" cy="276"/>
          </a:xfrm>
        </p:grpSpPr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1097" y="3242"/>
              <a:ext cx="276" cy="2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  <a:effectLst>
              <a:prstShdw prst="shdw17" dist="17961" dir="2700000">
                <a:srgbClr val="5C3D1F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140" y="3384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10"/>
          <p:cNvGrpSpPr>
            <a:grpSpLocks/>
          </p:cNvGrpSpPr>
          <p:nvPr/>
        </p:nvGrpSpPr>
        <p:grpSpPr bwMode="auto">
          <a:xfrm>
            <a:off x="7557399" y="2478448"/>
            <a:ext cx="438150" cy="438150"/>
            <a:chOff x="473" y="1401"/>
            <a:chExt cx="276" cy="276"/>
          </a:xfrm>
        </p:grpSpPr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473" y="1401"/>
              <a:ext cx="276" cy="2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  <a:effectLst>
              <a:prstShdw prst="shdw17" dist="17961" dir="2700000">
                <a:srgbClr val="5C3D1F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516" y="1543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rot="16200000">
              <a:off x="518" y="1538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65837"/>
              </p:ext>
            </p:extLst>
          </p:nvPr>
        </p:nvGraphicFramePr>
        <p:xfrm>
          <a:off x="2962275" y="4576763"/>
          <a:ext cx="29733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1218960" imgH="228600" progId="Equation.DSMT4">
                  <p:embed/>
                </p:oleObj>
              </mc:Choice>
              <mc:Fallback>
                <p:oleObj name="Equation" r:id="rId15" imgW="1218960" imgH="228600" progId="Equation.DSMT4">
                  <p:embed/>
                  <p:pic>
                    <p:nvPicPr>
                      <p:cNvPr id="5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4576763"/>
                        <a:ext cx="29733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连接符 50"/>
          <p:cNvCxnSpPr/>
          <p:nvPr/>
        </p:nvCxnSpPr>
        <p:spPr bwMode="auto">
          <a:xfrm>
            <a:off x="1146103" y="4467743"/>
            <a:ext cx="63024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593927"/>
              </p:ext>
            </p:extLst>
          </p:nvPr>
        </p:nvGraphicFramePr>
        <p:xfrm>
          <a:off x="7680325" y="3454400"/>
          <a:ext cx="7540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317160" imgH="164880" progId="Equation.DSMT4">
                  <p:embed/>
                </p:oleObj>
              </mc:Choice>
              <mc:Fallback>
                <p:oleObj name="Equation" r:id="rId17" imgW="317160" imgH="164880" progId="Equation.DSMT4">
                  <p:embed/>
                  <p:pic>
                    <p:nvPicPr>
                      <p:cNvPr id="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3454400"/>
                        <a:ext cx="7540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914207" y="206368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导线</a:t>
            </a:r>
          </a:p>
        </p:txBody>
      </p:sp>
    </p:spTree>
    <p:extLst>
      <p:ext uri="{BB962C8B-B14F-4D97-AF65-F5344CB8AC3E}">
        <p14:creationId xmlns:p14="http://schemas.microsoft.com/office/powerpoint/2010/main" val="6985046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3900" y="1128686"/>
            <a:ext cx="8026696" cy="4382738"/>
            <a:chOff x="702634" y="958565"/>
            <a:chExt cx="8026696" cy="4382738"/>
          </a:xfrm>
        </p:grpSpPr>
        <p:sp>
          <p:nvSpPr>
            <p:cNvPr id="3" name="文本框 2"/>
            <p:cNvSpPr txBox="1"/>
            <p:nvPr/>
          </p:nvSpPr>
          <p:spPr>
            <a:xfrm>
              <a:off x="702634" y="958565"/>
              <a:ext cx="8026696" cy="438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一定温度压力下，</a:t>
              </a:r>
              <a:endParaRPr lang="en-US" altLang="zh-CN" sz="28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28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28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扩散过程是自发过程，</a:t>
              </a:r>
              <a:r>
                <a:rPr lang="en-US" altLang="zh-CN" sz="2800" dirty="0">
                  <a:solidFill>
                    <a:srgbClr val="FF0000"/>
                  </a:solidFill>
                  <a:latin typeface="Symbol" panose="05050102010706020507" pitchFamily="18" charset="2"/>
                </a:rPr>
                <a:t>D</a:t>
              </a: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8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0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，设计特定装置，就可以利用扩散过程输出非体积功。</a:t>
              </a:r>
              <a:endParaRPr lang="en-US" altLang="zh-CN" sz="28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将扩散过程设计成电池反应时，由于扩散是非氧化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-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还原反应，我们需要凑出多个氧化反应、还原反应或氧化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-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还原反应，以能够设计出原电池。</a:t>
              </a:r>
            </a:p>
          </p:txBody>
        </p:sp>
        <p:graphicFrame>
          <p:nvGraphicFramePr>
            <p:cNvPr id="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154203"/>
                </p:ext>
              </p:extLst>
            </p:nvPr>
          </p:nvGraphicFramePr>
          <p:xfrm>
            <a:off x="2491747" y="1730117"/>
            <a:ext cx="407670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612800" imgH="215640" progId="Equation.DSMT4">
                    <p:embed/>
                  </p:oleObj>
                </mc:Choice>
                <mc:Fallback>
                  <p:oleObj name="Equation" r:id="rId3" imgW="1612800" imgH="215640" progId="Equation.DSMT4">
                    <p:embed/>
                    <p:pic>
                      <p:nvPicPr>
                        <p:cNvPr id="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747" y="1730117"/>
                          <a:ext cx="4076700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0449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493056" y="1497164"/>
            <a:ext cx="7845425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反应方程式两边加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Ag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以凑出氧化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-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还原反应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495300" y="533400"/>
            <a:ext cx="7943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将下列扩散过程设计成电池，并写出其能斯特方程。</a:t>
            </a:r>
          </a:p>
        </p:txBody>
      </p:sp>
      <p:graphicFrame>
        <p:nvGraphicFramePr>
          <p:cNvPr id="269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698370"/>
              </p:ext>
            </p:extLst>
          </p:nvPr>
        </p:nvGraphicFramePr>
        <p:xfrm>
          <a:off x="3622675" y="3046413"/>
          <a:ext cx="2044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825480" imgH="241200" progId="Equation.DSMT4">
                  <p:embed/>
                </p:oleObj>
              </mc:Choice>
              <mc:Fallback>
                <p:oleObj name="Equation" r:id="rId3" imgW="825480" imgH="241200" progId="Equation.DSMT4">
                  <p:embed/>
                  <p:pic>
                    <p:nvPicPr>
                      <p:cNvPr id="269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3046413"/>
                        <a:ext cx="2044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40339"/>
              </p:ext>
            </p:extLst>
          </p:nvPr>
        </p:nvGraphicFramePr>
        <p:xfrm>
          <a:off x="2042580" y="4936983"/>
          <a:ext cx="4849290" cy="58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993680" imgH="241200" progId="Equation.DSMT4">
                  <p:embed/>
                </p:oleObj>
              </mc:Choice>
              <mc:Fallback>
                <p:oleObj name="Equation" r:id="rId5" imgW="1993680" imgH="241200" progId="Equation.DSMT4">
                  <p:embed/>
                  <p:pic>
                    <p:nvPicPr>
                      <p:cNvPr id="269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580" y="4936983"/>
                        <a:ext cx="4849290" cy="586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30144"/>
              </p:ext>
            </p:extLst>
          </p:nvPr>
        </p:nvGraphicFramePr>
        <p:xfrm>
          <a:off x="3328988" y="2527300"/>
          <a:ext cx="29384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206360" imgH="241200" progId="Equation.DSMT4">
                  <p:embed/>
                </p:oleObj>
              </mc:Choice>
              <mc:Fallback>
                <p:oleObj name="Equation" r:id="rId7" imgW="1206360" imgH="241200" progId="Equation.DSMT4">
                  <p:embed/>
                  <p:pic>
                    <p:nvPicPr>
                      <p:cNvPr id="2693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2527300"/>
                        <a:ext cx="29384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54457"/>
              </p:ext>
            </p:extLst>
          </p:nvPr>
        </p:nvGraphicFramePr>
        <p:xfrm>
          <a:off x="3224213" y="3805238"/>
          <a:ext cx="29400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206360" imgH="241200" progId="Equation.DSMT4">
                  <p:embed/>
                </p:oleObj>
              </mc:Choice>
              <mc:Fallback>
                <p:oleObj name="Equation" r:id="rId9" imgW="1206360" imgH="241200" progId="Equation.DSMT4">
                  <p:embed/>
                  <p:pic>
                    <p:nvPicPr>
                      <p:cNvPr id="2693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3805238"/>
                        <a:ext cx="29400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68843"/>
              </p:ext>
            </p:extLst>
          </p:nvPr>
        </p:nvGraphicFramePr>
        <p:xfrm>
          <a:off x="3679825" y="4330700"/>
          <a:ext cx="19510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799920" imgH="241200" progId="Equation.DSMT4">
                  <p:embed/>
                </p:oleObj>
              </mc:Choice>
              <mc:Fallback>
                <p:oleObj name="Equation" r:id="rId11" imgW="799920" imgH="241200" progId="Equation.DSMT4">
                  <p:embed/>
                  <p:pic>
                    <p:nvPicPr>
                      <p:cNvPr id="2693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4330700"/>
                        <a:ext cx="19510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562526"/>
              </p:ext>
            </p:extLst>
          </p:nvPr>
        </p:nvGraphicFramePr>
        <p:xfrm>
          <a:off x="3255963" y="5505450"/>
          <a:ext cx="23193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952200" imgH="431640" progId="Equation.DSMT4">
                  <p:embed/>
                </p:oleObj>
              </mc:Choice>
              <mc:Fallback>
                <p:oleObj name="Equation" r:id="rId13" imgW="952200" imgH="431640" progId="Equation.DSMT4">
                  <p:embed/>
                  <p:pic>
                    <p:nvPicPr>
                      <p:cNvPr id="2693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5505450"/>
                        <a:ext cx="231933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16693" y="2542114"/>
            <a:ext cx="25527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r>
              <a:rPr kumimoji="1" lang="zh-CN" altLang="en-US" sz="900" dirty="0">
                <a:latin typeface="Times New Roman" pitchFamily="18" charset="0"/>
              </a:rPr>
              <a:t>	</a:t>
            </a:r>
            <a:r>
              <a:rPr kumimoji="1" lang="zh-CN" altLang="en-US" sz="1100" dirty="0"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99200" y="5470336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溶液浓差电池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F7F1FB7-4385-4D86-B901-5ED716459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229506"/>
              </p:ext>
            </p:extLst>
          </p:nvPr>
        </p:nvGraphicFramePr>
        <p:xfrm>
          <a:off x="2272536" y="1014767"/>
          <a:ext cx="50133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2057400" imgH="241200" progId="Equation.DSMT4">
                  <p:embed/>
                </p:oleObj>
              </mc:Choice>
              <mc:Fallback>
                <p:oleObj name="Equation" r:id="rId15" imgW="2057400" imgH="2412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F7F1FB7-4385-4D86-B901-5ED716459D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536" y="1014767"/>
                        <a:ext cx="50133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>
            <a:extLst>
              <a:ext uri="{FF2B5EF4-FFF2-40B4-BE49-F238E27FC236}">
                <a16:creationId xmlns:a16="http://schemas.microsoft.com/office/drawing/2014/main" id="{EFCFF4CC-CCAD-4D0F-956B-EA56D319A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37099"/>
              </p:ext>
            </p:extLst>
          </p:nvPr>
        </p:nvGraphicFramePr>
        <p:xfrm>
          <a:off x="2146300" y="1944688"/>
          <a:ext cx="46418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7" imgW="1904760" imgH="241200" progId="Equation.DSMT4">
                  <p:embed/>
                </p:oleObj>
              </mc:Choice>
              <mc:Fallback>
                <p:oleObj name="Equation" r:id="rId17" imgW="1904760" imgH="241200" progId="Equation.DSMT4">
                  <p:embed/>
                  <p:pic>
                    <p:nvPicPr>
                      <p:cNvPr id="18" name="Object 16">
                        <a:extLst>
                          <a:ext uri="{FF2B5EF4-FFF2-40B4-BE49-F238E27FC236}">
                            <a16:creationId xmlns:a16="http://schemas.microsoft.com/office/drawing/2014/main" id="{EFCFF4CC-CCAD-4D0F-956B-EA56D319A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944688"/>
                        <a:ext cx="46418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041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 autoUpdateAnimBg="0"/>
      <p:bldP spid="15" grpId="0" autoUpdateAnimBg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535001" y="1497164"/>
            <a:ext cx="7845425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反应方程式两边加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H</a:t>
            </a:r>
            <a:r>
              <a:rPr kumimoji="1" lang="en-US" altLang="zh-CN" sz="2800" b="1" baseline="30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+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以凑出氧化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-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还原反应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495300" y="533400"/>
            <a:ext cx="7943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将下列扩散过程设计成电池，并写出其能斯特方程。</a:t>
            </a:r>
          </a:p>
        </p:txBody>
      </p:sp>
      <p:graphicFrame>
        <p:nvGraphicFramePr>
          <p:cNvPr id="268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37526"/>
              </p:ext>
            </p:extLst>
          </p:nvPr>
        </p:nvGraphicFramePr>
        <p:xfrm>
          <a:off x="3379788" y="3038475"/>
          <a:ext cx="29876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206360" imgH="253800" progId="Equation.DSMT4">
                  <p:embed/>
                </p:oleObj>
              </mc:Choice>
              <mc:Fallback>
                <p:oleObj name="Equation" r:id="rId3" imgW="1206360" imgH="253800" progId="Equation.DSMT4">
                  <p:embed/>
                  <p:pic>
                    <p:nvPicPr>
                      <p:cNvPr id="268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3038475"/>
                        <a:ext cx="29876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750982"/>
              </p:ext>
            </p:extLst>
          </p:nvPr>
        </p:nvGraphicFramePr>
        <p:xfrm>
          <a:off x="1549400" y="4957763"/>
          <a:ext cx="56356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234880" imgH="253800" progId="Equation.DSMT4">
                  <p:embed/>
                </p:oleObj>
              </mc:Choice>
              <mc:Fallback>
                <p:oleObj name="Equation" r:id="rId5" imgW="2234880" imgH="253800" progId="Equation.DSMT4">
                  <p:embed/>
                  <p:pic>
                    <p:nvPicPr>
                      <p:cNvPr id="268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957763"/>
                        <a:ext cx="56356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99043"/>
              </p:ext>
            </p:extLst>
          </p:nvPr>
        </p:nvGraphicFramePr>
        <p:xfrm>
          <a:off x="3135313" y="2509838"/>
          <a:ext cx="38989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600200" imgH="253800" progId="Equation.DSMT4">
                  <p:embed/>
                </p:oleObj>
              </mc:Choice>
              <mc:Fallback>
                <p:oleObj name="Equation" r:id="rId7" imgW="1600200" imgH="253800" progId="Equation.DSMT4">
                  <p:embed/>
                  <p:pic>
                    <p:nvPicPr>
                      <p:cNvPr id="2683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2509838"/>
                        <a:ext cx="38989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77558"/>
              </p:ext>
            </p:extLst>
          </p:nvPr>
        </p:nvGraphicFramePr>
        <p:xfrm>
          <a:off x="3136900" y="3783722"/>
          <a:ext cx="39909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638000" imgH="253800" progId="Equation.DSMT4">
                  <p:embed/>
                </p:oleObj>
              </mc:Choice>
              <mc:Fallback>
                <p:oleObj name="Equation" r:id="rId9" imgW="1638000" imgH="253800" progId="Equation.DSMT4">
                  <p:embed/>
                  <p:pic>
                    <p:nvPicPr>
                      <p:cNvPr id="268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3783722"/>
                        <a:ext cx="39909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152429"/>
              </p:ext>
            </p:extLst>
          </p:nvPr>
        </p:nvGraphicFramePr>
        <p:xfrm>
          <a:off x="3468688" y="4314825"/>
          <a:ext cx="309721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269720" imgH="253800" progId="Equation.DSMT4">
                  <p:embed/>
                </p:oleObj>
              </mc:Choice>
              <mc:Fallback>
                <p:oleObj name="Equation" r:id="rId11" imgW="1269720" imgH="253800" progId="Equation.DSMT4">
                  <p:embed/>
                  <p:pic>
                    <p:nvPicPr>
                      <p:cNvPr id="268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4314825"/>
                        <a:ext cx="309721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821829"/>
              </p:ext>
            </p:extLst>
          </p:nvPr>
        </p:nvGraphicFramePr>
        <p:xfrm>
          <a:off x="3267075" y="5597525"/>
          <a:ext cx="2381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977760" imgH="431640" progId="Equation.DSMT4">
                  <p:embed/>
                </p:oleObj>
              </mc:Choice>
              <mc:Fallback>
                <p:oleObj name="Equation" r:id="rId13" imgW="977760" imgH="431640" progId="Equation.DSMT4">
                  <p:embed/>
                  <p:pic>
                    <p:nvPicPr>
                      <p:cNvPr id="268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5597525"/>
                        <a:ext cx="23812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27326" y="2495675"/>
            <a:ext cx="25527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r>
              <a:rPr kumimoji="1" lang="zh-CN" altLang="en-US" sz="900" dirty="0">
                <a:latin typeface="Times New Roman" pitchFamily="18" charset="0"/>
              </a:rPr>
              <a:t>	</a:t>
            </a:r>
            <a:r>
              <a:rPr kumimoji="1" lang="zh-CN" altLang="en-US" sz="1100" dirty="0"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43688" y="5454673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电极浓差电池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5E58435A-2A35-456C-8547-38902CCE1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17358"/>
              </p:ext>
            </p:extLst>
          </p:nvPr>
        </p:nvGraphicFramePr>
        <p:xfrm>
          <a:off x="2330450" y="1944688"/>
          <a:ext cx="42703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1752480" imgH="241200" progId="Equation.DSMT4">
                  <p:embed/>
                </p:oleObj>
              </mc:Choice>
              <mc:Fallback>
                <p:oleObj name="Equation" r:id="rId15" imgW="1752480" imgH="241200" progId="Equation.DSMT4">
                  <p:embed/>
                  <p:pic>
                    <p:nvPicPr>
                      <p:cNvPr id="20" name="Object 16">
                        <a:extLst>
                          <a:ext uri="{FF2B5EF4-FFF2-40B4-BE49-F238E27FC236}">
                            <a16:creationId xmlns:a16="http://schemas.microsoft.com/office/drawing/2014/main" id="{5E58435A-2A35-456C-8547-38902CCE1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1944688"/>
                        <a:ext cx="42703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AB567F78-36A6-43A8-B859-DBA816D3C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434995"/>
              </p:ext>
            </p:extLst>
          </p:nvPr>
        </p:nvGraphicFramePr>
        <p:xfrm>
          <a:off x="2304138" y="1030288"/>
          <a:ext cx="4829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1981080" imgH="228600" progId="Equation.DSMT4">
                  <p:embed/>
                </p:oleObj>
              </mc:Choice>
              <mc:Fallback>
                <p:oleObj name="Equation" r:id="rId17" imgW="1981080" imgH="228600" progId="Equation.DSMT4">
                  <p:embed/>
                  <p:pic>
                    <p:nvPicPr>
                      <p:cNvPr id="22" name="Object 11">
                        <a:extLst>
                          <a:ext uri="{FF2B5EF4-FFF2-40B4-BE49-F238E27FC236}">
                            <a16:creationId xmlns:a16="http://schemas.microsoft.com/office/drawing/2014/main" id="{AB567F78-36A6-43A8-B859-DBA816D3CA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138" y="1030288"/>
                        <a:ext cx="48291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80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4" grpId="0" autoUpdateAnimBg="0"/>
      <p:bldP spid="15" grpId="0" autoUpdateAnimBg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4">
            <a:extLst>
              <a:ext uri="{FF2B5EF4-FFF2-40B4-BE49-F238E27FC236}">
                <a16:creationId xmlns:a16="http://schemas.microsoft.com/office/drawing/2014/main" id="{9F7A8140-DAD0-4002-9368-52FEB40E2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55677"/>
              </p:ext>
            </p:extLst>
          </p:nvPr>
        </p:nvGraphicFramePr>
        <p:xfrm>
          <a:off x="1711325" y="3100033"/>
          <a:ext cx="7200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251160" imgH="482400" progId="Equation.DSMT4">
                  <p:embed/>
                </p:oleObj>
              </mc:Choice>
              <mc:Fallback>
                <p:oleObj name="Equation" r:id="rId3" imgW="3251160" imgH="482400" progId="Equation.DSMT4">
                  <p:embed/>
                  <p:pic>
                    <p:nvPicPr>
                      <p:cNvPr id="20" name="Object 14">
                        <a:extLst>
                          <a:ext uri="{FF2B5EF4-FFF2-40B4-BE49-F238E27FC236}">
                            <a16:creationId xmlns:a16="http://schemas.microsoft.com/office/drawing/2014/main" id="{9F7A8140-DAD0-4002-9368-52FEB40E2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3100033"/>
                        <a:ext cx="7200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>
            <a:extLst>
              <a:ext uri="{FF2B5EF4-FFF2-40B4-BE49-F238E27FC236}">
                <a16:creationId xmlns:a16="http://schemas.microsoft.com/office/drawing/2014/main" id="{29954744-1FD5-43F2-9737-B7050014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53" y="2589822"/>
            <a:ext cx="8097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解法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根据电化学平衡条件中的反应平衡条件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0DBF12E-2FB8-4E86-9969-58E063A4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67" y="4170568"/>
            <a:ext cx="1256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同理，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E60381-7486-4B68-AA5B-BA3E14046F56}"/>
              </a:ext>
            </a:extLst>
          </p:cNvPr>
          <p:cNvGrpSpPr/>
          <p:nvPr/>
        </p:nvGrpSpPr>
        <p:grpSpPr>
          <a:xfrm>
            <a:off x="675853" y="674640"/>
            <a:ext cx="7710721" cy="1787745"/>
            <a:chOff x="675853" y="674640"/>
            <a:chExt cx="7710721" cy="1787745"/>
          </a:xfrm>
        </p:grpSpPr>
        <p:graphicFrame>
          <p:nvGraphicFramePr>
            <p:cNvPr id="16" name="Object 11">
              <a:extLst>
                <a:ext uri="{FF2B5EF4-FFF2-40B4-BE49-F238E27FC236}">
                  <a16:creationId xmlns:a16="http://schemas.microsoft.com/office/drawing/2014/main" id="{E76CEC79-CA40-47E0-90FA-95B94B9D9F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3012588"/>
                </p:ext>
              </p:extLst>
            </p:nvPr>
          </p:nvGraphicFramePr>
          <p:xfrm>
            <a:off x="2454275" y="728663"/>
            <a:ext cx="4548188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1866600" imgH="228600" progId="Equation.DSMT4">
                    <p:embed/>
                  </p:oleObj>
                </mc:Choice>
                <mc:Fallback>
                  <p:oleObj name="Equation" r:id="rId5" imgW="1866600" imgH="228600" progId="Equation.DSMT4">
                    <p:embed/>
                    <p:pic>
                      <p:nvPicPr>
                        <p:cNvPr id="16" name="Object 11">
                          <a:extLst>
                            <a:ext uri="{FF2B5EF4-FFF2-40B4-BE49-F238E27FC236}">
                              <a16:creationId xmlns:a16="http://schemas.microsoft.com/office/drawing/2014/main" id="{E76CEC79-CA40-47E0-90FA-95B94B9D9F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275" y="728663"/>
                          <a:ext cx="4548188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4">
              <a:extLst>
                <a:ext uri="{FF2B5EF4-FFF2-40B4-BE49-F238E27FC236}">
                  <a16:creationId xmlns:a16="http://schemas.microsoft.com/office/drawing/2014/main" id="{21E88F7A-262E-4AB9-B34C-FD72EA8C9C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2193155"/>
                </p:ext>
              </p:extLst>
            </p:nvPr>
          </p:nvGraphicFramePr>
          <p:xfrm>
            <a:off x="2086909" y="1936748"/>
            <a:ext cx="4455833" cy="52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1942920" imgH="228600" progId="Equation.DSMT4">
                    <p:embed/>
                  </p:oleObj>
                </mc:Choice>
                <mc:Fallback>
                  <p:oleObj name="Equation" r:id="rId7" imgW="1942920" imgH="228600" progId="Equation.DSMT4">
                    <p:embed/>
                    <p:pic>
                      <p:nvPicPr>
                        <p:cNvPr id="24" name="Object 14">
                          <a:extLst>
                            <a:ext uri="{FF2B5EF4-FFF2-40B4-BE49-F238E27FC236}">
                              <a16:creationId xmlns:a16="http://schemas.microsoft.com/office/drawing/2014/main" id="{21E88F7A-262E-4AB9-B34C-FD72EA8C9C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909" y="1936748"/>
                          <a:ext cx="4455833" cy="52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F3234002-3A3E-4CE8-995F-A17ED94ED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853" y="674640"/>
              <a:ext cx="1572398" cy="559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sym typeface="Wingdings" pitchFamily="2" charset="2"/>
                </a:rPr>
                <a:t>思考：</a:t>
              </a:r>
              <a:endPara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2FFD8A4-667A-40DC-A566-E9D9CF00D55D}"/>
                </a:ext>
              </a:extLst>
            </p:cNvPr>
            <p:cNvGrpSpPr/>
            <p:nvPr/>
          </p:nvGrpSpPr>
          <p:grpSpPr>
            <a:xfrm>
              <a:off x="832576" y="1268929"/>
              <a:ext cx="7553998" cy="628962"/>
              <a:chOff x="832576" y="1268929"/>
              <a:chExt cx="7553998" cy="628962"/>
            </a:xfrm>
          </p:grpSpPr>
          <p:sp>
            <p:nvSpPr>
              <p:cNvPr id="268294" name="Text Box 6"/>
              <p:cNvSpPr txBox="1">
                <a:spLocks noChangeArrowheads="1"/>
              </p:cNvSpPr>
              <p:nvPr/>
            </p:nvSpPr>
            <p:spPr bwMode="auto">
              <a:xfrm>
                <a:off x="2442872" y="1268929"/>
                <a:ext cx="5943702" cy="5598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  <a:sym typeface="Wingdings" pitchFamily="2" charset="2"/>
                  </a:rPr>
                  <a:t>，但上述过程不是恒压过程，</a:t>
                </a:r>
                <a:endPara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endParaRPr>
              </a:p>
            </p:txBody>
          </p:sp>
          <p:graphicFrame>
            <p:nvGraphicFramePr>
              <p:cNvPr id="27" name="Object 14">
                <a:extLst>
                  <a:ext uri="{FF2B5EF4-FFF2-40B4-BE49-F238E27FC236}">
                    <a16:creationId xmlns:a16="http://schemas.microsoft.com/office/drawing/2014/main" id="{66D98792-3391-41EB-996D-EDD89CADC0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6739941"/>
                  </p:ext>
                </p:extLst>
              </p:nvPr>
            </p:nvGraphicFramePr>
            <p:xfrm>
              <a:off x="832576" y="1338313"/>
              <a:ext cx="1705991" cy="5595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1" name="Equation" r:id="rId9" imgW="736560" imgH="241200" progId="Equation.DSMT4">
                      <p:embed/>
                    </p:oleObj>
                  </mc:Choice>
                  <mc:Fallback>
                    <p:oleObj name="Equation" r:id="rId9" imgW="736560" imgH="241200" progId="Equation.DSMT4">
                      <p:embed/>
                      <p:pic>
                        <p:nvPicPr>
                          <p:cNvPr id="27" name="Object 14">
                            <a:extLst>
                              <a:ext uri="{FF2B5EF4-FFF2-40B4-BE49-F238E27FC236}">
                                <a16:creationId xmlns:a16="http://schemas.microsoft.com/office/drawing/2014/main" id="{66D98792-3391-41EB-996D-EDD89CADC0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2576" y="1338313"/>
                            <a:ext cx="1705991" cy="5595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8" name="Object 14">
            <a:extLst>
              <a:ext uri="{FF2B5EF4-FFF2-40B4-BE49-F238E27FC236}">
                <a16:creationId xmlns:a16="http://schemas.microsoft.com/office/drawing/2014/main" id="{4D18A0AB-5956-439B-B7BF-7CEFCE4AF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70018"/>
              </p:ext>
            </p:extLst>
          </p:nvPr>
        </p:nvGraphicFramePr>
        <p:xfrm>
          <a:off x="1739900" y="4202113"/>
          <a:ext cx="65230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2946240" imgH="253800" progId="Equation.DSMT4">
                  <p:embed/>
                </p:oleObj>
              </mc:Choice>
              <mc:Fallback>
                <p:oleObj name="Equation" r:id="rId11" imgW="2946240" imgH="253800" progId="Equation.DSMT4">
                  <p:embed/>
                  <p:pic>
                    <p:nvPicPr>
                      <p:cNvPr id="28" name="Object 14">
                        <a:extLst>
                          <a:ext uri="{FF2B5EF4-FFF2-40B4-BE49-F238E27FC236}">
                            <a16:creationId xmlns:a16="http://schemas.microsoft.com/office/drawing/2014/main" id="{4D18A0AB-5956-439B-B7BF-7CEFCE4AF1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202113"/>
                        <a:ext cx="65230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4">
            <a:extLst>
              <a:ext uri="{FF2B5EF4-FFF2-40B4-BE49-F238E27FC236}">
                <a16:creationId xmlns:a16="http://schemas.microsoft.com/office/drawing/2014/main" id="{B6D1E713-A170-4A93-803B-9EBA70BF8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588619"/>
              </p:ext>
            </p:extLst>
          </p:nvPr>
        </p:nvGraphicFramePr>
        <p:xfrm>
          <a:off x="928688" y="4832350"/>
          <a:ext cx="76168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3441600" imgH="253800" progId="Equation.DSMT4">
                  <p:embed/>
                </p:oleObj>
              </mc:Choice>
              <mc:Fallback>
                <p:oleObj name="Equation" r:id="rId13" imgW="3441600" imgH="253800" progId="Equation.DSMT4">
                  <p:embed/>
                  <p:pic>
                    <p:nvPicPr>
                      <p:cNvPr id="29" name="Object 14">
                        <a:extLst>
                          <a:ext uri="{FF2B5EF4-FFF2-40B4-BE49-F238E27FC236}">
                            <a16:creationId xmlns:a16="http://schemas.microsoft.com/office/drawing/2014/main" id="{B6D1E713-A170-4A93-803B-9EBA70BF8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832350"/>
                        <a:ext cx="76168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1">
            <a:extLst>
              <a:ext uri="{FF2B5EF4-FFF2-40B4-BE49-F238E27FC236}">
                <a16:creationId xmlns:a16="http://schemas.microsoft.com/office/drawing/2014/main" id="{CAE47166-F77C-4B43-87E3-FD4F0650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65" y="5522595"/>
            <a:ext cx="81074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虽然仅是恒温过程，但是上式表明吉氏函数变化等于可逆电功，仍然是可逆非体积功。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970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3" grpId="0" autoUpdateAnimBg="0"/>
      <p:bldP spid="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4">
            <a:extLst>
              <a:ext uri="{FF2B5EF4-FFF2-40B4-BE49-F238E27FC236}">
                <a16:creationId xmlns:a16="http://schemas.microsoft.com/office/drawing/2014/main" id="{9F7A8140-DAD0-4002-9368-52FEB40E2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31654"/>
              </p:ext>
            </p:extLst>
          </p:nvPr>
        </p:nvGraphicFramePr>
        <p:xfrm>
          <a:off x="1626471" y="3496321"/>
          <a:ext cx="6195858" cy="97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743200" imgH="431640" progId="Equation.DSMT4">
                  <p:embed/>
                </p:oleObj>
              </mc:Choice>
              <mc:Fallback>
                <p:oleObj name="Equation" r:id="rId3" imgW="2743200" imgH="431640" progId="Equation.DSMT4">
                  <p:embed/>
                  <p:pic>
                    <p:nvPicPr>
                      <p:cNvPr id="20" name="Object 14">
                        <a:extLst>
                          <a:ext uri="{FF2B5EF4-FFF2-40B4-BE49-F238E27FC236}">
                            <a16:creationId xmlns:a16="http://schemas.microsoft.com/office/drawing/2014/main" id="{9F7A8140-DAD0-4002-9368-52FEB40E2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471" y="3496321"/>
                        <a:ext cx="6195858" cy="973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>
            <a:extLst>
              <a:ext uri="{FF2B5EF4-FFF2-40B4-BE49-F238E27FC236}">
                <a16:creationId xmlns:a16="http://schemas.microsoft.com/office/drawing/2014/main" id="{29954744-1FD5-43F2-9737-B7050014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53" y="2589822"/>
            <a:ext cx="80972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解法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从体系初末态看，这实质上是理想气体的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pVT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变化过程，因是等温过程，有</a:t>
            </a:r>
            <a:r>
              <a:rPr kumimoji="1" lang="en-US" altLang="zh-CN" sz="2800" dirty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kumimoji="1" lang="en-US" altLang="zh-CN" sz="2800" dirty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2" name="Object 14">
            <a:extLst>
              <a:ext uri="{FF2B5EF4-FFF2-40B4-BE49-F238E27FC236}">
                <a16:creationId xmlns:a16="http://schemas.microsoft.com/office/drawing/2014/main" id="{9DBC3F45-ABCE-4438-A854-BD03B32AD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76257"/>
              </p:ext>
            </p:extLst>
          </p:nvPr>
        </p:nvGraphicFramePr>
        <p:xfrm>
          <a:off x="1214288" y="5330630"/>
          <a:ext cx="7332963" cy="56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149280" imgH="241200" progId="Equation.DSMT4">
                  <p:embed/>
                </p:oleObj>
              </mc:Choice>
              <mc:Fallback>
                <p:oleObj name="Equation" r:id="rId5" imgW="3149280" imgH="241200" progId="Equation.DSMT4">
                  <p:embed/>
                  <p:pic>
                    <p:nvPicPr>
                      <p:cNvPr id="22" name="Object 14">
                        <a:extLst>
                          <a:ext uri="{FF2B5EF4-FFF2-40B4-BE49-F238E27FC236}">
                            <a16:creationId xmlns:a16="http://schemas.microsoft.com/office/drawing/2014/main" id="{9DBC3F45-ABCE-4438-A854-BD03B32AD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288" y="5330630"/>
                        <a:ext cx="7332963" cy="560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">
            <a:extLst>
              <a:ext uri="{FF2B5EF4-FFF2-40B4-BE49-F238E27FC236}">
                <a16:creationId xmlns:a16="http://schemas.microsoft.com/office/drawing/2014/main" id="{00DBF12E-2FB8-4E86-9969-58E063A4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53" y="4410851"/>
            <a:ext cx="80468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做功方式有多种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：可仅仅以可逆膨胀方式做功，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也可以设计为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电池做功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，后者的总可逆功为：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36BE9E-61BE-4A3E-87D0-7418BB2966AA}"/>
              </a:ext>
            </a:extLst>
          </p:cNvPr>
          <p:cNvSpPr txBox="1"/>
          <p:nvPr/>
        </p:nvSpPr>
        <p:spPr>
          <a:xfrm rot="3094992">
            <a:off x="4675474" y="5648488"/>
            <a:ext cx="48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=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BF8794-5A51-40F1-B1CF-EDED8549CCEF}"/>
              </a:ext>
            </a:extLst>
          </p:cNvPr>
          <p:cNvSpPr txBox="1"/>
          <p:nvPr/>
        </p:nvSpPr>
        <p:spPr>
          <a:xfrm rot="18579777">
            <a:off x="5360925" y="5633965"/>
            <a:ext cx="48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=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26" name="Object 14">
            <a:extLst>
              <a:ext uri="{FF2B5EF4-FFF2-40B4-BE49-F238E27FC236}">
                <a16:creationId xmlns:a16="http://schemas.microsoft.com/office/drawing/2014/main" id="{692D3AD4-F3B7-4AB8-A47B-820D8165A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67424"/>
              </p:ext>
            </p:extLst>
          </p:nvPr>
        </p:nvGraphicFramePr>
        <p:xfrm>
          <a:off x="4930775" y="6088063"/>
          <a:ext cx="704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17160" imgH="177480" progId="Equation.DSMT4">
                  <p:embed/>
                </p:oleObj>
              </mc:Choice>
              <mc:Fallback>
                <p:oleObj name="Equation" r:id="rId7" imgW="317160" imgH="177480" progId="Equation.DSMT4">
                  <p:embed/>
                  <p:pic>
                    <p:nvPicPr>
                      <p:cNvPr id="26" name="Object 14">
                        <a:extLst>
                          <a:ext uri="{FF2B5EF4-FFF2-40B4-BE49-F238E27FC236}">
                            <a16:creationId xmlns:a16="http://schemas.microsoft.com/office/drawing/2014/main" id="{692D3AD4-F3B7-4AB8-A47B-820D8165A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6088063"/>
                        <a:ext cx="7048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04C896F3-3ED1-404C-8461-108E20864411}"/>
              </a:ext>
            </a:extLst>
          </p:cNvPr>
          <p:cNvGrpSpPr/>
          <p:nvPr/>
        </p:nvGrpSpPr>
        <p:grpSpPr>
          <a:xfrm>
            <a:off x="675853" y="674640"/>
            <a:ext cx="7710721" cy="1787745"/>
            <a:chOff x="675853" y="674640"/>
            <a:chExt cx="7710721" cy="1787745"/>
          </a:xfrm>
        </p:grpSpPr>
        <p:graphicFrame>
          <p:nvGraphicFramePr>
            <p:cNvPr id="17" name="Object 11">
              <a:extLst>
                <a:ext uri="{FF2B5EF4-FFF2-40B4-BE49-F238E27FC236}">
                  <a16:creationId xmlns:a16="http://schemas.microsoft.com/office/drawing/2014/main" id="{BCB98759-755E-46DF-A921-DF991A5894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0561765"/>
                </p:ext>
              </p:extLst>
            </p:nvPr>
          </p:nvGraphicFramePr>
          <p:xfrm>
            <a:off x="2454275" y="728663"/>
            <a:ext cx="4548188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1866600" imgH="228600" progId="Equation.DSMT4">
                    <p:embed/>
                  </p:oleObj>
                </mc:Choice>
                <mc:Fallback>
                  <p:oleObj name="Equation" r:id="rId9" imgW="1866600" imgH="228600" progId="Equation.DSMT4">
                    <p:embed/>
                    <p:pic>
                      <p:nvPicPr>
                        <p:cNvPr id="17" name="Object 11">
                          <a:extLst>
                            <a:ext uri="{FF2B5EF4-FFF2-40B4-BE49-F238E27FC236}">
                              <a16:creationId xmlns:a16="http://schemas.microsoft.com/office/drawing/2014/main" id="{BCB98759-755E-46DF-A921-DF991A5894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275" y="728663"/>
                          <a:ext cx="4548188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4">
              <a:extLst>
                <a:ext uri="{FF2B5EF4-FFF2-40B4-BE49-F238E27FC236}">
                  <a16:creationId xmlns:a16="http://schemas.microsoft.com/office/drawing/2014/main" id="{6AC2861E-4A52-4F74-9A90-FD52BF9C92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141466"/>
                </p:ext>
              </p:extLst>
            </p:nvPr>
          </p:nvGraphicFramePr>
          <p:xfrm>
            <a:off x="2086909" y="1936748"/>
            <a:ext cx="4455833" cy="52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1" imgW="1942920" imgH="228600" progId="Equation.DSMT4">
                    <p:embed/>
                  </p:oleObj>
                </mc:Choice>
                <mc:Fallback>
                  <p:oleObj name="Equation" r:id="rId11" imgW="1942920" imgH="228600" progId="Equation.DSMT4">
                    <p:embed/>
                    <p:pic>
                      <p:nvPicPr>
                        <p:cNvPr id="18" name="Object 14">
                          <a:extLst>
                            <a:ext uri="{FF2B5EF4-FFF2-40B4-BE49-F238E27FC236}">
                              <a16:creationId xmlns:a16="http://schemas.microsoft.com/office/drawing/2014/main" id="{6AC2861E-4A52-4F74-9A90-FD52BF9C92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909" y="1936748"/>
                          <a:ext cx="4455833" cy="52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E1D62DA3-2299-497A-A780-E737A4B01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853" y="674640"/>
              <a:ext cx="1572398" cy="559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sym typeface="Wingdings" pitchFamily="2" charset="2"/>
                </a:rPr>
                <a:t>思考：</a:t>
              </a:r>
              <a:endPara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2346705-E0EA-4AEF-82F1-3B9D55D0ACC2}"/>
                </a:ext>
              </a:extLst>
            </p:cNvPr>
            <p:cNvGrpSpPr/>
            <p:nvPr/>
          </p:nvGrpSpPr>
          <p:grpSpPr>
            <a:xfrm>
              <a:off x="832576" y="1268929"/>
              <a:ext cx="7553998" cy="628962"/>
              <a:chOff x="832576" y="1268929"/>
              <a:chExt cx="7553998" cy="628962"/>
            </a:xfrm>
          </p:grpSpPr>
          <p:sp>
            <p:nvSpPr>
              <p:cNvPr id="29" name="Text Box 6">
                <a:extLst>
                  <a:ext uri="{FF2B5EF4-FFF2-40B4-BE49-F238E27FC236}">
                    <a16:creationId xmlns:a16="http://schemas.microsoft.com/office/drawing/2014/main" id="{5A25FEDD-6B4C-4A03-9BF0-CAE3B2A98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2872" y="1268929"/>
                <a:ext cx="5943702" cy="5598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  <a:sym typeface="Wingdings" pitchFamily="2" charset="2"/>
                  </a:rPr>
                  <a:t>，但上述过程不是恒压过程，</a:t>
                </a:r>
                <a:endPara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endParaRPr>
              </a:p>
            </p:txBody>
          </p:sp>
          <p:graphicFrame>
            <p:nvGraphicFramePr>
              <p:cNvPr id="30" name="Object 14">
                <a:extLst>
                  <a:ext uri="{FF2B5EF4-FFF2-40B4-BE49-F238E27FC236}">
                    <a16:creationId xmlns:a16="http://schemas.microsoft.com/office/drawing/2014/main" id="{D695B855-BAE0-4898-BA30-262A129BE5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1635524"/>
                  </p:ext>
                </p:extLst>
              </p:nvPr>
            </p:nvGraphicFramePr>
            <p:xfrm>
              <a:off x="832576" y="1338313"/>
              <a:ext cx="1705991" cy="5595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7" name="Equation" r:id="rId13" imgW="736560" imgH="241200" progId="Equation.DSMT4">
                      <p:embed/>
                    </p:oleObj>
                  </mc:Choice>
                  <mc:Fallback>
                    <p:oleObj name="Equation" r:id="rId13" imgW="736560" imgH="241200" progId="Equation.DSMT4">
                      <p:embed/>
                      <p:pic>
                        <p:nvPicPr>
                          <p:cNvPr id="30" name="Object 14">
                            <a:extLst>
                              <a:ext uri="{FF2B5EF4-FFF2-40B4-BE49-F238E27FC236}">
                                <a16:creationId xmlns:a16="http://schemas.microsoft.com/office/drawing/2014/main" id="{D695B855-BAE0-4898-BA30-262A129BE5B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2576" y="1338313"/>
                            <a:ext cx="1705991" cy="5595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9543954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31825" y="636588"/>
            <a:ext cx="795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电极浓差电池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(electrode concentration cells)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96950" y="1092200"/>
            <a:ext cx="45942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气体电极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(gas-electrode)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浓差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811721" y="1705063"/>
            <a:ext cx="7932738" cy="838200"/>
            <a:chOff x="513" y="1200"/>
            <a:chExt cx="4997" cy="528"/>
          </a:xfrm>
        </p:grpSpPr>
        <p:sp>
          <p:nvSpPr>
            <p:cNvPr id="34828" name="Rectangle 5"/>
            <p:cNvSpPr>
              <a:spLocks noChangeArrowheads="1"/>
            </p:cNvSpPr>
            <p:nvPr/>
          </p:nvSpPr>
          <p:spPr bwMode="auto">
            <a:xfrm>
              <a:off x="530" y="1200"/>
              <a:ext cx="4980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482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1757988"/>
                </p:ext>
              </p:extLst>
            </p:nvPr>
          </p:nvGraphicFramePr>
          <p:xfrm>
            <a:off x="513" y="1280"/>
            <a:ext cx="4997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3085920" imgH="228600" progId="Equation.DSMT4">
                    <p:embed/>
                  </p:oleObj>
                </mc:Choice>
                <mc:Fallback>
                  <p:oleObj name="Equation" r:id="rId3" imgW="3085920" imgH="228600" progId="Equation.DSMT4">
                    <p:embed/>
                    <p:pic>
                      <p:nvPicPr>
                        <p:cNvPr id="3482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1280"/>
                          <a:ext cx="4997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1822612" y="2890838"/>
            <a:ext cx="5048250" cy="1839912"/>
            <a:chOff x="2351086" y="2494856"/>
            <a:chExt cx="5048250" cy="1839912"/>
          </a:xfrm>
        </p:grpSpPr>
        <p:graphicFrame>
          <p:nvGraphicFramePr>
            <p:cNvPr id="4301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7766991"/>
                </p:ext>
              </p:extLst>
            </p:nvPr>
          </p:nvGraphicFramePr>
          <p:xfrm>
            <a:off x="2752562" y="2494856"/>
            <a:ext cx="4329112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1714320" imgH="253800" progId="Equation.DSMT4">
                    <p:embed/>
                  </p:oleObj>
                </mc:Choice>
                <mc:Fallback>
                  <p:oleObj name="Equation" r:id="rId5" imgW="1714320" imgH="253800" progId="Equation.DSMT4">
                    <p:embed/>
                    <p:pic>
                      <p:nvPicPr>
                        <p:cNvPr id="430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562" y="2494856"/>
                          <a:ext cx="4329112" cy="636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8403858"/>
                </p:ext>
              </p:extLst>
            </p:nvPr>
          </p:nvGraphicFramePr>
          <p:xfrm>
            <a:off x="2755737" y="3075881"/>
            <a:ext cx="4240212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7" imgW="1739880" imgH="253800" progId="Equation.DSMT4">
                    <p:embed/>
                  </p:oleObj>
                </mc:Choice>
                <mc:Fallback>
                  <p:oleObj name="Equation" r:id="rId7" imgW="1739880" imgH="253800" progId="Equation.DSMT4">
                    <p:embed/>
                    <p:pic>
                      <p:nvPicPr>
                        <p:cNvPr id="430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737" y="3075881"/>
                          <a:ext cx="4240212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5312162"/>
                </p:ext>
              </p:extLst>
            </p:nvPr>
          </p:nvGraphicFramePr>
          <p:xfrm>
            <a:off x="3446299" y="3761681"/>
            <a:ext cx="2857500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1130040" imgH="228600" progId="Equation.DSMT4">
                    <p:embed/>
                  </p:oleObj>
                </mc:Choice>
                <mc:Fallback>
                  <p:oleObj name="Equation" r:id="rId9" imgW="1130040" imgH="228600" progId="Equation.DSMT4">
                    <p:embed/>
                    <p:pic>
                      <p:nvPicPr>
                        <p:cNvPr id="4301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299" y="3761681"/>
                          <a:ext cx="2857500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351086" y="3691888"/>
              <a:ext cx="50482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3482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288295"/>
              </p:ext>
            </p:extLst>
          </p:nvPr>
        </p:nvGraphicFramePr>
        <p:xfrm>
          <a:off x="2542987" y="5030870"/>
          <a:ext cx="3959600" cy="107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587240" imgH="431640" progId="Equation.DSMT4">
                  <p:embed/>
                </p:oleObj>
              </mc:Choice>
              <mc:Fallback>
                <p:oleObj name="Equation" r:id="rId11" imgW="1587240" imgH="431640" progId="Equation.DSMT4">
                  <p:embed/>
                  <p:pic>
                    <p:nvPicPr>
                      <p:cNvPr id="3482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987" y="5030870"/>
                        <a:ext cx="3959600" cy="107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691731"/>
              </p:ext>
            </p:extLst>
          </p:nvPr>
        </p:nvGraphicFramePr>
        <p:xfrm>
          <a:off x="7315200" y="3084513"/>
          <a:ext cx="8445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355320" imgH="164880" progId="Equation.DSMT4">
                  <p:embed/>
                </p:oleObj>
              </mc:Choice>
              <mc:Fallback>
                <p:oleObj name="Equation" r:id="rId13" imgW="355320" imgH="164880" progId="Equation.DSMT4">
                  <p:embed/>
                  <p:pic>
                    <p:nvPicPr>
                      <p:cNvPr id="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084513"/>
                        <a:ext cx="8445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046163" y="1073150"/>
            <a:ext cx="56911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汞齐电极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(amalgam-electrode)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浓差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666750" y="1638300"/>
            <a:ext cx="7905750" cy="838200"/>
            <a:chOff x="408" y="888"/>
            <a:chExt cx="4980" cy="528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408" y="888"/>
              <a:ext cx="4980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585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412158"/>
                </p:ext>
              </p:extLst>
            </p:nvPr>
          </p:nvGraphicFramePr>
          <p:xfrm>
            <a:off x="482" y="991"/>
            <a:ext cx="485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3301920" imgH="228600" progId="Equation.DSMT4">
                    <p:embed/>
                  </p:oleObj>
                </mc:Choice>
                <mc:Fallback>
                  <p:oleObj name="Equation" r:id="rId3" imgW="3301920" imgH="228600" progId="Equation.DSMT4">
                    <p:embed/>
                    <p:pic>
                      <p:nvPicPr>
                        <p:cNvPr id="3585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991"/>
                          <a:ext cx="485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23120"/>
              </p:ext>
            </p:extLst>
          </p:nvPr>
        </p:nvGraphicFramePr>
        <p:xfrm>
          <a:off x="2128838" y="2520950"/>
          <a:ext cx="4314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726920" imgH="253800" progId="Equation.DSMT4">
                  <p:embed/>
                </p:oleObj>
              </mc:Choice>
              <mc:Fallback>
                <p:oleObj name="Equation" r:id="rId5" imgW="1726920" imgH="253800" progId="Equation.DSMT4">
                  <p:embed/>
                  <p:pic>
                    <p:nvPicPr>
                      <p:cNvPr id="44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520950"/>
                        <a:ext cx="43148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77387"/>
              </p:ext>
            </p:extLst>
          </p:nvPr>
        </p:nvGraphicFramePr>
        <p:xfrm>
          <a:off x="2111375" y="3282950"/>
          <a:ext cx="43910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765080" imgH="253800" progId="Equation.DSMT4">
                  <p:embed/>
                </p:oleObj>
              </mc:Choice>
              <mc:Fallback>
                <p:oleObj name="Equation" r:id="rId7" imgW="1765080" imgH="253800" progId="Equation.DSMT4">
                  <p:embed/>
                  <p:pic>
                    <p:nvPicPr>
                      <p:cNvPr id="44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282950"/>
                        <a:ext cx="43910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1905000" y="3962400"/>
            <a:ext cx="50482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92520"/>
              </p:ext>
            </p:extLst>
          </p:nvPr>
        </p:nvGraphicFramePr>
        <p:xfrm>
          <a:off x="2752725" y="4124325"/>
          <a:ext cx="2887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091880" imgH="228600" progId="Equation.DSMT4">
                  <p:embed/>
                </p:oleObj>
              </mc:Choice>
              <mc:Fallback>
                <p:oleObj name="Equation" r:id="rId9" imgW="1091880" imgH="228600" progId="Equation.DSMT4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4124325"/>
                        <a:ext cx="2887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349254"/>
              </p:ext>
            </p:extLst>
          </p:nvPr>
        </p:nvGraphicFramePr>
        <p:xfrm>
          <a:off x="2338387" y="5015977"/>
          <a:ext cx="3937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1574640" imgH="431640" progId="Equation.DSMT4">
                  <p:embed/>
                </p:oleObj>
              </mc:Choice>
              <mc:Fallback>
                <p:oleObj name="Equation" r:id="rId11" imgW="1574640" imgH="431640" progId="Equation.DSMT4">
                  <p:embed/>
                  <p:pic>
                    <p:nvPicPr>
                      <p:cNvPr id="3585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7" y="5015977"/>
                        <a:ext cx="3937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31825" y="636588"/>
            <a:ext cx="795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电极浓差电池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(electrode concentration cells)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887540"/>
              </p:ext>
            </p:extLst>
          </p:nvPr>
        </p:nvGraphicFramePr>
        <p:xfrm>
          <a:off x="7404100" y="3022600"/>
          <a:ext cx="8445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355320" imgH="164880" progId="Equation.DSMT4">
                  <p:embed/>
                </p:oleObj>
              </mc:Choice>
              <mc:Fallback>
                <p:oleObj name="Equation" r:id="rId13" imgW="355320" imgH="16488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3022600"/>
                        <a:ext cx="8445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31825" y="636588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溶液浓差电池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(solution concentration cells)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413" y="1197046"/>
            <a:ext cx="8696325" cy="838200"/>
            <a:chOff x="252413" y="1399067"/>
            <a:chExt cx="8696325" cy="838200"/>
          </a:xfrm>
        </p:grpSpPr>
        <p:sp>
          <p:nvSpPr>
            <p:cNvPr id="36867" name="Rectangle 4"/>
            <p:cNvSpPr>
              <a:spLocks noChangeArrowheads="1"/>
            </p:cNvSpPr>
            <p:nvPr/>
          </p:nvSpPr>
          <p:spPr bwMode="auto">
            <a:xfrm>
              <a:off x="252413" y="1399067"/>
              <a:ext cx="8696325" cy="83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686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824858"/>
                </p:ext>
              </p:extLst>
            </p:nvPr>
          </p:nvGraphicFramePr>
          <p:xfrm>
            <a:off x="457200" y="1560921"/>
            <a:ext cx="8326438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3" imgW="3504960" imgH="228600" progId="Equation.DSMT4">
                    <p:embed/>
                  </p:oleObj>
                </mc:Choice>
                <mc:Fallback>
                  <p:oleObj name="Equation" r:id="rId3" imgW="3504960" imgH="228600" progId="Equation.DSMT4">
                    <p:embed/>
                    <p:pic>
                      <p:nvPicPr>
                        <p:cNvPr id="3686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1560921"/>
                          <a:ext cx="8326438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936902" y="2093913"/>
            <a:ext cx="5048250" cy="1949450"/>
            <a:chOff x="1734879" y="2189610"/>
            <a:chExt cx="5048250" cy="1949450"/>
          </a:xfrm>
        </p:grpSpPr>
        <p:graphicFrame>
          <p:nvGraphicFramePr>
            <p:cNvPr id="4506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5376776"/>
                </p:ext>
              </p:extLst>
            </p:nvPr>
          </p:nvGraphicFramePr>
          <p:xfrm>
            <a:off x="2144302" y="2189610"/>
            <a:ext cx="3998913" cy="627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5" imgW="1625400" imgH="253800" progId="Equation.DSMT4">
                    <p:embed/>
                  </p:oleObj>
                </mc:Choice>
                <mc:Fallback>
                  <p:oleObj name="Equation" r:id="rId5" imgW="1625400" imgH="253800" progId="Equation.DSMT4">
                    <p:embed/>
                    <p:pic>
                      <p:nvPicPr>
                        <p:cNvPr id="4506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302" y="2189610"/>
                          <a:ext cx="3998913" cy="627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5432135"/>
                </p:ext>
              </p:extLst>
            </p:nvPr>
          </p:nvGraphicFramePr>
          <p:xfrm>
            <a:off x="2166527" y="2791272"/>
            <a:ext cx="40798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7" imgW="1625400" imgH="253800" progId="Equation.DSMT4">
                    <p:embed/>
                  </p:oleObj>
                </mc:Choice>
                <mc:Fallback>
                  <p:oleObj name="Equation" r:id="rId7" imgW="1625400" imgH="253800" progId="Equation.DSMT4">
                    <p:embed/>
                    <p:pic>
                      <p:nvPicPr>
                        <p:cNvPr id="4506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527" y="2791272"/>
                          <a:ext cx="4079875" cy="638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1734879" y="3473298"/>
              <a:ext cx="50482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06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8130847"/>
                </p:ext>
              </p:extLst>
            </p:nvPr>
          </p:nvGraphicFramePr>
          <p:xfrm>
            <a:off x="2588802" y="3535810"/>
            <a:ext cx="35560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9" imgW="1422360" imgH="241200" progId="Equation.DSMT4">
                    <p:embed/>
                  </p:oleObj>
                </mc:Choice>
                <mc:Fallback>
                  <p:oleObj name="Equation" r:id="rId9" imgW="1422360" imgH="241200" progId="Equation.DSMT4">
                    <p:embed/>
                    <p:pic>
                      <p:nvPicPr>
                        <p:cNvPr id="4506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802" y="3535810"/>
                          <a:ext cx="355600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816885"/>
              </p:ext>
            </p:extLst>
          </p:nvPr>
        </p:nvGraphicFramePr>
        <p:xfrm>
          <a:off x="1527175" y="4113213"/>
          <a:ext cx="61864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2514600" imgH="431640" progId="Equation.DSMT4">
                  <p:embed/>
                </p:oleObj>
              </mc:Choice>
              <mc:Fallback>
                <p:oleObj name="Equation" r:id="rId11" imgW="2514600" imgH="431640" progId="Equation.DSMT4">
                  <p:embed/>
                  <p:pic>
                    <p:nvPicPr>
                      <p:cNvPr id="368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4113213"/>
                        <a:ext cx="61864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08316" y="5269842"/>
            <a:ext cx="7984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严格说电池反应电势仅来自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rgbClr val="0000FF"/>
                </a:solidFill>
              </a:rPr>
              <a:t>活度差别，但计算时却不得不使用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的活度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62379"/>
              </p:ext>
            </p:extLst>
          </p:nvPr>
        </p:nvGraphicFramePr>
        <p:xfrm>
          <a:off x="7386638" y="2498725"/>
          <a:ext cx="7540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317160" imgH="164880" progId="Equation.DSMT4">
                  <p:embed/>
                </p:oleObj>
              </mc:Choice>
              <mc:Fallback>
                <p:oleObj name="Equation" r:id="rId13" imgW="317160" imgH="164880" progId="Equation.DSMT4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638" y="2498725"/>
                        <a:ext cx="7540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4374</TotalTime>
  <Words>447</Words>
  <Application>Microsoft Office PowerPoint</Application>
  <PresentationFormat>全屏显示(4:3)</PresentationFormat>
  <Paragraphs>48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楷体</vt:lpstr>
      <vt:lpstr>Arial</vt:lpstr>
      <vt:lpstr>Symbol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429</cp:revision>
  <dcterms:created xsi:type="dcterms:W3CDTF">1999-10-07T02:58:10Z</dcterms:created>
  <dcterms:modified xsi:type="dcterms:W3CDTF">2020-07-16T01:12:10Z</dcterms:modified>
</cp:coreProperties>
</file>