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70" r:id="rId2"/>
    <p:sldId id="514" r:id="rId3"/>
    <p:sldId id="472" r:id="rId4"/>
    <p:sldId id="515" r:id="rId5"/>
    <p:sldId id="511" r:id="rId6"/>
    <p:sldId id="473" r:id="rId7"/>
    <p:sldId id="512" r:id="rId8"/>
    <p:sldId id="513" r:id="rId9"/>
    <p:sldId id="510" r:id="rId10"/>
    <p:sldId id="47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FF6600"/>
    <a:srgbClr val="996633"/>
    <a:srgbClr val="6699FF"/>
    <a:srgbClr val="33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7BC24-4C69-480F-B85E-95CD7DBCAEFF}" v="51" dt="2020-07-15T00:33:48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585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2DD22806-D9CA-4BF4-A790-D87286E25D66}"/>
    <pc:docChg chg="custSel addSld delSld modSld">
      <pc:chgData name="CAI JUN" userId="08ce88e1165b00db" providerId="LiveId" clId="{2DD22806-D9CA-4BF4-A790-D87286E25D66}" dt="2020-06-11T06:09:12.340" v="479" actId="1035"/>
      <pc:docMkLst>
        <pc:docMk/>
      </pc:docMkLst>
      <pc:sldChg chg="modSp mod">
        <pc:chgData name="CAI JUN" userId="08ce88e1165b00db" providerId="LiveId" clId="{2DD22806-D9CA-4BF4-A790-D87286E25D66}" dt="2020-06-11T06:07:07.637" v="208"/>
        <pc:sldMkLst>
          <pc:docMk/>
          <pc:sldMk cId="0" sldId="489"/>
        </pc:sldMkLst>
        <pc:spChg chg="mod">
          <ac:chgData name="CAI JUN" userId="08ce88e1165b00db" providerId="LiveId" clId="{2DD22806-D9CA-4BF4-A790-D87286E25D66}" dt="2020-06-11T06:04:36.934" v="174" actId="113"/>
          <ac:spMkLst>
            <pc:docMk/>
            <pc:sldMk cId="0" sldId="489"/>
            <ac:spMk id="28680" creationId="{00000000-0000-0000-0000-000000000000}"/>
          </ac:spMkLst>
        </pc:spChg>
        <pc:graphicFrameChg chg="mod">
          <ac:chgData name="CAI JUN" userId="08ce88e1165b00db" providerId="LiveId" clId="{2DD22806-D9CA-4BF4-A790-D87286E25D66}" dt="2020-06-11T06:06:32.230" v="201"/>
          <ac:graphicFrameMkLst>
            <pc:docMk/>
            <pc:sldMk cId="0" sldId="489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6:50.262" v="203"/>
          <ac:graphicFrameMkLst>
            <pc:docMk/>
            <pc:sldMk cId="0" sldId="489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7:00.433" v="206"/>
          <ac:graphicFrameMkLst>
            <pc:docMk/>
            <pc:sldMk cId="0" sldId="489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7:07.637" v="208"/>
          <ac:graphicFrameMkLst>
            <pc:docMk/>
            <pc:sldMk cId="0" sldId="489"/>
            <ac:graphicFrameMk id="6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7:20.996" v="223" actId="1035"/>
        <pc:sldMkLst>
          <pc:docMk/>
          <pc:sldMk cId="0" sldId="490"/>
        </pc:sldMkLst>
        <pc:spChg chg="mod">
          <ac:chgData name="CAI JUN" userId="08ce88e1165b00db" providerId="LiveId" clId="{2DD22806-D9CA-4BF4-A790-D87286E25D66}" dt="2020-06-11T06:02:07.715" v="86" actId="1035"/>
          <ac:spMkLst>
            <pc:docMk/>
            <pc:sldMk cId="0" sldId="490"/>
            <ac:spMk id="2" creationId="{00000000-0000-0000-0000-000000000000}"/>
          </ac:spMkLst>
        </pc:spChg>
        <pc:spChg chg="add mod">
          <ac:chgData name="CAI JUN" userId="08ce88e1165b00db" providerId="LiveId" clId="{2DD22806-D9CA-4BF4-A790-D87286E25D66}" dt="2020-06-11T06:04:45.262" v="176"/>
          <ac:spMkLst>
            <pc:docMk/>
            <pc:sldMk cId="0" sldId="490"/>
            <ac:spMk id="8" creationId="{FC333320-BA0E-4445-9791-C1F6D9DDCD53}"/>
          </ac:spMkLst>
        </pc:spChg>
        <pc:spChg chg="mod">
          <ac:chgData name="CAI JUN" userId="08ce88e1165b00db" providerId="LiveId" clId="{2DD22806-D9CA-4BF4-A790-D87286E25D66}" dt="2020-06-11T06:02:07.715" v="86" actId="1035"/>
          <ac:spMkLst>
            <pc:docMk/>
            <pc:sldMk cId="0" sldId="490"/>
            <ac:spMk id="29698" creationId="{00000000-0000-0000-0000-000000000000}"/>
          </ac:spMkLst>
        </pc:spChg>
        <pc:spChg chg="del">
          <ac:chgData name="CAI JUN" userId="08ce88e1165b00db" providerId="LiveId" clId="{2DD22806-D9CA-4BF4-A790-D87286E25D66}" dt="2020-06-11T06:04:44.762" v="175" actId="478"/>
          <ac:spMkLst>
            <pc:docMk/>
            <pc:sldMk cId="0" sldId="490"/>
            <ac:spMk id="29702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20.996" v="223" actId="1035"/>
          <ac:graphicFrameMkLst>
            <pc:docMk/>
            <pc:sldMk cId="0" sldId="490"/>
            <ac:graphicFrameMk id="9" creationId="{A2902EC7-FBCB-4025-BD22-09E090313D94}"/>
          </ac:graphicFrameMkLst>
        </pc:graphicFrameChg>
        <pc:graphicFrameChg chg="add mod">
          <ac:chgData name="CAI JUN" userId="08ce88e1165b00db" providerId="LiveId" clId="{2DD22806-D9CA-4BF4-A790-D87286E25D66}" dt="2020-06-11T06:07:20.996" v="223" actId="1035"/>
          <ac:graphicFrameMkLst>
            <pc:docMk/>
            <pc:sldMk cId="0" sldId="490"/>
            <ac:graphicFrameMk id="10" creationId="{51E92F16-1057-4BCA-94D1-3E8E5462B88E}"/>
          </ac:graphicFrameMkLst>
        </pc:graphicFrameChg>
        <pc:graphicFrameChg chg="mod">
          <ac:chgData name="CAI JUN" userId="08ce88e1165b00db" providerId="LiveId" clId="{2DD22806-D9CA-4BF4-A790-D87286E25D66}" dt="2020-06-11T06:02:30.512" v="102"/>
          <ac:graphicFrameMkLst>
            <pc:docMk/>
            <pc:sldMk cId="0" sldId="490"/>
            <ac:graphicFrameMk id="29699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7:18.434" v="209" actId="478"/>
          <ac:graphicFrameMkLst>
            <pc:docMk/>
            <pc:sldMk cId="0" sldId="490"/>
            <ac:graphicFrameMk id="29700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7:18.434" v="209" actId="478"/>
          <ac:graphicFrameMkLst>
            <pc:docMk/>
            <pc:sldMk cId="0" sldId="490"/>
            <ac:graphicFrameMk id="2970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35.855" v="367" actId="1035"/>
        <pc:sldMkLst>
          <pc:docMk/>
          <pc:sldMk cId="0" sldId="491"/>
        </pc:sldMkLst>
        <pc:spChg chg="add mod">
          <ac:chgData name="CAI JUN" userId="08ce88e1165b00db" providerId="LiveId" clId="{2DD22806-D9CA-4BF4-A790-D87286E25D66}" dt="2020-06-11T06:05:12.871" v="185" actId="207"/>
          <ac:spMkLst>
            <pc:docMk/>
            <pc:sldMk cId="0" sldId="491"/>
            <ac:spMk id="9" creationId="{04F250DB-74C5-4A33-9688-3F5C14BC8A0C}"/>
          </ac:spMkLst>
        </pc:spChg>
        <pc:spChg chg="mod">
          <ac:chgData name="CAI JUN" userId="08ce88e1165b00db" providerId="LiveId" clId="{2DD22806-D9CA-4BF4-A790-D87286E25D66}" dt="2020-06-11T06:01:54.574" v="71" actId="1035"/>
          <ac:spMkLst>
            <pc:docMk/>
            <pc:sldMk cId="0" sldId="491"/>
            <ac:spMk id="30722" creationId="{00000000-0000-0000-0000-000000000000}"/>
          </ac:spMkLst>
        </pc:spChg>
        <pc:spChg chg="mod">
          <ac:chgData name="CAI JUN" userId="08ce88e1165b00db" providerId="LiveId" clId="{2DD22806-D9CA-4BF4-A790-D87286E25D66}" dt="2020-06-11T05:56:16.027" v="2" actId="113"/>
          <ac:spMkLst>
            <pc:docMk/>
            <pc:sldMk cId="0" sldId="491"/>
            <ac:spMk id="30725" creationId="{00000000-0000-0000-0000-000000000000}"/>
          </ac:spMkLst>
        </pc:spChg>
        <pc:spChg chg="del">
          <ac:chgData name="CAI JUN" userId="08ce88e1165b00db" providerId="LiveId" clId="{2DD22806-D9CA-4BF4-A790-D87286E25D66}" dt="2020-06-11T06:04:50.105" v="177" actId="478"/>
          <ac:spMkLst>
            <pc:docMk/>
            <pc:sldMk cId="0" sldId="491"/>
            <ac:spMk id="30728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8:35.855" v="367" actId="1035"/>
          <ac:graphicFrameMkLst>
            <pc:docMk/>
            <pc:sldMk cId="0" sldId="491"/>
            <ac:graphicFrameMk id="10" creationId="{797DA714-43D4-4410-88D4-175F9308D10F}"/>
          </ac:graphicFrameMkLst>
        </pc:graphicFrameChg>
        <pc:graphicFrameChg chg="add mod">
          <ac:chgData name="CAI JUN" userId="08ce88e1165b00db" providerId="LiveId" clId="{2DD22806-D9CA-4BF4-A790-D87286E25D66}" dt="2020-06-11T06:08:35.855" v="367" actId="1035"/>
          <ac:graphicFrameMkLst>
            <pc:docMk/>
            <pc:sldMk cId="0" sldId="491"/>
            <ac:graphicFrameMk id="11" creationId="{C3F2D46F-DB02-411F-9D04-B73E3D187088}"/>
          </ac:graphicFrameMkLst>
        </pc:graphicFrameChg>
        <pc:graphicFrameChg chg="mod">
          <ac:chgData name="CAI JUN" userId="08ce88e1165b00db" providerId="LiveId" clId="{2DD22806-D9CA-4BF4-A790-D87286E25D66}" dt="2020-06-11T06:01:58.355" v="76" actId="1035"/>
          <ac:graphicFrameMkLst>
            <pc:docMk/>
            <pc:sldMk cId="0" sldId="491"/>
            <ac:graphicFrameMk id="30723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5:56:56.793" v="10" actId="478"/>
          <ac:graphicFrameMkLst>
            <pc:docMk/>
            <pc:sldMk cId="0" sldId="491"/>
            <ac:graphicFrameMk id="30724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8:32.246" v="321" actId="478"/>
          <ac:graphicFrameMkLst>
            <pc:docMk/>
            <pc:sldMk cId="0" sldId="491"/>
            <ac:graphicFrameMk id="30726" creationId="{00000000-0000-0000-0000-000000000000}"/>
          </ac:graphicFrameMkLst>
        </pc:graphicFrameChg>
        <pc:graphicFrameChg chg="del mod">
          <ac:chgData name="CAI JUN" userId="08ce88e1165b00db" providerId="LiveId" clId="{2DD22806-D9CA-4BF4-A790-D87286E25D66}" dt="2020-06-11T06:08:32.246" v="321" actId="478"/>
          <ac:graphicFrameMkLst>
            <pc:docMk/>
            <pc:sldMk cId="0" sldId="491"/>
            <ac:graphicFrameMk id="30727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50.605" v="439" actId="1038"/>
        <pc:sldMkLst>
          <pc:docMk/>
          <pc:sldMk cId="0" sldId="492"/>
        </pc:sldMkLst>
        <pc:spChg chg="add mod">
          <ac:chgData name="CAI JUN" userId="08ce88e1165b00db" providerId="LiveId" clId="{2DD22806-D9CA-4BF4-A790-D87286E25D66}" dt="2020-06-11T06:02:57.699" v="104"/>
          <ac:spMkLst>
            <pc:docMk/>
            <pc:sldMk cId="0" sldId="492"/>
            <ac:spMk id="10" creationId="{6E91896C-50BF-4239-82D3-4C705689C644}"/>
          </ac:spMkLst>
        </pc:spChg>
        <pc:spChg chg="add mod">
          <ac:chgData name="CAI JUN" userId="08ce88e1165b00db" providerId="LiveId" clId="{2DD22806-D9CA-4BF4-A790-D87286E25D66}" dt="2020-06-11T06:05:17.637" v="186" actId="207"/>
          <ac:spMkLst>
            <pc:docMk/>
            <pc:sldMk cId="0" sldId="492"/>
            <ac:spMk id="13" creationId="{F0AB5BF8-1D4E-452F-B9B5-20D22151585B}"/>
          </ac:spMkLst>
        </pc:spChg>
        <pc:spChg chg="del">
          <ac:chgData name="CAI JUN" userId="08ce88e1165b00db" providerId="LiveId" clId="{2DD22806-D9CA-4BF4-A790-D87286E25D66}" dt="2020-06-11T06:02:49.808" v="103" actId="478"/>
          <ac:spMkLst>
            <pc:docMk/>
            <pc:sldMk cId="0" sldId="492"/>
            <ac:spMk id="31746" creationId="{00000000-0000-0000-0000-000000000000}"/>
          </ac:spMkLst>
        </pc:spChg>
        <pc:spChg chg="mod">
          <ac:chgData name="CAI JUN" userId="08ce88e1165b00db" providerId="LiveId" clId="{2DD22806-D9CA-4BF4-A790-D87286E25D66}" dt="2020-06-11T06:03:29.809" v="162" actId="1035"/>
          <ac:spMkLst>
            <pc:docMk/>
            <pc:sldMk cId="0" sldId="492"/>
            <ac:spMk id="31747" creationId="{00000000-0000-0000-0000-000000000000}"/>
          </ac:spMkLst>
        </pc:spChg>
        <pc:spChg chg="del">
          <ac:chgData name="CAI JUN" userId="08ce88e1165b00db" providerId="LiveId" clId="{2DD22806-D9CA-4BF4-A790-D87286E25D66}" dt="2020-06-11T06:04:54.980" v="179" actId="478"/>
          <ac:spMkLst>
            <pc:docMk/>
            <pc:sldMk cId="0" sldId="492"/>
            <ac:spMk id="31752" creationId="{00000000-0000-0000-0000-000000000000}"/>
          </ac:spMkLst>
        </pc:spChg>
        <pc:graphicFrameChg chg="add del mod">
          <ac:chgData name="CAI JUN" userId="08ce88e1165b00db" providerId="LiveId" clId="{2DD22806-D9CA-4BF4-A790-D87286E25D66}" dt="2020-06-11T06:08:43.277" v="368" actId="478"/>
          <ac:graphicFrameMkLst>
            <pc:docMk/>
            <pc:sldMk cId="0" sldId="492"/>
            <ac:graphicFrameMk id="11" creationId="{3670F4FA-3D07-420A-9C80-FF286112A4FF}"/>
          </ac:graphicFrameMkLst>
        </pc:graphicFrameChg>
        <pc:graphicFrameChg chg="add del mod">
          <ac:chgData name="CAI JUN" userId="08ce88e1165b00db" providerId="LiveId" clId="{2DD22806-D9CA-4BF4-A790-D87286E25D66}" dt="2020-06-11T06:08:43.277" v="368" actId="478"/>
          <ac:graphicFrameMkLst>
            <pc:docMk/>
            <pc:sldMk cId="0" sldId="492"/>
            <ac:graphicFrameMk id="12" creationId="{EDC3A470-B1CA-4577-81ED-AE2F96C3E1F7}"/>
          </ac:graphicFrameMkLst>
        </pc:graphicFrameChg>
        <pc:graphicFrameChg chg="add mod">
          <ac:chgData name="CAI JUN" userId="08ce88e1165b00db" providerId="LiveId" clId="{2DD22806-D9CA-4BF4-A790-D87286E25D66}" dt="2020-06-11T06:08:50.605" v="439" actId="1038"/>
          <ac:graphicFrameMkLst>
            <pc:docMk/>
            <pc:sldMk cId="0" sldId="492"/>
            <ac:graphicFrameMk id="14" creationId="{5884A951-F006-45A8-8B30-81DFB0EEB3ED}"/>
          </ac:graphicFrameMkLst>
        </pc:graphicFrameChg>
        <pc:graphicFrameChg chg="add mod">
          <ac:chgData name="CAI JUN" userId="08ce88e1165b00db" providerId="LiveId" clId="{2DD22806-D9CA-4BF4-A790-D87286E25D66}" dt="2020-06-11T06:08:50.605" v="439" actId="1038"/>
          <ac:graphicFrameMkLst>
            <pc:docMk/>
            <pc:sldMk cId="0" sldId="492"/>
            <ac:graphicFrameMk id="15" creationId="{284E17C6-1CB3-44FA-8702-46A5630B0CC5}"/>
          </ac:graphicFrameMkLst>
        </pc:graphicFrameChg>
        <pc:graphicFrameChg chg="mod">
          <ac:chgData name="CAI JUN" userId="08ce88e1165b00db" providerId="LiveId" clId="{2DD22806-D9CA-4BF4-A790-D87286E25D66}" dt="2020-06-11T06:03:40.793" v="164"/>
          <ac:graphicFrameMkLst>
            <pc:docMk/>
            <pc:sldMk cId="0" sldId="492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2:49.808" v="103" actId="478"/>
          <ac:graphicFrameMkLst>
            <pc:docMk/>
            <pc:sldMk cId="0" sldId="492"/>
            <ac:graphicFrameMk id="31749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2:49.808" v="103" actId="478"/>
          <ac:graphicFrameMkLst>
            <pc:docMk/>
            <pc:sldMk cId="0" sldId="492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3:24.871" v="156" actId="14100"/>
          <ac:graphicFrameMkLst>
            <pc:docMk/>
            <pc:sldMk cId="0" sldId="492"/>
            <ac:graphicFrameMk id="31751" creationId="{00000000-0000-0000-0000-000000000000}"/>
          </ac:graphicFrameMkLst>
        </pc:graphicFrameChg>
        <pc:graphicFrameChg chg="mod">
          <ac:chgData name="CAI JUN" userId="08ce88e1165b00db" providerId="LiveId" clId="{2DD22806-D9CA-4BF4-A790-D87286E25D66}" dt="2020-06-11T06:03:49.746" v="167"/>
          <ac:graphicFrameMkLst>
            <pc:docMk/>
            <pc:sldMk cId="0" sldId="492"/>
            <ac:graphicFrameMk id="31753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9:00.996" v="461" actId="1035"/>
        <pc:sldMkLst>
          <pc:docMk/>
          <pc:sldMk cId="0" sldId="493"/>
        </pc:sldMkLst>
        <pc:spChg chg="add mod">
          <ac:chgData name="CAI JUN" userId="08ce88e1165b00db" providerId="LiveId" clId="{2DD22806-D9CA-4BF4-A790-D87286E25D66}" dt="2020-06-11T06:05:21.324" v="187" actId="207"/>
          <ac:spMkLst>
            <pc:docMk/>
            <pc:sldMk cId="0" sldId="493"/>
            <ac:spMk id="13" creationId="{97572ACA-479E-42C1-A153-5F72CA46CB3C}"/>
          </ac:spMkLst>
        </pc:spChg>
        <pc:spChg chg="del">
          <ac:chgData name="CAI JUN" userId="08ce88e1165b00db" providerId="LiveId" clId="{2DD22806-D9CA-4BF4-A790-D87286E25D66}" dt="2020-06-11T06:04:59.262" v="181" actId="478"/>
          <ac:spMkLst>
            <pc:docMk/>
            <pc:sldMk cId="0" sldId="493"/>
            <ac:spMk id="32778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34.715" v="242" actId="1036"/>
          <ac:graphicFrameMkLst>
            <pc:docMk/>
            <pc:sldMk cId="0" sldId="493"/>
            <ac:graphicFrameMk id="14" creationId="{16016D17-2A84-4344-BAA1-CFA4EFF18DED}"/>
          </ac:graphicFrameMkLst>
        </pc:graphicFrameChg>
        <pc:graphicFrameChg chg="add mod">
          <ac:chgData name="CAI JUN" userId="08ce88e1165b00db" providerId="LiveId" clId="{2DD22806-D9CA-4BF4-A790-D87286E25D66}" dt="2020-06-11T06:07:34.715" v="242" actId="1036"/>
          <ac:graphicFrameMkLst>
            <pc:docMk/>
            <pc:sldMk cId="0" sldId="493"/>
            <ac:graphicFrameMk id="15" creationId="{74C95545-8C21-468E-8193-F503E10A827D}"/>
          </ac:graphicFrameMkLst>
        </pc:graphicFrameChg>
        <pc:graphicFrameChg chg="add mod">
          <ac:chgData name="CAI JUN" userId="08ce88e1165b00db" providerId="LiveId" clId="{2DD22806-D9CA-4BF4-A790-D87286E25D66}" dt="2020-06-11T06:09:00.996" v="461" actId="1035"/>
          <ac:graphicFrameMkLst>
            <pc:docMk/>
            <pc:sldMk cId="0" sldId="493"/>
            <ac:graphicFrameMk id="16" creationId="{414B7E46-F677-4E2E-A822-FD9085AC3A96}"/>
          </ac:graphicFrameMkLst>
        </pc:graphicFrameChg>
        <pc:graphicFrameChg chg="add mod">
          <ac:chgData name="CAI JUN" userId="08ce88e1165b00db" providerId="LiveId" clId="{2DD22806-D9CA-4BF4-A790-D87286E25D66}" dt="2020-06-11T06:09:00.996" v="461" actId="1035"/>
          <ac:graphicFrameMkLst>
            <pc:docMk/>
            <pc:sldMk cId="0" sldId="493"/>
            <ac:graphicFrameMk id="17" creationId="{3B0030BE-05E2-4BA6-B62B-7DE2084BF261}"/>
          </ac:graphicFrameMkLst>
        </pc:graphicFrameChg>
        <pc:graphicFrameChg chg="del">
          <ac:chgData name="CAI JUN" userId="08ce88e1165b00db" providerId="LiveId" clId="{2DD22806-D9CA-4BF4-A790-D87286E25D66}" dt="2020-06-11T06:08:56.902" v="440" actId="478"/>
          <ac:graphicFrameMkLst>
            <pc:docMk/>
            <pc:sldMk cId="0" sldId="493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8:56.902" v="440" actId="478"/>
          <ac:graphicFrameMkLst>
            <pc:docMk/>
            <pc:sldMk cId="0" sldId="493"/>
            <ac:graphicFrameMk id="32775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31.262" v="224" actId="478"/>
          <ac:graphicFrameMkLst>
            <pc:docMk/>
            <pc:sldMk cId="0" sldId="493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31.262" v="224" actId="478"/>
          <ac:graphicFrameMkLst>
            <pc:docMk/>
            <pc:sldMk cId="0" sldId="493"/>
            <ac:graphicFrameMk id="32777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9:12.340" v="479" actId="1035"/>
        <pc:sldMkLst>
          <pc:docMk/>
          <pc:sldMk cId="0" sldId="494"/>
        </pc:sldMkLst>
        <pc:spChg chg="add mod">
          <ac:chgData name="CAI JUN" userId="08ce88e1165b00db" providerId="LiveId" clId="{2DD22806-D9CA-4BF4-A790-D87286E25D66}" dt="2020-06-11T06:05:26.215" v="188" actId="207"/>
          <ac:spMkLst>
            <pc:docMk/>
            <pc:sldMk cId="0" sldId="494"/>
            <ac:spMk id="11" creationId="{03DA3111-DB99-4B0B-A97B-2C031189747A}"/>
          </ac:spMkLst>
        </pc:spChg>
        <pc:spChg chg="del">
          <ac:chgData name="CAI JUN" userId="08ce88e1165b00db" providerId="LiveId" clId="{2DD22806-D9CA-4BF4-A790-D87286E25D66}" dt="2020-06-11T06:05:04.793" v="183" actId="478"/>
          <ac:spMkLst>
            <pc:docMk/>
            <pc:sldMk cId="0" sldId="494"/>
            <ac:spMk id="33800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44.199" v="269" actId="1036"/>
          <ac:graphicFrameMkLst>
            <pc:docMk/>
            <pc:sldMk cId="0" sldId="494"/>
            <ac:graphicFrameMk id="12" creationId="{7CF6A00D-C9BF-4AAB-BD92-0B88AC922746}"/>
          </ac:graphicFrameMkLst>
        </pc:graphicFrameChg>
        <pc:graphicFrameChg chg="add mod">
          <ac:chgData name="CAI JUN" userId="08ce88e1165b00db" providerId="LiveId" clId="{2DD22806-D9CA-4BF4-A790-D87286E25D66}" dt="2020-06-11T06:07:44.199" v="269" actId="1036"/>
          <ac:graphicFrameMkLst>
            <pc:docMk/>
            <pc:sldMk cId="0" sldId="494"/>
            <ac:graphicFrameMk id="13" creationId="{B03B38D7-56BE-46E3-BDBF-8B837EBFE250}"/>
          </ac:graphicFrameMkLst>
        </pc:graphicFrameChg>
        <pc:graphicFrameChg chg="add mod">
          <ac:chgData name="CAI JUN" userId="08ce88e1165b00db" providerId="LiveId" clId="{2DD22806-D9CA-4BF4-A790-D87286E25D66}" dt="2020-06-11T06:09:12.340" v="479" actId="1035"/>
          <ac:graphicFrameMkLst>
            <pc:docMk/>
            <pc:sldMk cId="0" sldId="494"/>
            <ac:graphicFrameMk id="14" creationId="{337EB4C9-1842-438C-83EB-63F3256FCDB2}"/>
          </ac:graphicFrameMkLst>
        </pc:graphicFrameChg>
        <pc:graphicFrameChg chg="add mod">
          <ac:chgData name="CAI JUN" userId="08ce88e1165b00db" providerId="LiveId" clId="{2DD22806-D9CA-4BF4-A790-D87286E25D66}" dt="2020-06-11T06:09:12.340" v="479" actId="1035"/>
          <ac:graphicFrameMkLst>
            <pc:docMk/>
            <pc:sldMk cId="0" sldId="494"/>
            <ac:graphicFrameMk id="15" creationId="{B52296DF-38CB-4DF8-843F-D45140605113}"/>
          </ac:graphicFrameMkLst>
        </pc:graphicFrameChg>
        <pc:graphicFrameChg chg="del">
          <ac:chgData name="CAI JUN" userId="08ce88e1165b00db" providerId="LiveId" clId="{2DD22806-D9CA-4BF4-A790-D87286E25D66}" dt="2020-06-11T06:07:40.668" v="243" actId="478"/>
          <ac:graphicFrameMkLst>
            <pc:docMk/>
            <pc:sldMk cId="0" sldId="494"/>
            <ac:graphicFrameMk id="33796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40.668" v="243" actId="478"/>
          <ac:graphicFrameMkLst>
            <pc:docMk/>
            <pc:sldMk cId="0" sldId="494"/>
            <ac:graphicFrameMk id="33797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9:09.809" v="462" actId="478"/>
          <ac:graphicFrameMkLst>
            <pc:docMk/>
            <pc:sldMk cId="0" sldId="494"/>
            <ac:graphicFrameMk id="33798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9:09.809" v="462" actId="478"/>
          <ac:graphicFrameMkLst>
            <pc:docMk/>
            <pc:sldMk cId="0" sldId="494"/>
            <ac:graphicFrameMk id="33799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2DD22806-D9CA-4BF4-A790-D87286E25D66}" dt="2020-06-11T06:08:12.105" v="320" actId="1076"/>
        <pc:sldMkLst>
          <pc:docMk/>
          <pc:sldMk cId="0" sldId="495"/>
        </pc:sldMkLst>
        <pc:spChg chg="add mod">
          <ac:chgData name="CAI JUN" userId="08ce88e1165b00db" providerId="LiveId" clId="{2DD22806-D9CA-4BF4-A790-D87286E25D66}" dt="2020-06-11T06:05:46.824" v="192"/>
          <ac:spMkLst>
            <pc:docMk/>
            <pc:sldMk cId="0" sldId="495"/>
            <ac:spMk id="9" creationId="{E4D6F1BF-A975-4CA9-911F-4A70C5B01736}"/>
          </ac:spMkLst>
        </pc:spChg>
        <pc:spChg chg="del">
          <ac:chgData name="CAI JUN" userId="08ce88e1165b00db" providerId="LiveId" clId="{2DD22806-D9CA-4BF4-A790-D87286E25D66}" dt="2020-06-11T06:05:34.824" v="189" actId="478"/>
          <ac:spMkLst>
            <pc:docMk/>
            <pc:sldMk cId="0" sldId="495"/>
            <ac:spMk id="34823" creationId="{00000000-0000-0000-0000-000000000000}"/>
          </ac:spMkLst>
        </pc:spChg>
        <pc:graphicFrameChg chg="add mod">
          <ac:chgData name="CAI JUN" userId="08ce88e1165b00db" providerId="LiveId" clId="{2DD22806-D9CA-4BF4-A790-D87286E25D66}" dt="2020-06-11T06:07:57.621" v="317" actId="1038"/>
          <ac:graphicFrameMkLst>
            <pc:docMk/>
            <pc:sldMk cId="0" sldId="495"/>
            <ac:graphicFrameMk id="10" creationId="{A64F75CA-88EC-45FD-BC63-949A59BDC511}"/>
          </ac:graphicFrameMkLst>
        </pc:graphicFrameChg>
        <pc:graphicFrameChg chg="add mod">
          <ac:chgData name="CAI JUN" userId="08ce88e1165b00db" providerId="LiveId" clId="{2DD22806-D9CA-4BF4-A790-D87286E25D66}" dt="2020-06-11T06:08:12.105" v="320" actId="1076"/>
          <ac:graphicFrameMkLst>
            <pc:docMk/>
            <pc:sldMk cId="0" sldId="495"/>
            <ac:graphicFrameMk id="11" creationId="{0042FC28-4788-4DBC-89B7-C5442F6665A6}"/>
          </ac:graphicFrameMkLst>
        </pc:graphicFrameChg>
        <pc:graphicFrameChg chg="del">
          <ac:chgData name="CAI JUN" userId="08ce88e1165b00db" providerId="LiveId" clId="{2DD22806-D9CA-4BF4-A790-D87286E25D66}" dt="2020-06-11T06:07:51.496" v="270" actId="478"/>
          <ac:graphicFrameMkLst>
            <pc:docMk/>
            <pc:sldMk cId="0" sldId="495"/>
            <ac:graphicFrameMk id="34821" creationId="{00000000-0000-0000-0000-000000000000}"/>
          </ac:graphicFrameMkLst>
        </pc:graphicFrameChg>
        <pc:graphicFrameChg chg="del">
          <ac:chgData name="CAI JUN" userId="08ce88e1165b00db" providerId="LiveId" clId="{2DD22806-D9CA-4BF4-A790-D87286E25D66}" dt="2020-06-11T06:07:51.496" v="270" actId="478"/>
          <ac:graphicFrameMkLst>
            <pc:docMk/>
            <pc:sldMk cId="0" sldId="495"/>
            <ac:graphicFrameMk id="34822" creationId="{00000000-0000-0000-0000-000000000000}"/>
          </ac:graphicFrameMkLst>
        </pc:graphicFrameChg>
      </pc:sldChg>
      <pc:sldChg chg="addSp delSp modSp">
        <pc:chgData name="CAI JUN" userId="08ce88e1165b00db" providerId="LiveId" clId="{2DD22806-D9CA-4BF4-A790-D87286E25D66}" dt="2020-06-11T06:05:51.449" v="194"/>
        <pc:sldMkLst>
          <pc:docMk/>
          <pc:sldMk cId="0" sldId="496"/>
        </pc:sldMkLst>
        <pc:spChg chg="add mod">
          <ac:chgData name="CAI JUN" userId="08ce88e1165b00db" providerId="LiveId" clId="{2DD22806-D9CA-4BF4-A790-D87286E25D66}" dt="2020-06-11T06:05:51.449" v="194"/>
          <ac:spMkLst>
            <pc:docMk/>
            <pc:sldMk cId="0" sldId="496"/>
            <ac:spMk id="11" creationId="{09C32E77-C8A8-4E60-8D19-B1B2A092580C}"/>
          </ac:spMkLst>
        </pc:spChg>
        <pc:spChg chg="del">
          <ac:chgData name="CAI JUN" userId="08ce88e1165b00db" providerId="LiveId" clId="{2DD22806-D9CA-4BF4-A790-D87286E25D66}" dt="2020-06-11T06:05:50.871" v="193" actId="478"/>
          <ac:spMkLst>
            <pc:docMk/>
            <pc:sldMk cId="0" sldId="496"/>
            <ac:spMk id="35850" creationId="{00000000-0000-0000-0000-000000000000}"/>
          </ac:spMkLst>
        </pc:spChg>
      </pc:sldChg>
      <pc:sldChg chg="addSp delSp modSp">
        <pc:chgData name="CAI JUN" userId="08ce88e1165b00db" providerId="LiveId" clId="{2DD22806-D9CA-4BF4-A790-D87286E25D66}" dt="2020-06-11T06:05:58.137" v="196"/>
        <pc:sldMkLst>
          <pc:docMk/>
          <pc:sldMk cId="0" sldId="497"/>
        </pc:sldMkLst>
        <pc:spChg chg="add mod">
          <ac:chgData name="CAI JUN" userId="08ce88e1165b00db" providerId="LiveId" clId="{2DD22806-D9CA-4BF4-A790-D87286E25D66}" dt="2020-06-11T06:05:58.137" v="196"/>
          <ac:spMkLst>
            <pc:docMk/>
            <pc:sldMk cId="0" sldId="497"/>
            <ac:spMk id="8" creationId="{017AD0B1-A37E-4B69-A351-14E1D8AC2E3F}"/>
          </ac:spMkLst>
        </pc:spChg>
        <pc:spChg chg="del">
          <ac:chgData name="CAI JUN" userId="08ce88e1165b00db" providerId="LiveId" clId="{2DD22806-D9CA-4BF4-A790-D87286E25D66}" dt="2020-06-11T06:05:57.559" v="195" actId="478"/>
          <ac:spMkLst>
            <pc:docMk/>
            <pc:sldMk cId="0" sldId="497"/>
            <ac:spMk id="36871" creationId="{00000000-0000-0000-0000-000000000000}"/>
          </ac:spMkLst>
        </pc:spChg>
      </pc:sldChg>
      <pc:sldChg chg="addSp delSp modSp">
        <pc:chgData name="CAI JUN" userId="08ce88e1165b00db" providerId="LiveId" clId="{2DD22806-D9CA-4BF4-A790-D87286E25D66}" dt="2020-06-11T06:06:03.855" v="198"/>
        <pc:sldMkLst>
          <pc:docMk/>
          <pc:sldMk cId="0" sldId="498"/>
        </pc:sldMkLst>
        <pc:spChg chg="add mod">
          <ac:chgData name="CAI JUN" userId="08ce88e1165b00db" providerId="LiveId" clId="{2DD22806-D9CA-4BF4-A790-D87286E25D66}" dt="2020-06-11T06:06:03.855" v="198"/>
          <ac:spMkLst>
            <pc:docMk/>
            <pc:sldMk cId="0" sldId="498"/>
            <ac:spMk id="8" creationId="{DA0E6659-9142-4BD0-AF36-F9A0270ED091}"/>
          </ac:spMkLst>
        </pc:spChg>
        <pc:spChg chg="del">
          <ac:chgData name="CAI JUN" userId="08ce88e1165b00db" providerId="LiveId" clId="{2DD22806-D9CA-4BF4-A790-D87286E25D66}" dt="2020-06-11T06:06:03.199" v="197" actId="478"/>
          <ac:spMkLst>
            <pc:docMk/>
            <pc:sldMk cId="0" sldId="498"/>
            <ac:spMk id="37896" creationId="{00000000-0000-0000-0000-000000000000}"/>
          </ac:spMkLst>
        </pc:spChg>
      </pc:sldChg>
      <pc:sldChg chg="add del">
        <pc:chgData name="CAI JUN" userId="08ce88e1165b00db" providerId="LiveId" clId="{2DD22806-D9CA-4BF4-A790-D87286E25D66}" dt="2020-06-11T06:05:39.418" v="191"/>
        <pc:sldMkLst>
          <pc:docMk/>
          <pc:sldMk cId="1143469927" sldId="517"/>
        </pc:sldMkLst>
      </pc:sldChg>
    </pc:docChg>
  </pc:docChgLst>
  <pc:docChgLst>
    <pc:chgData name="Cai Jun" userId="57e790d697ad4281" providerId="LiveId" clId="{104C069C-5054-4DAF-A495-4667226A2076}"/>
    <pc:docChg chg="delSld">
      <pc:chgData name="Cai Jun" userId="57e790d697ad4281" providerId="LiveId" clId="{104C069C-5054-4DAF-A495-4667226A2076}" dt="2020-07-15T00:35:27.109" v="0" actId="47"/>
      <pc:docMkLst>
        <pc:docMk/>
      </pc:docMkLst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76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78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79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0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1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2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3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4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5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7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8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89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0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1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2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3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4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5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6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7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8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499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0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1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2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3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4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5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6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7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8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0" sldId="509"/>
        </pc:sldMkLst>
      </pc:sldChg>
      <pc:sldChg chg="del">
        <pc:chgData name="Cai Jun" userId="57e790d697ad4281" providerId="LiveId" clId="{104C069C-5054-4DAF-A495-4667226A2076}" dt="2020-07-15T00:35:27.109" v="0" actId="47"/>
        <pc:sldMkLst>
          <pc:docMk/>
          <pc:sldMk cId="2528060508" sldId="516"/>
        </pc:sldMkLst>
      </pc:sldChg>
    </pc:docChg>
  </pc:docChgLst>
  <pc:docChgLst>
    <pc:chgData name="Cai Jun" userId="57e790d697ad4281" providerId="LiveId" clId="{CE07BC24-4C69-480F-B85E-95CD7DBCAEFF}"/>
    <pc:docChg chg="custSel modSld">
      <pc:chgData name="Cai Jun" userId="57e790d697ad4281" providerId="LiveId" clId="{CE07BC24-4C69-480F-B85E-95CD7DBCAEFF}" dt="2020-07-15T00:33:48.968" v="155" actId="1036"/>
      <pc:docMkLst>
        <pc:docMk/>
      </pc:docMkLst>
      <pc:sldChg chg="modSp mod">
        <pc:chgData name="Cai Jun" userId="57e790d697ad4281" providerId="LiveId" clId="{CE07BC24-4C69-480F-B85E-95CD7DBCAEFF}" dt="2020-07-15T00:22:11.782" v="31" actId="113"/>
        <pc:sldMkLst>
          <pc:docMk/>
          <pc:sldMk cId="0" sldId="472"/>
        </pc:sldMkLst>
        <pc:spChg chg="mod">
          <ac:chgData name="Cai Jun" userId="57e790d697ad4281" providerId="LiveId" clId="{CE07BC24-4C69-480F-B85E-95CD7DBCAEFF}" dt="2020-07-15T00:22:06.637" v="30" actId="113"/>
          <ac:spMkLst>
            <pc:docMk/>
            <pc:sldMk cId="0" sldId="472"/>
            <ac:spMk id="41" creationId="{00000000-0000-0000-0000-000000000000}"/>
          </ac:spMkLst>
        </pc:spChg>
        <pc:spChg chg="mod">
          <ac:chgData name="Cai Jun" userId="57e790d697ad4281" providerId="LiveId" clId="{CE07BC24-4C69-480F-B85E-95CD7DBCAEFF}" dt="2020-07-15T00:22:11.782" v="31" actId="113"/>
          <ac:spMkLst>
            <pc:docMk/>
            <pc:sldMk cId="0" sldId="472"/>
            <ac:spMk id="42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18:01.752" v="26"/>
          <ac:graphicFrameMkLst>
            <pc:docMk/>
            <pc:sldMk cId="0" sldId="472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03.172" v="8"/>
          <ac:graphicFrameMkLst>
            <pc:docMk/>
            <pc:sldMk cId="0" sldId="472"/>
            <ac:graphicFrameMk id="58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6:36.533" v="1"/>
          <ac:graphicFrameMkLst>
            <pc:docMk/>
            <pc:sldMk cId="0" sldId="472"/>
            <ac:graphicFrameMk id="4106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6:51.438" v="6"/>
          <ac:graphicFrameMkLst>
            <pc:docMk/>
            <pc:sldMk cId="0" sldId="472"/>
            <ac:graphicFrameMk id="4108" creationId="{00000000-0000-0000-0000-000000000000}"/>
          </ac:graphicFrameMkLst>
        </pc:graphicFrameChg>
      </pc:sldChg>
      <pc:sldChg chg="addSp delSp modSp mod">
        <pc:chgData name="Cai Jun" userId="57e790d697ad4281" providerId="LiveId" clId="{CE07BC24-4C69-480F-B85E-95CD7DBCAEFF}" dt="2020-07-15T00:29:05.275" v="131" actId="207"/>
        <pc:sldMkLst>
          <pc:docMk/>
          <pc:sldMk cId="0" sldId="473"/>
        </pc:sldMkLst>
        <pc:spChg chg="mod">
          <ac:chgData name="Cai Jun" userId="57e790d697ad4281" providerId="LiveId" clId="{CE07BC24-4C69-480F-B85E-95CD7DBCAEFF}" dt="2020-07-15T00:29:05.275" v="131" actId="207"/>
          <ac:spMkLst>
            <pc:docMk/>
            <pc:sldMk cId="0" sldId="473"/>
            <ac:spMk id="6153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28:42.707" v="123"/>
          <ac:graphicFrameMkLst>
            <pc:docMk/>
            <pc:sldMk cId="0" sldId="473"/>
            <ac:graphicFrameMk id="2" creationId="{00000000-0000-0000-0000-000000000000}"/>
          </ac:graphicFrameMkLst>
        </pc:graphicFrameChg>
        <pc:graphicFrameChg chg="add">
          <ac:chgData name="Cai Jun" userId="57e790d697ad4281" providerId="LiveId" clId="{CE07BC24-4C69-480F-B85E-95CD7DBCAEFF}" dt="2020-07-15T00:17:26.294" v="14" actId="22"/>
          <ac:graphicFrameMkLst>
            <pc:docMk/>
            <pc:sldMk cId="0" sldId="473"/>
            <ac:graphicFrameMk id="3" creationId="{2C925DAA-98FF-4A1C-8A6E-F34A106F40CC}"/>
          </ac:graphicFrameMkLst>
        </pc:graphicFrameChg>
        <pc:graphicFrameChg chg="del">
          <ac:chgData name="Cai Jun" userId="57e790d697ad4281" providerId="LiveId" clId="{CE07BC24-4C69-480F-B85E-95CD7DBCAEFF}" dt="2020-07-15T00:17:25.779" v="13" actId="478"/>
          <ac:graphicFrameMkLst>
            <pc:docMk/>
            <pc:sldMk cId="0" sldId="473"/>
            <ac:graphicFrameMk id="6152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8:30.297" v="121"/>
          <ac:graphicFrameMkLst>
            <pc:docMk/>
            <pc:sldMk cId="0" sldId="473"/>
            <ac:graphicFrameMk id="615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46.037" v="112"/>
          <ac:graphicFrameMkLst>
            <pc:docMk/>
            <pc:sldMk cId="0" sldId="473"/>
            <ac:graphicFrameMk id="6156" creationId="{00000000-0000-0000-0000-000000000000}"/>
          </ac:graphicFrameMkLst>
        </pc:graphicFrameChg>
      </pc:sldChg>
      <pc:sldChg chg="addSp delSp modSp mod">
        <pc:chgData name="Cai Jun" userId="57e790d697ad4281" providerId="LiveId" clId="{CE07BC24-4C69-480F-B85E-95CD7DBCAEFF}" dt="2020-07-15T00:33:48.968" v="155" actId="1036"/>
        <pc:sldMkLst>
          <pc:docMk/>
          <pc:sldMk cId="0" sldId="474"/>
        </pc:sldMkLst>
        <pc:spChg chg="mod">
          <ac:chgData name="Cai Jun" userId="57e790d697ad4281" providerId="LiveId" clId="{CE07BC24-4C69-480F-B85E-95CD7DBCAEFF}" dt="2020-07-15T00:33:48.968" v="155" actId="1036"/>
          <ac:spMkLst>
            <pc:docMk/>
            <pc:sldMk cId="0" sldId="474"/>
            <ac:spMk id="10250" creationId="{00000000-0000-0000-0000-000000000000}"/>
          </ac:spMkLst>
        </pc:spChg>
        <pc:spChg chg="mod">
          <ac:chgData name="Cai Jun" userId="57e790d697ad4281" providerId="LiveId" clId="{CE07BC24-4C69-480F-B85E-95CD7DBCAEFF}" dt="2020-07-15T00:33:48.968" v="155" actId="1036"/>
          <ac:spMkLst>
            <pc:docMk/>
            <pc:sldMk cId="0" sldId="474"/>
            <ac:spMk id="10251" creationId="{00000000-0000-0000-0000-000000000000}"/>
          </ac:spMkLst>
        </pc:spChg>
        <pc:grpChg chg="mod">
          <ac:chgData name="Cai Jun" userId="57e790d697ad4281" providerId="LiveId" clId="{CE07BC24-4C69-480F-B85E-95CD7DBCAEFF}" dt="2020-07-15T00:33:48.968" v="155" actId="1036"/>
          <ac:grpSpMkLst>
            <pc:docMk/>
            <pc:sldMk cId="0" sldId="474"/>
            <ac:grpSpMk id="10249" creationId="{00000000-0000-0000-0000-000000000000}"/>
          </ac:grpSpMkLst>
        </pc:grpChg>
        <pc:graphicFrameChg chg="add">
          <ac:chgData name="Cai Jun" userId="57e790d697ad4281" providerId="LiveId" clId="{CE07BC24-4C69-480F-B85E-95CD7DBCAEFF}" dt="2020-07-15T00:17:36.824" v="22" actId="22"/>
          <ac:graphicFrameMkLst>
            <pc:docMk/>
            <pc:sldMk cId="0" sldId="474"/>
            <ac:graphicFrameMk id="2" creationId="{F3AA7294-E80B-4D9B-BC22-002D5C7F5FB8}"/>
          </ac:graphicFrameMkLst>
        </pc:graphicFrameChg>
        <pc:graphicFrameChg chg="del">
          <ac:chgData name="Cai Jun" userId="57e790d697ad4281" providerId="LiveId" clId="{CE07BC24-4C69-480F-B85E-95CD7DBCAEFF}" dt="2020-07-15T00:17:36.369" v="21" actId="478"/>
          <ac:graphicFrameMkLst>
            <pc:docMk/>
            <pc:sldMk cId="0" sldId="474"/>
            <ac:graphicFrameMk id="10248" creationId="{00000000-0000-0000-0000-000000000000}"/>
          </ac:graphicFrameMkLst>
        </pc:graphicFrameChg>
      </pc:sldChg>
      <pc:sldChg chg="addSp delSp modSp mod">
        <pc:chgData name="Cai Jun" userId="57e790d697ad4281" providerId="LiveId" clId="{CE07BC24-4C69-480F-B85E-95CD7DBCAEFF}" dt="2020-07-15T00:33:30.216" v="151" actId="207"/>
        <pc:sldMkLst>
          <pc:docMk/>
          <pc:sldMk cId="0" sldId="510"/>
        </pc:sldMkLst>
        <pc:spChg chg="mod">
          <ac:chgData name="Cai Jun" userId="57e790d697ad4281" providerId="LiveId" clId="{CE07BC24-4C69-480F-B85E-95CD7DBCAEFF}" dt="2020-07-15T00:33:30.216" v="151" actId="207"/>
          <ac:spMkLst>
            <pc:docMk/>
            <pc:sldMk cId="0" sldId="510"/>
            <ac:spMk id="9224" creationId="{00000000-0000-0000-0000-000000000000}"/>
          </ac:spMkLst>
        </pc:spChg>
        <pc:graphicFrameChg chg="add">
          <ac:chgData name="Cai Jun" userId="57e790d697ad4281" providerId="LiveId" clId="{CE07BC24-4C69-480F-B85E-95CD7DBCAEFF}" dt="2020-07-15T00:17:34.321" v="20" actId="22"/>
          <ac:graphicFrameMkLst>
            <pc:docMk/>
            <pc:sldMk cId="0" sldId="510"/>
            <ac:graphicFrameMk id="2" creationId="{98646552-276F-45E8-BF52-1DC69713559C}"/>
          </ac:graphicFrameMkLst>
        </pc:graphicFrameChg>
        <pc:graphicFrameChg chg="del">
          <ac:chgData name="Cai Jun" userId="57e790d697ad4281" providerId="LiveId" clId="{CE07BC24-4C69-480F-B85E-95CD7DBCAEFF}" dt="2020-07-15T00:17:33.689" v="19" actId="478"/>
          <ac:graphicFrameMkLst>
            <pc:docMk/>
            <pc:sldMk cId="0" sldId="510"/>
            <ac:graphicFrameMk id="9225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2:12.895" v="149"/>
          <ac:graphicFrameMkLst>
            <pc:docMk/>
            <pc:sldMk cId="0" sldId="510"/>
            <ac:graphicFrameMk id="9227" creationId="{00000000-0000-0000-0000-000000000000}"/>
          </ac:graphicFrameMkLst>
        </pc:graphicFrameChg>
      </pc:sldChg>
      <pc:sldChg chg="addSp delSp modSp mod">
        <pc:chgData name="Cai Jun" userId="57e790d697ad4281" providerId="LiveId" clId="{CE07BC24-4C69-480F-B85E-95CD7DBCAEFF}" dt="2020-07-15T00:26:13.615" v="110"/>
        <pc:sldMkLst>
          <pc:docMk/>
          <pc:sldMk cId="0" sldId="511"/>
        </pc:sldMkLst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3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4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5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6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7" creationId="{00000000-0000-0000-0000-000000000000}"/>
          </ac:spMkLst>
        </pc:spChg>
        <pc:spChg chg="mod">
          <ac:chgData name="Cai Jun" userId="57e790d697ad4281" providerId="LiveId" clId="{CE07BC24-4C69-480F-B85E-95CD7DBCAEFF}" dt="2020-07-15T00:26:13.615" v="110"/>
          <ac:spMkLst>
            <pc:docMk/>
            <pc:sldMk cId="0" sldId="511"/>
            <ac:spMk id="5138" creationId="{00000000-0000-0000-0000-000000000000}"/>
          </ac:spMkLst>
        </pc:spChg>
        <pc:grpChg chg="mod">
          <ac:chgData name="Cai Jun" userId="57e790d697ad4281" providerId="LiveId" clId="{CE07BC24-4C69-480F-B85E-95CD7DBCAEFF}" dt="2020-07-15T00:26:13.615" v="110"/>
          <ac:grpSpMkLst>
            <pc:docMk/>
            <pc:sldMk cId="0" sldId="511"/>
            <ac:grpSpMk id="5128" creationId="{00000000-0000-0000-0000-000000000000}"/>
          </ac:grpSpMkLst>
        </pc:grpChg>
        <pc:graphicFrameChg chg="add">
          <ac:chgData name="Cai Jun" userId="57e790d697ad4281" providerId="LiveId" clId="{CE07BC24-4C69-480F-B85E-95CD7DBCAEFF}" dt="2020-07-15T00:17:23.570" v="12" actId="22"/>
          <ac:graphicFrameMkLst>
            <pc:docMk/>
            <pc:sldMk cId="0" sldId="511"/>
            <ac:graphicFrameMk id="2" creationId="{0F52F476-839F-4477-95EC-5FC3DA891A66}"/>
          </ac:graphicFrameMkLst>
        </pc:graphicFrameChg>
        <pc:graphicFrameChg chg="del">
          <ac:chgData name="Cai Jun" userId="57e790d697ad4281" providerId="LiveId" clId="{CE07BC24-4C69-480F-B85E-95CD7DBCAEFF}" dt="2020-07-15T00:17:22.985" v="11" actId="478"/>
          <ac:graphicFrameMkLst>
            <pc:docMk/>
            <pc:sldMk cId="0" sldId="511"/>
            <ac:graphicFrameMk id="5129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13.615" v="110"/>
          <ac:graphicFrameMkLst>
            <pc:docMk/>
            <pc:sldMk cId="0" sldId="511"/>
            <ac:graphicFrameMk id="513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26:13.615" v="110"/>
          <ac:graphicFrameMkLst>
            <pc:docMk/>
            <pc:sldMk cId="0" sldId="511"/>
            <ac:graphicFrameMk id="5132" creationId="{00000000-0000-0000-0000-000000000000}"/>
          </ac:graphicFrameMkLst>
        </pc:graphicFrameChg>
        <pc:picChg chg="mod">
          <ac:chgData name="Cai Jun" userId="57e790d697ad4281" providerId="LiveId" clId="{CE07BC24-4C69-480F-B85E-95CD7DBCAEFF}" dt="2020-07-15T00:26:13.615" v="110"/>
          <ac:picMkLst>
            <pc:docMk/>
            <pc:sldMk cId="0" sldId="511"/>
            <ac:picMk id="5130" creationId="{00000000-0000-0000-0000-000000000000}"/>
          </ac:picMkLst>
        </pc:picChg>
      </pc:sldChg>
      <pc:sldChg chg="addSp delSp modSp mod">
        <pc:chgData name="Cai Jun" userId="57e790d697ad4281" providerId="LiveId" clId="{CE07BC24-4C69-480F-B85E-95CD7DBCAEFF}" dt="2020-07-15T00:30:58.146" v="140" actId="1076"/>
        <pc:sldMkLst>
          <pc:docMk/>
          <pc:sldMk cId="0" sldId="512"/>
        </pc:sldMkLst>
        <pc:graphicFrameChg chg="mod">
          <ac:chgData name="Cai Jun" userId="57e790d697ad4281" providerId="LiveId" clId="{CE07BC24-4C69-480F-B85E-95CD7DBCAEFF}" dt="2020-07-15T00:30:10.886" v="133"/>
          <ac:graphicFrameMkLst>
            <pc:docMk/>
            <pc:sldMk cId="0" sldId="512"/>
            <ac:graphicFrameMk id="2" creationId="{00000000-0000-0000-0000-000000000000}"/>
          </ac:graphicFrameMkLst>
        </pc:graphicFrameChg>
        <pc:graphicFrameChg chg="add">
          <ac:chgData name="Cai Jun" userId="57e790d697ad4281" providerId="LiveId" clId="{CE07BC24-4C69-480F-B85E-95CD7DBCAEFF}" dt="2020-07-15T00:17:28.691" v="16" actId="22"/>
          <ac:graphicFrameMkLst>
            <pc:docMk/>
            <pc:sldMk cId="0" sldId="512"/>
            <ac:graphicFrameMk id="3" creationId="{D8115410-5FBE-4D95-A39C-D4DC32182E48}"/>
          </ac:graphicFrameMkLst>
        </pc:graphicFrameChg>
        <pc:graphicFrameChg chg="add mod">
          <ac:chgData name="Cai Jun" userId="57e790d697ad4281" providerId="LiveId" clId="{CE07BC24-4C69-480F-B85E-95CD7DBCAEFF}" dt="2020-07-15T00:30:58.146" v="140" actId="1076"/>
          <ac:graphicFrameMkLst>
            <pc:docMk/>
            <pc:sldMk cId="0" sldId="512"/>
            <ac:graphicFrameMk id="4" creationId="{59FE2855-6C45-493A-AB4F-C92748D306AC}"/>
          </ac:graphicFrameMkLst>
        </pc:graphicFrameChg>
        <pc:graphicFrameChg chg="del">
          <ac:chgData name="Cai Jun" userId="57e790d697ad4281" providerId="LiveId" clId="{CE07BC24-4C69-480F-B85E-95CD7DBCAEFF}" dt="2020-07-15T00:17:28.262" v="15" actId="478"/>
          <ac:graphicFrameMkLst>
            <pc:docMk/>
            <pc:sldMk cId="0" sldId="512"/>
            <ac:graphicFrameMk id="7177" creationId="{00000000-0000-0000-0000-000000000000}"/>
          </ac:graphicFrameMkLst>
        </pc:graphicFrameChg>
        <pc:graphicFrameChg chg="del mod">
          <ac:chgData name="Cai Jun" userId="57e790d697ad4281" providerId="LiveId" clId="{CE07BC24-4C69-480F-B85E-95CD7DBCAEFF}" dt="2020-07-15T00:30:54.224" v="139" actId="478"/>
          <ac:graphicFrameMkLst>
            <pc:docMk/>
            <pc:sldMk cId="0" sldId="512"/>
            <ac:graphicFrameMk id="7180" creationId="{00000000-0000-0000-0000-000000000000}"/>
          </ac:graphicFrameMkLst>
        </pc:graphicFrameChg>
      </pc:sldChg>
      <pc:sldChg chg="addSp delSp modSp mod">
        <pc:chgData name="Cai Jun" userId="57e790d697ad4281" providerId="LiveId" clId="{CE07BC24-4C69-480F-B85E-95CD7DBCAEFF}" dt="2020-07-15T00:31:18.480" v="143"/>
        <pc:sldMkLst>
          <pc:docMk/>
          <pc:sldMk cId="0" sldId="513"/>
        </pc:sldMkLst>
        <pc:graphicFrameChg chg="add">
          <ac:chgData name="Cai Jun" userId="57e790d697ad4281" providerId="LiveId" clId="{CE07BC24-4C69-480F-B85E-95CD7DBCAEFF}" dt="2020-07-15T00:17:31.595" v="18" actId="22"/>
          <ac:graphicFrameMkLst>
            <pc:docMk/>
            <pc:sldMk cId="0" sldId="513"/>
            <ac:graphicFrameMk id="2" creationId="{EF3625B2-70EC-4716-AD07-BE8B4FF76CD4}"/>
          </ac:graphicFrameMkLst>
        </pc:graphicFrameChg>
        <pc:graphicFrameChg chg="del">
          <ac:chgData name="Cai Jun" userId="57e790d697ad4281" providerId="LiveId" clId="{CE07BC24-4C69-480F-B85E-95CD7DBCAEFF}" dt="2020-07-15T00:17:31.075" v="17" actId="478"/>
          <ac:graphicFrameMkLst>
            <pc:docMk/>
            <pc:sldMk cId="0" sldId="513"/>
            <ac:graphicFrameMk id="8201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31:18.480" v="143"/>
          <ac:graphicFrameMkLst>
            <pc:docMk/>
            <pc:sldMk cId="0" sldId="513"/>
            <ac:graphicFrameMk id="8204" creationId="{00000000-0000-0000-0000-000000000000}"/>
          </ac:graphicFrameMkLst>
        </pc:graphicFrameChg>
      </pc:sldChg>
      <pc:sldChg chg="modSp mod">
        <pc:chgData name="Cai Jun" userId="57e790d697ad4281" providerId="LiveId" clId="{CE07BC24-4C69-480F-B85E-95CD7DBCAEFF}" dt="2020-07-15T00:24:32.574" v="105" actId="948"/>
        <pc:sldMkLst>
          <pc:docMk/>
          <pc:sldMk cId="3424597075" sldId="514"/>
        </pc:sldMkLst>
        <pc:spChg chg="mod">
          <ac:chgData name="Cai Jun" userId="57e790d697ad4281" providerId="LiveId" clId="{CE07BC24-4C69-480F-B85E-95CD7DBCAEFF}" dt="2020-07-15T00:23:56.497" v="88" actId="948"/>
          <ac:spMkLst>
            <pc:docMk/>
            <pc:sldMk cId="3424597075" sldId="514"/>
            <ac:spMk id="2" creationId="{00000000-0000-0000-0000-000000000000}"/>
          </ac:spMkLst>
        </pc:spChg>
        <pc:spChg chg="mod">
          <ac:chgData name="Cai Jun" userId="57e790d697ad4281" providerId="LiveId" clId="{CE07BC24-4C69-480F-B85E-95CD7DBCAEFF}" dt="2020-07-15T00:24:32.574" v="105" actId="948"/>
          <ac:spMkLst>
            <pc:docMk/>
            <pc:sldMk cId="3424597075" sldId="514"/>
            <ac:spMk id="3" creationId="{00000000-0000-0000-0000-000000000000}"/>
          </ac:spMkLst>
        </pc:spChg>
      </pc:sldChg>
      <pc:sldChg chg="modSp mod">
        <pc:chgData name="Cai Jun" userId="57e790d697ad4281" providerId="LiveId" clId="{CE07BC24-4C69-480F-B85E-95CD7DBCAEFF}" dt="2020-07-15T00:31:48.990" v="147"/>
        <pc:sldMkLst>
          <pc:docMk/>
          <pc:sldMk cId="1315970088" sldId="515"/>
        </pc:sldMkLst>
        <pc:spChg chg="mod">
          <ac:chgData name="Cai Jun" userId="57e790d697ad4281" providerId="LiveId" clId="{CE07BC24-4C69-480F-B85E-95CD7DBCAEFF}" dt="2020-07-15T00:22:28.051" v="33" actId="113"/>
          <ac:spMkLst>
            <pc:docMk/>
            <pc:sldMk cId="1315970088" sldId="515"/>
            <ac:spMk id="32" creationId="{00000000-0000-0000-0000-000000000000}"/>
          </ac:spMkLst>
        </pc:spChg>
        <pc:spChg chg="mod">
          <ac:chgData name="Cai Jun" userId="57e790d697ad4281" providerId="LiveId" clId="{CE07BC24-4C69-480F-B85E-95CD7DBCAEFF}" dt="2020-07-15T00:22:24.561" v="32" actId="113"/>
          <ac:spMkLst>
            <pc:docMk/>
            <pc:sldMk cId="1315970088" sldId="515"/>
            <ac:spMk id="33" creationId="{00000000-0000-0000-0000-000000000000}"/>
          </ac:spMkLst>
        </pc:spChg>
        <pc:graphicFrameChg chg="mod">
          <ac:chgData name="Cai Jun" userId="57e790d697ad4281" providerId="LiveId" clId="{CE07BC24-4C69-480F-B85E-95CD7DBCAEFF}" dt="2020-07-15T00:31:48.990" v="147"/>
          <ac:graphicFrameMkLst>
            <pc:docMk/>
            <pc:sldMk cId="1315970088" sldId="515"/>
            <ac:graphicFrameMk id="4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17.686" v="10"/>
          <ac:graphicFrameMkLst>
            <pc:docMk/>
            <pc:sldMk cId="1315970088" sldId="515"/>
            <ac:graphicFrameMk id="4104" creationId="{00000000-0000-0000-0000-000000000000}"/>
          </ac:graphicFrameMkLst>
        </pc:graphicFrameChg>
        <pc:graphicFrameChg chg="mod">
          <ac:chgData name="Cai Jun" userId="57e790d697ad4281" providerId="LiveId" clId="{CE07BC24-4C69-480F-B85E-95CD7DBCAEFF}" dt="2020-07-15T00:17:59.095" v="25"/>
          <ac:graphicFrameMkLst>
            <pc:docMk/>
            <pc:sldMk cId="1315970088" sldId="515"/>
            <ac:graphicFrameMk id="410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8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4B8FFDD-E147-4F5E-A04B-99308D8D1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9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00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16774-7670-4883-A603-1705FDF35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6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5154-5485-495D-8725-7B4A327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3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4CAC-81A7-4709-83B7-D6DA10E4D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D8D89-36B3-4FC9-830D-3B9991BDE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7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180EA-BF8D-424A-B50D-78E1352BF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24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10DF6-F33A-4A9A-A560-1A157A21F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8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61B7D-7CE5-4641-944F-D82740303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25F23-1278-4492-9C5D-11117C2FC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3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92315-30E8-4CCD-8E73-D41F11770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2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7572-DFEA-4861-9DA7-C19ADF453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6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81B4-BBB2-4912-93C7-E5432D03DD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80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A413E66-8FF1-425A-91C5-40C7B115C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7.jpeg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7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3613" y="1114425"/>
            <a:ext cx="7588250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15000"/>
              </a:lnSpc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17-13</a:t>
            </a:r>
            <a:b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反应速率、电流和电势的相互关系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428466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Relations among Reaction Rate, Current and Potential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17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2166938"/>
            <a:ext cx="4538663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243" name="Rectangle 10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10244" name="Rectangle 11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0246" name="Group 1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10252" name="Line 1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1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1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2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2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2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2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2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0249" name="组合 2"/>
          <p:cNvGrpSpPr>
            <a:grpSpLocks/>
          </p:cNvGrpSpPr>
          <p:nvPr/>
        </p:nvGrpSpPr>
        <p:grpSpPr bwMode="auto">
          <a:xfrm>
            <a:off x="409575" y="2180105"/>
            <a:ext cx="8466138" cy="4406433"/>
            <a:chOff x="409575" y="2180154"/>
            <a:chExt cx="8466141" cy="4406551"/>
          </a:xfrm>
        </p:grpSpPr>
        <p:sp>
          <p:nvSpPr>
            <p:cNvPr id="10250" name="Text Box 5"/>
            <p:cNvSpPr txBox="1">
              <a:spLocks noChangeArrowheads="1"/>
            </p:cNvSpPr>
            <p:nvPr/>
          </p:nvSpPr>
          <p:spPr bwMode="auto">
            <a:xfrm>
              <a:off x="409575" y="2180154"/>
              <a:ext cx="4105275" cy="3342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电解中后期：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当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</a:rPr>
                <a:t>继续增加，曲线先呈指数上升趋势，然后又渐趋平缓，最后电流密度趋于极限值。它是由于电极反应速率极快，使电极表面上反应物浓度趋近于零，此时整个反应决定于反应物由体相向电极表面传递，为</a:t>
              </a:r>
            </a:p>
          </p:txBody>
        </p:sp>
        <p:sp>
          <p:nvSpPr>
            <p:cNvPr id="10251" name="TextBox 1"/>
            <p:cNvSpPr txBox="1">
              <a:spLocks noChangeArrowheads="1"/>
            </p:cNvSpPr>
            <p:nvPr/>
          </p:nvSpPr>
          <p:spPr bwMode="auto">
            <a:xfrm>
              <a:off x="414332" y="5386376"/>
              <a:ext cx="846138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传质控制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。前面呈指数上升的部分则是由于界面电势使活化能垒降低所致，为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活化控制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。中间部分活化和传质共同起作用，为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混合控制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  <a:endParaRPr lang="zh-CN" altLang="en-US" sz="2400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3AA7294-E80B-4D9B-BC22-002D5C7F5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9634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3009600" imgH="279360" progId="Equation.DSMT4">
                  <p:embed/>
                </p:oleObj>
              </mc:Choice>
              <mc:Fallback>
                <p:oleObj name="Equation" r:id="rId4" imgW="300960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3AA7294-E80B-4D9B-BC22-002D5C7F5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233" y="924248"/>
            <a:ext cx="7972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0" indent="-2520000"/>
            <a:r>
              <a:rPr lang="zh-CN" altLang="en-US" sz="2800" b="1" dirty="0">
                <a:solidFill>
                  <a:srgbClr val="0000FF"/>
                </a:solidFill>
              </a:rPr>
              <a:t>电池反应电势：消除所有不可逆因素，通过电池的电流为零，电池处于平衡态，其电势是状态函数。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753" y="2548312"/>
            <a:ext cx="7972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0" indent="-1800000"/>
            <a:r>
              <a:rPr lang="zh-CN" altLang="en-US" sz="2800" b="1" dirty="0">
                <a:solidFill>
                  <a:srgbClr val="0000FF"/>
                </a:solidFill>
              </a:rPr>
              <a:t>电池电势：电池实际工作过程总是不可逆的，通过电池的电流为有限大小，电池处于非平衡态，其电势随工作条件变化。</a:t>
            </a:r>
          </a:p>
        </p:txBody>
      </p:sp>
    </p:spTree>
    <p:extLst>
      <p:ext uri="{BB962C8B-B14F-4D97-AF65-F5344CB8AC3E}">
        <p14:creationId xmlns:p14="http://schemas.microsoft.com/office/powerpoint/2010/main" val="34245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8" name="Rectangle 28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4099" name="Rectangle 29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77610"/>
              </p:ext>
            </p:extLst>
          </p:nvPr>
        </p:nvGraphicFramePr>
        <p:xfrm>
          <a:off x="4808538" y="2589213"/>
          <a:ext cx="2854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96800" imgH="241200" progId="Equation.DSMT4">
                  <p:embed/>
                </p:oleObj>
              </mc:Choice>
              <mc:Fallback>
                <p:oleObj name="Equation" r:id="rId3" imgW="1396800" imgH="241200" progId="Equation.DSMT4">
                  <p:embed/>
                  <p:pic>
                    <p:nvPicPr>
                      <p:cNvPr id="41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2589213"/>
                        <a:ext cx="28543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5619"/>
              </p:ext>
            </p:extLst>
          </p:nvPr>
        </p:nvGraphicFramePr>
        <p:xfrm>
          <a:off x="4935538" y="4040188"/>
          <a:ext cx="2708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82680" imgH="241200" progId="Equation.DSMT4">
                  <p:embed/>
                </p:oleObj>
              </mc:Choice>
              <mc:Fallback>
                <p:oleObj name="Equation" r:id="rId5" imgW="1282680" imgH="241200" progId="Equation.DSMT4">
                  <p:embed/>
                  <p:pic>
                    <p:nvPicPr>
                      <p:cNvPr id="410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4040188"/>
                        <a:ext cx="27082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49833"/>
              </p:ext>
            </p:extLst>
          </p:nvPr>
        </p:nvGraphicFramePr>
        <p:xfrm>
          <a:off x="4833938" y="3284538"/>
          <a:ext cx="2630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269720" imgH="241200" progId="Equation.DSMT4">
                  <p:embed/>
                </p:oleObj>
              </mc:Choice>
              <mc:Fallback>
                <p:oleObj name="Equation" r:id="rId7" imgW="126972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284538"/>
                        <a:ext cx="26304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1"/>
          <p:cNvGrpSpPr>
            <a:grpSpLocks/>
          </p:cNvGrpSpPr>
          <p:nvPr/>
        </p:nvGrpSpPr>
        <p:grpSpPr bwMode="auto">
          <a:xfrm>
            <a:off x="619125" y="2443695"/>
            <a:ext cx="3457575" cy="3775075"/>
            <a:chOff x="819150" y="2105025"/>
            <a:chExt cx="3457575" cy="3775075"/>
          </a:xfrm>
        </p:grpSpPr>
        <p:pic>
          <p:nvPicPr>
            <p:cNvPr id="34" name="Picture 6" descr="17-0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1" y="2105025"/>
              <a:ext cx="2997200" cy="377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1047750" y="4610100"/>
              <a:ext cx="685800" cy="628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819150" y="4514850"/>
              <a:ext cx="12382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（阴极</a:t>
              </a: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zh-CN" altLang="en-US" sz="18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162300" y="4552950"/>
              <a:ext cx="666750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2876550" y="4419600"/>
              <a:ext cx="12001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（阳极）</a:t>
              </a: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428625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3105150" y="5124450"/>
              <a:ext cx="1171575" cy="64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KI/H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稀溶液</a:t>
              </a:r>
            </a:p>
          </p:txBody>
        </p:sp>
      </p:grpSp>
      <p:sp useBgFill="1">
        <p:nvSpPr>
          <p:cNvPr id="43" name="Rectangle 28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44" name="Rectangle 29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5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66323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3009600" imgH="279360" progId="Equation.DSMT4">
                  <p:embed/>
                </p:oleObj>
              </mc:Choice>
              <mc:Fallback>
                <p:oleObj name="Equation" r:id="rId10" imgW="3009600" imgH="279360" progId="Equation.DSMT4">
                  <p:embed/>
                  <p:pic>
                    <p:nvPicPr>
                      <p:cNvPr id="5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8" name="Rectangle 28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4099" name="Rectangle 29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4101" name="Group 3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4116" name="Line 3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Line 3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3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3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3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Line 4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4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4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4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4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853" name="Text Box 4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10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0342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009600" imgH="279360" progId="Equation.DSMT4">
                  <p:embed/>
                </p:oleObj>
              </mc:Choice>
              <mc:Fallback>
                <p:oleObj name="Equation" r:id="rId3" imgW="3009600" imgH="279360" progId="Equation.DSMT4">
                  <p:embed/>
                  <p:pic>
                    <p:nvPicPr>
                      <p:cNvPr id="410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738829"/>
              </p:ext>
            </p:extLst>
          </p:nvPr>
        </p:nvGraphicFramePr>
        <p:xfrm>
          <a:off x="4264025" y="3309938"/>
          <a:ext cx="39433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739880" imgH="241200" progId="Equation.DSMT4">
                  <p:embed/>
                </p:oleObj>
              </mc:Choice>
              <mc:Fallback>
                <p:oleObj name="Equation" r:id="rId5" imgW="1739880" imgH="241200" progId="Equation.DSMT4">
                  <p:embed/>
                  <p:pic>
                    <p:nvPicPr>
                      <p:cNvPr id="410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3309938"/>
                        <a:ext cx="39433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76959"/>
              </p:ext>
            </p:extLst>
          </p:nvPr>
        </p:nvGraphicFramePr>
        <p:xfrm>
          <a:off x="4349750" y="3959225"/>
          <a:ext cx="4529138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234880" imgH="1269720" progId="Equation.DSMT4">
                  <p:embed/>
                </p:oleObj>
              </mc:Choice>
              <mc:Fallback>
                <p:oleObj name="Equation" r:id="rId7" imgW="2234880" imgH="12697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959225"/>
                        <a:ext cx="4529138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619125" y="2443695"/>
            <a:ext cx="3457575" cy="3775075"/>
            <a:chOff x="819150" y="2105025"/>
            <a:chExt cx="3457575" cy="3775075"/>
          </a:xfrm>
        </p:grpSpPr>
        <p:pic>
          <p:nvPicPr>
            <p:cNvPr id="27" name="Picture 6" descr="17-0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1" y="2105025"/>
              <a:ext cx="2997200" cy="377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047750" y="4610100"/>
              <a:ext cx="685800" cy="628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819150" y="4514850"/>
              <a:ext cx="12382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（阴极</a:t>
              </a: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zh-CN" altLang="en-US" sz="18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162300" y="4552950"/>
              <a:ext cx="666750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876550" y="4419600"/>
              <a:ext cx="12001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（阳极）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428625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3105150" y="5124450"/>
              <a:ext cx="1171575" cy="64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KI/H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稀溶液</a:t>
              </a:r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600450" y="2255779"/>
            <a:ext cx="511492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反应产物构成原电池，产生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反向电动势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，抵抗外加电压：</a:t>
            </a:r>
          </a:p>
        </p:txBody>
      </p:sp>
    </p:spTree>
    <p:extLst>
      <p:ext uri="{BB962C8B-B14F-4D97-AF65-F5344CB8AC3E}">
        <p14:creationId xmlns:p14="http://schemas.microsoft.com/office/powerpoint/2010/main" val="131597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2" name="Rectangle 28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5123" name="Rectangle 29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5125" name="Group 3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5139" name="Line 3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3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3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3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3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4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4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4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4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4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853" name="Text Box 4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5127" name="Picture 48" descr="17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2224088"/>
            <a:ext cx="4906963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8" name="组合 1"/>
          <p:cNvGrpSpPr>
            <a:grpSpLocks/>
          </p:cNvGrpSpPr>
          <p:nvPr/>
        </p:nvGrpSpPr>
        <p:grpSpPr bwMode="auto">
          <a:xfrm>
            <a:off x="619125" y="2105025"/>
            <a:ext cx="4872038" cy="4295775"/>
            <a:chOff x="819150" y="2105025"/>
            <a:chExt cx="4872038" cy="4295775"/>
          </a:xfrm>
        </p:grpSpPr>
        <p:pic>
          <p:nvPicPr>
            <p:cNvPr id="5130" name="Picture 6" descr="17-0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1" y="2105025"/>
              <a:ext cx="2997200" cy="377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13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9499273"/>
                </p:ext>
              </p:extLst>
            </p:nvPr>
          </p:nvGraphicFramePr>
          <p:xfrm>
            <a:off x="862013" y="5992813"/>
            <a:ext cx="2360612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5" imgW="1396800" imgH="241200" progId="Equation.DSMT4">
                    <p:embed/>
                  </p:oleObj>
                </mc:Choice>
                <mc:Fallback>
                  <p:oleObj name="Equation" r:id="rId5" imgW="1396800" imgH="241200" progId="Equation.DSMT4">
                    <p:embed/>
                    <p:pic>
                      <p:nvPicPr>
                        <p:cNvPr id="513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013" y="5992813"/>
                          <a:ext cx="2360612" cy="407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380315"/>
                </p:ext>
              </p:extLst>
            </p:nvPr>
          </p:nvGraphicFramePr>
          <p:xfrm>
            <a:off x="3548063" y="5980113"/>
            <a:ext cx="21431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7" imgW="1269720" imgH="241200" progId="Equation.DSMT4">
                    <p:embed/>
                  </p:oleObj>
                </mc:Choice>
                <mc:Fallback>
                  <p:oleObj name="Equation" r:id="rId7" imgW="1269720" imgH="241200" progId="Equation.DSMT4">
                    <p:embed/>
                    <p:pic>
                      <p:nvPicPr>
                        <p:cNvPr id="513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063" y="5980113"/>
                          <a:ext cx="21431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Rectangle 24"/>
            <p:cNvSpPr>
              <a:spLocks noChangeArrowheads="1"/>
            </p:cNvSpPr>
            <p:nvPr/>
          </p:nvSpPr>
          <p:spPr bwMode="auto">
            <a:xfrm>
              <a:off x="1047750" y="4610100"/>
              <a:ext cx="685800" cy="628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5134" name="Text Box 25"/>
            <p:cNvSpPr txBox="1">
              <a:spLocks noChangeArrowheads="1"/>
            </p:cNvSpPr>
            <p:nvPr/>
          </p:nvSpPr>
          <p:spPr bwMode="auto">
            <a:xfrm>
              <a:off x="819150" y="4514850"/>
              <a:ext cx="12382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（阴极</a:t>
              </a: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)</a:t>
              </a:r>
              <a:r>
                <a:rPr kumimoji="1" lang="zh-CN" altLang="en-US" sz="1800" b="1">
                  <a:solidFill>
                    <a:schemeClr val="bg1"/>
                  </a:solidFill>
                  <a:latin typeface="Times New Roman" pitchFamily="18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35" name="Rectangle 26"/>
            <p:cNvSpPr>
              <a:spLocks noChangeArrowheads="1"/>
            </p:cNvSpPr>
            <p:nvPr/>
          </p:nvSpPr>
          <p:spPr bwMode="auto">
            <a:xfrm>
              <a:off x="3162300" y="4552950"/>
              <a:ext cx="666750" cy="628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136" name="Text Box 27"/>
            <p:cNvSpPr txBox="1">
              <a:spLocks noChangeArrowheads="1"/>
            </p:cNvSpPr>
            <p:nvPr/>
          </p:nvSpPr>
          <p:spPr bwMode="auto">
            <a:xfrm>
              <a:off x="2876550" y="4419600"/>
              <a:ext cx="1200150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Pt</a:t>
              </a: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板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（阳极）</a:t>
              </a:r>
            </a:p>
          </p:txBody>
        </p:sp>
        <p:sp>
          <p:nvSpPr>
            <p:cNvPr id="5137" name="Text Box 46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428625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8" name="Text Box 47"/>
            <p:cNvSpPr txBox="1">
              <a:spLocks noChangeArrowheads="1"/>
            </p:cNvSpPr>
            <p:nvPr/>
          </p:nvSpPr>
          <p:spPr bwMode="auto">
            <a:xfrm>
              <a:off x="3105150" y="5124450"/>
              <a:ext cx="1171575" cy="641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KI/H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itchFamily="18" charset="0"/>
                </a:rPr>
                <a:t>SO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zh-CN" altLang="en-US" sz="1800" b="1" dirty="0">
                  <a:solidFill>
                    <a:srgbClr val="000000"/>
                  </a:solidFill>
                  <a:latin typeface="Times New Roman" pitchFamily="18" charset="0"/>
                </a:rPr>
                <a:t>稀溶液</a:t>
              </a:r>
            </a:p>
          </p:txBody>
        </p:sp>
      </p:grp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52F476-839F-4477-95EC-5FC3DA891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9634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3009600" imgH="279360" progId="Equation.DSMT4">
                  <p:embed/>
                </p:oleObj>
              </mc:Choice>
              <mc:Fallback>
                <p:oleObj name="Equation" r:id="rId9" imgW="300960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52F476-839F-4477-95EC-5FC3DA891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1047750" y="4610100"/>
            <a:ext cx="685800" cy="628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 useBgFill="1">
        <p:nvSpPr>
          <p:cNvPr id="6147" name="Rectangle 10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6148" name="Rectangle 11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150" name="Group 1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53" name="Text Box 5"/>
          <p:cNvSpPr txBox="1">
            <a:spLocks noChangeArrowheads="1"/>
          </p:cNvSpPr>
          <p:nvPr/>
        </p:nvSpPr>
        <p:spPr bwMode="auto">
          <a:xfrm>
            <a:off x="509588" y="2205038"/>
            <a:ext cx="4548187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初始阶段：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开始时，只有痕量氢和碘存在，电池处于化学平衡，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反向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只要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E &gt; E</a:t>
            </a:r>
            <a:r>
              <a:rPr lang="zh-CN" altLang="en-US" sz="2400" b="1" baseline="-25000" dirty="0">
                <a:solidFill>
                  <a:srgbClr val="000000"/>
                </a:solidFill>
                <a:latin typeface="Times New Roman" pitchFamily="18" charset="0"/>
              </a:rPr>
              <a:t>反向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就可使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HI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分解。</a:t>
            </a:r>
          </a:p>
        </p:txBody>
      </p:sp>
      <p:grpSp>
        <p:nvGrpSpPr>
          <p:cNvPr id="6154" name="组合 5"/>
          <p:cNvGrpSpPr>
            <a:grpSpLocks/>
          </p:cNvGrpSpPr>
          <p:nvPr/>
        </p:nvGrpSpPr>
        <p:grpSpPr bwMode="auto">
          <a:xfrm>
            <a:off x="5243513" y="2217738"/>
            <a:ext cx="3392487" cy="3297237"/>
            <a:chOff x="4586288" y="2189163"/>
            <a:chExt cx="3392487" cy="3297237"/>
          </a:xfrm>
        </p:grpSpPr>
        <p:pic>
          <p:nvPicPr>
            <p:cNvPr id="6157" name="Picture 3" descr="17-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288" y="2189163"/>
              <a:ext cx="3392487" cy="329723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158" name="直接箭头连接符 2"/>
            <p:cNvCxnSpPr>
              <a:cxnSpLocks noChangeShapeType="1"/>
            </p:cNvCxnSpPr>
            <p:nvPr/>
          </p:nvCxnSpPr>
          <p:spPr bwMode="auto">
            <a:xfrm flipH="1">
              <a:off x="5143500" y="4424358"/>
              <a:ext cx="285750" cy="6286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9" name="TextBox 3"/>
            <p:cNvSpPr txBox="1">
              <a:spLocks noChangeArrowheads="1"/>
            </p:cNvSpPr>
            <p:nvPr/>
          </p:nvSpPr>
          <p:spPr bwMode="auto">
            <a:xfrm>
              <a:off x="4972044" y="4023525"/>
              <a:ext cx="13446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残余电流</a:t>
              </a:r>
            </a:p>
          </p:txBody>
        </p:sp>
      </p:grpSp>
      <p:graphicFrame>
        <p:nvGraphicFramePr>
          <p:cNvPr id="615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28708"/>
              </p:ext>
            </p:extLst>
          </p:nvPr>
        </p:nvGraphicFramePr>
        <p:xfrm>
          <a:off x="857250" y="3457575"/>
          <a:ext cx="38528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790640" imgH="253800" progId="Equation.DSMT4">
                  <p:embed/>
                </p:oleObj>
              </mc:Choice>
              <mc:Fallback>
                <p:oleObj name="Equation" r:id="rId4" imgW="1790640" imgH="253800" progId="Equation.DSMT4">
                  <p:embed/>
                  <p:pic>
                    <p:nvPicPr>
                      <p:cNvPr id="615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457575"/>
                        <a:ext cx="38528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41812"/>
              </p:ext>
            </p:extLst>
          </p:nvPr>
        </p:nvGraphicFramePr>
        <p:xfrm>
          <a:off x="547688" y="3957638"/>
          <a:ext cx="45402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222280" imgH="495000" progId="Equation.DSMT4">
                  <p:embed/>
                </p:oleObj>
              </mc:Choice>
              <mc:Fallback>
                <p:oleObj name="Equation" r:id="rId6" imgW="2222280" imgH="495000" progId="Equation.DSMT4">
                  <p:embed/>
                  <p:pic>
                    <p:nvPicPr>
                      <p:cNvPr id="615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957638"/>
                        <a:ext cx="45402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09844"/>
              </p:ext>
            </p:extLst>
          </p:nvPr>
        </p:nvGraphicFramePr>
        <p:xfrm>
          <a:off x="1443038" y="4937125"/>
          <a:ext cx="23288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1143000" imgH="482400" progId="Equation.DSMT4">
                  <p:embed/>
                </p:oleObj>
              </mc:Choice>
              <mc:Fallback>
                <p:oleObj name="Equation" r:id="rId8" imgW="1143000" imgH="482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937125"/>
                        <a:ext cx="23288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2C925DAA-98FF-4A1C-8A6E-F34A106F4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9634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3009600" imgH="279360" progId="Equation.DSMT4">
                  <p:embed/>
                </p:oleObj>
              </mc:Choice>
              <mc:Fallback>
                <p:oleObj name="Equation" r:id="rId10" imgW="3009600" imgH="279360" progId="Equation.DSMT4">
                  <p:embed/>
                  <p:pic>
                    <p:nvPicPr>
                      <p:cNvPr id="3" name="对象 1">
                        <a:extLst>
                          <a:ext uri="{FF2B5EF4-FFF2-40B4-BE49-F238E27FC236}">
                            <a16:creationId xmlns:a16="http://schemas.microsoft.com/office/drawing/2014/main" id="{2C925DAA-98FF-4A1C-8A6E-F34A106F4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1047750" y="4610100"/>
            <a:ext cx="685800" cy="628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 useBgFill="1">
        <p:nvSpPr>
          <p:cNvPr id="7172" name="Rectangle 10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7173" name="Rectangle 11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7175" name="Group 1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2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509588" y="2205038"/>
            <a:ext cx="4548187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初始阶段：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一旦加压，电极上就会析出微量氢和碘，反向电动势变为正值，对抗外加电压，但是氢和碘会因为扩散而离开电极，使原电池的反抗减弱，反应得以继续进行。</a:t>
            </a:r>
          </a:p>
        </p:txBody>
      </p:sp>
      <p:grpSp>
        <p:nvGrpSpPr>
          <p:cNvPr id="7179" name="组合 5"/>
          <p:cNvGrpSpPr>
            <a:grpSpLocks/>
          </p:cNvGrpSpPr>
          <p:nvPr/>
        </p:nvGrpSpPr>
        <p:grpSpPr bwMode="auto">
          <a:xfrm>
            <a:off x="5243513" y="2217738"/>
            <a:ext cx="3392487" cy="3297237"/>
            <a:chOff x="4586288" y="2189163"/>
            <a:chExt cx="3392487" cy="3297237"/>
          </a:xfrm>
        </p:grpSpPr>
        <p:pic>
          <p:nvPicPr>
            <p:cNvPr id="7182" name="Picture 3" descr="17-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288" y="2189163"/>
              <a:ext cx="3392487" cy="329723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83" name="直接箭头连接符 2"/>
            <p:cNvCxnSpPr>
              <a:cxnSpLocks noChangeShapeType="1"/>
            </p:cNvCxnSpPr>
            <p:nvPr/>
          </p:nvCxnSpPr>
          <p:spPr bwMode="auto">
            <a:xfrm flipH="1">
              <a:off x="5143500" y="4424358"/>
              <a:ext cx="285750" cy="6286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4" name="TextBox 3"/>
            <p:cNvSpPr txBox="1">
              <a:spLocks noChangeArrowheads="1"/>
            </p:cNvSpPr>
            <p:nvPr/>
          </p:nvSpPr>
          <p:spPr bwMode="auto">
            <a:xfrm>
              <a:off x="4972044" y="4023525"/>
              <a:ext cx="13446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残余电流</a:t>
              </a:r>
            </a:p>
          </p:txBody>
        </p:sp>
      </p:grp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3600"/>
              </p:ext>
            </p:extLst>
          </p:nvPr>
        </p:nvGraphicFramePr>
        <p:xfrm>
          <a:off x="1504950" y="4735513"/>
          <a:ext cx="29083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282680" imgH="241200" progId="Equation.DSMT4">
                  <p:embed/>
                </p:oleObj>
              </mc:Choice>
              <mc:Fallback>
                <p:oleObj name="Equation" r:id="rId4" imgW="128268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735513"/>
                        <a:ext cx="29083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D8115410-5FBE-4D95-A39C-D4DC32182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9634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3009600" imgH="279360" progId="Equation.DSMT4">
                  <p:embed/>
                </p:oleObj>
              </mc:Choice>
              <mc:Fallback>
                <p:oleObj name="Equation" r:id="rId6" imgW="3009600" imgH="279360" progId="Equation.DSMT4">
                  <p:embed/>
                  <p:pic>
                    <p:nvPicPr>
                      <p:cNvPr id="3" name="对象 1">
                        <a:extLst>
                          <a:ext uri="{FF2B5EF4-FFF2-40B4-BE49-F238E27FC236}">
                            <a16:creationId xmlns:a16="http://schemas.microsoft.com/office/drawing/2014/main" id="{D8115410-5FBE-4D95-A39C-D4DC32182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FE2855-6C45-493A-AB4F-C92748D30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961856"/>
              </p:ext>
            </p:extLst>
          </p:nvPr>
        </p:nvGraphicFramePr>
        <p:xfrm>
          <a:off x="951706" y="5369718"/>
          <a:ext cx="40147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1981080" imgH="495000" progId="Equation.DSMT4">
                  <p:embed/>
                </p:oleObj>
              </mc:Choice>
              <mc:Fallback>
                <p:oleObj name="Equation" r:id="rId8" imgW="19810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9FE2855-6C45-493A-AB4F-C92748D30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06" y="5369718"/>
                        <a:ext cx="401478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1047750" y="4610100"/>
            <a:ext cx="685800" cy="628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3162300" y="4552950"/>
            <a:ext cx="666750" cy="628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8196" name="Rectangle 10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8197" name="Rectangle 11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8199" name="Group 1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202" name="Text Box 5"/>
          <p:cNvSpPr txBox="1">
            <a:spLocks noChangeArrowheads="1"/>
          </p:cNvSpPr>
          <p:nvPr/>
        </p:nvSpPr>
        <p:spPr bwMode="auto">
          <a:xfrm>
            <a:off x="509588" y="2205038"/>
            <a:ext cx="4649434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初始阶段：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但由于产物很少，它们对应的平衡蒸汽分压远比大气压小，不能形成纯蒸气泡逸出，产物只能通过扩散方式离开电极，扩散速率很慢，使得反应速率也很慢，只有微量电流通过，称为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残余电流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8203" name="组合 5"/>
          <p:cNvGrpSpPr>
            <a:grpSpLocks/>
          </p:cNvGrpSpPr>
          <p:nvPr/>
        </p:nvGrpSpPr>
        <p:grpSpPr bwMode="auto">
          <a:xfrm>
            <a:off x="5243513" y="2217738"/>
            <a:ext cx="3392487" cy="3297237"/>
            <a:chOff x="4586288" y="2189163"/>
            <a:chExt cx="3392487" cy="3297237"/>
          </a:xfrm>
        </p:grpSpPr>
        <p:pic>
          <p:nvPicPr>
            <p:cNvPr id="8205" name="Picture 3" descr="17-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288" y="2189163"/>
              <a:ext cx="3392487" cy="329723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06" name="直接箭头连接符 2"/>
            <p:cNvCxnSpPr>
              <a:cxnSpLocks noChangeShapeType="1"/>
            </p:cNvCxnSpPr>
            <p:nvPr/>
          </p:nvCxnSpPr>
          <p:spPr bwMode="auto">
            <a:xfrm flipH="1">
              <a:off x="5143500" y="4424358"/>
              <a:ext cx="285750" cy="6286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7" name="TextBox 3"/>
            <p:cNvSpPr txBox="1">
              <a:spLocks noChangeArrowheads="1"/>
            </p:cNvSpPr>
            <p:nvPr/>
          </p:nvSpPr>
          <p:spPr bwMode="auto">
            <a:xfrm>
              <a:off x="4972044" y="4023525"/>
              <a:ext cx="13446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残余电流</a:t>
              </a:r>
            </a:p>
          </p:txBody>
        </p:sp>
      </p:grpSp>
      <p:graphicFrame>
        <p:nvGraphicFramePr>
          <p:cNvPr id="820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95279"/>
              </p:ext>
            </p:extLst>
          </p:nvPr>
        </p:nvGraphicFramePr>
        <p:xfrm>
          <a:off x="1444625" y="5238750"/>
          <a:ext cx="27733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358640" imgH="507960" progId="Equation.DSMT4">
                  <p:embed/>
                </p:oleObj>
              </mc:Choice>
              <mc:Fallback>
                <p:oleObj name="Equation" r:id="rId4" imgW="1358640" imgH="507960" progId="Equation.DSMT4">
                  <p:embed/>
                  <p:pic>
                    <p:nvPicPr>
                      <p:cNvPr id="820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238750"/>
                        <a:ext cx="2773363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F3625B2-70EC-4716-AD07-BE8B4FF76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9634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3009600" imgH="279360" progId="Equation.DSMT4">
                  <p:embed/>
                </p:oleObj>
              </mc:Choice>
              <mc:Fallback>
                <p:oleObj name="Equation" r:id="rId6" imgW="300960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F3625B2-70EC-4716-AD07-BE8B4FF76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17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34" y="2189163"/>
            <a:ext cx="3392488" cy="32972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9219" name="Rectangle 10"/>
          <p:cNvSpPr>
            <a:spLocks noChangeArrowheads="1"/>
          </p:cNvSpPr>
          <p:nvPr/>
        </p:nvSpPr>
        <p:spPr bwMode="auto">
          <a:xfrm>
            <a:off x="1676400" y="150495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 useBgFill="1">
        <p:nvSpPr>
          <p:cNvPr id="9220" name="Rectangle 11"/>
          <p:cNvSpPr>
            <a:spLocks noChangeArrowheads="1"/>
          </p:cNvSpPr>
          <p:nvPr/>
        </p:nvSpPr>
        <p:spPr bwMode="auto">
          <a:xfrm>
            <a:off x="7200900" y="1562100"/>
            <a:ext cx="514350" cy="4953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EAEAE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1308100" y="987425"/>
            <a:ext cx="6775450" cy="682625"/>
            <a:chOff x="824" y="928"/>
            <a:chExt cx="4268" cy="160"/>
          </a:xfrm>
        </p:grpSpPr>
        <p:sp>
          <p:nvSpPr>
            <p:cNvPr id="9228" name="Line 15"/>
            <p:cNvSpPr>
              <a:spLocks noChangeShapeType="1"/>
            </p:cNvSpPr>
            <p:nvPr/>
          </p:nvSpPr>
          <p:spPr bwMode="auto">
            <a:xfrm>
              <a:off x="2633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>
              <a:off x="2716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7"/>
            <p:cNvSpPr>
              <a:spLocks noChangeShapeType="1"/>
            </p:cNvSpPr>
            <p:nvPr/>
          </p:nvSpPr>
          <p:spPr bwMode="auto">
            <a:xfrm>
              <a:off x="2810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8"/>
            <p:cNvSpPr>
              <a:spLocks noChangeShapeType="1"/>
            </p:cNvSpPr>
            <p:nvPr/>
          </p:nvSpPr>
          <p:spPr bwMode="auto">
            <a:xfrm>
              <a:off x="2893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9"/>
            <p:cNvSpPr>
              <a:spLocks noChangeShapeType="1"/>
            </p:cNvSpPr>
            <p:nvPr/>
          </p:nvSpPr>
          <p:spPr bwMode="auto">
            <a:xfrm>
              <a:off x="2976" y="946"/>
              <a:ext cx="0" cy="6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20"/>
            <p:cNvSpPr>
              <a:spLocks noChangeShapeType="1"/>
            </p:cNvSpPr>
            <p:nvPr/>
          </p:nvSpPr>
          <p:spPr bwMode="auto">
            <a:xfrm>
              <a:off x="3059" y="928"/>
              <a:ext cx="0" cy="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>
              <a:prstShdw prst="shdw17" dist="17961" dir="2700000">
                <a:srgbClr val="4D00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21"/>
            <p:cNvSpPr>
              <a:spLocks noChangeShapeType="1"/>
            </p:cNvSpPr>
            <p:nvPr/>
          </p:nvSpPr>
          <p:spPr bwMode="auto">
            <a:xfrm>
              <a:off x="824" y="974"/>
              <a:ext cx="1809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22"/>
            <p:cNvSpPr>
              <a:spLocks noChangeShapeType="1"/>
            </p:cNvSpPr>
            <p:nvPr/>
          </p:nvSpPr>
          <p:spPr bwMode="auto">
            <a:xfrm>
              <a:off x="3082" y="974"/>
              <a:ext cx="201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3"/>
            <p:cNvSpPr>
              <a:spLocks noChangeShapeType="1"/>
            </p:cNvSpPr>
            <p:nvPr/>
          </p:nvSpPr>
          <p:spPr bwMode="auto">
            <a:xfrm flipV="1">
              <a:off x="5080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24"/>
            <p:cNvSpPr>
              <a:spLocks noChangeShapeType="1"/>
            </p:cNvSpPr>
            <p:nvPr/>
          </p:nvSpPr>
          <p:spPr bwMode="auto">
            <a:xfrm flipV="1">
              <a:off x="824" y="974"/>
              <a:ext cx="0" cy="11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>
              <a:prstShdw prst="shdw17" dist="17961" dir="2700000">
                <a:srgbClr val="7A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4151313" y="4143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zh-CN" altLang="zh-CN" sz="2800" b="1" baseline="-25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外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5314952" y="5562600"/>
            <a:ext cx="35004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将</a:t>
            </a:r>
            <a:r>
              <a:rPr lang="en-US" altLang="zh-CN" sz="1800" b="1" i="1" dirty="0" err="1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lang="en-US" altLang="zh-CN" sz="1800" b="1" dirty="0" err="1">
                <a:solidFill>
                  <a:srgbClr val="0000FF"/>
                </a:solidFill>
                <a:latin typeface="Times New Roman" pitchFamily="18" charset="0"/>
              </a:rPr>
              <a:t>~</a:t>
            </a:r>
            <a:r>
              <a:rPr lang="en-US" altLang="zh-CN" sz="1800" b="1" i="1" dirty="0" err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线外推，与</a:t>
            </a:r>
            <a:r>
              <a:rPr lang="en-US" altLang="zh-CN" sz="1800" b="1" i="1" dirty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轴相交的电压即为电解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KI/H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SO</a:t>
            </a:r>
            <a:r>
              <a:rPr lang="en-US" altLang="zh-CN" sz="1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</a:rPr>
              <a:t>溶液所需的最小电压。称为分解电势。</a:t>
            </a:r>
          </a:p>
        </p:txBody>
      </p:sp>
      <p:sp>
        <p:nvSpPr>
          <p:cNvPr id="9226" name="Text Box 5"/>
          <p:cNvSpPr txBox="1">
            <a:spLocks noChangeArrowheads="1"/>
          </p:cNvSpPr>
          <p:nvPr/>
        </p:nvSpPr>
        <p:spPr bwMode="auto">
          <a:xfrm>
            <a:off x="434975" y="2171700"/>
            <a:ext cx="44799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电解开始：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随着外加电压加大，电极表面的氢和碘不断积聚，直至达到与外压相等，可以形成气泡逸出，分解速度明显加快，这标志着电解反应正式开始，这时的外加电压达到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分解电压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。 </a:t>
            </a:r>
          </a:p>
        </p:txBody>
      </p:sp>
      <p:graphicFrame>
        <p:nvGraphicFramePr>
          <p:cNvPr id="922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6259"/>
              </p:ext>
            </p:extLst>
          </p:nvPr>
        </p:nvGraphicFramePr>
        <p:xfrm>
          <a:off x="412750" y="4786313"/>
          <a:ext cx="494823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2425680" imgH="761760" progId="Equation.DSMT4">
                  <p:embed/>
                </p:oleObj>
              </mc:Choice>
              <mc:Fallback>
                <p:oleObj name="Equation" r:id="rId4" imgW="2425680" imgH="761760" progId="Equation.DSMT4">
                  <p:embed/>
                  <p:pic>
                    <p:nvPicPr>
                      <p:cNvPr id="922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786313"/>
                        <a:ext cx="4948238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93185" y="493890"/>
            <a:ext cx="283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电流与电势关系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8646552-276F-45E8-BF52-1DC697135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9634"/>
              </p:ext>
            </p:extLst>
          </p:nvPr>
        </p:nvGraphicFramePr>
        <p:xfrm>
          <a:off x="1349375" y="1538288"/>
          <a:ext cx="6708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3009600" imgH="279360" progId="Equation.DSMT4">
                  <p:embed/>
                </p:oleObj>
              </mc:Choice>
              <mc:Fallback>
                <p:oleObj name="Equation" r:id="rId6" imgW="3009600" imgH="27936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8646552-276F-45E8-BF52-1DC697135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538288"/>
                        <a:ext cx="6708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4313</TotalTime>
  <Words>501</Words>
  <Application>Microsoft Office PowerPoint</Application>
  <PresentationFormat>全屏显示(4:3)</PresentationFormat>
  <Paragraphs>56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楷体</vt:lpstr>
      <vt:lpstr>Arial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402</cp:revision>
  <dcterms:created xsi:type="dcterms:W3CDTF">1999-10-07T02:58:10Z</dcterms:created>
  <dcterms:modified xsi:type="dcterms:W3CDTF">2020-07-15T00:35:33Z</dcterms:modified>
</cp:coreProperties>
</file>