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76" r:id="rId2"/>
    <p:sldId id="477" r:id="rId3"/>
    <p:sldId id="478" r:id="rId4"/>
    <p:sldId id="479" r:id="rId5"/>
    <p:sldId id="480" r:id="rId6"/>
    <p:sldId id="481" r:id="rId7"/>
    <p:sldId id="482" r:id="rId8"/>
    <p:sldId id="492" r:id="rId9"/>
    <p:sldId id="483" r:id="rId10"/>
    <p:sldId id="484" r:id="rId11"/>
    <p:sldId id="485" r:id="rId12"/>
    <p:sldId id="486" r:id="rId13"/>
    <p:sldId id="487" r:id="rId14"/>
    <p:sldId id="488" r:id="rId15"/>
    <p:sldId id="493" r:id="rId16"/>
    <p:sldId id="494" r:id="rId17"/>
    <p:sldId id="495" r:id="rId18"/>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6" d="100"/>
          <a:sy n="76" d="100"/>
        </p:scale>
        <p:origin x="9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wmf"/><Relationship Id="rId7" Type="http://schemas.openxmlformats.org/officeDocument/2006/relationships/image" Target="../media/image79.e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emf"/><Relationship Id="rId5" Type="http://schemas.openxmlformats.org/officeDocument/2006/relationships/image" Target="../media/image77.wmf"/><Relationship Id="rId4"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e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05.wmf"/><Relationship Id="rId5" Type="http://schemas.openxmlformats.org/officeDocument/2006/relationships/image" Target="../media/image104.emf"/><Relationship Id="rId4"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1.wmf"/><Relationship Id="rId7" Type="http://schemas.openxmlformats.org/officeDocument/2006/relationships/image" Target="../media/image123.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2.wmf"/><Relationship Id="rId5" Type="http://schemas.openxmlformats.org/officeDocument/2006/relationships/image" Target="../media/image113.wmf"/><Relationship Id="rId4" Type="http://schemas.openxmlformats.org/officeDocument/2006/relationships/image" Target="../media/image11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32.wmf"/><Relationship Id="rId7" Type="http://schemas.openxmlformats.org/officeDocument/2006/relationships/image" Target="../media/image136.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png"/><Relationship Id="rId5" Type="http://schemas.openxmlformats.org/officeDocument/2006/relationships/image" Target="../media/image134.wmf"/><Relationship Id="rId4" Type="http://schemas.openxmlformats.org/officeDocument/2006/relationships/image" Target="../media/image1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e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emf"/><Relationship Id="rId4" Type="http://schemas.openxmlformats.org/officeDocument/2006/relationships/image" Target="../media/image14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4" Type="http://schemas.openxmlformats.org/officeDocument/2006/relationships/image" Target="../media/image150.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 Id="rId5" Type="http://schemas.openxmlformats.org/officeDocument/2006/relationships/image" Target="../media/image148.wmf"/><Relationship Id="rId4" Type="http://schemas.openxmlformats.org/officeDocument/2006/relationships/image" Target="../media/image147.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61.emf"/><Relationship Id="rId13" Type="http://schemas.openxmlformats.org/officeDocument/2006/relationships/image" Target="../media/image166.emf"/><Relationship Id="rId3" Type="http://schemas.openxmlformats.org/officeDocument/2006/relationships/image" Target="../media/image156.wmf"/><Relationship Id="rId7" Type="http://schemas.openxmlformats.org/officeDocument/2006/relationships/image" Target="../media/image160.emf"/><Relationship Id="rId12" Type="http://schemas.openxmlformats.org/officeDocument/2006/relationships/image" Target="../media/image165.wmf"/><Relationship Id="rId2" Type="http://schemas.openxmlformats.org/officeDocument/2006/relationships/image" Target="../media/image155.wmf"/><Relationship Id="rId1" Type="http://schemas.openxmlformats.org/officeDocument/2006/relationships/image" Target="../media/image154.wmf"/><Relationship Id="rId6" Type="http://schemas.openxmlformats.org/officeDocument/2006/relationships/image" Target="../media/image159.wmf"/><Relationship Id="rId11" Type="http://schemas.openxmlformats.org/officeDocument/2006/relationships/image" Target="../media/image164.wmf"/><Relationship Id="rId5" Type="http://schemas.openxmlformats.org/officeDocument/2006/relationships/image" Target="../media/image158.wmf"/><Relationship Id="rId10" Type="http://schemas.openxmlformats.org/officeDocument/2006/relationships/image" Target="../media/image163.wmf"/><Relationship Id="rId4" Type="http://schemas.openxmlformats.org/officeDocument/2006/relationships/image" Target="../media/image157.wmf"/><Relationship Id="rId9" Type="http://schemas.openxmlformats.org/officeDocument/2006/relationships/image" Target="../media/image16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69.wmf"/><Relationship Id="rId7" Type="http://schemas.openxmlformats.org/officeDocument/2006/relationships/image" Target="../media/image173.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82.wmf"/><Relationship Id="rId3" Type="http://schemas.openxmlformats.org/officeDocument/2006/relationships/image" Target="../media/image177.wmf"/><Relationship Id="rId7" Type="http://schemas.openxmlformats.org/officeDocument/2006/relationships/image" Target="../media/image181.wmf"/><Relationship Id="rId2" Type="http://schemas.openxmlformats.org/officeDocument/2006/relationships/image" Target="../media/image176.wmf"/><Relationship Id="rId1" Type="http://schemas.openxmlformats.org/officeDocument/2006/relationships/image" Target="../media/image175.wmf"/><Relationship Id="rId6" Type="http://schemas.openxmlformats.org/officeDocument/2006/relationships/image" Target="../media/image180.wmf"/><Relationship Id="rId5" Type="http://schemas.openxmlformats.org/officeDocument/2006/relationships/image" Target="../media/image179.wmf"/><Relationship Id="rId4" Type="http://schemas.openxmlformats.org/officeDocument/2006/relationships/image" Target="../media/image178.wmf"/><Relationship Id="rId9" Type="http://schemas.openxmlformats.org/officeDocument/2006/relationships/image" Target="../media/image18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79.wmf"/><Relationship Id="rId1" Type="http://schemas.openxmlformats.org/officeDocument/2006/relationships/image" Target="../media/image184.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6.wmf"/><Relationship Id="rId3" Type="http://schemas.openxmlformats.org/officeDocument/2006/relationships/image" Target="../media/image191.wmf"/><Relationship Id="rId7" Type="http://schemas.openxmlformats.org/officeDocument/2006/relationships/image" Target="../media/image195.wmf"/><Relationship Id="rId2" Type="http://schemas.openxmlformats.org/officeDocument/2006/relationships/image" Target="../media/image190.wmf"/><Relationship Id="rId1" Type="http://schemas.openxmlformats.org/officeDocument/2006/relationships/image" Target="../media/image189.wmf"/><Relationship Id="rId6" Type="http://schemas.openxmlformats.org/officeDocument/2006/relationships/image" Target="../media/image194.wmf"/><Relationship Id="rId11" Type="http://schemas.openxmlformats.org/officeDocument/2006/relationships/image" Target="../media/image199.emf"/><Relationship Id="rId5" Type="http://schemas.openxmlformats.org/officeDocument/2006/relationships/image" Target="../media/image193.wmf"/><Relationship Id="rId10" Type="http://schemas.openxmlformats.org/officeDocument/2006/relationships/image" Target="../media/image198.emf"/><Relationship Id="rId4" Type="http://schemas.openxmlformats.org/officeDocument/2006/relationships/image" Target="../media/image192.wmf"/><Relationship Id="rId9" Type="http://schemas.openxmlformats.org/officeDocument/2006/relationships/image" Target="../media/image19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11" Type="http://schemas.openxmlformats.org/officeDocument/2006/relationships/image" Target="../media/image210.wmf"/><Relationship Id="rId5" Type="http://schemas.openxmlformats.org/officeDocument/2006/relationships/image" Target="../media/image204.wmf"/><Relationship Id="rId10" Type="http://schemas.openxmlformats.org/officeDocument/2006/relationships/image" Target="../media/image209.wmf"/><Relationship Id="rId4" Type="http://schemas.openxmlformats.org/officeDocument/2006/relationships/image" Target="../media/image203.wmf"/><Relationship Id="rId9" Type="http://schemas.openxmlformats.org/officeDocument/2006/relationships/image" Target="../media/image20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4" Type="http://schemas.openxmlformats.org/officeDocument/2006/relationships/image" Target="../media/image214.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16.wmf"/><Relationship Id="rId2" Type="http://schemas.openxmlformats.org/officeDocument/2006/relationships/image" Target="../media/image210.wmf"/><Relationship Id="rId1" Type="http://schemas.openxmlformats.org/officeDocument/2006/relationships/image" Target="../media/image209.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27.wmf"/><Relationship Id="rId3" Type="http://schemas.openxmlformats.org/officeDocument/2006/relationships/image" Target="../media/image223.wmf"/><Relationship Id="rId7" Type="http://schemas.openxmlformats.org/officeDocument/2006/relationships/image" Target="../media/image226.wmf"/><Relationship Id="rId2" Type="http://schemas.openxmlformats.org/officeDocument/2006/relationships/image" Target="../media/image222.wmf"/><Relationship Id="rId1" Type="http://schemas.openxmlformats.org/officeDocument/2006/relationships/image" Target="../media/image221.emf"/><Relationship Id="rId6" Type="http://schemas.openxmlformats.org/officeDocument/2006/relationships/image" Target="../media/image216.wmf"/><Relationship Id="rId11" Type="http://schemas.openxmlformats.org/officeDocument/2006/relationships/image" Target="../media/image230.wmf"/><Relationship Id="rId5" Type="http://schemas.openxmlformats.org/officeDocument/2006/relationships/image" Target="../media/image225.wmf"/><Relationship Id="rId10" Type="http://schemas.openxmlformats.org/officeDocument/2006/relationships/image" Target="../media/image229.wmf"/><Relationship Id="rId4" Type="http://schemas.openxmlformats.org/officeDocument/2006/relationships/image" Target="../media/image224.wmf"/><Relationship Id="rId9" Type="http://schemas.openxmlformats.org/officeDocument/2006/relationships/image" Target="../media/image228.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16.wmf"/><Relationship Id="rId3" Type="http://schemas.openxmlformats.org/officeDocument/2006/relationships/image" Target="../media/image233.wmf"/><Relationship Id="rId7" Type="http://schemas.openxmlformats.org/officeDocument/2006/relationships/image" Target="../media/image237.wmf"/><Relationship Id="rId2" Type="http://schemas.openxmlformats.org/officeDocument/2006/relationships/image" Target="../media/image232.wmf"/><Relationship Id="rId1" Type="http://schemas.openxmlformats.org/officeDocument/2006/relationships/image" Target="../media/image231.w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 Id="rId5" Type="http://schemas.openxmlformats.org/officeDocument/2006/relationships/image" Target="../media/image242.emf"/><Relationship Id="rId4" Type="http://schemas.openxmlformats.org/officeDocument/2006/relationships/image" Target="../media/image241.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36.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16.wmf"/><Relationship Id="rId1" Type="http://schemas.openxmlformats.org/officeDocument/2006/relationships/image" Target="../media/image24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49.wmf"/><Relationship Id="rId2" Type="http://schemas.openxmlformats.org/officeDocument/2006/relationships/image" Target="../media/image248.wmf"/><Relationship Id="rId1" Type="http://schemas.openxmlformats.org/officeDocument/2006/relationships/image" Target="../media/image247.wmf"/><Relationship Id="rId6" Type="http://schemas.openxmlformats.org/officeDocument/2006/relationships/image" Target="../media/image252.emf"/><Relationship Id="rId5" Type="http://schemas.openxmlformats.org/officeDocument/2006/relationships/image" Target="../media/image251.wmf"/><Relationship Id="rId4" Type="http://schemas.openxmlformats.org/officeDocument/2006/relationships/image" Target="../media/image250.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57.wmf"/><Relationship Id="rId7" Type="http://schemas.openxmlformats.org/officeDocument/2006/relationships/image" Target="../media/image261.emf"/><Relationship Id="rId2" Type="http://schemas.openxmlformats.org/officeDocument/2006/relationships/image" Target="../media/image254.wmf"/><Relationship Id="rId1" Type="http://schemas.openxmlformats.org/officeDocument/2006/relationships/image" Target="../media/image256.wmf"/><Relationship Id="rId6" Type="http://schemas.openxmlformats.org/officeDocument/2006/relationships/image" Target="../media/image260.wmf"/><Relationship Id="rId5" Type="http://schemas.openxmlformats.org/officeDocument/2006/relationships/image" Target="../media/image259.wmf"/><Relationship Id="rId4" Type="http://schemas.openxmlformats.org/officeDocument/2006/relationships/image" Target="../media/image25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emf"/><Relationship Id="rId1" Type="http://schemas.openxmlformats.org/officeDocument/2006/relationships/image" Target="../media/image262.wmf"/><Relationship Id="rId6" Type="http://schemas.openxmlformats.org/officeDocument/2006/relationships/image" Target="../media/image267.wmf"/><Relationship Id="rId11" Type="http://schemas.openxmlformats.org/officeDocument/2006/relationships/image" Target="../media/image272.emf"/><Relationship Id="rId5" Type="http://schemas.openxmlformats.org/officeDocument/2006/relationships/image" Target="../media/image266.wmf"/><Relationship Id="rId10" Type="http://schemas.openxmlformats.org/officeDocument/2006/relationships/image" Target="../media/image271.wmf"/><Relationship Id="rId4" Type="http://schemas.openxmlformats.org/officeDocument/2006/relationships/image" Target="../media/image265.wmf"/><Relationship Id="rId9" Type="http://schemas.openxmlformats.org/officeDocument/2006/relationships/image" Target="../media/image27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 Id="rId6" Type="http://schemas.openxmlformats.org/officeDocument/2006/relationships/image" Target="../media/image277.emf"/><Relationship Id="rId5" Type="http://schemas.openxmlformats.org/officeDocument/2006/relationships/image" Target="../media/image266.wmf"/><Relationship Id="rId4" Type="http://schemas.openxmlformats.org/officeDocument/2006/relationships/image" Target="../media/image276.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79.wmf"/><Relationship Id="rId1" Type="http://schemas.openxmlformats.org/officeDocument/2006/relationships/image" Target="../media/image278.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image" Target="../media/image282.wmf"/><Relationship Id="rId7" Type="http://schemas.openxmlformats.org/officeDocument/2006/relationships/image" Target="../media/image286.wmf"/><Relationship Id="rId2" Type="http://schemas.openxmlformats.org/officeDocument/2006/relationships/image" Target="../media/image281.wmf"/><Relationship Id="rId1" Type="http://schemas.openxmlformats.org/officeDocument/2006/relationships/image" Target="../media/image280.wmf"/><Relationship Id="rId6" Type="http://schemas.openxmlformats.org/officeDocument/2006/relationships/image" Target="../media/image285.wmf"/><Relationship Id="rId11" Type="http://schemas.openxmlformats.org/officeDocument/2006/relationships/image" Target="../media/image290.emf"/><Relationship Id="rId5" Type="http://schemas.openxmlformats.org/officeDocument/2006/relationships/image" Target="../media/image284.wmf"/><Relationship Id="rId10" Type="http://schemas.openxmlformats.org/officeDocument/2006/relationships/image" Target="../media/image289.wmf"/><Relationship Id="rId4" Type="http://schemas.openxmlformats.org/officeDocument/2006/relationships/image" Target="../media/image283.wmf"/><Relationship Id="rId9" Type="http://schemas.openxmlformats.org/officeDocument/2006/relationships/image" Target="../media/image288.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298.wmf"/><Relationship Id="rId3" Type="http://schemas.openxmlformats.org/officeDocument/2006/relationships/image" Target="../media/image293.wmf"/><Relationship Id="rId7" Type="http://schemas.openxmlformats.org/officeDocument/2006/relationships/image" Target="../media/image297.wmf"/><Relationship Id="rId2" Type="http://schemas.openxmlformats.org/officeDocument/2006/relationships/image" Target="../media/image292.wmf"/><Relationship Id="rId1" Type="http://schemas.openxmlformats.org/officeDocument/2006/relationships/image" Target="../media/image291.wmf"/><Relationship Id="rId6" Type="http://schemas.openxmlformats.org/officeDocument/2006/relationships/image" Target="../media/image296.wmf"/><Relationship Id="rId5" Type="http://schemas.openxmlformats.org/officeDocument/2006/relationships/image" Target="../media/image295.wmf"/><Relationship Id="rId4" Type="http://schemas.openxmlformats.org/officeDocument/2006/relationships/image" Target="../media/image294.wmf"/><Relationship Id="rId9" Type="http://schemas.openxmlformats.org/officeDocument/2006/relationships/image" Target="../media/image280.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01.wmf"/><Relationship Id="rId7" Type="http://schemas.openxmlformats.org/officeDocument/2006/relationships/image" Target="../media/image305.emf"/><Relationship Id="rId2" Type="http://schemas.openxmlformats.org/officeDocument/2006/relationships/image" Target="../media/image300.wmf"/><Relationship Id="rId1" Type="http://schemas.openxmlformats.org/officeDocument/2006/relationships/image" Target="../media/image299.wmf"/><Relationship Id="rId6" Type="http://schemas.openxmlformats.org/officeDocument/2006/relationships/image" Target="../media/image304.wmf"/><Relationship Id="rId5" Type="http://schemas.openxmlformats.org/officeDocument/2006/relationships/image" Target="../media/image303.emf"/><Relationship Id="rId4" Type="http://schemas.openxmlformats.org/officeDocument/2006/relationships/image" Target="../media/image302.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313.wmf"/><Relationship Id="rId3" Type="http://schemas.openxmlformats.org/officeDocument/2006/relationships/image" Target="../media/image308.wmf"/><Relationship Id="rId7" Type="http://schemas.openxmlformats.org/officeDocument/2006/relationships/image" Target="../media/image312.wmf"/><Relationship Id="rId2" Type="http://schemas.openxmlformats.org/officeDocument/2006/relationships/image" Target="../media/image307.wmf"/><Relationship Id="rId1" Type="http://schemas.openxmlformats.org/officeDocument/2006/relationships/image" Target="../media/image306.wmf"/><Relationship Id="rId6" Type="http://schemas.openxmlformats.org/officeDocument/2006/relationships/image" Target="../media/image311.wmf"/><Relationship Id="rId5" Type="http://schemas.openxmlformats.org/officeDocument/2006/relationships/image" Target="../media/image310.emf"/><Relationship Id="rId4" Type="http://schemas.openxmlformats.org/officeDocument/2006/relationships/image" Target="../media/image309.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289.wmf"/><Relationship Id="rId5" Type="http://schemas.openxmlformats.org/officeDocument/2006/relationships/image" Target="../media/image288.wmf"/><Relationship Id="rId4" Type="http://schemas.openxmlformats.org/officeDocument/2006/relationships/image" Target="../media/image31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320.wmf"/><Relationship Id="rId7" Type="http://schemas.openxmlformats.org/officeDocument/2006/relationships/image" Target="../media/image324.wmf"/><Relationship Id="rId2" Type="http://schemas.openxmlformats.org/officeDocument/2006/relationships/image" Target="../media/image319.wmf"/><Relationship Id="rId1" Type="http://schemas.openxmlformats.org/officeDocument/2006/relationships/image" Target="../media/image318.wmf"/><Relationship Id="rId6" Type="http://schemas.openxmlformats.org/officeDocument/2006/relationships/image" Target="../media/image323.wmf"/><Relationship Id="rId5" Type="http://schemas.openxmlformats.org/officeDocument/2006/relationships/image" Target="../media/image322.wmf"/><Relationship Id="rId4" Type="http://schemas.openxmlformats.org/officeDocument/2006/relationships/image" Target="../media/image32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328.wmf"/><Relationship Id="rId2" Type="http://schemas.openxmlformats.org/officeDocument/2006/relationships/image" Target="../media/image327.wmf"/><Relationship Id="rId1" Type="http://schemas.openxmlformats.org/officeDocument/2006/relationships/image" Target="../media/image326.wmf"/><Relationship Id="rId4" Type="http://schemas.openxmlformats.org/officeDocument/2006/relationships/image" Target="../media/image31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emf"/><Relationship Id="rId9" Type="http://schemas.openxmlformats.org/officeDocument/2006/relationships/image" Target="../media/image2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 Id="rId6" Type="http://schemas.openxmlformats.org/officeDocument/2006/relationships/image" Target="../media/image334.wmf"/><Relationship Id="rId5" Type="http://schemas.openxmlformats.org/officeDocument/2006/relationships/image" Target="../media/image333.wmf"/><Relationship Id="rId4" Type="http://schemas.openxmlformats.org/officeDocument/2006/relationships/image" Target="../media/image332.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343.wmf"/><Relationship Id="rId3" Type="http://schemas.openxmlformats.org/officeDocument/2006/relationships/image" Target="../media/image338.wmf"/><Relationship Id="rId7" Type="http://schemas.openxmlformats.org/officeDocument/2006/relationships/image" Target="../media/image342.wmf"/><Relationship Id="rId2" Type="http://schemas.openxmlformats.org/officeDocument/2006/relationships/image" Target="../media/image337.wmf"/><Relationship Id="rId1" Type="http://schemas.openxmlformats.org/officeDocument/2006/relationships/image" Target="../media/image336.wmf"/><Relationship Id="rId6" Type="http://schemas.openxmlformats.org/officeDocument/2006/relationships/image" Target="../media/image341.wmf"/><Relationship Id="rId5" Type="http://schemas.openxmlformats.org/officeDocument/2006/relationships/image" Target="../media/image340.wmf"/><Relationship Id="rId4" Type="http://schemas.openxmlformats.org/officeDocument/2006/relationships/image" Target="../media/image339.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 Id="rId6" Type="http://schemas.openxmlformats.org/officeDocument/2006/relationships/image" Target="../media/image348.emf"/><Relationship Id="rId5" Type="http://schemas.openxmlformats.org/officeDocument/2006/relationships/image" Target="../media/image337.wmf"/><Relationship Id="rId4" Type="http://schemas.openxmlformats.org/officeDocument/2006/relationships/image" Target="../media/image347.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350.wmf"/><Relationship Id="rId2" Type="http://schemas.openxmlformats.org/officeDocument/2006/relationships/image" Target="../media/image349.wmf"/><Relationship Id="rId1" Type="http://schemas.openxmlformats.org/officeDocument/2006/relationships/image" Target="../media/image342.wmf"/><Relationship Id="rId6" Type="http://schemas.openxmlformats.org/officeDocument/2006/relationships/image" Target="../media/image353.emf"/><Relationship Id="rId5" Type="http://schemas.openxmlformats.org/officeDocument/2006/relationships/image" Target="../media/image352.wmf"/><Relationship Id="rId4" Type="http://schemas.openxmlformats.org/officeDocument/2006/relationships/image" Target="../media/image351.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356.wmf"/><Relationship Id="rId2" Type="http://schemas.openxmlformats.org/officeDocument/2006/relationships/image" Target="../media/image355.wmf"/><Relationship Id="rId1" Type="http://schemas.openxmlformats.org/officeDocument/2006/relationships/image" Target="../media/image354.wmf"/><Relationship Id="rId6" Type="http://schemas.openxmlformats.org/officeDocument/2006/relationships/image" Target="../media/image358.emf"/><Relationship Id="rId5" Type="http://schemas.openxmlformats.org/officeDocument/2006/relationships/image" Target="../media/image343.wmf"/><Relationship Id="rId4" Type="http://schemas.openxmlformats.org/officeDocument/2006/relationships/image" Target="../media/image357.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61.wmf"/><Relationship Id="rId2" Type="http://schemas.openxmlformats.org/officeDocument/2006/relationships/image" Target="../media/image360.wmf"/><Relationship Id="rId1" Type="http://schemas.openxmlformats.org/officeDocument/2006/relationships/image" Target="../media/image359.wmf"/><Relationship Id="rId4" Type="http://schemas.openxmlformats.org/officeDocument/2006/relationships/image" Target="../media/image362.wmf"/></Relationships>
</file>

<file path=ppt/drawings/_rels/vmlDrawing66.vml.rels><?xml version="1.0" encoding="UTF-8" standalone="yes"?>
<Relationships xmlns="http://schemas.openxmlformats.org/package/2006/relationships"><Relationship Id="rId8" Type="http://schemas.openxmlformats.org/officeDocument/2006/relationships/image" Target="../media/image369.emf"/><Relationship Id="rId3" Type="http://schemas.openxmlformats.org/officeDocument/2006/relationships/image" Target="../media/image365.wmf"/><Relationship Id="rId7" Type="http://schemas.openxmlformats.org/officeDocument/2006/relationships/image" Target="../media/image368.emf"/><Relationship Id="rId2" Type="http://schemas.openxmlformats.org/officeDocument/2006/relationships/image" Target="../media/image364.wmf"/><Relationship Id="rId1" Type="http://schemas.openxmlformats.org/officeDocument/2006/relationships/image" Target="../media/image363.wmf"/><Relationship Id="rId6" Type="http://schemas.openxmlformats.org/officeDocument/2006/relationships/image" Target="../media/image367.wmf"/><Relationship Id="rId5" Type="http://schemas.openxmlformats.org/officeDocument/2006/relationships/image" Target="../media/image366.wmf"/><Relationship Id="rId4" Type="http://schemas.openxmlformats.org/officeDocument/2006/relationships/image" Target="../media/image359.wmf"/><Relationship Id="rId9" Type="http://schemas.openxmlformats.org/officeDocument/2006/relationships/image" Target="../media/image370.e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373.wmf"/><Relationship Id="rId2" Type="http://schemas.openxmlformats.org/officeDocument/2006/relationships/image" Target="../media/image372.wmf"/><Relationship Id="rId1" Type="http://schemas.openxmlformats.org/officeDocument/2006/relationships/image" Target="../media/image371.wmf"/><Relationship Id="rId6" Type="http://schemas.openxmlformats.org/officeDocument/2006/relationships/image" Target="../media/image376.wmf"/><Relationship Id="rId5" Type="http://schemas.openxmlformats.org/officeDocument/2006/relationships/image" Target="../media/image375.wmf"/><Relationship Id="rId4" Type="http://schemas.openxmlformats.org/officeDocument/2006/relationships/image" Target="../media/image374.e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379.wmf"/><Relationship Id="rId2" Type="http://schemas.openxmlformats.org/officeDocument/2006/relationships/image" Target="../media/image378.wmf"/><Relationship Id="rId1" Type="http://schemas.openxmlformats.org/officeDocument/2006/relationships/image" Target="../media/image377.wmf"/><Relationship Id="rId4" Type="http://schemas.openxmlformats.org/officeDocument/2006/relationships/image" Target="../media/image380.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383.wmf"/><Relationship Id="rId2" Type="http://schemas.openxmlformats.org/officeDocument/2006/relationships/image" Target="../media/image382.wmf"/><Relationship Id="rId1" Type="http://schemas.openxmlformats.org/officeDocument/2006/relationships/image" Target="../media/image381.wmf"/><Relationship Id="rId4" Type="http://schemas.openxmlformats.org/officeDocument/2006/relationships/image" Target="../media/image38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emf"/><Relationship Id="rId5" Type="http://schemas.openxmlformats.org/officeDocument/2006/relationships/image" Target="../media/image35.wmf"/><Relationship Id="rId4" Type="http://schemas.openxmlformats.org/officeDocument/2006/relationships/image" Target="../media/image34.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387.wmf"/><Relationship Id="rId2" Type="http://schemas.openxmlformats.org/officeDocument/2006/relationships/image" Target="../media/image386.wmf"/><Relationship Id="rId1" Type="http://schemas.openxmlformats.org/officeDocument/2006/relationships/image" Target="../media/image385.wmf"/><Relationship Id="rId6" Type="http://schemas.openxmlformats.org/officeDocument/2006/relationships/image" Target="../media/image381.wmf"/><Relationship Id="rId5" Type="http://schemas.openxmlformats.org/officeDocument/2006/relationships/image" Target="../media/image389.wmf"/><Relationship Id="rId4" Type="http://schemas.openxmlformats.org/officeDocument/2006/relationships/image" Target="../media/image388.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392.wmf"/><Relationship Id="rId2" Type="http://schemas.openxmlformats.org/officeDocument/2006/relationships/image" Target="../media/image391.wmf"/><Relationship Id="rId1" Type="http://schemas.openxmlformats.org/officeDocument/2006/relationships/image" Target="../media/image390.wmf"/><Relationship Id="rId5" Type="http://schemas.openxmlformats.org/officeDocument/2006/relationships/image" Target="../media/image394.wmf"/><Relationship Id="rId4" Type="http://schemas.openxmlformats.org/officeDocument/2006/relationships/image" Target="../media/image393.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397.wmf"/><Relationship Id="rId2" Type="http://schemas.openxmlformats.org/officeDocument/2006/relationships/image" Target="../media/image396.wmf"/><Relationship Id="rId1" Type="http://schemas.openxmlformats.org/officeDocument/2006/relationships/image" Target="../media/image395.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405.wmf"/><Relationship Id="rId3" Type="http://schemas.openxmlformats.org/officeDocument/2006/relationships/image" Target="../media/image400.wmf"/><Relationship Id="rId7" Type="http://schemas.openxmlformats.org/officeDocument/2006/relationships/image" Target="../media/image404.wmf"/><Relationship Id="rId2" Type="http://schemas.openxmlformats.org/officeDocument/2006/relationships/image" Target="../media/image399.wmf"/><Relationship Id="rId1" Type="http://schemas.openxmlformats.org/officeDocument/2006/relationships/image" Target="../media/image398.wmf"/><Relationship Id="rId6" Type="http://schemas.openxmlformats.org/officeDocument/2006/relationships/image" Target="../media/image403.wmf"/><Relationship Id="rId5" Type="http://schemas.openxmlformats.org/officeDocument/2006/relationships/image" Target="../media/image402.wmf"/><Relationship Id="rId4" Type="http://schemas.openxmlformats.org/officeDocument/2006/relationships/image" Target="../media/image401.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408.wmf"/><Relationship Id="rId7" Type="http://schemas.openxmlformats.org/officeDocument/2006/relationships/image" Target="../media/image412.emf"/><Relationship Id="rId2" Type="http://schemas.openxmlformats.org/officeDocument/2006/relationships/image" Target="../media/image407.wmf"/><Relationship Id="rId1" Type="http://schemas.openxmlformats.org/officeDocument/2006/relationships/image" Target="../media/image406.wmf"/><Relationship Id="rId6" Type="http://schemas.openxmlformats.org/officeDocument/2006/relationships/image" Target="../media/image411.emf"/><Relationship Id="rId5" Type="http://schemas.openxmlformats.org/officeDocument/2006/relationships/image" Target="../media/image410.wmf"/><Relationship Id="rId4" Type="http://schemas.openxmlformats.org/officeDocument/2006/relationships/image" Target="../media/image409.wmf"/></Relationships>
</file>

<file path=ppt/drawings/_rels/vmlDrawing75.vml.rels><?xml version="1.0" encoding="UTF-8" standalone="yes"?>
<Relationships xmlns="http://schemas.openxmlformats.org/package/2006/relationships"><Relationship Id="rId8" Type="http://schemas.openxmlformats.org/officeDocument/2006/relationships/image" Target="../media/image420.wmf"/><Relationship Id="rId3" Type="http://schemas.openxmlformats.org/officeDocument/2006/relationships/image" Target="../media/image415.wmf"/><Relationship Id="rId7" Type="http://schemas.openxmlformats.org/officeDocument/2006/relationships/image" Target="../media/image419.wmf"/><Relationship Id="rId2" Type="http://schemas.openxmlformats.org/officeDocument/2006/relationships/image" Target="../media/image414.emf"/><Relationship Id="rId1" Type="http://schemas.openxmlformats.org/officeDocument/2006/relationships/image" Target="../media/image413.emf"/><Relationship Id="rId6" Type="http://schemas.openxmlformats.org/officeDocument/2006/relationships/image" Target="../media/image418.wmf"/><Relationship Id="rId11" Type="http://schemas.openxmlformats.org/officeDocument/2006/relationships/image" Target="../media/image422.wmf"/><Relationship Id="rId5" Type="http://schemas.openxmlformats.org/officeDocument/2006/relationships/image" Target="../media/image417.wmf"/><Relationship Id="rId10" Type="http://schemas.openxmlformats.org/officeDocument/2006/relationships/image" Target="../media/image410.wmf"/><Relationship Id="rId4" Type="http://schemas.openxmlformats.org/officeDocument/2006/relationships/image" Target="../media/image416.emf"/><Relationship Id="rId9" Type="http://schemas.openxmlformats.org/officeDocument/2006/relationships/image" Target="../media/image421.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425.wmf"/><Relationship Id="rId2" Type="http://schemas.openxmlformats.org/officeDocument/2006/relationships/image" Target="../media/image424.emf"/><Relationship Id="rId1" Type="http://schemas.openxmlformats.org/officeDocument/2006/relationships/image" Target="../media/image423.emf"/></Relationships>
</file>

<file path=ppt/drawings/_rels/vmlDrawing77.vml.rels><?xml version="1.0" encoding="UTF-8" standalone="yes"?>
<Relationships xmlns="http://schemas.openxmlformats.org/package/2006/relationships"><Relationship Id="rId8" Type="http://schemas.openxmlformats.org/officeDocument/2006/relationships/image" Target="../media/image433.emf"/><Relationship Id="rId3" Type="http://schemas.openxmlformats.org/officeDocument/2006/relationships/image" Target="../media/image428.wmf"/><Relationship Id="rId7" Type="http://schemas.openxmlformats.org/officeDocument/2006/relationships/image" Target="../media/image432.emf"/><Relationship Id="rId2" Type="http://schemas.openxmlformats.org/officeDocument/2006/relationships/image" Target="../media/image427.wmf"/><Relationship Id="rId1" Type="http://schemas.openxmlformats.org/officeDocument/2006/relationships/image" Target="../media/image426.wmf"/><Relationship Id="rId6" Type="http://schemas.openxmlformats.org/officeDocument/2006/relationships/image" Target="../media/image431.emf"/><Relationship Id="rId5" Type="http://schemas.openxmlformats.org/officeDocument/2006/relationships/image" Target="../media/image430.emf"/><Relationship Id="rId4" Type="http://schemas.openxmlformats.org/officeDocument/2006/relationships/image" Target="../media/image429.emf"/></Relationships>
</file>

<file path=ppt/drawings/_rels/vmlDrawing78.vml.rels><?xml version="1.0" encoding="UTF-8" standalone="yes"?>
<Relationships xmlns="http://schemas.openxmlformats.org/package/2006/relationships"><Relationship Id="rId8" Type="http://schemas.openxmlformats.org/officeDocument/2006/relationships/image" Target="../media/image441.wmf"/><Relationship Id="rId3" Type="http://schemas.openxmlformats.org/officeDocument/2006/relationships/image" Target="../media/image436.wmf"/><Relationship Id="rId7" Type="http://schemas.openxmlformats.org/officeDocument/2006/relationships/image" Target="../media/image440.wmf"/><Relationship Id="rId2" Type="http://schemas.openxmlformats.org/officeDocument/2006/relationships/image" Target="../media/image435.wmf"/><Relationship Id="rId1" Type="http://schemas.openxmlformats.org/officeDocument/2006/relationships/image" Target="../media/image434.wmf"/><Relationship Id="rId6" Type="http://schemas.openxmlformats.org/officeDocument/2006/relationships/image" Target="../media/image439.wmf"/><Relationship Id="rId5" Type="http://schemas.openxmlformats.org/officeDocument/2006/relationships/image" Target="../media/image438.wmf"/><Relationship Id="rId10" Type="http://schemas.openxmlformats.org/officeDocument/2006/relationships/image" Target="../media/image443.wmf"/><Relationship Id="rId4" Type="http://schemas.openxmlformats.org/officeDocument/2006/relationships/image" Target="../media/image437.wmf"/><Relationship Id="rId9" Type="http://schemas.openxmlformats.org/officeDocument/2006/relationships/image" Target="../media/image44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1359564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44986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2252162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835151" y="274640"/>
            <a:ext cx="6851650" cy="60340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061293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106294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100497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428414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3324003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522538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14483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183771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3B1AB2-47C9-4AC6-837B-36CB7D1C0A26}" type="datetimeFigureOut">
              <a:rPr lang="zh-CN" altLang="en-US" smtClean="0"/>
              <a:t>2020/6/21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4103239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B1AB2-47C9-4AC6-837B-36CB7D1C0A26}" type="datetimeFigureOut">
              <a:rPr lang="zh-CN" altLang="en-US" smtClean="0"/>
              <a:t>2020/6/21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74DBD-F583-422E-A257-614D4EE45431}" type="slidenum">
              <a:rPr lang="zh-CN" altLang="en-US" smtClean="0"/>
              <a:t>‹#›</a:t>
            </a:fld>
            <a:endParaRPr lang="zh-CN" altLang="en-US"/>
          </a:p>
        </p:txBody>
      </p:sp>
    </p:spTree>
    <p:extLst>
      <p:ext uri="{BB962C8B-B14F-4D97-AF65-F5344CB8AC3E}">
        <p14:creationId xmlns:p14="http://schemas.microsoft.com/office/powerpoint/2010/main" val="1499014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8.wmf"/><Relationship Id="rId5" Type="http://schemas.openxmlformats.org/officeDocument/2006/relationships/oleObject" Target="../embeddings/oleObject38.bin"/><Relationship Id="rId4" Type="http://schemas.openxmlformats.org/officeDocument/2006/relationships/image" Target="../media/image37.wmf"/></Relationships>
</file>

<file path=ppt/slides/_rels/slide11.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0.emf"/><Relationship Id="rId5" Type="http://schemas.openxmlformats.org/officeDocument/2006/relationships/oleObject" Target="../embeddings/oleObject40.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4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3.wmf"/></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emf"/></Relationships>
</file>

<file path=ppt/slides/_rels/slide14.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8.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50.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s>
</file>

<file path=ppt/slides/_rels/slide18.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9.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8.bin"/></Relationships>
</file>

<file path=ppt/slides/_rels/slide19.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1.wmf"/><Relationship Id="rId5" Type="http://schemas.openxmlformats.org/officeDocument/2006/relationships/oleObject" Target="../embeddings/oleObject61.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3.bin"/></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9.emf"/><Relationship Id="rId2" Type="http://schemas.openxmlformats.org/officeDocument/2006/relationships/slideLayout" Target="../slideLayouts/slideLayout7.xml"/><Relationship Id="rId16" Type="http://schemas.openxmlformats.org/officeDocument/2006/relationships/image" Target="../media/image11.e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8.emf"/><Relationship Id="rId4" Type="http://schemas.openxmlformats.org/officeDocument/2006/relationships/image" Target="../media/image5.wmf"/><Relationship Id="rId9" Type="http://schemas.openxmlformats.org/officeDocument/2006/relationships/oleObject" Target="../embeddings/oleObject8.bin"/><Relationship Id="rId14" Type="http://schemas.openxmlformats.org/officeDocument/2006/relationships/image" Target="../media/image10.emf"/></Relationships>
</file>

<file path=ppt/slides/_rels/slide20.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65.wmf"/><Relationship Id="rId5" Type="http://schemas.openxmlformats.org/officeDocument/2006/relationships/oleObject" Target="../embeddings/oleObject65.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9.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71.bin"/></Relationships>
</file>

<file path=ppt/slides/_rels/slide22.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8.bin"/><Relationship Id="rId18" Type="http://schemas.openxmlformats.org/officeDocument/2006/relationships/image" Target="../media/image80.e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77.wmf"/><Relationship Id="rId17"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79.emf"/><Relationship Id="rId1" Type="http://schemas.openxmlformats.org/officeDocument/2006/relationships/vmlDrawing" Target="../drawings/vmlDrawing18.vml"/><Relationship Id="rId6" Type="http://schemas.openxmlformats.org/officeDocument/2006/relationships/image" Target="../media/image74.w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76.bin"/><Relationship Id="rId14" Type="http://schemas.openxmlformats.org/officeDocument/2006/relationships/image" Target="../media/image78.emf"/></Relationships>
</file>

<file path=ppt/slides/_rels/slide23.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82.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77.wmf"/><Relationship Id="rId4" Type="http://schemas.openxmlformats.org/officeDocument/2006/relationships/image" Target="../media/image81.wmf"/><Relationship Id="rId9" Type="http://schemas.openxmlformats.org/officeDocument/2006/relationships/oleObject" Target="../embeddings/oleObject84.bin"/><Relationship Id="rId14" Type="http://schemas.openxmlformats.org/officeDocument/2006/relationships/image" Target="../media/image85.wmf"/></Relationships>
</file>

<file path=ppt/slides/_rels/slide24.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7.wmf"/><Relationship Id="rId5" Type="http://schemas.openxmlformats.org/officeDocument/2006/relationships/oleObject" Target="../embeddings/oleObject88.bin"/><Relationship Id="rId10" Type="http://schemas.openxmlformats.org/officeDocument/2006/relationships/image" Target="../media/image59.wmf"/><Relationship Id="rId4" Type="http://schemas.openxmlformats.org/officeDocument/2006/relationships/image" Target="../media/image86.wmf"/><Relationship Id="rId9" Type="http://schemas.openxmlformats.org/officeDocument/2006/relationships/oleObject" Target="../embeddings/oleObject90.bin"/></Relationships>
</file>

<file path=ppt/slides/_rels/slide25.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6.bin"/><Relationship Id="rId18" Type="http://schemas.openxmlformats.org/officeDocument/2006/relationships/image" Target="../media/image96.e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3.wmf"/><Relationship Id="rId17" Type="http://schemas.openxmlformats.org/officeDocument/2006/relationships/oleObject" Target="../embeddings/oleObject98.bin"/><Relationship Id="rId2" Type="http://schemas.openxmlformats.org/officeDocument/2006/relationships/slideLayout" Target="../slideLayouts/slideLayout7.xml"/><Relationship Id="rId16" Type="http://schemas.openxmlformats.org/officeDocument/2006/relationships/image" Target="../media/image95.wmf"/><Relationship Id="rId1" Type="http://schemas.openxmlformats.org/officeDocument/2006/relationships/vmlDrawing" Target="../drawings/vmlDrawing21.vml"/><Relationship Id="rId6" Type="http://schemas.openxmlformats.org/officeDocument/2006/relationships/image" Target="../media/image90.wmf"/><Relationship Id="rId11" Type="http://schemas.openxmlformats.org/officeDocument/2006/relationships/oleObject" Target="../embeddings/oleObject95.bin"/><Relationship Id="rId5" Type="http://schemas.openxmlformats.org/officeDocument/2006/relationships/oleObject" Target="../embeddings/oleObject92.bin"/><Relationship Id="rId15" Type="http://schemas.openxmlformats.org/officeDocument/2006/relationships/oleObject" Target="../embeddings/oleObject97.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4.bin"/><Relationship Id="rId14" Type="http://schemas.openxmlformats.org/officeDocument/2006/relationships/image" Target="../media/image94.wmf"/></Relationships>
</file>

<file path=ppt/slides/_rels/slide26.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8.wmf"/><Relationship Id="rId5" Type="http://schemas.openxmlformats.org/officeDocument/2006/relationships/oleObject" Target="../embeddings/oleObject100.bin"/><Relationship Id="rId4" Type="http://schemas.openxmlformats.org/officeDocument/2006/relationships/image" Target="../media/image97.wmf"/></Relationships>
</file>

<file path=ppt/slides/_rels/slide27.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oleObject" Target="../embeddings/oleObject107.bin"/><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104.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1.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05.bin"/><Relationship Id="rId14" Type="http://schemas.openxmlformats.org/officeDocument/2006/relationships/image" Target="../media/image105.wmf"/></Relationships>
</file>

<file path=ppt/slides/_rels/slide28.x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oleObject" Target="../embeddings/oleObject113.bin"/><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7.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11.bin"/><Relationship Id="rId14" Type="http://schemas.openxmlformats.org/officeDocument/2006/relationships/image" Target="../media/image1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1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0.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14.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18.bin"/><Relationship Id="rId14" Type="http://schemas.openxmlformats.org/officeDocument/2006/relationships/image" Target="../media/image118.wmf"/></Relationships>
</file>

<file path=ppt/slides/_rels/slide31.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13.wmf"/><Relationship Id="rId2" Type="http://schemas.openxmlformats.org/officeDocument/2006/relationships/slideLayout" Target="../slideLayouts/slideLayout7.xml"/><Relationship Id="rId16" Type="http://schemas.openxmlformats.org/officeDocument/2006/relationships/image" Target="../media/image123.wmf"/><Relationship Id="rId1" Type="http://schemas.openxmlformats.org/officeDocument/2006/relationships/vmlDrawing" Target="../drawings/vmlDrawing27.vml"/><Relationship Id="rId6" Type="http://schemas.openxmlformats.org/officeDocument/2006/relationships/image" Target="../media/image120.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15.wmf"/><Relationship Id="rId4" Type="http://schemas.openxmlformats.org/officeDocument/2006/relationships/image" Target="../media/image119.wmf"/><Relationship Id="rId9" Type="http://schemas.openxmlformats.org/officeDocument/2006/relationships/oleObject" Target="../embeddings/oleObject124.bin"/><Relationship Id="rId14" Type="http://schemas.openxmlformats.org/officeDocument/2006/relationships/image" Target="../media/image122.wmf"/></Relationships>
</file>

<file path=ppt/slides/_rels/slide32.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27.png"/><Relationship Id="rId7"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24.emf"/><Relationship Id="rId11" Type="http://schemas.openxmlformats.org/officeDocument/2006/relationships/image" Target="../media/image129.png"/><Relationship Id="rId5" Type="http://schemas.openxmlformats.org/officeDocument/2006/relationships/oleObject" Target="../embeddings/oleObject128.bin"/><Relationship Id="rId10" Type="http://schemas.openxmlformats.org/officeDocument/2006/relationships/image" Target="../media/image126.emf"/><Relationship Id="rId4" Type="http://schemas.openxmlformats.org/officeDocument/2006/relationships/image" Target="../media/image128.png"/><Relationship Id="rId9" Type="http://schemas.openxmlformats.org/officeDocument/2006/relationships/oleObject" Target="../embeddings/oleObject130.bin"/></Relationships>
</file>

<file path=ppt/slides/_rels/slide33.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36.bin"/><Relationship Id="rId18" Type="http://schemas.openxmlformats.org/officeDocument/2006/relationships/image" Target="../media/image137.wmf"/><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34.wmf"/><Relationship Id="rId17" Type="http://schemas.openxmlformats.org/officeDocument/2006/relationships/oleObject" Target="../embeddings/oleObject138.bin"/><Relationship Id="rId2" Type="http://schemas.openxmlformats.org/officeDocument/2006/relationships/slideLayout" Target="../slideLayouts/slideLayout7.xml"/><Relationship Id="rId16" Type="http://schemas.openxmlformats.org/officeDocument/2006/relationships/image" Target="../media/image136.wmf"/><Relationship Id="rId1" Type="http://schemas.openxmlformats.org/officeDocument/2006/relationships/vmlDrawing" Target="../drawings/vmlDrawing29.vml"/><Relationship Id="rId6" Type="http://schemas.openxmlformats.org/officeDocument/2006/relationships/image" Target="../media/image131.w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oleObject" Target="../embeddings/oleObject137.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4.bin"/><Relationship Id="rId14" Type="http://schemas.openxmlformats.org/officeDocument/2006/relationships/image" Target="../media/image135.png"/></Relationships>
</file>

<file path=ppt/slides/_rels/slide34.xml.rels><?xml version="1.0" encoding="UTF-8" standalone="yes"?>
<Relationships xmlns="http://schemas.openxmlformats.org/package/2006/relationships"><Relationship Id="rId8" Type="http://schemas.openxmlformats.org/officeDocument/2006/relationships/image" Target="../media/image140.emf"/><Relationship Id="rId13" Type="http://schemas.openxmlformats.org/officeDocument/2006/relationships/oleObject" Target="../embeddings/oleObject144.bin"/><Relationship Id="rId18" Type="http://schemas.openxmlformats.org/officeDocument/2006/relationships/image" Target="../media/image145.w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42.emf"/><Relationship Id="rId17" Type="http://schemas.openxmlformats.org/officeDocument/2006/relationships/oleObject" Target="../embeddings/oleObject146.bin"/><Relationship Id="rId2" Type="http://schemas.openxmlformats.org/officeDocument/2006/relationships/slideLayout" Target="../slideLayouts/slideLayout7.xml"/><Relationship Id="rId16" Type="http://schemas.openxmlformats.org/officeDocument/2006/relationships/image" Target="../media/image144.wmf"/><Relationship Id="rId1" Type="http://schemas.openxmlformats.org/officeDocument/2006/relationships/vmlDrawing" Target="../drawings/vmlDrawing30.vml"/><Relationship Id="rId6" Type="http://schemas.openxmlformats.org/officeDocument/2006/relationships/image" Target="../media/image139.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42.bin"/><Relationship Id="rId14" Type="http://schemas.openxmlformats.org/officeDocument/2006/relationships/image" Target="../media/image14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146.wmf"/></Relationships>
</file>

<file path=ppt/slides/_rels/slide36.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48.wmf"/><Relationship Id="rId5" Type="http://schemas.openxmlformats.org/officeDocument/2006/relationships/oleObject" Target="../embeddings/oleObject149.bin"/><Relationship Id="rId10" Type="http://schemas.openxmlformats.org/officeDocument/2006/relationships/image" Target="../media/image150.emf"/><Relationship Id="rId4" Type="http://schemas.openxmlformats.org/officeDocument/2006/relationships/image" Target="../media/image147.wmf"/><Relationship Id="rId9" Type="http://schemas.openxmlformats.org/officeDocument/2006/relationships/oleObject" Target="../embeddings/oleObject151.bin"/></Relationships>
</file>

<file path=ppt/slides/_rels/slide37.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48.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52.wmf"/><Relationship Id="rId11" Type="http://schemas.openxmlformats.org/officeDocument/2006/relationships/oleObject" Target="../embeddings/oleObject156.bin"/><Relationship Id="rId5" Type="http://schemas.openxmlformats.org/officeDocument/2006/relationships/oleObject" Target="../embeddings/oleObject153.bin"/><Relationship Id="rId10" Type="http://schemas.openxmlformats.org/officeDocument/2006/relationships/image" Target="../media/image147.wmf"/><Relationship Id="rId4" Type="http://schemas.openxmlformats.org/officeDocument/2006/relationships/image" Target="../media/image151.wmf"/><Relationship Id="rId9" Type="http://schemas.openxmlformats.org/officeDocument/2006/relationships/oleObject" Target="../embeddings/oleObject155.bin"/></Relationships>
</file>

<file path=ppt/slides/_rels/slide38.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62.bin"/><Relationship Id="rId18" Type="http://schemas.openxmlformats.org/officeDocument/2006/relationships/image" Target="../media/image161.emf"/><Relationship Id="rId26" Type="http://schemas.openxmlformats.org/officeDocument/2006/relationships/image" Target="../media/image165.wmf"/><Relationship Id="rId3" Type="http://schemas.openxmlformats.org/officeDocument/2006/relationships/oleObject" Target="../embeddings/oleObject157.bin"/><Relationship Id="rId21" Type="http://schemas.openxmlformats.org/officeDocument/2006/relationships/oleObject" Target="../embeddings/oleObject166.bin"/><Relationship Id="rId7" Type="http://schemas.openxmlformats.org/officeDocument/2006/relationships/oleObject" Target="../embeddings/oleObject159.bin"/><Relationship Id="rId12" Type="http://schemas.openxmlformats.org/officeDocument/2006/relationships/image" Target="../media/image158.wmf"/><Relationship Id="rId17" Type="http://schemas.openxmlformats.org/officeDocument/2006/relationships/oleObject" Target="../embeddings/oleObject164.bin"/><Relationship Id="rId25"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image" Target="../media/image160.emf"/><Relationship Id="rId20" Type="http://schemas.openxmlformats.org/officeDocument/2006/relationships/image" Target="../media/image162.wmf"/><Relationship Id="rId1" Type="http://schemas.openxmlformats.org/officeDocument/2006/relationships/vmlDrawing" Target="../drawings/vmlDrawing34.vml"/><Relationship Id="rId6" Type="http://schemas.openxmlformats.org/officeDocument/2006/relationships/image" Target="../media/image155.wmf"/><Relationship Id="rId11" Type="http://schemas.openxmlformats.org/officeDocument/2006/relationships/oleObject" Target="../embeddings/oleObject161.bin"/><Relationship Id="rId24" Type="http://schemas.openxmlformats.org/officeDocument/2006/relationships/image" Target="../media/image164.w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28" Type="http://schemas.openxmlformats.org/officeDocument/2006/relationships/image" Target="../media/image166.emf"/><Relationship Id="rId10" Type="http://schemas.openxmlformats.org/officeDocument/2006/relationships/image" Target="../media/image157.wmf"/><Relationship Id="rId19" Type="http://schemas.openxmlformats.org/officeDocument/2006/relationships/oleObject" Target="../embeddings/oleObject165.bin"/><Relationship Id="rId4" Type="http://schemas.openxmlformats.org/officeDocument/2006/relationships/image" Target="../media/image154.wmf"/><Relationship Id="rId9" Type="http://schemas.openxmlformats.org/officeDocument/2006/relationships/oleObject" Target="../embeddings/oleObject160.bin"/><Relationship Id="rId14" Type="http://schemas.openxmlformats.org/officeDocument/2006/relationships/image" Target="../media/image159.wmf"/><Relationship Id="rId22" Type="http://schemas.openxmlformats.org/officeDocument/2006/relationships/image" Target="../media/image163.wmf"/><Relationship Id="rId27" Type="http://schemas.openxmlformats.org/officeDocument/2006/relationships/oleObject" Target="../embeddings/oleObject169.bin"/></Relationships>
</file>

<file path=ppt/slides/_rels/slide39.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75.bin"/><Relationship Id="rId18" Type="http://schemas.openxmlformats.org/officeDocument/2006/relationships/image" Target="../media/image174.wmf"/><Relationship Id="rId3" Type="http://schemas.openxmlformats.org/officeDocument/2006/relationships/oleObject" Target="../embeddings/oleObject170.bin"/><Relationship Id="rId7" Type="http://schemas.openxmlformats.org/officeDocument/2006/relationships/oleObject" Target="../embeddings/oleObject172.bin"/><Relationship Id="rId12" Type="http://schemas.openxmlformats.org/officeDocument/2006/relationships/image" Target="../media/image171.wmf"/><Relationship Id="rId17" Type="http://schemas.openxmlformats.org/officeDocument/2006/relationships/oleObject" Target="../embeddings/oleObject177.bin"/><Relationship Id="rId2" Type="http://schemas.openxmlformats.org/officeDocument/2006/relationships/slideLayout" Target="../slideLayouts/slideLayout7.xml"/><Relationship Id="rId16" Type="http://schemas.openxmlformats.org/officeDocument/2006/relationships/image" Target="../media/image173.wmf"/><Relationship Id="rId1" Type="http://schemas.openxmlformats.org/officeDocument/2006/relationships/vmlDrawing" Target="../drawings/vmlDrawing35.vml"/><Relationship Id="rId6" Type="http://schemas.openxmlformats.org/officeDocument/2006/relationships/image" Target="../media/image168.wmf"/><Relationship Id="rId11" Type="http://schemas.openxmlformats.org/officeDocument/2006/relationships/oleObject" Target="../embeddings/oleObject174.bin"/><Relationship Id="rId5" Type="http://schemas.openxmlformats.org/officeDocument/2006/relationships/oleObject" Target="../embeddings/oleObject171.bin"/><Relationship Id="rId15" Type="http://schemas.openxmlformats.org/officeDocument/2006/relationships/oleObject" Target="../embeddings/oleObject176.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73.bin"/><Relationship Id="rId14" Type="http://schemas.openxmlformats.org/officeDocument/2006/relationships/image" Target="../media/image17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40.xml.rels><?xml version="1.0" encoding="UTF-8" standalone="yes"?>
<Relationships xmlns="http://schemas.openxmlformats.org/package/2006/relationships"><Relationship Id="rId8" Type="http://schemas.openxmlformats.org/officeDocument/2006/relationships/image" Target="../media/image177.wmf"/><Relationship Id="rId13" Type="http://schemas.openxmlformats.org/officeDocument/2006/relationships/oleObject" Target="../embeddings/oleObject183.bin"/><Relationship Id="rId18" Type="http://schemas.openxmlformats.org/officeDocument/2006/relationships/image" Target="../media/image182.wmf"/><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79.wmf"/><Relationship Id="rId17" Type="http://schemas.openxmlformats.org/officeDocument/2006/relationships/oleObject" Target="../embeddings/oleObject185.bin"/><Relationship Id="rId2" Type="http://schemas.openxmlformats.org/officeDocument/2006/relationships/slideLayout" Target="../slideLayouts/slideLayout7.xml"/><Relationship Id="rId16" Type="http://schemas.openxmlformats.org/officeDocument/2006/relationships/image" Target="../media/image181.wmf"/><Relationship Id="rId20" Type="http://schemas.openxmlformats.org/officeDocument/2006/relationships/image" Target="../media/image183.wmf"/><Relationship Id="rId1" Type="http://schemas.openxmlformats.org/officeDocument/2006/relationships/vmlDrawing" Target="../drawings/vmlDrawing36.vml"/><Relationship Id="rId6" Type="http://schemas.openxmlformats.org/officeDocument/2006/relationships/image" Target="../media/image176.w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oleObject" Target="../embeddings/oleObject184.bin"/><Relationship Id="rId10" Type="http://schemas.openxmlformats.org/officeDocument/2006/relationships/image" Target="../media/image178.wmf"/><Relationship Id="rId19" Type="http://schemas.openxmlformats.org/officeDocument/2006/relationships/oleObject" Target="../embeddings/oleObject186.bin"/><Relationship Id="rId4" Type="http://schemas.openxmlformats.org/officeDocument/2006/relationships/image" Target="../media/image175.wmf"/><Relationship Id="rId9" Type="http://schemas.openxmlformats.org/officeDocument/2006/relationships/oleObject" Target="../embeddings/oleObject181.bin"/><Relationship Id="rId14" Type="http://schemas.openxmlformats.org/officeDocument/2006/relationships/image" Target="../media/image180.wmf"/></Relationships>
</file>

<file path=ppt/slides/_rels/slide41.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92.bin"/><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87.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79.w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86.wmf"/><Relationship Id="rId4" Type="http://schemas.openxmlformats.org/officeDocument/2006/relationships/image" Target="../media/image184.wmf"/><Relationship Id="rId9" Type="http://schemas.openxmlformats.org/officeDocument/2006/relationships/oleObject" Target="../embeddings/oleObject190.bin"/><Relationship Id="rId14" Type="http://schemas.openxmlformats.org/officeDocument/2006/relationships/image" Target="../media/image188.wmf"/></Relationships>
</file>

<file path=ppt/slides/_rels/slide42.xml.rels><?xml version="1.0" encoding="UTF-8" standalone="yes"?>
<Relationships xmlns="http://schemas.openxmlformats.org/package/2006/relationships"><Relationship Id="rId8" Type="http://schemas.openxmlformats.org/officeDocument/2006/relationships/image" Target="../media/image191.wmf"/><Relationship Id="rId13" Type="http://schemas.openxmlformats.org/officeDocument/2006/relationships/oleObject" Target="../embeddings/oleObject198.bin"/><Relationship Id="rId18" Type="http://schemas.openxmlformats.org/officeDocument/2006/relationships/image" Target="../media/image196.wmf"/><Relationship Id="rId3" Type="http://schemas.openxmlformats.org/officeDocument/2006/relationships/oleObject" Target="../embeddings/oleObject193.bin"/><Relationship Id="rId21" Type="http://schemas.openxmlformats.org/officeDocument/2006/relationships/oleObject" Target="../embeddings/oleObject202.bin"/><Relationship Id="rId7" Type="http://schemas.openxmlformats.org/officeDocument/2006/relationships/oleObject" Target="../embeddings/oleObject195.bin"/><Relationship Id="rId12" Type="http://schemas.openxmlformats.org/officeDocument/2006/relationships/image" Target="../media/image193.wmf"/><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95.wmf"/><Relationship Id="rId20" Type="http://schemas.openxmlformats.org/officeDocument/2006/relationships/image" Target="../media/image197.wmf"/><Relationship Id="rId1" Type="http://schemas.openxmlformats.org/officeDocument/2006/relationships/vmlDrawing" Target="../drawings/vmlDrawing38.vml"/><Relationship Id="rId6" Type="http://schemas.openxmlformats.org/officeDocument/2006/relationships/image" Target="../media/image190.wmf"/><Relationship Id="rId11" Type="http://schemas.openxmlformats.org/officeDocument/2006/relationships/oleObject" Target="../embeddings/oleObject197.bin"/><Relationship Id="rId24" Type="http://schemas.openxmlformats.org/officeDocument/2006/relationships/image" Target="../media/image199.emf"/><Relationship Id="rId5" Type="http://schemas.openxmlformats.org/officeDocument/2006/relationships/oleObject" Target="../embeddings/oleObject194.bin"/><Relationship Id="rId15" Type="http://schemas.openxmlformats.org/officeDocument/2006/relationships/oleObject" Target="../embeddings/oleObject199.bin"/><Relationship Id="rId23" Type="http://schemas.openxmlformats.org/officeDocument/2006/relationships/oleObject" Target="../embeddings/oleObject203.bin"/><Relationship Id="rId10" Type="http://schemas.openxmlformats.org/officeDocument/2006/relationships/image" Target="../media/image192.wmf"/><Relationship Id="rId19" Type="http://schemas.openxmlformats.org/officeDocument/2006/relationships/oleObject" Target="../embeddings/oleObject201.bin"/><Relationship Id="rId4" Type="http://schemas.openxmlformats.org/officeDocument/2006/relationships/image" Target="../media/image189.wmf"/><Relationship Id="rId9" Type="http://schemas.openxmlformats.org/officeDocument/2006/relationships/oleObject" Target="../embeddings/oleObject196.bin"/><Relationship Id="rId14" Type="http://schemas.openxmlformats.org/officeDocument/2006/relationships/image" Target="../media/image194.wmf"/><Relationship Id="rId22" Type="http://schemas.openxmlformats.org/officeDocument/2006/relationships/image" Target="../media/image198.emf"/></Relationships>
</file>

<file path=ppt/slides/_rels/slide43.x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oleObject" Target="../embeddings/oleObject209.bin"/><Relationship Id="rId18" Type="http://schemas.openxmlformats.org/officeDocument/2006/relationships/image" Target="../media/image207.wmf"/><Relationship Id="rId3" Type="http://schemas.openxmlformats.org/officeDocument/2006/relationships/oleObject" Target="../embeddings/oleObject204.bin"/><Relationship Id="rId21" Type="http://schemas.openxmlformats.org/officeDocument/2006/relationships/oleObject" Target="../embeddings/oleObject213.bin"/><Relationship Id="rId7" Type="http://schemas.openxmlformats.org/officeDocument/2006/relationships/oleObject" Target="../embeddings/oleObject206.bin"/><Relationship Id="rId12" Type="http://schemas.openxmlformats.org/officeDocument/2006/relationships/image" Target="../media/image204.wmf"/><Relationship Id="rId17" Type="http://schemas.openxmlformats.org/officeDocument/2006/relationships/oleObject" Target="../embeddings/oleObject211.bin"/><Relationship Id="rId2" Type="http://schemas.openxmlformats.org/officeDocument/2006/relationships/slideLayout" Target="../slideLayouts/slideLayout7.xml"/><Relationship Id="rId16" Type="http://schemas.openxmlformats.org/officeDocument/2006/relationships/image" Target="../media/image206.wmf"/><Relationship Id="rId20" Type="http://schemas.openxmlformats.org/officeDocument/2006/relationships/image" Target="../media/image208.emf"/><Relationship Id="rId1" Type="http://schemas.openxmlformats.org/officeDocument/2006/relationships/vmlDrawing" Target="../drawings/vmlDrawing39.vml"/><Relationship Id="rId6" Type="http://schemas.openxmlformats.org/officeDocument/2006/relationships/image" Target="../media/image201.wmf"/><Relationship Id="rId11" Type="http://schemas.openxmlformats.org/officeDocument/2006/relationships/oleObject" Target="../embeddings/oleObject208.bin"/><Relationship Id="rId24" Type="http://schemas.openxmlformats.org/officeDocument/2006/relationships/image" Target="../media/image210.wmf"/><Relationship Id="rId5" Type="http://schemas.openxmlformats.org/officeDocument/2006/relationships/oleObject" Target="../embeddings/oleObject205.bin"/><Relationship Id="rId15" Type="http://schemas.openxmlformats.org/officeDocument/2006/relationships/oleObject" Target="../embeddings/oleObject210.bin"/><Relationship Id="rId23" Type="http://schemas.openxmlformats.org/officeDocument/2006/relationships/oleObject" Target="../embeddings/oleObject214.bin"/><Relationship Id="rId10" Type="http://schemas.openxmlformats.org/officeDocument/2006/relationships/image" Target="../media/image203.wmf"/><Relationship Id="rId19" Type="http://schemas.openxmlformats.org/officeDocument/2006/relationships/oleObject" Target="../embeddings/oleObject212.bin"/><Relationship Id="rId4" Type="http://schemas.openxmlformats.org/officeDocument/2006/relationships/image" Target="../media/image200.wmf"/><Relationship Id="rId9" Type="http://schemas.openxmlformats.org/officeDocument/2006/relationships/oleObject" Target="../embeddings/oleObject207.bin"/><Relationship Id="rId14" Type="http://schemas.openxmlformats.org/officeDocument/2006/relationships/image" Target="../media/image205.wmf"/><Relationship Id="rId22" Type="http://schemas.openxmlformats.org/officeDocument/2006/relationships/image" Target="../media/image209.wmf"/></Relationships>
</file>

<file path=ppt/slides/_rels/slide44.xml.rels><?xml version="1.0" encoding="UTF-8" standalone="yes"?>
<Relationships xmlns="http://schemas.openxmlformats.org/package/2006/relationships"><Relationship Id="rId8" Type="http://schemas.openxmlformats.org/officeDocument/2006/relationships/image" Target="../media/image213.wmf"/><Relationship Id="rId3" Type="http://schemas.openxmlformats.org/officeDocument/2006/relationships/oleObject" Target="../embeddings/oleObject215.bin"/><Relationship Id="rId7" Type="http://schemas.openxmlformats.org/officeDocument/2006/relationships/oleObject" Target="../embeddings/oleObject217.bin"/><Relationship Id="rId12" Type="http://schemas.openxmlformats.org/officeDocument/2006/relationships/image" Target="../media/image215.wmf"/><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12.wmf"/><Relationship Id="rId11" Type="http://schemas.openxmlformats.org/officeDocument/2006/relationships/oleObject" Target="../embeddings/oleObject219.bin"/><Relationship Id="rId5" Type="http://schemas.openxmlformats.org/officeDocument/2006/relationships/oleObject" Target="../embeddings/oleObject216.bin"/><Relationship Id="rId10" Type="http://schemas.openxmlformats.org/officeDocument/2006/relationships/image" Target="../media/image214.wmf"/><Relationship Id="rId4" Type="http://schemas.openxmlformats.org/officeDocument/2006/relationships/image" Target="../media/image211.wmf"/><Relationship Id="rId9" Type="http://schemas.openxmlformats.org/officeDocument/2006/relationships/oleObject" Target="../embeddings/oleObject21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21.bin"/><Relationship Id="rId3" Type="http://schemas.openxmlformats.org/officeDocument/2006/relationships/image" Target="../media/image217.wmf"/><Relationship Id="rId7" Type="http://schemas.openxmlformats.org/officeDocument/2006/relationships/image" Target="../media/image209.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220.bin"/><Relationship Id="rId11" Type="http://schemas.openxmlformats.org/officeDocument/2006/relationships/image" Target="../media/image216.wmf"/><Relationship Id="rId5" Type="http://schemas.openxmlformats.org/officeDocument/2006/relationships/image" Target="../media/image219.wmf"/><Relationship Id="rId10" Type="http://schemas.openxmlformats.org/officeDocument/2006/relationships/oleObject" Target="../embeddings/oleObject222.bin"/><Relationship Id="rId4" Type="http://schemas.openxmlformats.org/officeDocument/2006/relationships/image" Target="../media/image218.wmf"/><Relationship Id="rId9" Type="http://schemas.openxmlformats.org/officeDocument/2006/relationships/image" Target="../media/image210.wmf"/></Relationships>
</file>

<file path=ppt/slides/_rels/slide46.xml.rels><?xml version="1.0" encoding="UTF-8" standalone="yes"?>
<Relationships xmlns="http://schemas.openxmlformats.org/package/2006/relationships"><Relationship Id="rId2" Type="http://schemas.openxmlformats.org/officeDocument/2006/relationships/image" Target="../media/image220.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28.bin"/><Relationship Id="rId18" Type="http://schemas.openxmlformats.org/officeDocument/2006/relationships/image" Target="../media/image227.wmf"/><Relationship Id="rId3" Type="http://schemas.openxmlformats.org/officeDocument/2006/relationships/oleObject" Target="../embeddings/oleObject223.bin"/><Relationship Id="rId21" Type="http://schemas.openxmlformats.org/officeDocument/2006/relationships/oleObject" Target="../embeddings/oleObject232.bin"/><Relationship Id="rId7" Type="http://schemas.openxmlformats.org/officeDocument/2006/relationships/oleObject" Target="../embeddings/oleObject225.bin"/><Relationship Id="rId12" Type="http://schemas.openxmlformats.org/officeDocument/2006/relationships/image" Target="../media/image225.wmf"/><Relationship Id="rId17" Type="http://schemas.openxmlformats.org/officeDocument/2006/relationships/oleObject" Target="../embeddings/oleObject230.bin"/><Relationship Id="rId2" Type="http://schemas.openxmlformats.org/officeDocument/2006/relationships/slideLayout" Target="../slideLayouts/slideLayout7.xml"/><Relationship Id="rId16" Type="http://schemas.openxmlformats.org/officeDocument/2006/relationships/image" Target="../media/image226.wmf"/><Relationship Id="rId20" Type="http://schemas.openxmlformats.org/officeDocument/2006/relationships/image" Target="../media/image228.wmf"/><Relationship Id="rId1" Type="http://schemas.openxmlformats.org/officeDocument/2006/relationships/vmlDrawing" Target="../drawings/vmlDrawing42.vml"/><Relationship Id="rId6" Type="http://schemas.openxmlformats.org/officeDocument/2006/relationships/image" Target="../media/image222.wmf"/><Relationship Id="rId11" Type="http://schemas.openxmlformats.org/officeDocument/2006/relationships/oleObject" Target="../embeddings/oleObject227.bin"/><Relationship Id="rId24" Type="http://schemas.openxmlformats.org/officeDocument/2006/relationships/image" Target="../media/image230.wmf"/><Relationship Id="rId5" Type="http://schemas.openxmlformats.org/officeDocument/2006/relationships/oleObject" Target="../embeddings/oleObject224.bin"/><Relationship Id="rId15" Type="http://schemas.openxmlformats.org/officeDocument/2006/relationships/oleObject" Target="../embeddings/oleObject229.bin"/><Relationship Id="rId23" Type="http://schemas.openxmlformats.org/officeDocument/2006/relationships/oleObject" Target="../embeddings/oleObject233.bin"/><Relationship Id="rId10" Type="http://schemas.openxmlformats.org/officeDocument/2006/relationships/image" Target="../media/image224.wmf"/><Relationship Id="rId19" Type="http://schemas.openxmlformats.org/officeDocument/2006/relationships/oleObject" Target="../embeddings/oleObject231.bin"/><Relationship Id="rId4" Type="http://schemas.openxmlformats.org/officeDocument/2006/relationships/image" Target="../media/image221.emf"/><Relationship Id="rId9" Type="http://schemas.openxmlformats.org/officeDocument/2006/relationships/oleObject" Target="../embeddings/oleObject226.bin"/><Relationship Id="rId14" Type="http://schemas.openxmlformats.org/officeDocument/2006/relationships/image" Target="../media/image216.wmf"/><Relationship Id="rId22" Type="http://schemas.openxmlformats.org/officeDocument/2006/relationships/image" Target="../media/image229.wmf"/></Relationships>
</file>

<file path=ppt/slides/_rels/slide48.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oleObject" Target="../embeddings/oleObject239.bin"/><Relationship Id="rId18" Type="http://schemas.openxmlformats.org/officeDocument/2006/relationships/image" Target="../media/image216.wmf"/><Relationship Id="rId3" Type="http://schemas.openxmlformats.org/officeDocument/2006/relationships/oleObject" Target="../embeddings/oleObject234.bin"/><Relationship Id="rId7" Type="http://schemas.openxmlformats.org/officeDocument/2006/relationships/oleObject" Target="../embeddings/oleObject236.bin"/><Relationship Id="rId12" Type="http://schemas.openxmlformats.org/officeDocument/2006/relationships/image" Target="../media/image235.wmf"/><Relationship Id="rId17" Type="http://schemas.openxmlformats.org/officeDocument/2006/relationships/oleObject" Target="../embeddings/oleObject241.bin"/><Relationship Id="rId2" Type="http://schemas.openxmlformats.org/officeDocument/2006/relationships/slideLayout" Target="../slideLayouts/slideLayout7.xml"/><Relationship Id="rId16" Type="http://schemas.openxmlformats.org/officeDocument/2006/relationships/image" Target="../media/image237.wmf"/><Relationship Id="rId1" Type="http://schemas.openxmlformats.org/officeDocument/2006/relationships/vmlDrawing" Target="../drawings/vmlDrawing43.vml"/><Relationship Id="rId6" Type="http://schemas.openxmlformats.org/officeDocument/2006/relationships/image" Target="../media/image232.wmf"/><Relationship Id="rId11" Type="http://schemas.openxmlformats.org/officeDocument/2006/relationships/oleObject" Target="../embeddings/oleObject238.bin"/><Relationship Id="rId5" Type="http://schemas.openxmlformats.org/officeDocument/2006/relationships/oleObject" Target="../embeddings/oleObject235.bin"/><Relationship Id="rId15" Type="http://schemas.openxmlformats.org/officeDocument/2006/relationships/oleObject" Target="../embeddings/oleObject240.bin"/><Relationship Id="rId10" Type="http://schemas.openxmlformats.org/officeDocument/2006/relationships/image" Target="../media/image234.wmf"/><Relationship Id="rId4" Type="http://schemas.openxmlformats.org/officeDocument/2006/relationships/image" Target="../media/image231.wmf"/><Relationship Id="rId9" Type="http://schemas.openxmlformats.org/officeDocument/2006/relationships/oleObject" Target="../embeddings/oleObject237.bin"/><Relationship Id="rId14" Type="http://schemas.openxmlformats.org/officeDocument/2006/relationships/image" Target="../media/image236.wmf"/></Relationships>
</file>

<file path=ppt/slides/_rels/slide49.xml.rels><?xml version="1.0" encoding="UTF-8" standalone="yes"?>
<Relationships xmlns="http://schemas.openxmlformats.org/package/2006/relationships"><Relationship Id="rId8" Type="http://schemas.openxmlformats.org/officeDocument/2006/relationships/image" Target="../media/image240.wmf"/><Relationship Id="rId3" Type="http://schemas.openxmlformats.org/officeDocument/2006/relationships/oleObject" Target="../embeddings/oleObject242.bin"/><Relationship Id="rId7" Type="http://schemas.openxmlformats.org/officeDocument/2006/relationships/oleObject" Target="../embeddings/oleObject244.bin"/><Relationship Id="rId12" Type="http://schemas.openxmlformats.org/officeDocument/2006/relationships/image" Target="../media/image242.e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39.wmf"/><Relationship Id="rId11" Type="http://schemas.openxmlformats.org/officeDocument/2006/relationships/oleObject" Target="../embeddings/oleObject246.bin"/><Relationship Id="rId5" Type="http://schemas.openxmlformats.org/officeDocument/2006/relationships/oleObject" Target="../embeddings/oleObject243.bin"/><Relationship Id="rId10" Type="http://schemas.openxmlformats.org/officeDocument/2006/relationships/image" Target="../media/image241.wmf"/><Relationship Id="rId4" Type="http://schemas.openxmlformats.org/officeDocument/2006/relationships/image" Target="../media/image238.wmf"/><Relationship Id="rId9" Type="http://schemas.openxmlformats.org/officeDocument/2006/relationships/oleObject" Target="../embeddings/oleObject245.bin"/></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50.xml.rels><?xml version="1.0" encoding="UTF-8" standalone="yes"?>
<Relationships xmlns="http://schemas.openxmlformats.org/package/2006/relationships"><Relationship Id="rId3" Type="http://schemas.openxmlformats.org/officeDocument/2006/relationships/image" Target="../media/image243.w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236.wmf"/><Relationship Id="rId5" Type="http://schemas.openxmlformats.org/officeDocument/2006/relationships/oleObject" Target="../embeddings/oleObject247.bin"/><Relationship Id="rId4" Type="http://schemas.openxmlformats.org/officeDocument/2006/relationships/image" Target="../media/image244.wmf"/></Relationships>
</file>

<file path=ppt/slides/_rels/slide51.xml.rels><?xml version="1.0" encoding="UTF-8" standalone="yes"?>
<Relationships xmlns="http://schemas.openxmlformats.org/package/2006/relationships"><Relationship Id="rId3" Type="http://schemas.openxmlformats.org/officeDocument/2006/relationships/image" Target="../media/image246.wmf"/><Relationship Id="rId7" Type="http://schemas.openxmlformats.org/officeDocument/2006/relationships/image" Target="../media/image216.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249.bin"/><Relationship Id="rId5" Type="http://schemas.openxmlformats.org/officeDocument/2006/relationships/image" Target="../media/image245.wmf"/><Relationship Id="rId4" Type="http://schemas.openxmlformats.org/officeDocument/2006/relationships/oleObject" Target="../embeddings/oleObject248.bin"/></Relationships>
</file>

<file path=ppt/slides/_rels/slide52.xml.rels><?xml version="1.0" encoding="UTF-8" standalone="yes"?>
<Relationships xmlns="http://schemas.openxmlformats.org/package/2006/relationships"><Relationship Id="rId8" Type="http://schemas.openxmlformats.org/officeDocument/2006/relationships/image" Target="../media/image249.wmf"/><Relationship Id="rId13" Type="http://schemas.openxmlformats.org/officeDocument/2006/relationships/oleObject" Target="../embeddings/oleObject255.bin"/><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51.w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48.wmf"/><Relationship Id="rId11" Type="http://schemas.openxmlformats.org/officeDocument/2006/relationships/oleObject" Target="../embeddings/oleObject254.bin"/><Relationship Id="rId5" Type="http://schemas.openxmlformats.org/officeDocument/2006/relationships/oleObject" Target="../embeddings/oleObject251.bin"/><Relationship Id="rId10" Type="http://schemas.openxmlformats.org/officeDocument/2006/relationships/image" Target="../media/image250.wmf"/><Relationship Id="rId4" Type="http://schemas.openxmlformats.org/officeDocument/2006/relationships/image" Target="../media/image247.wmf"/><Relationship Id="rId9" Type="http://schemas.openxmlformats.org/officeDocument/2006/relationships/oleObject" Target="../embeddings/oleObject253.bin"/><Relationship Id="rId14" Type="http://schemas.openxmlformats.org/officeDocument/2006/relationships/image" Target="../media/image252.emf"/></Relationships>
</file>

<file path=ppt/slides/_rels/slide53.xml.rels><?xml version="1.0" encoding="UTF-8" standalone="yes"?>
<Relationships xmlns="http://schemas.openxmlformats.org/package/2006/relationships"><Relationship Id="rId8" Type="http://schemas.openxmlformats.org/officeDocument/2006/relationships/image" Target="../media/image255.wmf"/><Relationship Id="rId3" Type="http://schemas.openxmlformats.org/officeDocument/2006/relationships/oleObject" Target="../embeddings/oleObject256.bin"/><Relationship Id="rId7" Type="http://schemas.openxmlformats.org/officeDocument/2006/relationships/oleObject" Target="../embeddings/oleObject258.bin"/><Relationship Id="rId2" Type="http://schemas.openxmlformats.org/officeDocument/2006/relationships/slideLayout" Target="../slideLayouts/slideLayout12.xml"/><Relationship Id="rId1" Type="http://schemas.openxmlformats.org/officeDocument/2006/relationships/vmlDrawing" Target="../drawings/vmlDrawing48.vml"/><Relationship Id="rId6" Type="http://schemas.openxmlformats.org/officeDocument/2006/relationships/image" Target="../media/image254.wmf"/><Relationship Id="rId5" Type="http://schemas.openxmlformats.org/officeDocument/2006/relationships/oleObject" Target="../embeddings/oleObject257.bin"/><Relationship Id="rId4" Type="http://schemas.openxmlformats.org/officeDocument/2006/relationships/image" Target="../media/image253.wmf"/></Relationships>
</file>

<file path=ppt/slides/_rels/slide54.xml.rels><?xml version="1.0" encoding="UTF-8" standalone="yes"?>
<Relationships xmlns="http://schemas.openxmlformats.org/package/2006/relationships"><Relationship Id="rId8" Type="http://schemas.openxmlformats.org/officeDocument/2006/relationships/image" Target="../media/image257.wmf"/><Relationship Id="rId13" Type="http://schemas.openxmlformats.org/officeDocument/2006/relationships/oleObject" Target="../embeddings/oleObject264.bin"/><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59.wmf"/><Relationship Id="rId2" Type="http://schemas.openxmlformats.org/officeDocument/2006/relationships/slideLayout" Target="../slideLayouts/slideLayout7.xml"/><Relationship Id="rId16" Type="http://schemas.openxmlformats.org/officeDocument/2006/relationships/image" Target="../media/image261.emf"/><Relationship Id="rId1" Type="http://schemas.openxmlformats.org/officeDocument/2006/relationships/vmlDrawing" Target="../drawings/vmlDrawing49.vml"/><Relationship Id="rId6" Type="http://schemas.openxmlformats.org/officeDocument/2006/relationships/image" Target="../media/image254.w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58.wmf"/><Relationship Id="rId4" Type="http://schemas.openxmlformats.org/officeDocument/2006/relationships/image" Target="../media/image256.wmf"/><Relationship Id="rId9" Type="http://schemas.openxmlformats.org/officeDocument/2006/relationships/oleObject" Target="../embeddings/oleObject262.bin"/><Relationship Id="rId14" Type="http://schemas.openxmlformats.org/officeDocument/2006/relationships/image" Target="../media/image260.wmf"/></Relationships>
</file>

<file path=ppt/slides/_rels/slide55.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oleObject" Target="../embeddings/oleObject271.bin"/><Relationship Id="rId18" Type="http://schemas.openxmlformats.org/officeDocument/2006/relationships/image" Target="../media/image269.wmf"/><Relationship Id="rId3" Type="http://schemas.openxmlformats.org/officeDocument/2006/relationships/oleObject" Target="../embeddings/oleObject266.bin"/><Relationship Id="rId21" Type="http://schemas.openxmlformats.org/officeDocument/2006/relationships/oleObject" Target="../embeddings/oleObject275.bin"/><Relationship Id="rId7" Type="http://schemas.openxmlformats.org/officeDocument/2006/relationships/oleObject" Target="../embeddings/oleObject268.bin"/><Relationship Id="rId12" Type="http://schemas.openxmlformats.org/officeDocument/2006/relationships/image" Target="../media/image266.wmf"/><Relationship Id="rId17" Type="http://schemas.openxmlformats.org/officeDocument/2006/relationships/oleObject" Target="../embeddings/oleObject273.bin"/><Relationship Id="rId2" Type="http://schemas.openxmlformats.org/officeDocument/2006/relationships/slideLayout" Target="../slideLayouts/slideLayout7.xml"/><Relationship Id="rId16" Type="http://schemas.openxmlformats.org/officeDocument/2006/relationships/image" Target="../media/image268.wmf"/><Relationship Id="rId20" Type="http://schemas.openxmlformats.org/officeDocument/2006/relationships/image" Target="../media/image270.wmf"/><Relationship Id="rId1" Type="http://schemas.openxmlformats.org/officeDocument/2006/relationships/vmlDrawing" Target="../drawings/vmlDrawing50.vml"/><Relationship Id="rId6" Type="http://schemas.openxmlformats.org/officeDocument/2006/relationships/image" Target="../media/image263.emf"/><Relationship Id="rId11" Type="http://schemas.openxmlformats.org/officeDocument/2006/relationships/oleObject" Target="../embeddings/oleObject270.bin"/><Relationship Id="rId24" Type="http://schemas.openxmlformats.org/officeDocument/2006/relationships/image" Target="../media/image272.emf"/><Relationship Id="rId5" Type="http://schemas.openxmlformats.org/officeDocument/2006/relationships/oleObject" Target="../embeddings/oleObject267.bin"/><Relationship Id="rId15" Type="http://schemas.openxmlformats.org/officeDocument/2006/relationships/oleObject" Target="../embeddings/oleObject272.bin"/><Relationship Id="rId23" Type="http://schemas.openxmlformats.org/officeDocument/2006/relationships/oleObject" Target="../embeddings/oleObject276.bin"/><Relationship Id="rId10" Type="http://schemas.openxmlformats.org/officeDocument/2006/relationships/image" Target="../media/image265.wmf"/><Relationship Id="rId19" Type="http://schemas.openxmlformats.org/officeDocument/2006/relationships/oleObject" Target="../embeddings/oleObject274.bin"/><Relationship Id="rId4" Type="http://schemas.openxmlformats.org/officeDocument/2006/relationships/image" Target="../media/image262.wmf"/><Relationship Id="rId9" Type="http://schemas.openxmlformats.org/officeDocument/2006/relationships/oleObject" Target="../embeddings/oleObject269.bin"/><Relationship Id="rId14" Type="http://schemas.openxmlformats.org/officeDocument/2006/relationships/image" Target="../media/image267.wmf"/><Relationship Id="rId22" Type="http://schemas.openxmlformats.org/officeDocument/2006/relationships/image" Target="../media/image271.wmf"/></Relationships>
</file>

<file path=ppt/slides/_rels/slide56.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282.bin"/><Relationship Id="rId3" Type="http://schemas.openxmlformats.org/officeDocument/2006/relationships/oleObject" Target="../embeddings/oleObject277.bin"/><Relationship Id="rId7" Type="http://schemas.openxmlformats.org/officeDocument/2006/relationships/oleObject" Target="../embeddings/oleObject279.bin"/><Relationship Id="rId12" Type="http://schemas.openxmlformats.org/officeDocument/2006/relationships/image" Target="../media/image266.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74.wmf"/><Relationship Id="rId11" Type="http://schemas.openxmlformats.org/officeDocument/2006/relationships/oleObject" Target="../embeddings/oleObject281.bin"/><Relationship Id="rId5" Type="http://schemas.openxmlformats.org/officeDocument/2006/relationships/oleObject" Target="../embeddings/oleObject278.bin"/><Relationship Id="rId10" Type="http://schemas.openxmlformats.org/officeDocument/2006/relationships/image" Target="../media/image276.wmf"/><Relationship Id="rId4" Type="http://schemas.openxmlformats.org/officeDocument/2006/relationships/image" Target="../media/image273.wmf"/><Relationship Id="rId9" Type="http://schemas.openxmlformats.org/officeDocument/2006/relationships/oleObject" Target="../embeddings/oleObject280.bin"/><Relationship Id="rId14" Type="http://schemas.openxmlformats.org/officeDocument/2006/relationships/image" Target="../media/image277.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83.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279.wmf"/><Relationship Id="rId5" Type="http://schemas.openxmlformats.org/officeDocument/2006/relationships/oleObject" Target="../embeddings/oleObject284.bin"/><Relationship Id="rId4" Type="http://schemas.openxmlformats.org/officeDocument/2006/relationships/image" Target="../media/image278.wmf"/></Relationships>
</file>

<file path=ppt/slides/_rels/slide58.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290.bin"/><Relationship Id="rId18" Type="http://schemas.openxmlformats.org/officeDocument/2006/relationships/image" Target="../media/image287.wmf"/><Relationship Id="rId3" Type="http://schemas.openxmlformats.org/officeDocument/2006/relationships/oleObject" Target="../embeddings/oleObject285.bin"/><Relationship Id="rId21" Type="http://schemas.openxmlformats.org/officeDocument/2006/relationships/oleObject" Target="../embeddings/oleObject294.bin"/><Relationship Id="rId7" Type="http://schemas.openxmlformats.org/officeDocument/2006/relationships/oleObject" Target="../embeddings/oleObject287.bin"/><Relationship Id="rId12" Type="http://schemas.openxmlformats.org/officeDocument/2006/relationships/image" Target="../media/image284.wmf"/><Relationship Id="rId17" Type="http://schemas.openxmlformats.org/officeDocument/2006/relationships/oleObject" Target="../embeddings/oleObject292.bin"/><Relationship Id="rId2" Type="http://schemas.openxmlformats.org/officeDocument/2006/relationships/slideLayout" Target="../slideLayouts/slideLayout7.xml"/><Relationship Id="rId16" Type="http://schemas.openxmlformats.org/officeDocument/2006/relationships/image" Target="../media/image286.wmf"/><Relationship Id="rId20" Type="http://schemas.openxmlformats.org/officeDocument/2006/relationships/image" Target="../media/image288.wmf"/><Relationship Id="rId1" Type="http://schemas.openxmlformats.org/officeDocument/2006/relationships/vmlDrawing" Target="../drawings/vmlDrawing53.vml"/><Relationship Id="rId6" Type="http://schemas.openxmlformats.org/officeDocument/2006/relationships/image" Target="../media/image281.wmf"/><Relationship Id="rId11" Type="http://schemas.openxmlformats.org/officeDocument/2006/relationships/oleObject" Target="../embeddings/oleObject289.bin"/><Relationship Id="rId24" Type="http://schemas.openxmlformats.org/officeDocument/2006/relationships/image" Target="../media/image290.emf"/><Relationship Id="rId5" Type="http://schemas.openxmlformats.org/officeDocument/2006/relationships/oleObject" Target="../embeddings/oleObject286.bin"/><Relationship Id="rId15" Type="http://schemas.openxmlformats.org/officeDocument/2006/relationships/oleObject" Target="../embeddings/oleObject291.bin"/><Relationship Id="rId23" Type="http://schemas.openxmlformats.org/officeDocument/2006/relationships/oleObject" Target="../embeddings/oleObject295.bin"/><Relationship Id="rId10" Type="http://schemas.openxmlformats.org/officeDocument/2006/relationships/image" Target="../media/image283.wmf"/><Relationship Id="rId19" Type="http://schemas.openxmlformats.org/officeDocument/2006/relationships/oleObject" Target="../embeddings/oleObject293.bin"/><Relationship Id="rId4" Type="http://schemas.openxmlformats.org/officeDocument/2006/relationships/image" Target="../media/image280.wmf"/><Relationship Id="rId9" Type="http://schemas.openxmlformats.org/officeDocument/2006/relationships/oleObject" Target="../embeddings/oleObject288.bin"/><Relationship Id="rId14" Type="http://schemas.openxmlformats.org/officeDocument/2006/relationships/image" Target="../media/image285.wmf"/><Relationship Id="rId22" Type="http://schemas.openxmlformats.org/officeDocument/2006/relationships/image" Target="../media/image289.wmf"/></Relationships>
</file>

<file path=ppt/slides/_rels/slide59.xml.rels><?xml version="1.0" encoding="UTF-8" standalone="yes"?>
<Relationships xmlns="http://schemas.openxmlformats.org/package/2006/relationships"><Relationship Id="rId8" Type="http://schemas.openxmlformats.org/officeDocument/2006/relationships/image" Target="../media/image293.wmf"/><Relationship Id="rId13" Type="http://schemas.openxmlformats.org/officeDocument/2006/relationships/oleObject" Target="../embeddings/oleObject301.bin"/><Relationship Id="rId18" Type="http://schemas.openxmlformats.org/officeDocument/2006/relationships/image" Target="../media/image298.wmf"/><Relationship Id="rId3" Type="http://schemas.openxmlformats.org/officeDocument/2006/relationships/oleObject" Target="../embeddings/oleObject296.bin"/><Relationship Id="rId7" Type="http://schemas.openxmlformats.org/officeDocument/2006/relationships/oleObject" Target="../embeddings/oleObject298.bin"/><Relationship Id="rId12" Type="http://schemas.openxmlformats.org/officeDocument/2006/relationships/image" Target="../media/image295.wmf"/><Relationship Id="rId17" Type="http://schemas.openxmlformats.org/officeDocument/2006/relationships/oleObject" Target="../embeddings/oleObject303.bin"/><Relationship Id="rId2" Type="http://schemas.openxmlformats.org/officeDocument/2006/relationships/slideLayout" Target="../slideLayouts/slideLayout7.xml"/><Relationship Id="rId16" Type="http://schemas.openxmlformats.org/officeDocument/2006/relationships/image" Target="../media/image297.wmf"/><Relationship Id="rId20" Type="http://schemas.openxmlformats.org/officeDocument/2006/relationships/image" Target="../media/image280.wmf"/><Relationship Id="rId1" Type="http://schemas.openxmlformats.org/officeDocument/2006/relationships/vmlDrawing" Target="../drawings/vmlDrawing54.vml"/><Relationship Id="rId6" Type="http://schemas.openxmlformats.org/officeDocument/2006/relationships/image" Target="../media/image292.wmf"/><Relationship Id="rId11" Type="http://schemas.openxmlformats.org/officeDocument/2006/relationships/oleObject" Target="../embeddings/oleObject300.bin"/><Relationship Id="rId5" Type="http://schemas.openxmlformats.org/officeDocument/2006/relationships/oleObject" Target="../embeddings/oleObject297.bin"/><Relationship Id="rId15" Type="http://schemas.openxmlformats.org/officeDocument/2006/relationships/oleObject" Target="../embeddings/oleObject302.bin"/><Relationship Id="rId10" Type="http://schemas.openxmlformats.org/officeDocument/2006/relationships/image" Target="../media/image294.wmf"/><Relationship Id="rId19" Type="http://schemas.openxmlformats.org/officeDocument/2006/relationships/oleObject" Target="../embeddings/oleObject304.bin"/><Relationship Id="rId4" Type="http://schemas.openxmlformats.org/officeDocument/2006/relationships/image" Target="../media/image291.wmf"/><Relationship Id="rId9" Type="http://schemas.openxmlformats.org/officeDocument/2006/relationships/oleObject" Target="../embeddings/oleObject299.bin"/><Relationship Id="rId14" Type="http://schemas.openxmlformats.org/officeDocument/2006/relationships/image" Target="../media/image296.wmf"/></Relationships>
</file>

<file path=ppt/slides/_rels/slide6.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6.bin"/><Relationship Id="rId18" Type="http://schemas.openxmlformats.org/officeDocument/2006/relationships/image" Target="../media/image28.e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25.wmf"/><Relationship Id="rId17" Type="http://schemas.openxmlformats.org/officeDocument/2006/relationships/oleObject" Target="../embeddings/oleObject28.bin"/><Relationship Id="rId2" Type="http://schemas.openxmlformats.org/officeDocument/2006/relationships/slideLayout" Target="../slideLayouts/slideLayout7.xml"/><Relationship Id="rId16" Type="http://schemas.openxmlformats.org/officeDocument/2006/relationships/image" Target="../media/image27.emf"/><Relationship Id="rId20" Type="http://schemas.openxmlformats.org/officeDocument/2006/relationships/image" Target="../media/image29.wmf"/><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4.emf"/><Relationship Id="rId19" Type="http://schemas.openxmlformats.org/officeDocument/2006/relationships/oleObject" Target="../embeddings/oleObject29.bin"/><Relationship Id="rId4" Type="http://schemas.openxmlformats.org/officeDocument/2006/relationships/image" Target="../media/image21.wmf"/><Relationship Id="rId9" Type="http://schemas.openxmlformats.org/officeDocument/2006/relationships/oleObject" Target="../embeddings/oleObject24.bin"/><Relationship Id="rId14" Type="http://schemas.openxmlformats.org/officeDocument/2006/relationships/image" Target="../media/image26.wmf"/><Relationship Id="rId22" Type="http://schemas.openxmlformats.org/officeDocument/2006/relationships/image" Target="../media/image30.wmf"/></Relationships>
</file>

<file path=ppt/slides/_rels/slide60.xml.rels><?xml version="1.0" encoding="UTF-8" standalone="yes"?>
<Relationships xmlns="http://schemas.openxmlformats.org/package/2006/relationships"><Relationship Id="rId8" Type="http://schemas.openxmlformats.org/officeDocument/2006/relationships/image" Target="../media/image301.wmf"/><Relationship Id="rId13" Type="http://schemas.openxmlformats.org/officeDocument/2006/relationships/oleObject" Target="../embeddings/oleObject310.bin"/><Relationship Id="rId3" Type="http://schemas.openxmlformats.org/officeDocument/2006/relationships/oleObject" Target="../embeddings/oleObject305.bin"/><Relationship Id="rId7" Type="http://schemas.openxmlformats.org/officeDocument/2006/relationships/oleObject" Target="../embeddings/oleObject307.bin"/><Relationship Id="rId12" Type="http://schemas.openxmlformats.org/officeDocument/2006/relationships/image" Target="../media/image303.emf"/><Relationship Id="rId2" Type="http://schemas.openxmlformats.org/officeDocument/2006/relationships/slideLayout" Target="../slideLayouts/slideLayout7.xml"/><Relationship Id="rId16" Type="http://schemas.openxmlformats.org/officeDocument/2006/relationships/image" Target="../media/image305.emf"/><Relationship Id="rId1" Type="http://schemas.openxmlformats.org/officeDocument/2006/relationships/vmlDrawing" Target="../drawings/vmlDrawing55.vml"/><Relationship Id="rId6" Type="http://schemas.openxmlformats.org/officeDocument/2006/relationships/image" Target="../media/image300.wmf"/><Relationship Id="rId11" Type="http://schemas.openxmlformats.org/officeDocument/2006/relationships/oleObject" Target="../embeddings/oleObject309.bin"/><Relationship Id="rId5" Type="http://schemas.openxmlformats.org/officeDocument/2006/relationships/oleObject" Target="../embeddings/oleObject306.bin"/><Relationship Id="rId15" Type="http://schemas.openxmlformats.org/officeDocument/2006/relationships/oleObject" Target="../embeddings/oleObject311.bin"/><Relationship Id="rId10" Type="http://schemas.openxmlformats.org/officeDocument/2006/relationships/image" Target="../media/image302.wmf"/><Relationship Id="rId4" Type="http://schemas.openxmlformats.org/officeDocument/2006/relationships/image" Target="../media/image299.wmf"/><Relationship Id="rId9" Type="http://schemas.openxmlformats.org/officeDocument/2006/relationships/oleObject" Target="../embeddings/oleObject308.bin"/><Relationship Id="rId14" Type="http://schemas.openxmlformats.org/officeDocument/2006/relationships/image" Target="../media/image304.wmf"/></Relationships>
</file>

<file path=ppt/slides/_rels/slide61.xml.rels><?xml version="1.0" encoding="UTF-8" standalone="yes"?>
<Relationships xmlns="http://schemas.openxmlformats.org/package/2006/relationships"><Relationship Id="rId8" Type="http://schemas.openxmlformats.org/officeDocument/2006/relationships/image" Target="../media/image308.wmf"/><Relationship Id="rId13" Type="http://schemas.openxmlformats.org/officeDocument/2006/relationships/oleObject" Target="../embeddings/oleObject317.bin"/><Relationship Id="rId18" Type="http://schemas.openxmlformats.org/officeDocument/2006/relationships/image" Target="../media/image313.wmf"/><Relationship Id="rId3" Type="http://schemas.openxmlformats.org/officeDocument/2006/relationships/oleObject" Target="../embeddings/oleObject312.bin"/><Relationship Id="rId7" Type="http://schemas.openxmlformats.org/officeDocument/2006/relationships/oleObject" Target="../embeddings/oleObject314.bin"/><Relationship Id="rId12" Type="http://schemas.openxmlformats.org/officeDocument/2006/relationships/image" Target="../media/image310.emf"/><Relationship Id="rId17" Type="http://schemas.openxmlformats.org/officeDocument/2006/relationships/oleObject" Target="../embeddings/oleObject319.bin"/><Relationship Id="rId2" Type="http://schemas.openxmlformats.org/officeDocument/2006/relationships/slideLayout" Target="../slideLayouts/slideLayout7.xml"/><Relationship Id="rId16" Type="http://schemas.openxmlformats.org/officeDocument/2006/relationships/image" Target="../media/image312.wmf"/><Relationship Id="rId1" Type="http://schemas.openxmlformats.org/officeDocument/2006/relationships/vmlDrawing" Target="../drawings/vmlDrawing56.vml"/><Relationship Id="rId6" Type="http://schemas.openxmlformats.org/officeDocument/2006/relationships/image" Target="../media/image307.wmf"/><Relationship Id="rId11" Type="http://schemas.openxmlformats.org/officeDocument/2006/relationships/oleObject" Target="../embeddings/oleObject316.bin"/><Relationship Id="rId5" Type="http://schemas.openxmlformats.org/officeDocument/2006/relationships/oleObject" Target="../embeddings/oleObject313.bin"/><Relationship Id="rId15" Type="http://schemas.openxmlformats.org/officeDocument/2006/relationships/oleObject" Target="../embeddings/oleObject318.bin"/><Relationship Id="rId10" Type="http://schemas.openxmlformats.org/officeDocument/2006/relationships/image" Target="../media/image309.wmf"/><Relationship Id="rId4" Type="http://schemas.openxmlformats.org/officeDocument/2006/relationships/image" Target="../media/image306.wmf"/><Relationship Id="rId9" Type="http://schemas.openxmlformats.org/officeDocument/2006/relationships/oleObject" Target="../embeddings/oleObject315.bin"/><Relationship Id="rId14" Type="http://schemas.openxmlformats.org/officeDocument/2006/relationships/image" Target="../media/image311.wmf"/></Relationships>
</file>

<file path=ppt/slides/_rels/slide62.xml.rels><?xml version="1.0" encoding="UTF-8" standalone="yes"?>
<Relationships xmlns="http://schemas.openxmlformats.org/package/2006/relationships"><Relationship Id="rId8" Type="http://schemas.openxmlformats.org/officeDocument/2006/relationships/image" Target="../media/image316.wmf"/><Relationship Id="rId13" Type="http://schemas.openxmlformats.org/officeDocument/2006/relationships/oleObject" Target="../embeddings/oleObject325.bin"/><Relationship Id="rId3" Type="http://schemas.openxmlformats.org/officeDocument/2006/relationships/oleObject" Target="../embeddings/oleObject320.bin"/><Relationship Id="rId7" Type="http://schemas.openxmlformats.org/officeDocument/2006/relationships/oleObject" Target="../embeddings/oleObject322.bin"/><Relationship Id="rId12" Type="http://schemas.openxmlformats.org/officeDocument/2006/relationships/image" Target="../media/image288.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315.wmf"/><Relationship Id="rId11" Type="http://schemas.openxmlformats.org/officeDocument/2006/relationships/oleObject" Target="../embeddings/oleObject324.bin"/><Relationship Id="rId5" Type="http://schemas.openxmlformats.org/officeDocument/2006/relationships/oleObject" Target="../embeddings/oleObject321.bin"/><Relationship Id="rId10" Type="http://schemas.openxmlformats.org/officeDocument/2006/relationships/image" Target="../media/image317.wmf"/><Relationship Id="rId4" Type="http://schemas.openxmlformats.org/officeDocument/2006/relationships/image" Target="../media/image314.wmf"/><Relationship Id="rId9" Type="http://schemas.openxmlformats.org/officeDocument/2006/relationships/oleObject" Target="../embeddings/oleObject323.bin"/><Relationship Id="rId14" Type="http://schemas.openxmlformats.org/officeDocument/2006/relationships/image" Target="../media/image289.wmf"/></Relationships>
</file>

<file path=ppt/slides/_rels/slide63.xml.rels><?xml version="1.0" encoding="UTF-8" standalone="yes"?>
<Relationships xmlns="http://schemas.openxmlformats.org/package/2006/relationships"><Relationship Id="rId8" Type="http://schemas.openxmlformats.org/officeDocument/2006/relationships/image" Target="../media/image320.wmf"/><Relationship Id="rId13" Type="http://schemas.openxmlformats.org/officeDocument/2006/relationships/image" Target="../media/image325.png"/><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322.wmf"/><Relationship Id="rId17" Type="http://schemas.openxmlformats.org/officeDocument/2006/relationships/image" Target="../media/image324.wmf"/><Relationship Id="rId2" Type="http://schemas.openxmlformats.org/officeDocument/2006/relationships/slideLayout" Target="../slideLayouts/slideLayout7.xml"/><Relationship Id="rId16" Type="http://schemas.openxmlformats.org/officeDocument/2006/relationships/oleObject" Target="../embeddings/oleObject332.bin"/><Relationship Id="rId1" Type="http://schemas.openxmlformats.org/officeDocument/2006/relationships/vmlDrawing" Target="../drawings/vmlDrawing58.vml"/><Relationship Id="rId6" Type="http://schemas.openxmlformats.org/officeDocument/2006/relationships/image" Target="../media/image319.wmf"/><Relationship Id="rId11" Type="http://schemas.openxmlformats.org/officeDocument/2006/relationships/oleObject" Target="../embeddings/oleObject330.bin"/><Relationship Id="rId5" Type="http://schemas.openxmlformats.org/officeDocument/2006/relationships/oleObject" Target="../embeddings/oleObject327.bin"/><Relationship Id="rId15" Type="http://schemas.openxmlformats.org/officeDocument/2006/relationships/image" Target="../media/image323.wmf"/><Relationship Id="rId10" Type="http://schemas.openxmlformats.org/officeDocument/2006/relationships/image" Target="../media/image321.wmf"/><Relationship Id="rId4" Type="http://schemas.openxmlformats.org/officeDocument/2006/relationships/image" Target="../media/image318.wmf"/><Relationship Id="rId9" Type="http://schemas.openxmlformats.org/officeDocument/2006/relationships/oleObject" Target="../embeddings/oleObject329.bin"/><Relationship Id="rId14" Type="http://schemas.openxmlformats.org/officeDocument/2006/relationships/oleObject" Target="../embeddings/oleObject331.bin"/></Relationships>
</file>

<file path=ppt/slides/_rels/slide64.xml.rels><?xml version="1.0" encoding="UTF-8" standalone="yes"?>
<Relationships xmlns="http://schemas.openxmlformats.org/package/2006/relationships"><Relationship Id="rId8" Type="http://schemas.openxmlformats.org/officeDocument/2006/relationships/image" Target="../media/image328.wmf"/><Relationship Id="rId3" Type="http://schemas.openxmlformats.org/officeDocument/2006/relationships/oleObject" Target="../embeddings/oleObject333.bin"/><Relationship Id="rId7" Type="http://schemas.openxmlformats.org/officeDocument/2006/relationships/oleObject" Target="../embeddings/oleObject335.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327.wmf"/><Relationship Id="rId5" Type="http://schemas.openxmlformats.org/officeDocument/2006/relationships/oleObject" Target="../embeddings/oleObject334.bin"/><Relationship Id="rId10" Type="http://schemas.openxmlformats.org/officeDocument/2006/relationships/image" Target="../media/image319.wmf"/><Relationship Id="rId4" Type="http://schemas.openxmlformats.org/officeDocument/2006/relationships/image" Target="../media/image326.wmf"/><Relationship Id="rId9" Type="http://schemas.openxmlformats.org/officeDocument/2006/relationships/oleObject" Target="../embeddings/oleObject336.bin"/></Relationships>
</file>

<file path=ppt/slides/_rels/slide65.xml.rels><?xml version="1.0" encoding="UTF-8" standalone="yes"?>
<Relationships xmlns="http://schemas.openxmlformats.org/package/2006/relationships"><Relationship Id="rId8" Type="http://schemas.openxmlformats.org/officeDocument/2006/relationships/image" Target="../media/image331.wmf"/><Relationship Id="rId13" Type="http://schemas.openxmlformats.org/officeDocument/2006/relationships/oleObject" Target="../embeddings/oleObject342.bin"/><Relationship Id="rId3" Type="http://schemas.openxmlformats.org/officeDocument/2006/relationships/oleObject" Target="../embeddings/oleObject337.bin"/><Relationship Id="rId7" Type="http://schemas.openxmlformats.org/officeDocument/2006/relationships/oleObject" Target="../embeddings/oleObject339.bin"/><Relationship Id="rId12" Type="http://schemas.openxmlformats.org/officeDocument/2006/relationships/image" Target="../media/image333.w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330.wmf"/><Relationship Id="rId11" Type="http://schemas.openxmlformats.org/officeDocument/2006/relationships/oleObject" Target="../embeddings/oleObject341.bin"/><Relationship Id="rId5" Type="http://schemas.openxmlformats.org/officeDocument/2006/relationships/oleObject" Target="../embeddings/oleObject338.bin"/><Relationship Id="rId15" Type="http://schemas.openxmlformats.org/officeDocument/2006/relationships/image" Target="../media/image335.png"/><Relationship Id="rId10" Type="http://schemas.openxmlformats.org/officeDocument/2006/relationships/image" Target="../media/image332.wmf"/><Relationship Id="rId4" Type="http://schemas.openxmlformats.org/officeDocument/2006/relationships/image" Target="../media/image329.wmf"/><Relationship Id="rId9" Type="http://schemas.openxmlformats.org/officeDocument/2006/relationships/oleObject" Target="../embeddings/oleObject340.bin"/><Relationship Id="rId14" Type="http://schemas.openxmlformats.org/officeDocument/2006/relationships/image" Target="../media/image334.wmf"/></Relationships>
</file>

<file path=ppt/slides/_rels/slide66.xml.rels><?xml version="1.0" encoding="UTF-8" standalone="yes"?>
<Relationships xmlns="http://schemas.openxmlformats.org/package/2006/relationships"><Relationship Id="rId8" Type="http://schemas.openxmlformats.org/officeDocument/2006/relationships/image" Target="../media/image338.wmf"/><Relationship Id="rId13" Type="http://schemas.openxmlformats.org/officeDocument/2006/relationships/oleObject" Target="../embeddings/oleObject348.bin"/><Relationship Id="rId18" Type="http://schemas.openxmlformats.org/officeDocument/2006/relationships/image" Target="../media/image343.wmf"/><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340.wmf"/><Relationship Id="rId17" Type="http://schemas.openxmlformats.org/officeDocument/2006/relationships/oleObject" Target="../embeddings/oleObject350.bin"/><Relationship Id="rId2" Type="http://schemas.openxmlformats.org/officeDocument/2006/relationships/slideLayout" Target="../slideLayouts/slideLayout7.xml"/><Relationship Id="rId16" Type="http://schemas.openxmlformats.org/officeDocument/2006/relationships/image" Target="../media/image342.wmf"/><Relationship Id="rId1" Type="http://schemas.openxmlformats.org/officeDocument/2006/relationships/vmlDrawing" Target="../drawings/vmlDrawing61.vml"/><Relationship Id="rId6" Type="http://schemas.openxmlformats.org/officeDocument/2006/relationships/image" Target="../media/image337.wmf"/><Relationship Id="rId11" Type="http://schemas.openxmlformats.org/officeDocument/2006/relationships/oleObject" Target="../embeddings/oleObject347.bin"/><Relationship Id="rId5" Type="http://schemas.openxmlformats.org/officeDocument/2006/relationships/oleObject" Target="../embeddings/oleObject344.bin"/><Relationship Id="rId15" Type="http://schemas.openxmlformats.org/officeDocument/2006/relationships/oleObject" Target="../embeddings/oleObject349.bin"/><Relationship Id="rId10" Type="http://schemas.openxmlformats.org/officeDocument/2006/relationships/image" Target="../media/image339.wmf"/><Relationship Id="rId4" Type="http://schemas.openxmlformats.org/officeDocument/2006/relationships/image" Target="../media/image336.wmf"/><Relationship Id="rId9" Type="http://schemas.openxmlformats.org/officeDocument/2006/relationships/oleObject" Target="../embeddings/oleObject346.bin"/><Relationship Id="rId14" Type="http://schemas.openxmlformats.org/officeDocument/2006/relationships/image" Target="../media/image341.wmf"/></Relationships>
</file>

<file path=ppt/slides/_rels/slide67.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356.bin"/><Relationship Id="rId3" Type="http://schemas.openxmlformats.org/officeDocument/2006/relationships/oleObject" Target="../embeddings/oleObject351.bin"/><Relationship Id="rId7" Type="http://schemas.openxmlformats.org/officeDocument/2006/relationships/oleObject" Target="../embeddings/oleObject353.bin"/><Relationship Id="rId12" Type="http://schemas.openxmlformats.org/officeDocument/2006/relationships/image" Target="../media/image337.wmf"/><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45.wmf"/><Relationship Id="rId11" Type="http://schemas.openxmlformats.org/officeDocument/2006/relationships/oleObject" Target="../embeddings/oleObject355.bin"/><Relationship Id="rId5" Type="http://schemas.openxmlformats.org/officeDocument/2006/relationships/oleObject" Target="../embeddings/oleObject352.bin"/><Relationship Id="rId10" Type="http://schemas.openxmlformats.org/officeDocument/2006/relationships/image" Target="../media/image347.wmf"/><Relationship Id="rId4" Type="http://schemas.openxmlformats.org/officeDocument/2006/relationships/image" Target="../media/image344.wmf"/><Relationship Id="rId9" Type="http://schemas.openxmlformats.org/officeDocument/2006/relationships/oleObject" Target="../embeddings/oleObject354.bin"/><Relationship Id="rId14" Type="http://schemas.openxmlformats.org/officeDocument/2006/relationships/image" Target="../media/image348.emf"/></Relationships>
</file>

<file path=ppt/slides/_rels/slide68.xml.rels><?xml version="1.0" encoding="UTF-8" standalone="yes"?>
<Relationships xmlns="http://schemas.openxmlformats.org/package/2006/relationships"><Relationship Id="rId8" Type="http://schemas.openxmlformats.org/officeDocument/2006/relationships/image" Target="../media/image350.wmf"/><Relationship Id="rId13" Type="http://schemas.openxmlformats.org/officeDocument/2006/relationships/oleObject" Target="../embeddings/oleObject362.bin"/><Relationship Id="rId3" Type="http://schemas.openxmlformats.org/officeDocument/2006/relationships/oleObject" Target="../embeddings/oleObject357.bin"/><Relationship Id="rId7" Type="http://schemas.openxmlformats.org/officeDocument/2006/relationships/oleObject" Target="../embeddings/oleObject359.bin"/><Relationship Id="rId12" Type="http://schemas.openxmlformats.org/officeDocument/2006/relationships/image" Target="../media/image352.wmf"/><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349.wmf"/><Relationship Id="rId11" Type="http://schemas.openxmlformats.org/officeDocument/2006/relationships/oleObject" Target="../embeddings/oleObject361.bin"/><Relationship Id="rId5" Type="http://schemas.openxmlformats.org/officeDocument/2006/relationships/oleObject" Target="../embeddings/oleObject358.bin"/><Relationship Id="rId10" Type="http://schemas.openxmlformats.org/officeDocument/2006/relationships/image" Target="../media/image351.wmf"/><Relationship Id="rId4" Type="http://schemas.openxmlformats.org/officeDocument/2006/relationships/image" Target="../media/image342.wmf"/><Relationship Id="rId9" Type="http://schemas.openxmlformats.org/officeDocument/2006/relationships/oleObject" Target="../embeddings/oleObject360.bin"/><Relationship Id="rId14" Type="http://schemas.openxmlformats.org/officeDocument/2006/relationships/image" Target="../media/image353.emf"/></Relationships>
</file>

<file path=ppt/slides/_rels/slide69.xml.rels><?xml version="1.0" encoding="UTF-8" standalone="yes"?>
<Relationships xmlns="http://schemas.openxmlformats.org/package/2006/relationships"><Relationship Id="rId8" Type="http://schemas.openxmlformats.org/officeDocument/2006/relationships/image" Target="../media/image356.wmf"/><Relationship Id="rId13" Type="http://schemas.openxmlformats.org/officeDocument/2006/relationships/oleObject" Target="../embeddings/oleObject368.bin"/><Relationship Id="rId3" Type="http://schemas.openxmlformats.org/officeDocument/2006/relationships/oleObject" Target="../embeddings/oleObject363.bin"/><Relationship Id="rId7" Type="http://schemas.openxmlformats.org/officeDocument/2006/relationships/oleObject" Target="../embeddings/oleObject365.bin"/><Relationship Id="rId12" Type="http://schemas.openxmlformats.org/officeDocument/2006/relationships/image" Target="../media/image343.w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355.wmf"/><Relationship Id="rId11" Type="http://schemas.openxmlformats.org/officeDocument/2006/relationships/oleObject" Target="../embeddings/oleObject367.bin"/><Relationship Id="rId5" Type="http://schemas.openxmlformats.org/officeDocument/2006/relationships/oleObject" Target="../embeddings/oleObject364.bin"/><Relationship Id="rId10" Type="http://schemas.openxmlformats.org/officeDocument/2006/relationships/image" Target="../media/image357.wmf"/><Relationship Id="rId4" Type="http://schemas.openxmlformats.org/officeDocument/2006/relationships/image" Target="../media/image354.wmf"/><Relationship Id="rId9" Type="http://schemas.openxmlformats.org/officeDocument/2006/relationships/oleObject" Target="../embeddings/oleObject366.bin"/><Relationship Id="rId14" Type="http://schemas.openxmlformats.org/officeDocument/2006/relationships/image" Target="../media/image358.emf"/></Relationships>
</file>

<file path=ppt/slides/_rels/slide7.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4.bin"/><Relationship Id="rId14" Type="http://schemas.openxmlformats.org/officeDocument/2006/relationships/image" Target="../media/image36.emf"/></Relationships>
</file>

<file path=ppt/slides/_rels/slide70.xml.rels><?xml version="1.0" encoding="UTF-8" standalone="yes"?>
<Relationships xmlns="http://schemas.openxmlformats.org/package/2006/relationships"><Relationship Id="rId8" Type="http://schemas.openxmlformats.org/officeDocument/2006/relationships/image" Target="../media/image361.wmf"/><Relationship Id="rId3" Type="http://schemas.openxmlformats.org/officeDocument/2006/relationships/oleObject" Target="../embeddings/oleObject369.bin"/><Relationship Id="rId7" Type="http://schemas.openxmlformats.org/officeDocument/2006/relationships/oleObject" Target="../embeddings/oleObject371.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360.wmf"/><Relationship Id="rId5" Type="http://schemas.openxmlformats.org/officeDocument/2006/relationships/oleObject" Target="../embeddings/oleObject370.bin"/><Relationship Id="rId10" Type="http://schemas.openxmlformats.org/officeDocument/2006/relationships/image" Target="../media/image362.wmf"/><Relationship Id="rId4" Type="http://schemas.openxmlformats.org/officeDocument/2006/relationships/image" Target="../media/image359.wmf"/><Relationship Id="rId9" Type="http://schemas.openxmlformats.org/officeDocument/2006/relationships/oleObject" Target="../embeddings/oleObject372.bin"/></Relationships>
</file>

<file path=ppt/slides/_rels/slide71.xml.rels><?xml version="1.0" encoding="UTF-8" standalone="yes"?>
<Relationships xmlns="http://schemas.openxmlformats.org/package/2006/relationships"><Relationship Id="rId8" Type="http://schemas.openxmlformats.org/officeDocument/2006/relationships/image" Target="../media/image365.wmf"/><Relationship Id="rId13" Type="http://schemas.openxmlformats.org/officeDocument/2006/relationships/oleObject" Target="../embeddings/oleObject378.bin"/><Relationship Id="rId18" Type="http://schemas.openxmlformats.org/officeDocument/2006/relationships/image" Target="../media/image369.emf"/><Relationship Id="rId3" Type="http://schemas.openxmlformats.org/officeDocument/2006/relationships/oleObject" Target="../embeddings/oleObject373.bin"/><Relationship Id="rId7" Type="http://schemas.openxmlformats.org/officeDocument/2006/relationships/oleObject" Target="../embeddings/oleObject375.bin"/><Relationship Id="rId12" Type="http://schemas.openxmlformats.org/officeDocument/2006/relationships/image" Target="../media/image366.wmf"/><Relationship Id="rId17" Type="http://schemas.openxmlformats.org/officeDocument/2006/relationships/oleObject" Target="../embeddings/oleObject380.bin"/><Relationship Id="rId2" Type="http://schemas.openxmlformats.org/officeDocument/2006/relationships/slideLayout" Target="../slideLayouts/slideLayout7.xml"/><Relationship Id="rId16" Type="http://schemas.openxmlformats.org/officeDocument/2006/relationships/image" Target="../media/image368.emf"/><Relationship Id="rId20" Type="http://schemas.openxmlformats.org/officeDocument/2006/relationships/image" Target="../media/image370.emf"/><Relationship Id="rId1" Type="http://schemas.openxmlformats.org/officeDocument/2006/relationships/vmlDrawing" Target="../drawings/vmlDrawing66.vml"/><Relationship Id="rId6" Type="http://schemas.openxmlformats.org/officeDocument/2006/relationships/image" Target="../media/image364.wmf"/><Relationship Id="rId11" Type="http://schemas.openxmlformats.org/officeDocument/2006/relationships/oleObject" Target="../embeddings/oleObject377.bin"/><Relationship Id="rId5" Type="http://schemas.openxmlformats.org/officeDocument/2006/relationships/oleObject" Target="../embeddings/oleObject374.bin"/><Relationship Id="rId15" Type="http://schemas.openxmlformats.org/officeDocument/2006/relationships/oleObject" Target="../embeddings/oleObject379.bin"/><Relationship Id="rId10" Type="http://schemas.openxmlformats.org/officeDocument/2006/relationships/image" Target="../media/image359.wmf"/><Relationship Id="rId19" Type="http://schemas.openxmlformats.org/officeDocument/2006/relationships/oleObject" Target="../embeddings/oleObject381.bin"/><Relationship Id="rId4" Type="http://schemas.openxmlformats.org/officeDocument/2006/relationships/image" Target="../media/image363.wmf"/><Relationship Id="rId9" Type="http://schemas.openxmlformats.org/officeDocument/2006/relationships/oleObject" Target="../embeddings/oleObject376.bin"/><Relationship Id="rId14" Type="http://schemas.openxmlformats.org/officeDocument/2006/relationships/image" Target="../media/image367.wmf"/></Relationships>
</file>

<file path=ppt/slides/_rels/slide72.xml.rels><?xml version="1.0" encoding="UTF-8" standalone="yes"?>
<Relationships xmlns="http://schemas.openxmlformats.org/package/2006/relationships"><Relationship Id="rId8" Type="http://schemas.openxmlformats.org/officeDocument/2006/relationships/image" Target="../media/image373.wmf"/><Relationship Id="rId13" Type="http://schemas.openxmlformats.org/officeDocument/2006/relationships/oleObject" Target="../embeddings/oleObject387.bin"/><Relationship Id="rId3" Type="http://schemas.openxmlformats.org/officeDocument/2006/relationships/oleObject" Target="../embeddings/oleObject382.bin"/><Relationship Id="rId7" Type="http://schemas.openxmlformats.org/officeDocument/2006/relationships/oleObject" Target="../embeddings/oleObject384.bin"/><Relationship Id="rId12" Type="http://schemas.openxmlformats.org/officeDocument/2006/relationships/image" Target="../media/image375.wmf"/><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372.wmf"/><Relationship Id="rId11" Type="http://schemas.openxmlformats.org/officeDocument/2006/relationships/oleObject" Target="../embeddings/oleObject386.bin"/><Relationship Id="rId5" Type="http://schemas.openxmlformats.org/officeDocument/2006/relationships/oleObject" Target="../embeddings/oleObject383.bin"/><Relationship Id="rId10" Type="http://schemas.openxmlformats.org/officeDocument/2006/relationships/image" Target="../media/image374.emf"/><Relationship Id="rId4" Type="http://schemas.openxmlformats.org/officeDocument/2006/relationships/image" Target="../media/image371.wmf"/><Relationship Id="rId9" Type="http://schemas.openxmlformats.org/officeDocument/2006/relationships/oleObject" Target="../embeddings/oleObject385.bin"/><Relationship Id="rId14" Type="http://schemas.openxmlformats.org/officeDocument/2006/relationships/image" Target="../media/image376.wmf"/></Relationships>
</file>

<file path=ppt/slides/_rels/slide73.xml.rels><?xml version="1.0" encoding="UTF-8" standalone="yes"?>
<Relationships xmlns="http://schemas.openxmlformats.org/package/2006/relationships"><Relationship Id="rId8" Type="http://schemas.openxmlformats.org/officeDocument/2006/relationships/image" Target="../media/image379.wmf"/><Relationship Id="rId3" Type="http://schemas.openxmlformats.org/officeDocument/2006/relationships/oleObject" Target="../embeddings/oleObject388.bin"/><Relationship Id="rId7" Type="http://schemas.openxmlformats.org/officeDocument/2006/relationships/oleObject" Target="../embeddings/oleObject390.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378.wmf"/><Relationship Id="rId5" Type="http://schemas.openxmlformats.org/officeDocument/2006/relationships/oleObject" Target="../embeddings/oleObject389.bin"/><Relationship Id="rId10" Type="http://schemas.openxmlformats.org/officeDocument/2006/relationships/image" Target="../media/image380.wmf"/><Relationship Id="rId4" Type="http://schemas.openxmlformats.org/officeDocument/2006/relationships/image" Target="../media/image377.wmf"/><Relationship Id="rId9" Type="http://schemas.openxmlformats.org/officeDocument/2006/relationships/oleObject" Target="../embeddings/oleObject391.bin"/></Relationships>
</file>

<file path=ppt/slides/_rels/slide74.xml.rels><?xml version="1.0" encoding="UTF-8" standalone="yes"?>
<Relationships xmlns="http://schemas.openxmlformats.org/package/2006/relationships"><Relationship Id="rId8" Type="http://schemas.openxmlformats.org/officeDocument/2006/relationships/image" Target="../media/image383.wmf"/><Relationship Id="rId3" Type="http://schemas.openxmlformats.org/officeDocument/2006/relationships/oleObject" Target="../embeddings/oleObject392.bin"/><Relationship Id="rId7" Type="http://schemas.openxmlformats.org/officeDocument/2006/relationships/oleObject" Target="../embeddings/oleObject394.bin"/><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382.wmf"/><Relationship Id="rId5" Type="http://schemas.openxmlformats.org/officeDocument/2006/relationships/oleObject" Target="../embeddings/oleObject393.bin"/><Relationship Id="rId10" Type="http://schemas.openxmlformats.org/officeDocument/2006/relationships/image" Target="../media/image384.wmf"/><Relationship Id="rId4" Type="http://schemas.openxmlformats.org/officeDocument/2006/relationships/image" Target="../media/image381.wmf"/><Relationship Id="rId9" Type="http://schemas.openxmlformats.org/officeDocument/2006/relationships/oleObject" Target="../embeddings/oleObject395.bin"/></Relationships>
</file>

<file path=ppt/slides/_rels/slide75.xml.rels><?xml version="1.0" encoding="UTF-8" standalone="yes"?>
<Relationships xmlns="http://schemas.openxmlformats.org/package/2006/relationships"><Relationship Id="rId8" Type="http://schemas.openxmlformats.org/officeDocument/2006/relationships/image" Target="../media/image387.wmf"/><Relationship Id="rId13" Type="http://schemas.openxmlformats.org/officeDocument/2006/relationships/oleObject" Target="../embeddings/oleObject401.bin"/><Relationship Id="rId3" Type="http://schemas.openxmlformats.org/officeDocument/2006/relationships/oleObject" Target="../embeddings/oleObject396.bin"/><Relationship Id="rId7" Type="http://schemas.openxmlformats.org/officeDocument/2006/relationships/oleObject" Target="../embeddings/oleObject398.bin"/><Relationship Id="rId12" Type="http://schemas.openxmlformats.org/officeDocument/2006/relationships/image" Target="../media/image389.w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386.wmf"/><Relationship Id="rId11" Type="http://schemas.openxmlformats.org/officeDocument/2006/relationships/oleObject" Target="../embeddings/oleObject400.bin"/><Relationship Id="rId5" Type="http://schemas.openxmlformats.org/officeDocument/2006/relationships/oleObject" Target="../embeddings/oleObject397.bin"/><Relationship Id="rId10" Type="http://schemas.openxmlformats.org/officeDocument/2006/relationships/image" Target="../media/image388.wmf"/><Relationship Id="rId4" Type="http://schemas.openxmlformats.org/officeDocument/2006/relationships/image" Target="../media/image385.wmf"/><Relationship Id="rId9" Type="http://schemas.openxmlformats.org/officeDocument/2006/relationships/oleObject" Target="../embeddings/oleObject399.bin"/><Relationship Id="rId14" Type="http://schemas.openxmlformats.org/officeDocument/2006/relationships/image" Target="../media/image381.wmf"/></Relationships>
</file>

<file path=ppt/slides/_rels/slide76.xml.rels><?xml version="1.0" encoding="UTF-8" standalone="yes"?>
<Relationships xmlns="http://schemas.openxmlformats.org/package/2006/relationships"><Relationship Id="rId8" Type="http://schemas.openxmlformats.org/officeDocument/2006/relationships/image" Target="../media/image392.wmf"/><Relationship Id="rId3" Type="http://schemas.openxmlformats.org/officeDocument/2006/relationships/oleObject" Target="../embeddings/oleObject402.bin"/><Relationship Id="rId7" Type="http://schemas.openxmlformats.org/officeDocument/2006/relationships/oleObject" Target="../embeddings/oleObject404.bin"/><Relationship Id="rId12" Type="http://schemas.openxmlformats.org/officeDocument/2006/relationships/image" Target="../media/image394.wmf"/><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391.wmf"/><Relationship Id="rId11" Type="http://schemas.openxmlformats.org/officeDocument/2006/relationships/oleObject" Target="../embeddings/oleObject406.bin"/><Relationship Id="rId5" Type="http://schemas.openxmlformats.org/officeDocument/2006/relationships/oleObject" Target="../embeddings/oleObject403.bin"/><Relationship Id="rId10" Type="http://schemas.openxmlformats.org/officeDocument/2006/relationships/image" Target="../media/image393.wmf"/><Relationship Id="rId4" Type="http://schemas.openxmlformats.org/officeDocument/2006/relationships/image" Target="../media/image390.wmf"/><Relationship Id="rId9" Type="http://schemas.openxmlformats.org/officeDocument/2006/relationships/oleObject" Target="../embeddings/oleObject405.bin"/></Relationships>
</file>

<file path=ppt/slides/_rels/slide77.xml.rels><?xml version="1.0" encoding="UTF-8" standalone="yes"?>
<Relationships xmlns="http://schemas.openxmlformats.org/package/2006/relationships"><Relationship Id="rId8" Type="http://schemas.openxmlformats.org/officeDocument/2006/relationships/image" Target="../media/image397.wmf"/><Relationship Id="rId3" Type="http://schemas.openxmlformats.org/officeDocument/2006/relationships/oleObject" Target="../embeddings/oleObject407.bin"/><Relationship Id="rId7" Type="http://schemas.openxmlformats.org/officeDocument/2006/relationships/oleObject" Target="../embeddings/oleObject409.bin"/><Relationship Id="rId2" Type="http://schemas.openxmlformats.org/officeDocument/2006/relationships/slideLayout" Target="../slideLayouts/slideLayout7.xml"/><Relationship Id="rId1" Type="http://schemas.openxmlformats.org/officeDocument/2006/relationships/vmlDrawing" Target="../drawings/vmlDrawing72.vml"/><Relationship Id="rId6" Type="http://schemas.openxmlformats.org/officeDocument/2006/relationships/image" Target="../media/image396.wmf"/><Relationship Id="rId5" Type="http://schemas.openxmlformats.org/officeDocument/2006/relationships/oleObject" Target="../embeddings/oleObject408.bin"/><Relationship Id="rId4" Type="http://schemas.openxmlformats.org/officeDocument/2006/relationships/image" Target="../media/image395.wmf"/></Relationships>
</file>

<file path=ppt/slides/_rels/slide78.xml.rels><?xml version="1.0" encoding="UTF-8" standalone="yes"?>
<Relationships xmlns="http://schemas.openxmlformats.org/package/2006/relationships"><Relationship Id="rId8" Type="http://schemas.openxmlformats.org/officeDocument/2006/relationships/image" Target="../media/image400.wmf"/><Relationship Id="rId13" Type="http://schemas.openxmlformats.org/officeDocument/2006/relationships/oleObject" Target="../embeddings/oleObject415.bin"/><Relationship Id="rId18" Type="http://schemas.openxmlformats.org/officeDocument/2006/relationships/image" Target="../media/image405.wmf"/><Relationship Id="rId3" Type="http://schemas.openxmlformats.org/officeDocument/2006/relationships/oleObject" Target="../embeddings/oleObject410.bin"/><Relationship Id="rId7" Type="http://schemas.openxmlformats.org/officeDocument/2006/relationships/oleObject" Target="../embeddings/oleObject412.bin"/><Relationship Id="rId12" Type="http://schemas.openxmlformats.org/officeDocument/2006/relationships/image" Target="../media/image402.wmf"/><Relationship Id="rId17" Type="http://schemas.openxmlformats.org/officeDocument/2006/relationships/oleObject" Target="../embeddings/oleObject417.bin"/><Relationship Id="rId2" Type="http://schemas.openxmlformats.org/officeDocument/2006/relationships/slideLayout" Target="../slideLayouts/slideLayout7.xml"/><Relationship Id="rId16" Type="http://schemas.openxmlformats.org/officeDocument/2006/relationships/image" Target="../media/image404.wmf"/><Relationship Id="rId1" Type="http://schemas.openxmlformats.org/officeDocument/2006/relationships/vmlDrawing" Target="../drawings/vmlDrawing73.vml"/><Relationship Id="rId6" Type="http://schemas.openxmlformats.org/officeDocument/2006/relationships/image" Target="../media/image399.wmf"/><Relationship Id="rId11" Type="http://schemas.openxmlformats.org/officeDocument/2006/relationships/oleObject" Target="../embeddings/oleObject414.bin"/><Relationship Id="rId5" Type="http://schemas.openxmlformats.org/officeDocument/2006/relationships/oleObject" Target="../embeddings/oleObject411.bin"/><Relationship Id="rId15" Type="http://schemas.openxmlformats.org/officeDocument/2006/relationships/oleObject" Target="../embeddings/oleObject416.bin"/><Relationship Id="rId10" Type="http://schemas.openxmlformats.org/officeDocument/2006/relationships/image" Target="../media/image401.wmf"/><Relationship Id="rId4" Type="http://schemas.openxmlformats.org/officeDocument/2006/relationships/image" Target="../media/image398.wmf"/><Relationship Id="rId9" Type="http://schemas.openxmlformats.org/officeDocument/2006/relationships/oleObject" Target="../embeddings/oleObject413.bin"/><Relationship Id="rId14" Type="http://schemas.openxmlformats.org/officeDocument/2006/relationships/image" Target="../media/image403.wmf"/></Relationships>
</file>

<file path=ppt/slides/_rels/slide79.xml.rels><?xml version="1.0" encoding="UTF-8" standalone="yes"?>
<Relationships xmlns="http://schemas.openxmlformats.org/package/2006/relationships"><Relationship Id="rId8" Type="http://schemas.openxmlformats.org/officeDocument/2006/relationships/image" Target="../media/image408.wmf"/><Relationship Id="rId13" Type="http://schemas.openxmlformats.org/officeDocument/2006/relationships/oleObject" Target="../embeddings/oleObject423.bin"/><Relationship Id="rId3" Type="http://schemas.openxmlformats.org/officeDocument/2006/relationships/oleObject" Target="../embeddings/oleObject418.bin"/><Relationship Id="rId7" Type="http://schemas.openxmlformats.org/officeDocument/2006/relationships/oleObject" Target="../embeddings/oleObject420.bin"/><Relationship Id="rId12" Type="http://schemas.openxmlformats.org/officeDocument/2006/relationships/image" Target="../media/image410.wmf"/><Relationship Id="rId2" Type="http://schemas.openxmlformats.org/officeDocument/2006/relationships/slideLayout" Target="../slideLayouts/slideLayout7.xml"/><Relationship Id="rId16" Type="http://schemas.openxmlformats.org/officeDocument/2006/relationships/image" Target="../media/image412.emf"/><Relationship Id="rId1" Type="http://schemas.openxmlformats.org/officeDocument/2006/relationships/vmlDrawing" Target="../drawings/vmlDrawing74.vml"/><Relationship Id="rId6" Type="http://schemas.openxmlformats.org/officeDocument/2006/relationships/image" Target="../media/image407.wmf"/><Relationship Id="rId11" Type="http://schemas.openxmlformats.org/officeDocument/2006/relationships/oleObject" Target="../embeddings/oleObject422.bin"/><Relationship Id="rId5" Type="http://schemas.openxmlformats.org/officeDocument/2006/relationships/oleObject" Target="../embeddings/oleObject419.bin"/><Relationship Id="rId15" Type="http://schemas.openxmlformats.org/officeDocument/2006/relationships/oleObject" Target="../embeddings/oleObject424.bin"/><Relationship Id="rId10" Type="http://schemas.openxmlformats.org/officeDocument/2006/relationships/image" Target="../media/image409.wmf"/><Relationship Id="rId4" Type="http://schemas.openxmlformats.org/officeDocument/2006/relationships/image" Target="../media/image406.wmf"/><Relationship Id="rId9" Type="http://schemas.openxmlformats.org/officeDocument/2006/relationships/oleObject" Target="../embeddings/oleObject421.bin"/><Relationship Id="rId14" Type="http://schemas.openxmlformats.org/officeDocument/2006/relationships/image" Target="../media/image4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415.wmf"/><Relationship Id="rId13" Type="http://schemas.openxmlformats.org/officeDocument/2006/relationships/oleObject" Target="../embeddings/oleObject430.bin"/><Relationship Id="rId18" Type="http://schemas.openxmlformats.org/officeDocument/2006/relationships/image" Target="../media/image420.wmf"/><Relationship Id="rId3" Type="http://schemas.openxmlformats.org/officeDocument/2006/relationships/oleObject" Target="../embeddings/oleObject425.bin"/><Relationship Id="rId21" Type="http://schemas.openxmlformats.org/officeDocument/2006/relationships/oleObject" Target="../embeddings/oleObject434.bin"/><Relationship Id="rId7" Type="http://schemas.openxmlformats.org/officeDocument/2006/relationships/oleObject" Target="../embeddings/oleObject427.bin"/><Relationship Id="rId12" Type="http://schemas.openxmlformats.org/officeDocument/2006/relationships/image" Target="../media/image417.wmf"/><Relationship Id="rId17" Type="http://schemas.openxmlformats.org/officeDocument/2006/relationships/oleObject" Target="../embeddings/oleObject432.bin"/><Relationship Id="rId2" Type="http://schemas.openxmlformats.org/officeDocument/2006/relationships/slideLayout" Target="../slideLayouts/slideLayout7.xml"/><Relationship Id="rId16" Type="http://schemas.openxmlformats.org/officeDocument/2006/relationships/image" Target="../media/image419.wmf"/><Relationship Id="rId20" Type="http://schemas.openxmlformats.org/officeDocument/2006/relationships/image" Target="../media/image421.wmf"/><Relationship Id="rId1" Type="http://schemas.openxmlformats.org/officeDocument/2006/relationships/vmlDrawing" Target="../drawings/vmlDrawing75.vml"/><Relationship Id="rId6" Type="http://schemas.openxmlformats.org/officeDocument/2006/relationships/image" Target="../media/image414.emf"/><Relationship Id="rId11" Type="http://schemas.openxmlformats.org/officeDocument/2006/relationships/oleObject" Target="../embeddings/oleObject429.bin"/><Relationship Id="rId24" Type="http://schemas.openxmlformats.org/officeDocument/2006/relationships/image" Target="../media/image422.wmf"/><Relationship Id="rId5" Type="http://schemas.openxmlformats.org/officeDocument/2006/relationships/oleObject" Target="../embeddings/oleObject426.bin"/><Relationship Id="rId15" Type="http://schemas.openxmlformats.org/officeDocument/2006/relationships/oleObject" Target="../embeddings/oleObject431.bin"/><Relationship Id="rId23" Type="http://schemas.openxmlformats.org/officeDocument/2006/relationships/oleObject" Target="../embeddings/oleObject435.bin"/><Relationship Id="rId10" Type="http://schemas.openxmlformats.org/officeDocument/2006/relationships/image" Target="../media/image416.emf"/><Relationship Id="rId19" Type="http://schemas.openxmlformats.org/officeDocument/2006/relationships/oleObject" Target="../embeddings/oleObject433.bin"/><Relationship Id="rId4" Type="http://schemas.openxmlformats.org/officeDocument/2006/relationships/image" Target="../media/image413.emf"/><Relationship Id="rId9" Type="http://schemas.openxmlformats.org/officeDocument/2006/relationships/oleObject" Target="../embeddings/oleObject428.bin"/><Relationship Id="rId14" Type="http://schemas.openxmlformats.org/officeDocument/2006/relationships/image" Target="../media/image418.wmf"/><Relationship Id="rId22" Type="http://schemas.openxmlformats.org/officeDocument/2006/relationships/image" Target="../media/image410.wmf"/></Relationships>
</file>

<file path=ppt/slides/_rels/slide81.xml.rels><?xml version="1.0" encoding="UTF-8" standalone="yes"?>
<Relationships xmlns="http://schemas.openxmlformats.org/package/2006/relationships"><Relationship Id="rId8" Type="http://schemas.openxmlformats.org/officeDocument/2006/relationships/image" Target="../media/image425.wmf"/><Relationship Id="rId3" Type="http://schemas.openxmlformats.org/officeDocument/2006/relationships/oleObject" Target="../embeddings/oleObject436.bin"/><Relationship Id="rId7" Type="http://schemas.openxmlformats.org/officeDocument/2006/relationships/oleObject" Target="../embeddings/oleObject438.bin"/><Relationship Id="rId2" Type="http://schemas.openxmlformats.org/officeDocument/2006/relationships/slideLayout" Target="../slideLayouts/slideLayout7.xml"/><Relationship Id="rId1" Type="http://schemas.openxmlformats.org/officeDocument/2006/relationships/vmlDrawing" Target="../drawings/vmlDrawing76.vml"/><Relationship Id="rId6" Type="http://schemas.openxmlformats.org/officeDocument/2006/relationships/image" Target="../media/image424.emf"/><Relationship Id="rId5" Type="http://schemas.openxmlformats.org/officeDocument/2006/relationships/oleObject" Target="../embeddings/oleObject437.bin"/><Relationship Id="rId4" Type="http://schemas.openxmlformats.org/officeDocument/2006/relationships/image" Target="../media/image423.emf"/></Relationships>
</file>

<file path=ppt/slides/_rels/slide82.xml.rels><?xml version="1.0" encoding="UTF-8" standalone="yes"?>
<Relationships xmlns="http://schemas.openxmlformats.org/package/2006/relationships"><Relationship Id="rId8" Type="http://schemas.openxmlformats.org/officeDocument/2006/relationships/image" Target="../media/image428.wmf"/><Relationship Id="rId13" Type="http://schemas.openxmlformats.org/officeDocument/2006/relationships/oleObject" Target="../embeddings/oleObject444.bin"/><Relationship Id="rId18" Type="http://schemas.openxmlformats.org/officeDocument/2006/relationships/image" Target="../media/image433.emf"/><Relationship Id="rId3" Type="http://schemas.openxmlformats.org/officeDocument/2006/relationships/oleObject" Target="../embeddings/oleObject439.bin"/><Relationship Id="rId7" Type="http://schemas.openxmlformats.org/officeDocument/2006/relationships/oleObject" Target="../embeddings/oleObject441.bin"/><Relationship Id="rId12" Type="http://schemas.openxmlformats.org/officeDocument/2006/relationships/image" Target="../media/image430.emf"/><Relationship Id="rId17" Type="http://schemas.openxmlformats.org/officeDocument/2006/relationships/oleObject" Target="../embeddings/oleObject446.bin"/><Relationship Id="rId2" Type="http://schemas.openxmlformats.org/officeDocument/2006/relationships/slideLayout" Target="../slideLayouts/slideLayout7.xml"/><Relationship Id="rId16" Type="http://schemas.openxmlformats.org/officeDocument/2006/relationships/image" Target="../media/image432.emf"/><Relationship Id="rId1" Type="http://schemas.openxmlformats.org/officeDocument/2006/relationships/vmlDrawing" Target="../drawings/vmlDrawing77.vml"/><Relationship Id="rId6" Type="http://schemas.openxmlformats.org/officeDocument/2006/relationships/image" Target="../media/image427.wmf"/><Relationship Id="rId11" Type="http://schemas.openxmlformats.org/officeDocument/2006/relationships/oleObject" Target="../embeddings/oleObject443.bin"/><Relationship Id="rId5" Type="http://schemas.openxmlformats.org/officeDocument/2006/relationships/oleObject" Target="../embeddings/oleObject440.bin"/><Relationship Id="rId15" Type="http://schemas.openxmlformats.org/officeDocument/2006/relationships/oleObject" Target="../embeddings/oleObject445.bin"/><Relationship Id="rId10" Type="http://schemas.openxmlformats.org/officeDocument/2006/relationships/image" Target="../media/image429.emf"/><Relationship Id="rId4" Type="http://schemas.openxmlformats.org/officeDocument/2006/relationships/image" Target="../media/image426.wmf"/><Relationship Id="rId9" Type="http://schemas.openxmlformats.org/officeDocument/2006/relationships/oleObject" Target="../embeddings/oleObject442.bin"/><Relationship Id="rId14" Type="http://schemas.openxmlformats.org/officeDocument/2006/relationships/image" Target="../media/image431.emf"/></Relationships>
</file>

<file path=ppt/slides/_rels/slide83.xml.rels><?xml version="1.0" encoding="UTF-8" standalone="yes"?>
<Relationships xmlns="http://schemas.openxmlformats.org/package/2006/relationships"><Relationship Id="rId8" Type="http://schemas.openxmlformats.org/officeDocument/2006/relationships/image" Target="../media/image436.wmf"/><Relationship Id="rId13" Type="http://schemas.openxmlformats.org/officeDocument/2006/relationships/oleObject" Target="../embeddings/oleObject452.bin"/><Relationship Id="rId18" Type="http://schemas.openxmlformats.org/officeDocument/2006/relationships/image" Target="../media/image441.wmf"/><Relationship Id="rId3" Type="http://schemas.openxmlformats.org/officeDocument/2006/relationships/oleObject" Target="../embeddings/oleObject447.bin"/><Relationship Id="rId21" Type="http://schemas.openxmlformats.org/officeDocument/2006/relationships/oleObject" Target="../embeddings/oleObject456.bin"/><Relationship Id="rId7" Type="http://schemas.openxmlformats.org/officeDocument/2006/relationships/oleObject" Target="../embeddings/oleObject449.bin"/><Relationship Id="rId12" Type="http://schemas.openxmlformats.org/officeDocument/2006/relationships/image" Target="../media/image438.wmf"/><Relationship Id="rId17" Type="http://schemas.openxmlformats.org/officeDocument/2006/relationships/oleObject" Target="../embeddings/oleObject454.bin"/><Relationship Id="rId2" Type="http://schemas.openxmlformats.org/officeDocument/2006/relationships/slideLayout" Target="../slideLayouts/slideLayout7.xml"/><Relationship Id="rId16" Type="http://schemas.openxmlformats.org/officeDocument/2006/relationships/image" Target="../media/image440.wmf"/><Relationship Id="rId20" Type="http://schemas.openxmlformats.org/officeDocument/2006/relationships/image" Target="../media/image442.wmf"/><Relationship Id="rId1" Type="http://schemas.openxmlformats.org/officeDocument/2006/relationships/vmlDrawing" Target="../drawings/vmlDrawing78.vml"/><Relationship Id="rId6" Type="http://schemas.openxmlformats.org/officeDocument/2006/relationships/image" Target="../media/image435.wmf"/><Relationship Id="rId11" Type="http://schemas.openxmlformats.org/officeDocument/2006/relationships/oleObject" Target="../embeddings/oleObject451.bin"/><Relationship Id="rId5" Type="http://schemas.openxmlformats.org/officeDocument/2006/relationships/oleObject" Target="../embeddings/oleObject448.bin"/><Relationship Id="rId15" Type="http://schemas.openxmlformats.org/officeDocument/2006/relationships/oleObject" Target="../embeddings/oleObject453.bin"/><Relationship Id="rId10" Type="http://schemas.openxmlformats.org/officeDocument/2006/relationships/image" Target="../media/image437.wmf"/><Relationship Id="rId19" Type="http://schemas.openxmlformats.org/officeDocument/2006/relationships/oleObject" Target="../embeddings/oleObject455.bin"/><Relationship Id="rId4" Type="http://schemas.openxmlformats.org/officeDocument/2006/relationships/image" Target="../media/image434.wmf"/><Relationship Id="rId9" Type="http://schemas.openxmlformats.org/officeDocument/2006/relationships/oleObject" Target="../embeddings/oleObject450.bin"/><Relationship Id="rId14" Type="http://schemas.openxmlformats.org/officeDocument/2006/relationships/image" Target="../media/image439.wmf"/><Relationship Id="rId22" Type="http://schemas.openxmlformats.org/officeDocument/2006/relationships/image" Target="../media/image44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120833">
            <a:extLst>
              <a:ext uri="{FF2B5EF4-FFF2-40B4-BE49-F238E27FC236}">
                <a16:creationId xmlns:a16="http://schemas.microsoft.com/office/drawing/2014/main" id="{69E1CF03-2F0F-46D8-A899-2E3931576EC6}"/>
              </a:ext>
            </a:extLst>
          </p:cNvPr>
          <p:cNvSpPr txBox="1">
            <a:spLocks noChangeArrowheads="1"/>
          </p:cNvSpPr>
          <p:nvPr/>
        </p:nvSpPr>
        <p:spPr bwMode="auto">
          <a:xfrm>
            <a:off x="323850" y="333375"/>
            <a:ext cx="8496300" cy="586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en-US" sz="2800" b="1">
                <a:solidFill>
                  <a:srgbClr val="FF0000"/>
                </a:solidFill>
                <a:latin typeface="Times New Roman" panose="02020603050405020304" pitchFamily="18" charset="0"/>
                <a:ea typeface="黑体" panose="02010609060101010101" pitchFamily="49" charset="-122"/>
              </a:rPr>
              <a:t>第</a:t>
            </a:r>
            <a:r>
              <a:rPr lang="en-US" altLang="zh-CN" sz="2800" b="1">
                <a:solidFill>
                  <a:srgbClr val="FF0000"/>
                </a:solidFill>
                <a:latin typeface="Times New Roman" panose="02020603050405020304" pitchFamily="18" charset="0"/>
                <a:ea typeface="黑体" panose="02010609060101010101" pitchFamily="49" charset="-122"/>
              </a:rPr>
              <a:t>7</a:t>
            </a:r>
            <a:r>
              <a:rPr lang="zh-CN" altLang="en-US" sz="2800" b="1">
                <a:solidFill>
                  <a:srgbClr val="FF0000"/>
                </a:solidFill>
                <a:latin typeface="Times New Roman" panose="02020603050405020304" pitchFamily="18" charset="0"/>
                <a:ea typeface="黑体" panose="02010609060101010101" pitchFamily="49" charset="-122"/>
              </a:rPr>
              <a:t>章概念题</a:t>
            </a:r>
          </a:p>
          <a:p>
            <a:pPr>
              <a:lnSpc>
                <a:spcPct val="150000"/>
              </a:lnSpc>
              <a:spcBef>
                <a:spcPct val="0"/>
              </a:spcBef>
              <a:buFontTx/>
              <a:buAutoNum type="arabicPeriod"/>
            </a:pPr>
            <a:r>
              <a:rPr lang="zh-CN" altLang="en-US" sz="2800" b="1">
                <a:latin typeface="Times New Roman" panose="02020603050405020304" pitchFamily="18" charset="0"/>
                <a:ea typeface="黑体" panose="02010609060101010101" pitchFamily="49" charset="-122"/>
              </a:rPr>
              <a:t>试说明速率系数和速率常数的区别：</a:t>
            </a:r>
          </a:p>
          <a:p>
            <a:pPr>
              <a:lnSpc>
                <a:spcPct val="150000"/>
              </a:lnSpc>
              <a:spcBef>
                <a:spcPct val="0"/>
              </a:spcBef>
              <a:buFontTx/>
              <a:buNone/>
            </a:pPr>
            <a:endParaRPr lang="zh-CN" altLang="en-US" sz="2800" b="1">
              <a:latin typeface="Times New Roman" panose="02020603050405020304" pitchFamily="18" charset="0"/>
              <a:ea typeface="黑体" panose="02010609060101010101" pitchFamily="49" charset="-122"/>
            </a:endParaRPr>
          </a:p>
          <a:p>
            <a:pPr>
              <a:lnSpc>
                <a:spcPct val="150000"/>
              </a:lnSpc>
              <a:spcBef>
                <a:spcPct val="0"/>
              </a:spcBef>
              <a:buFontTx/>
              <a:buNone/>
            </a:pPr>
            <a:endParaRPr lang="zh-CN" altLang="en-US" sz="2800" b="1">
              <a:latin typeface="Times New Roman" panose="02020603050405020304" pitchFamily="18" charset="0"/>
              <a:ea typeface="黑体" panose="02010609060101010101" pitchFamily="49" charset="-122"/>
            </a:endParaRPr>
          </a:p>
          <a:p>
            <a:pPr>
              <a:lnSpc>
                <a:spcPct val="150000"/>
              </a:lnSpc>
              <a:spcBef>
                <a:spcPct val="0"/>
              </a:spcBef>
              <a:buFontTx/>
              <a:buNone/>
            </a:pPr>
            <a:endParaRPr lang="zh-CN" altLang="en-US" sz="2800" b="1">
              <a:latin typeface="Times New Roman" panose="02020603050405020304" pitchFamily="18" charset="0"/>
              <a:ea typeface="黑体" panose="02010609060101010101" pitchFamily="49" charset="-122"/>
            </a:endParaRPr>
          </a:p>
          <a:p>
            <a:pPr>
              <a:lnSpc>
                <a:spcPct val="150000"/>
              </a:lnSpc>
              <a:spcBef>
                <a:spcPct val="0"/>
              </a:spcBef>
              <a:buFontTx/>
              <a:buNone/>
            </a:pPr>
            <a:r>
              <a:rPr lang="en-US" altLang="zh-CN" sz="2800" b="1">
                <a:latin typeface="Times New Roman" panose="02020603050405020304" pitchFamily="18" charset="0"/>
                <a:ea typeface="黑体" panose="02010609060101010101" pitchFamily="49" charset="-122"/>
              </a:rPr>
              <a:t>2. </a:t>
            </a:r>
            <a:r>
              <a:rPr lang="zh-CN" altLang="en-US" sz="2800" b="1">
                <a:latin typeface="Times New Roman" panose="02020603050405020304" pitchFamily="18" charset="0"/>
                <a:ea typeface="黑体" panose="02010609060101010101" pitchFamily="49" charset="-122"/>
              </a:rPr>
              <a:t>实验测得反应                                               的速率方程为                                                  ，当温度及</a:t>
            </a:r>
            <a:r>
              <a:rPr lang="en-US" altLang="zh-CN" sz="2800" b="1">
                <a:latin typeface="Times New Roman" panose="02020603050405020304" pitchFamily="18" charset="0"/>
                <a:ea typeface="黑体" panose="02010609060101010101" pitchFamily="49" charset="-122"/>
              </a:rPr>
              <a:t>CO</a:t>
            </a:r>
            <a:r>
              <a:rPr lang="zh-CN" altLang="en-US" sz="2800" b="1">
                <a:latin typeface="Times New Roman" panose="02020603050405020304" pitchFamily="18" charset="0"/>
                <a:ea typeface="黑体" panose="02010609060101010101" pitchFamily="49" charset="-122"/>
              </a:rPr>
              <a:t>的浓度不变，而将</a:t>
            </a:r>
            <a:r>
              <a:rPr lang="en-US" altLang="zh-CN" sz="2800" b="1">
                <a:latin typeface="Times New Roman" panose="02020603050405020304" pitchFamily="18" charset="0"/>
                <a:ea typeface="黑体" panose="02010609060101010101" pitchFamily="49" charset="-122"/>
              </a:rPr>
              <a:t>Cl</a:t>
            </a:r>
            <a:r>
              <a:rPr lang="en-US" altLang="zh-CN" sz="2800" b="1" baseline="-25000">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的浓度增至</a:t>
            </a:r>
            <a:r>
              <a:rPr lang="en-US" altLang="zh-CN" sz="2800" b="1">
                <a:latin typeface="Times New Roman" panose="02020603050405020304" pitchFamily="18" charset="0"/>
                <a:ea typeface="黑体" panose="02010609060101010101" pitchFamily="49" charset="-122"/>
              </a:rPr>
              <a:t>3</a:t>
            </a:r>
            <a:r>
              <a:rPr lang="zh-CN" altLang="en-US" sz="2800" b="1">
                <a:latin typeface="Times New Roman" panose="02020603050405020304" pitchFamily="18" charset="0"/>
                <a:ea typeface="黑体" panose="02010609060101010101" pitchFamily="49" charset="-122"/>
              </a:rPr>
              <a:t>倍时，反应速率加快到原来的</a:t>
            </a:r>
            <a:r>
              <a:rPr lang="en-US" altLang="zh-CN" sz="2800" b="1">
                <a:latin typeface="Times New Roman" panose="02020603050405020304" pitchFamily="18" charset="0"/>
                <a:ea typeface="黑体" panose="02010609060101010101" pitchFamily="49" charset="-122"/>
              </a:rPr>
              <a:t>5.2</a:t>
            </a:r>
            <a:r>
              <a:rPr lang="zh-CN" altLang="en-US" sz="2800" b="1">
                <a:latin typeface="Times New Roman" panose="02020603050405020304" pitchFamily="18" charset="0"/>
                <a:ea typeface="黑体" panose="02010609060101010101" pitchFamily="49" charset="-122"/>
              </a:rPr>
              <a:t>倍，则</a:t>
            </a:r>
            <a:r>
              <a:rPr lang="en-US" altLang="zh-CN" sz="2800" b="1" i="1">
                <a:latin typeface="Times New Roman" panose="02020603050405020304" pitchFamily="18" charset="0"/>
                <a:ea typeface="黑体" panose="02010609060101010101" pitchFamily="49" charset="-122"/>
              </a:rPr>
              <a:t>n</a:t>
            </a:r>
            <a:r>
              <a:rPr lang="zh-CN" altLang="en-US" sz="2800" b="1">
                <a:latin typeface="Times New Roman" panose="02020603050405020304" pitchFamily="18" charset="0"/>
                <a:ea typeface="黑体" panose="02010609060101010101" pitchFamily="49" charset="-122"/>
              </a:rPr>
              <a:t>值为</a:t>
            </a:r>
            <a:r>
              <a:rPr lang="zh-CN" altLang="en-US" sz="2800" b="1" u="sng">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a:t>
            </a:r>
          </a:p>
        </p:txBody>
      </p:sp>
      <p:sp>
        <p:nvSpPr>
          <p:cNvPr id="120835" name="文本框 120834">
            <a:extLst>
              <a:ext uri="{FF2B5EF4-FFF2-40B4-BE49-F238E27FC236}">
                <a16:creationId xmlns:a16="http://schemas.microsoft.com/office/drawing/2014/main" id="{47D399DC-7548-4B67-8F18-D9C3B99EF391}"/>
              </a:ext>
            </a:extLst>
          </p:cNvPr>
          <p:cNvSpPr txBox="1">
            <a:spLocks noChangeArrowheads="1"/>
          </p:cNvSpPr>
          <p:nvPr/>
        </p:nvSpPr>
        <p:spPr bwMode="auto">
          <a:xfrm>
            <a:off x="323850" y="1773238"/>
            <a:ext cx="8569325"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zh-CN" altLang="en-US" sz="2800" b="1">
                <a:latin typeface="Times New Roman" panose="02020603050405020304" pitchFamily="18" charset="0"/>
                <a:ea typeface="黑体" panose="02010609060101010101" pitchFamily="49" charset="-122"/>
              </a:rPr>
              <a:t>速率常数是反应物浓度均为</a:t>
            </a:r>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时的基元反应的反应速率，速率系数是指复合反应的反应速率。</a:t>
            </a:r>
          </a:p>
          <a:p>
            <a:pPr>
              <a:spcBef>
                <a:spcPct val="0"/>
              </a:spcBef>
              <a:buFontTx/>
              <a:buNone/>
            </a:pPr>
            <a:endParaRPr lang="zh-CN" altLang="en-US" sz="1400"/>
          </a:p>
        </p:txBody>
      </p:sp>
      <p:sp>
        <p:nvSpPr>
          <p:cNvPr id="120836" name="文本框 120835">
            <a:extLst>
              <a:ext uri="{FF2B5EF4-FFF2-40B4-BE49-F238E27FC236}">
                <a16:creationId xmlns:a16="http://schemas.microsoft.com/office/drawing/2014/main" id="{D68164CB-C80D-4CE0-B3FE-FA2B655EBEF0}"/>
              </a:ext>
            </a:extLst>
          </p:cNvPr>
          <p:cNvSpPr txBox="1">
            <a:spLocks noChangeArrowheads="1"/>
          </p:cNvSpPr>
          <p:nvPr/>
        </p:nvSpPr>
        <p:spPr bwMode="auto">
          <a:xfrm>
            <a:off x="5075238" y="5646738"/>
            <a:ext cx="1728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1.5</a:t>
            </a:r>
          </a:p>
        </p:txBody>
      </p:sp>
      <p:graphicFrame>
        <p:nvGraphicFramePr>
          <p:cNvPr id="51205" name="对象 120836">
            <a:extLst>
              <a:ext uri="{FF2B5EF4-FFF2-40B4-BE49-F238E27FC236}">
                <a16:creationId xmlns:a16="http://schemas.microsoft.com/office/drawing/2014/main" id="{1D4BDD4C-EE16-4FE4-AFCE-A045B1E26AC0}"/>
              </a:ext>
            </a:extLst>
          </p:cNvPr>
          <p:cNvGraphicFramePr>
            <a:graphicFrameLocks noChangeAspect="1"/>
          </p:cNvGraphicFramePr>
          <p:nvPr/>
        </p:nvGraphicFramePr>
        <p:xfrm>
          <a:off x="2987675" y="3789363"/>
          <a:ext cx="4033838" cy="477837"/>
        </p:xfrm>
        <a:graphic>
          <a:graphicData uri="http://schemas.openxmlformats.org/presentationml/2006/ole">
            <mc:AlternateContent xmlns:mc="http://schemas.openxmlformats.org/markup-compatibility/2006">
              <mc:Choice xmlns:v="urn:schemas-microsoft-com:vml" Requires="v">
                <p:oleObj spid="_x0000_s67598" r:id="rId3" imgW="1839105" imgH="215619" progId="">
                  <p:embed/>
                </p:oleObj>
              </mc:Choice>
              <mc:Fallback>
                <p:oleObj r:id="rId3" imgW="1839105" imgH="215619" progId="">
                  <p:embed/>
                  <p:pic>
                    <p:nvPicPr>
                      <p:cNvPr id="51205" name="对象 120836">
                        <a:extLst>
                          <a:ext uri="{FF2B5EF4-FFF2-40B4-BE49-F238E27FC236}">
                            <a16:creationId xmlns:a16="http://schemas.microsoft.com/office/drawing/2014/main" id="{1D4BDD4C-EE16-4FE4-AFCE-A045B1E26A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789363"/>
                        <a:ext cx="403383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206" name="对象 120837">
            <a:extLst>
              <a:ext uri="{FF2B5EF4-FFF2-40B4-BE49-F238E27FC236}">
                <a16:creationId xmlns:a16="http://schemas.microsoft.com/office/drawing/2014/main" id="{5D0DDBD8-FBDC-4CEF-B96A-4DF0EB3206CA}"/>
              </a:ext>
            </a:extLst>
          </p:cNvPr>
          <p:cNvGraphicFramePr>
            <a:graphicFrameLocks noChangeAspect="1"/>
          </p:cNvGraphicFramePr>
          <p:nvPr/>
        </p:nvGraphicFramePr>
        <p:xfrm>
          <a:off x="1476375" y="4292600"/>
          <a:ext cx="4497388" cy="579438"/>
        </p:xfrm>
        <a:graphic>
          <a:graphicData uri="http://schemas.openxmlformats.org/presentationml/2006/ole">
            <mc:AlternateContent xmlns:mc="http://schemas.openxmlformats.org/markup-compatibility/2006">
              <mc:Choice xmlns:v="urn:schemas-microsoft-com:vml" Requires="v">
                <p:oleObj spid="_x0000_s67599" r:id="rId5" imgW="1891479" imgH="241195" progId="">
                  <p:embed/>
                </p:oleObj>
              </mc:Choice>
              <mc:Fallback>
                <p:oleObj r:id="rId5" imgW="1891479" imgH="241195" progId="">
                  <p:embed/>
                  <p:pic>
                    <p:nvPicPr>
                      <p:cNvPr id="51206" name="对象 120837">
                        <a:extLst>
                          <a:ext uri="{FF2B5EF4-FFF2-40B4-BE49-F238E27FC236}">
                            <a16:creationId xmlns:a16="http://schemas.microsoft.com/office/drawing/2014/main" id="{5D0DDBD8-FBDC-4CEF-B96A-4DF0EB3206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4292600"/>
                        <a:ext cx="4497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0839" name="对象 120838">
            <a:extLst>
              <a:ext uri="{FF2B5EF4-FFF2-40B4-BE49-F238E27FC236}">
                <a16:creationId xmlns:a16="http://schemas.microsoft.com/office/drawing/2014/main" id="{53F6C326-26D8-4437-92B6-BC6095294D25}"/>
              </a:ext>
            </a:extLst>
          </p:cNvPr>
          <p:cNvGraphicFramePr>
            <a:graphicFrameLocks noChangeAspect="1"/>
          </p:cNvGraphicFramePr>
          <p:nvPr/>
        </p:nvGraphicFramePr>
        <p:xfrm>
          <a:off x="4859338" y="1916113"/>
          <a:ext cx="1612900" cy="515937"/>
        </p:xfrm>
        <a:graphic>
          <a:graphicData uri="http://schemas.openxmlformats.org/presentationml/2006/ole">
            <mc:AlternateContent xmlns:mc="http://schemas.openxmlformats.org/markup-compatibility/2006">
              <mc:Choice xmlns:v="urn:schemas-microsoft-com:vml" Requires="v">
                <p:oleObj spid="_x0000_s67600" r:id="rId7" imgW="635552" imgH="203377" progId="">
                  <p:embed/>
                </p:oleObj>
              </mc:Choice>
              <mc:Fallback>
                <p:oleObj r:id="rId7" imgW="635552" imgH="203377" progId="">
                  <p:embed/>
                  <p:pic>
                    <p:nvPicPr>
                      <p:cNvPr id="120839" name="对象 120838">
                        <a:extLst>
                          <a:ext uri="{FF2B5EF4-FFF2-40B4-BE49-F238E27FC236}">
                            <a16:creationId xmlns:a16="http://schemas.microsoft.com/office/drawing/2014/main" id="{53F6C326-26D8-4437-92B6-BC6095294D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1916113"/>
                        <a:ext cx="1612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0840" name="对象 120839">
            <a:extLst>
              <a:ext uri="{FF2B5EF4-FFF2-40B4-BE49-F238E27FC236}">
                <a16:creationId xmlns:a16="http://schemas.microsoft.com/office/drawing/2014/main" id="{AEAEB966-E7EA-4E8B-8575-F50E6D4679E1}"/>
              </a:ext>
            </a:extLst>
          </p:cNvPr>
          <p:cNvGraphicFramePr>
            <a:graphicFrameLocks noChangeAspect="1"/>
          </p:cNvGraphicFramePr>
          <p:nvPr/>
        </p:nvGraphicFramePr>
        <p:xfrm>
          <a:off x="6515100" y="5661025"/>
          <a:ext cx="1298575" cy="487363"/>
        </p:xfrm>
        <a:graphic>
          <a:graphicData uri="http://schemas.openxmlformats.org/presentationml/2006/ole">
            <mc:AlternateContent xmlns:mc="http://schemas.openxmlformats.org/markup-compatibility/2006">
              <mc:Choice xmlns:v="urn:schemas-microsoft-com:vml" Requires="v">
                <p:oleObj spid="_x0000_s67601" r:id="rId9" imgW="546574" imgH="203377" progId="">
                  <p:embed/>
                </p:oleObj>
              </mc:Choice>
              <mc:Fallback>
                <p:oleObj r:id="rId9" imgW="546574" imgH="203377" progId="">
                  <p:embed/>
                  <p:pic>
                    <p:nvPicPr>
                      <p:cNvPr id="120840" name="对象 120839">
                        <a:extLst>
                          <a:ext uri="{FF2B5EF4-FFF2-40B4-BE49-F238E27FC236}">
                            <a16:creationId xmlns:a16="http://schemas.microsoft.com/office/drawing/2014/main" id="{AEAEB966-E7EA-4E8B-8575-F50E6D4679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15100" y="5661025"/>
                        <a:ext cx="12985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83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084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1208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文本框 129025">
            <a:extLst>
              <a:ext uri="{FF2B5EF4-FFF2-40B4-BE49-F238E27FC236}">
                <a16:creationId xmlns:a16="http://schemas.microsoft.com/office/drawing/2014/main" id="{8E057D5F-78CC-43D0-A70B-720A7A170332}"/>
              </a:ext>
            </a:extLst>
          </p:cNvPr>
          <p:cNvSpPr txBox="1">
            <a:spLocks noChangeArrowheads="1"/>
          </p:cNvSpPr>
          <p:nvPr/>
        </p:nvSpPr>
        <p:spPr bwMode="auto">
          <a:xfrm>
            <a:off x="395288" y="188913"/>
            <a:ext cx="8569325" cy="115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4. </a:t>
            </a:r>
            <a:r>
              <a:rPr lang="zh-CN" altLang="en-US" sz="2800" b="1">
                <a:solidFill>
                  <a:srgbClr val="000000"/>
                </a:solidFill>
                <a:latin typeface="Times New Roman" panose="02020603050405020304" pitchFamily="18" charset="0"/>
                <a:ea typeface="黑体" panose="02010609060101010101" pitchFamily="49" charset="-122"/>
              </a:rPr>
              <a:t>写出平动、转动、振动的能级公式，并指出决定能级间隔大小的因子。</a:t>
            </a:r>
          </a:p>
        </p:txBody>
      </p:sp>
      <p:sp>
        <p:nvSpPr>
          <p:cNvPr id="129027" name="文本框 129026">
            <a:extLst>
              <a:ext uri="{FF2B5EF4-FFF2-40B4-BE49-F238E27FC236}">
                <a16:creationId xmlns:a16="http://schemas.microsoft.com/office/drawing/2014/main" id="{A7A4D227-C87F-4896-8288-6E3F0BE66734}"/>
              </a:ext>
            </a:extLst>
          </p:cNvPr>
          <p:cNvSpPr txBox="1">
            <a:spLocks noChangeArrowheads="1"/>
          </p:cNvSpPr>
          <p:nvPr/>
        </p:nvSpPr>
        <p:spPr bwMode="auto">
          <a:xfrm>
            <a:off x="395288" y="1597025"/>
            <a:ext cx="8424862"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30000"/>
              </a:lnSpc>
              <a:spcBef>
                <a:spcPct val="0"/>
              </a:spcBef>
              <a:buFontTx/>
              <a:buNone/>
            </a:pPr>
            <a:r>
              <a:rPr lang="zh-CN" altLang="en-US" sz="2800" b="1">
                <a:solidFill>
                  <a:srgbClr val="000000"/>
                </a:solidFill>
                <a:latin typeface="Times New Roman" panose="02020603050405020304" pitchFamily="18" charset="0"/>
                <a:ea typeface="黑体" panose="02010609060101010101" pitchFamily="49" charset="-122"/>
              </a:rPr>
              <a:t>决定能级间隔大小的因子：平动 </a:t>
            </a:r>
            <a:r>
              <a:rPr lang="en-US" altLang="zh-CN" sz="2800" b="1" i="1">
                <a:solidFill>
                  <a:srgbClr val="000000"/>
                </a:solidFill>
                <a:latin typeface="Times New Roman" panose="02020603050405020304" pitchFamily="18" charset="0"/>
                <a:ea typeface="黑体" panose="02010609060101010101" pitchFamily="49" charset="-122"/>
              </a:rPr>
              <a:t>m</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i="1">
                <a:solidFill>
                  <a:srgbClr val="000000"/>
                </a:solidFill>
                <a:latin typeface="Times New Roman" panose="02020603050405020304" pitchFamily="18" charset="0"/>
                <a:ea typeface="黑体" panose="02010609060101010101" pitchFamily="49" charset="-122"/>
              </a:rPr>
              <a:t>V</a:t>
            </a:r>
            <a:r>
              <a:rPr lang="zh-CN" altLang="en-US" sz="2800" b="1">
                <a:solidFill>
                  <a:srgbClr val="000000"/>
                </a:solidFill>
                <a:latin typeface="Times New Roman" panose="02020603050405020304" pitchFamily="18" charset="0"/>
                <a:ea typeface="黑体" panose="02010609060101010101" pitchFamily="49" charset="-122"/>
              </a:rPr>
              <a:t>；</a:t>
            </a:r>
          </a:p>
          <a:p>
            <a:pPr algn="just">
              <a:lnSpc>
                <a:spcPct val="130000"/>
              </a:lnSpc>
              <a:spcBef>
                <a:spcPct val="0"/>
              </a:spcBef>
              <a:buFontTx/>
              <a:buNone/>
            </a:pPr>
            <a:r>
              <a:rPr lang="zh-CN" altLang="en-US" sz="2800" b="1">
                <a:solidFill>
                  <a:srgbClr val="000000"/>
                </a:solidFill>
                <a:latin typeface="Times New Roman" panose="02020603050405020304" pitchFamily="18" charset="0"/>
                <a:ea typeface="黑体" panose="02010609060101010101" pitchFamily="49" charset="-122"/>
              </a:rPr>
              <a:t>                                                转动              ；</a:t>
            </a:r>
          </a:p>
          <a:p>
            <a:pPr algn="just">
              <a:lnSpc>
                <a:spcPct val="130000"/>
              </a:lnSpc>
              <a:spcBef>
                <a:spcPct val="0"/>
              </a:spcBef>
              <a:buFontTx/>
              <a:buNone/>
            </a:pPr>
            <a:r>
              <a:rPr lang="zh-CN" altLang="en-US" sz="2800" b="1">
                <a:solidFill>
                  <a:srgbClr val="000000"/>
                </a:solidFill>
                <a:latin typeface="Times New Roman" panose="02020603050405020304" pitchFamily="18" charset="0"/>
                <a:ea typeface="黑体" panose="02010609060101010101" pitchFamily="49" charset="-122"/>
              </a:rPr>
              <a:t>                                                振动 </a:t>
            </a:r>
          </a:p>
        </p:txBody>
      </p:sp>
      <p:graphicFrame>
        <p:nvGraphicFramePr>
          <p:cNvPr id="129028" name="对象 129027">
            <a:extLst>
              <a:ext uri="{FF2B5EF4-FFF2-40B4-BE49-F238E27FC236}">
                <a16:creationId xmlns:a16="http://schemas.microsoft.com/office/drawing/2014/main" id="{8398264F-3516-4B20-9659-D33C25BAC2BE}"/>
              </a:ext>
            </a:extLst>
          </p:cNvPr>
          <p:cNvGraphicFramePr>
            <a:graphicFrameLocks noChangeAspect="1"/>
          </p:cNvGraphicFramePr>
          <p:nvPr/>
        </p:nvGraphicFramePr>
        <p:xfrm>
          <a:off x="5580063" y="2276475"/>
          <a:ext cx="1009650" cy="503238"/>
        </p:xfrm>
        <a:graphic>
          <a:graphicData uri="http://schemas.openxmlformats.org/presentationml/2006/ole">
            <mc:AlternateContent xmlns:mc="http://schemas.openxmlformats.org/markup-compatibility/2006">
              <mc:Choice xmlns:v="urn:schemas-microsoft-com:vml" Requires="v">
                <p:oleObj spid="_x0000_s74760" r:id="rId3" imgW="432363" imgH="216181" progId="">
                  <p:embed/>
                </p:oleObj>
              </mc:Choice>
              <mc:Fallback>
                <p:oleObj r:id="rId3" imgW="432363" imgH="216181" progId="">
                  <p:embed/>
                  <p:pic>
                    <p:nvPicPr>
                      <p:cNvPr id="129028" name="对象 129027">
                        <a:extLst>
                          <a:ext uri="{FF2B5EF4-FFF2-40B4-BE49-F238E27FC236}">
                            <a16:creationId xmlns:a16="http://schemas.microsoft.com/office/drawing/2014/main" id="{8398264F-3516-4B20-9659-D33C25BAC2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2276475"/>
                        <a:ext cx="1009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9029" name="对象 129028">
            <a:extLst>
              <a:ext uri="{FF2B5EF4-FFF2-40B4-BE49-F238E27FC236}">
                <a16:creationId xmlns:a16="http://schemas.microsoft.com/office/drawing/2014/main" id="{A446AA60-ABA5-4A25-8D84-112CAC98C621}"/>
              </a:ext>
            </a:extLst>
          </p:cNvPr>
          <p:cNvGraphicFramePr>
            <a:graphicFrameLocks noChangeAspect="1"/>
          </p:cNvGraphicFramePr>
          <p:nvPr/>
        </p:nvGraphicFramePr>
        <p:xfrm>
          <a:off x="5580063" y="2828925"/>
          <a:ext cx="1081087" cy="528638"/>
        </p:xfrm>
        <a:graphic>
          <a:graphicData uri="http://schemas.openxmlformats.org/presentationml/2006/ole">
            <mc:AlternateContent xmlns:mc="http://schemas.openxmlformats.org/markup-compatibility/2006">
              <mc:Choice xmlns:v="urn:schemas-microsoft-com:vml" Requires="v">
                <p:oleObj spid="_x0000_s74761" r:id="rId5" imgW="471127" imgH="229197" progId="">
                  <p:embed/>
                </p:oleObj>
              </mc:Choice>
              <mc:Fallback>
                <p:oleObj r:id="rId5" imgW="471127" imgH="229197" progId="">
                  <p:embed/>
                  <p:pic>
                    <p:nvPicPr>
                      <p:cNvPr id="129029" name="对象 129028">
                        <a:extLst>
                          <a:ext uri="{FF2B5EF4-FFF2-40B4-BE49-F238E27FC236}">
                            <a16:creationId xmlns:a16="http://schemas.microsoft.com/office/drawing/2014/main" id="{A446AA60-ABA5-4A25-8D84-112CAC98C6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2828925"/>
                        <a:ext cx="1081087"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6" name="矩形 129029">
            <a:extLst>
              <a:ext uri="{FF2B5EF4-FFF2-40B4-BE49-F238E27FC236}">
                <a16:creationId xmlns:a16="http://schemas.microsoft.com/office/drawing/2014/main" id="{37EC494A-87B0-4698-B69D-CD71823DFD66}"/>
              </a:ext>
            </a:extLst>
          </p:cNvPr>
          <p:cNvSpPr>
            <a:spLocks noChangeArrowheads="1"/>
          </p:cNvSpPr>
          <p:nvPr/>
        </p:nvSpPr>
        <p:spPr bwMode="auto">
          <a:xfrm>
            <a:off x="468313" y="3500438"/>
            <a:ext cx="5040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5. MB</a:t>
            </a:r>
            <a:r>
              <a:rPr lang="zh-CN" altLang="en-US" sz="2800" b="1">
                <a:solidFill>
                  <a:srgbClr val="000000"/>
                </a:solidFill>
                <a:latin typeface="Times New Roman" panose="02020603050405020304" pitchFamily="18" charset="0"/>
                <a:ea typeface="黑体" panose="02010609060101010101" pitchFamily="49" charset="-122"/>
              </a:rPr>
              <a:t>分布的适用条件是什么？</a:t>
            </a:r>
          </a:p>
        </p:txBody>
      </p:sp>
      <p:sp>
        <p:nvSpPr>
          <p:cNvPr id="61447" name="文本框 129030">
            <a:extLst>
              <a:ext uri="{FF2B5EF4-FFF2-40B4-BE49-F238E27FC236}">
                <a16:creationId xmlns:a16="http://schemas.microsoft.com/office/drawing/2014/main" id="{3444C2BE-F77B-45BC-A34B-239F93EA259D}"/>
              </a:ext>
            </a:extLst>
          </p:cNvPr>
          <p:cNvSpPr txBox="1">
            <a:spLocks noChangeArrowheads="1"/>
          </p:cNvSpPr>
          <p:nvPr/>
        </p:nvSpPr>
        <p:spPr bwMode="auto">
          <a:xfrm>
            <a:off x="539750" y="4076700"/>
            <a:ext cx="8135938"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一定的宏观平衡状态（</a:t>
            </a:r>
            <a:r>
              <a:rPr lang="en-US" altLang="zh-CN" sz="2800" b="1" i="1">
                <a:latin typeface="Times New Roman" panose="02020603050405020304" pitchFamily="18" charset="0"/>
                <a:ea typeface="黑体" panose="02010609060101010101" pitchFamily="49" charset="-122"/>
              </a:rPr>
              <a:t>N</a:t>
            </a:r>
            <a:r>
              <a:rPr lang="zh-CN" altLang="en-US"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E</a:t>
            </a:r>
            <a:r>
              <a:rPr lang="zh-CN" altLang="en-US"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V</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a:t>
            </a:r>
            <a:r>
              <a:rPr lang="zh-CN" altLang="en-US" sz="2800" b="1">
                <a:solidFill>
                  <a:srgbClr val="FF0000"/>
                </a:solidFill>
                <a:latin typeface="Times New Roman" panose="02020603050405020304" pitchFamily="18" charset="0"/>
                <a:ea typeface="黑体" panose="02010609060101010101" pitchFamily="49" charset="-122"/>
              </a:rPr>
              <a:t>独立</a:t>
            </a:r>
            <a:r>
              <a:rPr lang="zh-CN" altLang="en-US" sz="2800" b="1">
                <a:latin typeface="Times New Roman" panose="02020603050405020304" pitchFamily="18" charset="0"/>
                <a:ea typeface="黑体" panose="02010609060101010101" pitchFamily="49" charset="-122"/>
              </a:rPr>
              <a:t>的</a:t>
            </a:r>
            <a:r>
              <a:rPr lang="zh-CN" altLang="en-US" sz="2800" b="1">
                <a:solidFill>
                  <a:srgbClr val="0000FF"/>
                </a:solidFill>
                <a:latin typeface="Times New Roman" panose="02020603050405020304" pitchFamily="18" charset="0"/>
                <a:ea typeface="黑体" panose="02010609060101010101" pitchFamily="49" charset="-122"/>
              </a:rPr>
              <a:t>定域子系统</a:t>
            </a:r>
            <a:r>
              <a:rPr lang="zh-CN" altLang="en-US" sz="2800" b="1">
                <a:latin typeface="Times New Roman" panose="02020603050405020304" pitchFamily="18" charset="0"/>
                <a:ea typeface="黑体" panose="02010609060101010101" pitchFamily="49" charset="-122"/>
              </a:rPr>
              <a:t>、</a:t>
            </a:r>
            <a:r>
              <a:rPr lang="zh-CN" altLang="en-US" sz="2800" b="1">
                <a:solidFill>
                  <a:srgbClr val="FF0000"/>
                </a:solidFill>
                <a:latin typeface="Times New Roman" panose="02020603050405020304" pitchFamily="18" charset="0"/>
                <a:ea typeface="黑体" panose="02010609060101010101" pitchFamily="49" charset="-122"/>
              </a:rPr>
              <a:t>独立</a:t>
            </a:r>
            <a:r>
              <a:rPr lang="zh-CN" altLang="en-US" sz="2800" b="1">
                <a:latin typeface="Times New Roman" panose="02020603050405020304" pitchFamily="18" charset="0"/>
                <a:ea typeface="黑体" panose="02010609060101010101" pitchFamily="49" charset="-122"/>
              </a:rPr>
              <a:t>的</a:t>
            </a:r>
            <a:r>
              <a:rPr lang="zh-CN" altLang="en-US" sz="2800" b="1">
                <a:solidFill>
                  <a:srgbClr val="0000FF"/>
                </a:solidFill>
                <a:latin typeface="Times New Roman" panose="02020603050405020304" pitchFamily="18" charset="0"/>
                <a:ea typeface="黑体" panose="02010609060101010101" pitchFamily="49" charset="-122"/>
              </a:rPr>
              <a:t>离域子系统</a:t>
            </a:r>
            <a:r>
              <a:rPr lang="zh-CN" altLang="en-US" sz="2800" b="1">
                <a:latin typeface="Times New Roman" panose="02020603050405020304" pitchFamily="18" charset="0"/>
                <a:ea typeface="黑体" panose="02010609060101010101" pitchFamily="49" charset="-122"/>
              </a:rPr>
              <a:t>（温度不太低，密度不太高，子的质量不太小，目的：使粒子广布于各能级）；适用于</a:t>
            </a:r>
            <a:r>
              <a:rPr lang="zh-CN" altLang="en-US" sz="2800" b="1">
                <a:solidFill>
                  <a:srgbClr val="FF0000"/>
                </a:solidFill>
                <a:latin typeface="Times New Roman" panose="02020603050405020304" pitchFamily="18" charset="0"/>
                <a:ea typeface="黑体" panose="02010609060101010101" pitchFamily="49" charset="-122"/>
              </a:rPr>
              <a:t>任何形式的能量</a:t>
            </a:r>
            <a:r>
              <a:rPr lang="zh-CN" altLang="en-US" sz="2800" b="1">
                <a:latin typeface="Times New Roman" panose="02020603050405020304" pitchFamily="18" charset="0"/>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9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130049">
            <a:extLst>
              <a:ext uri="{FF2B5EF4-FFF2-40B4-BE49-F238E27FC236}">
                <a16:creationId xmlns:a16="http://schemas.microsoft.com/office/drawing/2014/main" id="{E5CFB0CC-C0B7-430A-B65D-92365D65FDFA}"/>
              </a:ext>
            </a:extLst>
          </p:cNvPr>
          <p:cNvSpPr>
            <a:spLocks noChangeArrowheads="1"/>
          </p:cNvSpPr>
          <p:nvPr/>
        </p:nvSpPr>
        <p:spPr bwMode="auto">
          <a:xfrm>
            <a:off x="395288" y="620713"/>
            <a:ext cx="8280400" cy="5262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6. </a:t>
            </a:r>
            <a:r>
              <a:rPr lang="zh-CN" altLang="en-US" sz="2800" b="1">
                <a:solidFill>
                  <a:srgbClr val="000000"/>
                </a:solidFill>
                <a:latin typeface="Times New Roman" panose="02020603050405020304" pitchFamily="18" charset="0"/>
                <a:ea typeface="黑体" panose="02010609060101010101" pitchFamily="49" charset="-122"/>
              </a:rPr>
              <a:t>试写出子配分函数的析因子性质及各配分函数的表达式。</a:t>
            </a:r>
          </a:p>
          <a:p>
            <a:pPr algn="just">
              <a:lnSpc>
                <a:spcPct val="125000"/>
              </a:lnSpc>
              <a:spcBef>
                <a:spcPct val="0"/>
              </a:spcBef>
              <a:buFontTx/>
              <a:buNone/>
            </a:pPr>
            <a:endParaRPr lang="zh-CN" altLang="en-US" sz="2800" b="1">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7.  </a:t>
            </a:r>
            <a:r>
              <a:rPr lang="zh-CN" altLang="en-US" sz="2800" b="1">
                <a:solidFill>
                  <a:srgbClr val="000000"/>
                </a:solidFill>
                <a:latin typeface="Times New Roman" panose="02020603050405020304" pitchFamily="18" charset="0"/>
                <a:ea typeface="黑体" panose="02010609060101010101" pitchFamily="49" charset="-122"/>
              </a:rPr>
              <a:t>写出子配分函数的三种不同形式的表达式。</a:t>
            </a:r>
          </a:p>
          <a:p>
            <a:pPr algn="just">
              <a:lnSpc>
                <a:spcPct val="125000"/>
              </a:lnSpc>
              <a:spcBef>
                <a:spcPct val="0"/>
              </a:spcBef>
              <a:buFontTx/>
              <a:buNone/>
            </a:pPr>
            <a:endParaRPr lang="zh-CN" altLang="en-US" sz="2800" b="1">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endParaRPr lang="zh-CN" altLang="en-US" sz="2800" b="1">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endParaRPr lang="zh-CN" altLang="en-US" sz="2800" b="1">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endParaRPr lang="en-US" altLang="zh-CN" sz="2800" b="1" baseline="-30000">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endParaRPr lang="en-US" altLang="zh-CN" sz="2800" b="1" baseline="-30000">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endParaRPr lang="en-US" altLang="zh-CN" sz="2800" b="1" baseline="-30000">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endParaRPr lang="en-US" altLang="zh-CN" sz="2800" b="1" baseline="-30000">
              <a:solidFill>
                <a:srgbClr val="000000"/>
              </a:solidFill>
              <a:latin typeface="Times New Roman" panose="02020603050405020304" pitchFamily="18" charset="0"/>
              <a:ea typeface="黑体" panose="02010609060101010101" pitchFamily="49" charset="-122"/>
            </a:endParaRPr>
          </a:p>
        </p:txBody>
      </p:sp>
      <p:graphicFrame>
        <p:nvGraphicFramePr>
          <p:cNvPr id="130051" name="对象 130050">
            <a:extLst>
              <a:ext uri="{FF2B5EF4-FFF2-40B4-BE49-F238E27FC236}">
                <a16:creationId xmlns:a16="http://schemas.microsoft.com/office/drawing/2014/main" id="{C430C0D4-D96D-4A27-85CA-B7912D03104C}"/>
              </a:ext>
            </a:extLst>
          </p:cNvPr>
          <p:cNvGraphicFramePr>
            <a:graphicFrameLocks noChangeAspect="1"/>
          </p:cNvGraphicFramePr>
          <p:nvPr/>
        </p:nvGraphicFramePr>
        <p:xfrm>
          <a:off x="2771775" y="1341438"/>
          <a:ext cx="2997200" cy="711200"/>
        </p:xfrm>
        <a:graphic>
          <a:graphicData uri="http://schemas.openxmlformats.org/presentationml/2006/ole">
            <mc:AlternateContent xmlns:mc="http://schemas.openxmlformats.org/markup-compatibility/2006">
              <mc:Choice xmlns:v="urn:schemas-microsoft-com:vml" Requires="v">
                <p:oleObj spid="_x0000_s75790" r:id="rId3" imgW="960228" imgH="221001" progId="">
                  <p:embed/>
                </p:oleObj>
              </mc:Choice>
              <mc:Fallback>
                <p:oleObj r:id="rId3" imgW="960228" imgH="221001" progId="">
                  <p:embed/>
                  <p:pic>
                    <p:nvPicPr>
                      <p:cNvPr id="130051" name="对象 130050">
                        <a:extLst>
                          <a:ext uri="{FF2B5EF4-FFF2-40B4-BE49-F238E27FC236}">
                            <a16:creationId xmlns:a16="http://schemas.microsoft.com/office/drawing/2014/main" id="{C430C0D4-D96D-4A27-85CA-B7912D031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341438"/>
                        <a:ext cx="29972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2" name="对象 130051">
            <a:extLst>
              <a:ext uri="{FF2B5EF4-FFF2-40B4-BE49-F238E27FC236}">
                <a16:creationId xmlns:a16="http://schemas.microsoft.com/office/drawing/2014/main" id="{95A092EB-2181-43D0-8ECE-75B9DC448459}"/>
              </a:ext>
            </a:extLst>
          </p:cNvPr>
          <p:cNvGraphicFramePr>
            <a:graphicFrameLocks noChangeAspect="1"/>
          </p:cNvGraphicFramePr>
          <p:nvPr/>
        </p:nvGraphicFramePr>
        <p:xfrm>
          <a:off x="1619250" y="2925763"/>
          <a:ext cx="5494338" cy="801687"/>
        </p:xfrm>
        <a:graphic>
          <a:graphicData uri="http://schemas.openxmlformats.org/presentationml/2006/ole">
            <mc:AlternateContent xmlns:mc="http://schemas.openxmlformats.org/markup-compatibility/2006">
              <mc:Choice xmlns:v="urn:schemas-microsoft-com:vml" Requires="v">
                <p:oleObj spid="_x0000_s75791" r:id="rId5" imgW="1912684" imgH="274413" progId="">
                  <p:embed/>
                </p:oleObj>
              </mc:Choice>
              <mc:Fallback>
                <p:oleObj r:id="rId5" imgW="1912684" imgH="274413" progId="">
                  <p:embed/>
                  <p:pic>
                    <p:nvPicPr>
                      <p:cNvPr id="130052" name="对象 130051">
                        <a:extLst>
                          <a:ext uri="{FF2B5EF4-FFF2-40B4-BE49-F238E27FC236}">
                            <a16:creationId xmlns:a16="http://schemas.microsoft.com/office/drawing/2014/main" id="{95A092EB-2181-43D0-8ECE-75B9DC4484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925763"/>
                        <a:ext cx="5494338"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3" name="对象 130052">
            <a:extLst>
              <a:ext uri="{FF2B5EF4-FFF2-40B4-BE49-F238E27FC236}">
                <a16:creationId xmlns:a16="http://schemas.microsoft.com/office/drawing/2014/main" id="{DD926573-A557-4677-9A44-BF40DF10C84F}"/>
              </a:ext>
            </a:extLst>
          </p:cNvPr>
          <p:cNvGraphicFramePr>
            <a:graphicFrameLocks noChangeAspect="1"/>
          </p:cNvGraphicFramePr>
          <p:nvPr/>
        </p:nvGraphicFramePr>
        <p:xfrm>
          <a:off x="1979613" y="3717925"/>
          <a:ext cx="2159000" cy="765175"/>
        </p:xfrm>
        <a:graphic>
          <a:graphicData uri="http://schemas.openxmlformats.org/presentationml/2006/ole">
            <mc:AlternateContent xmlns:mc="http://schemas.openxmlformats.org/markup-compatibility/2006">
              <mc:Choice xmlns:v="urn:schemas-microsoft-com:vml" Requires="v">
                <p:oleObj spid="_x0000_s75792" r:id="rId7" imgW="739168" imgH="259059" progId="">
                  <p:embed/>
                </p:oleObj>
              </mc:Choice>
              <mc:Fallback>
                <p:oleObj r:id="rId7" imgW="739168" imgH="259059" progId="">
                  <p:embed/>
                  <p:pic>
                    <p:nvPicPr>
                      <p:cNvPr id="130053" name="对象 130052">
                        <a:extLst>
                          <a:ext uri="{FF2B5EF4-FFF2-40B4-BE49-F238E27FC236}">
                            <a16:creationId xmlns:a16="http://schemas.microsoft.com/office/drawing/2014/main" id="{DD926573-A557-4677-9A44-BF40DF10C8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717925"/>
                        <a:ext cx="2159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0054" name="对象 130053">
            <a:extLst>
              <a:ext uri="{FF2B5EF4-FFF2-40B4-BE49-F238E27FC236}">
                <a16:creationId xmlns:a16="http://schemas.microsoft.com/office/drawing/2014/main" id="{291C6085-4537-48C7-817A-1727F5FC1845}"/>
              </a:ext>
            </a:extLst>
          </p:cNvPr>
          <p:cNvGraphicFramePr>
            <a:graphicFrameLocks noChangeAspect="1"/>
          </p:cNvGraphicFramePr>
          <p:nvPr/>
        </p:nvGraphicFramePr>
        <p:xfrm>
          <a:off x="1693863" y="4656138"/>
          <a:ext cx="3805237" cy="792162"/>
        </p:xfrm>
        <a:graphic>
          <a:graphicData uri="http://schemas.openxmlformats.org/presentationml/2006/ole">
            <mc:AlternateContent xmlns:mc="http://schemas.openxmlformats.org/markup-compatibility/2006">
              <mc:Choice xmlns:v="urn:schemas-microsoft-com:vml" Requires="v">
                <p:oleObj spid="_x0000_s75793" r:id="rId9" imgW="1325926" imgH="274413" progId="">
                  <p:embed/>
                </p:oleObj>
              </mc:Choice>
              <mc:Fallback>
                <p:oleObj r:id="rId9" imgW="1325926" imgH="274413" progId="">
                  <p:embed/>
                  <p:pic>
                    <p:nvPicPr>
                      <p:cNvPr id="130054" name="对象 130053">
                        <a:extLst>
                          <a:ext uri="{FF2B5EF4-FFF2-40B4-BE49-F238E27FC236}">
                            <a16:creationId xmlns:a16="http://schemas.microsoft.com/office/drawing/2014/main" id="{291C6085-4537-48C7-817A-1727F5FC18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3863" y="4656138"/>
                        <a:ext cx="38052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0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131073">
            <a:extLst>
              <a:ext uri="{FF2B5EF4-FFF2-40B4-BE49-F238E27FC236}">
                <a16:creationId xmlns:a16="http://schemas.microsoft.com/office/drawing/2014/main" id="{C77574D6-B99F-4585-BD38-D57DFE64D490}"/>
              </a:ext>
            </a:extLst>
          </p:cNvPr>
          <p:cNvSpPr txBox="1">
            <a:spLocks noChangeArrowheads="1"/>
          </p:cNvSpPr>
          <p:nvPr/>
        </p:nvSpPr>
        <p:spPr bwMode="auto">
          <a:xfrm>
            <a:off x="144463" y="2997200"/>
            <a:ext cx="8964612" cy="1706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9.  N</a:t>
            </a:r>
            <a:r>
              <a:rPr lang="en-US" altLang="zh-CN" sz="2800" b="1" baseline="-30000">
                <a:solidFill>
                  <a:srgbClr val="000000"/>
                </a:solidFill>
                <a:latin typeface="Times New Roman" panose="02020603050405020304" pitchFamily="18" charset="0"/>
                <a:ea typeface="黑体" panose="02010609060101010101" pitchFamily="49" charset="-122"/>
              </a:rPr>
              <a:t>2</a:t>
            </a:r>
            <a:r>
              <a:rPr lang="en-US" altLang="zh-CN" sz="2800" b="1">
                <a:solidFill>
                  <a:srgbClr val="000000"/>
                </a:solidFill>
                <a:latin typeface="Times New Roman" panose="02020603050405020304" pitchFamily="18" charset="0"/>
                <a:ea typeface="黑体" panose="02010609060101010101" pitchFamily="49" charset="-122"/>
              </a:rPr>
              <a:t>O</a:t>
            </a:r>
            <a:r>
              <a:rPr lang="zh-CN" altLang="en-US" sz="2800" b="1">
                <a:solidFill>
                  <a:srgbClr val="000000"/>
                </a:solidFill>
                <a:latin typeface="Times New Roman" panose="02020603050405020304" pitchFamily="18" charset="0"/>
                <a:ea typeface="黑体" panose="02010609060101010101" pitchFamily="49" charset="-122"/>
              </a:rPr>
              <a:t>气体分子为不对称线形结构</a:t>
            </a:r>
            <a:r>
              <a:rPr lang="en-US" altLang="zh-CN" sz="2800" b="1">
                <a:solidFill>
                  <a:srgbClr val="000000"/>
                </a:solidFill>
                <a:latin typeface="Times New Roman" panose="02020603050405020304" pitchFamily="18" charset="0"/>
                <a:ea typeface="黑体" panose="02010609060101010101" pitchFamily="49" charset="-122"/>
              </a:rPr>
              <a:t>N≡N</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O</a:t>
            </a:r>
            <a:r>
              <a:rPr lang="zh-CN" altLang="en-US" sz="2800" b="1">
                <a:solidFill>
                  <a:srgbClr val="000000"/>
                </a:solidFill>
                <a:latin typeface="Times New Roman" panose="02020603050405020304" pitchFamily="18" charset="0"/>
                <a:ea typeface="黑体" panose="02010609060101010101" pitchFamily="49" charset="-122"/>
              </a:rPr>
              <a:t>，按照玻尔兹曼关系式，可以得到它的残余位形熵为</a:t>
            </a:r>
            <a:endParaRPr lang="zh-CN" altLang="en-US" sz="2800" b="1" u="sng">
              <a:solidFill>
                <a:srgbClr val="000000"/>
              </a:solidFill>
              <a:latin typeface="Times New Roman" panose="02020603050405020304" pitchFamily="18" charset="0"/>
              <a:ea typeface="黑体" panose="02010609060101010101" pitchFamily="49" charset="-122"/>
            </a:endParaRPr>
          </a:p>
          <a:p>
            <a:pPr algn="just">
              <a:lnSpc>
                <a:spcPct val="125000"/>
              </a:lnSpc>
              <a:spcBef>
                <a:spcPct val="0"/>
              </a:spcBef>
              <a:buFontTx/>
              <a:buNone/>
            </a:pPr>
            <a:r>
              <a:rPr lang="zh-CN" altLang="en-US" sz="2800" b="1" u="sng">
                <a:solidFill>
                  <a:srgbClr val="000000"/>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黑体" panose="02010609060101010101" pitchFamily="49" charset="-122"/>
              </a:rPr>
              <a:t>。</a:t>
            </a:r>
          </a:p>
        </p:txBody>
      </p:sp>
      <p:sp>
        <p:nvSpPr>
          <p:cNvPr id="63491" name="文本框 131074">
            <a:extLst>
              <a:ext uri="{FF2B5EF4-FFF2-40B4-BE49-F238E27FC236}">
                <a16:creationId xmlns:a16="http://schemas.microsoft.com/office/drawing/2014/main" id="{374AB2AC-BC1E-4CA7-AB78-4A32E2DE9653}"/>
              </a:ext>
            </a:extLst>
          </p:cNvPr>
          <p:cNvSpPr txBox="1">
            <a:spLocks noChangeArrowheads="1"/>
          </p:cNvSpPr>
          <p:nvPr/>
        </p:nvSpPr>
        <p:spPr bwMode="auto">
          <a:xfrm>
            <a:off x="6877050" y="765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400" b="1"/>
          </a:p>
        </p:txBody>
      </p:sp>
      <p:graphicFrame>
        <p:nvGraphicFramePr>
          <p:cNvPr id="131076" name="对象 131075">
            <a:extLst>
              <a:ext uri="{FF2B5EF4-FFF2-40B4-BE49-F238E27FC236}">
                <a16:creationId xmlns:a16="http://schemas.microsoft.com/office/drawing/2014/main" id="{FE7D42AB-422C-46CF-B179-5CF5C3A57D1B}"/>
              </a:ext>
            </a:extLst>
          </p:cNvPr>
          <p:cNvGraphicFramePr>
            <a:graphicFrameLocks noChangeAspect="1"/>
          </p:cNvGraphicFramePr>
          <p:nvPr/>
        </p:nvGraphicFramePr>
        <p:xfrm>
          <a:off x="422275" y="4092575"/>
          <a:ext cx="4365625" cy="539750"/>
        </p:xfrm>
        <a:graphic>
          <a:graphicData uri="http://schemas.openxmlformats.org/presentationml/2006/ole">
            <mc:AlternateContent xmlns:mc="http://schemas.openxmlformats.org/markup-compatibility/2006">
              <mc:Choice xmlns:v="urn:schemas-microsoft-com:vml" Requires="v">
                <p:oleObj spid="_x0000_s76805" r:id="rId3" imgW="1649568" imgH="203024" progId="">
                  <p:embed/>
                </p:oleObj>
              </mc:Choice>
              <mc:Fallback>
                <p:oleObj r:id="rId3" imgW="1649568" imgH="203024" progId="">
                  <p:embed/>
                  <p:pic>
                    <p:nvPicPr>
                      <p:cNvPr id="131076" name="对象 131075">
                        <a:extLst>
                          <a:ext uri="{FF2B5EF4-FFF2-40B4-BE49-F238E27FC236}">
                            <a16:creationId xmlns:a16="http://schemas.microsoft.com/office/drawing/2014/main" id="{FE7D42AB-422C-46CF-B179-5CF5C3A57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 y="4092575"/>
                        <a:ext cx="43656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3" name="文本框 131076">
            <a:extLst>
              <a:ext uri="{FF2B5EF4-FFF2-40B4-BE49-F238E27FC236}">
                <a16:creationId xmlns:a16="http://schemas.microsoft.com/office/drawing/2014/main" id="{8D92A4E3-ADFC-46CC-9523-DC75BEC94795}"/>
              </a:ext>
            </a:extLst>
          </p:cNvPr>
          <p:cNvSpPr txBox="1">
            <a:spLocks noChangeArrowheads="1"/>
          </p:cNvSpPr>
          <p:nvPr/>
        </p:nvSpPr>
        <p:spPr bwMode="auto">
          <a:xfrm>
            <a:off x="107950" y="765175"/>
            <a:ext cx="8893175" cy="1706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8. </a:t>
            </a:r>
            <a:r>
              <a:rPr lang="zh-CN" altLang="en-US" sz="2800" b="1">
                <a:solidFill>
                  <a:srgbClr val="000000"/>
                </a:solidFill>
                <a:latin typeface="Times New Roman" panose="02020603050405020304" pitchFamily="18" charset="0"/>
                <a:ea typeface="黑体" panose="02010609060101010101" pitchFamily="49" charset="-122"/>
              </a:rPr>
              <a:t>能量</a:t>
            </a:r>
            <a:r>
              <a:rPr lang="en-US" altLang="zh-CN" sz="2800" b="1" i="1">
                <a:solidFill>
                  <a:srgbClr val="000000"/>
                </a:solidFill>
                <a:latin typeface="Times New Roman" panose="02020603050405020304" pitchFamily="18" charset="0"/>
                <a:ea typeface="黑体" panose="02010609060101010101" pitchFamily="49" charset="-122"/>
              </a:rPr>
              <a:t>E</a:t>
            </a:r>
            <a:r>
              <a:rPr lang="zh-CN" altLang="en-US" sz="2800" b="1">
                <a:solidFill>
                  <a:srgbClr val="000000"/>
                </a:solidFill>
                <a:latin typeface="Times New Roman" panose="02020603050405020304" pitchFamily="18" charset="0"/>
                <a:ea typeface="黑体" panose="02010609060101010101" pitchFamily="49" charset="-122"/>
              </a:rPr>
              <a:t>、压力</a:t>
            </a:r>
            <a:r>
              <a:rPr lang="en-US" altLang="zh-CN" sz="2800" b="1" i="1">
                <a:solidFill>
                  <a:srgbClr val="000000"/>
                </a:solidFill>
                <a:latin typeface="Times New Roman" panose="02020603050405020304" pitchFamily="18" charset="0"/>
                <a:ea typeface="黑体" panose="02010609060101010101" pitchFamily="49" charset="-122"/>
              </a:rPr>
              <a:t>p</a:t>
            </a:r>
            <a:r>
              <a:rPr lang="zh-CN" altLang="en-US" sz="2800" b="1">
                <a:solidFill>
                  <a:srgbClr val="000000"/>
                </a:solidFill>
                <a:latin typeface="Times New Roman" panose="02020603050405020304" pitchFamily="18" charset="0"/>
                <a:ea typeface="黑体" panose="02010609060101010101" pitchFamily="49" charset="-122"/>
              </a:rPr>
              <a:t>及密度</a:t>
            </a:r>
            <a:r>
              <a:rPr lang="en-US" altLang="zh-CN" sz="2800" b="1" i="1">
                <a:solidFill>
                  <a:srgbClr val="000000"/>
                </a:solidFill>
                <a:latin typeface="Times New Roman" panose="02020603050405020304" pitchFamily="18" charset="0"/>
                <a:ea typeface="黑体" panose="02010609060101010101" pitchFamily="49" charset="-122"/>
              </a:rPr>
              <a:t>ρ</a:t>
            </a:r>
            <a:r>
              <a:rPr lang="zh-CN" altLang="en-US" sz="2800" b="1">
                <a:solidFill>
                  <a:srgbClr val="000000"/>
                </a:solidFill>
                <a:latin typeface="Times New Roman" panose="02020603050405020304" pitchFamily="18" charset="0"/>
                <a:ea typeface="黑体" panose="02010609060101010101" pitchFamily="49" charset="-122"/>
              </a:rPr>
              <a:t>都是宏观力学量，它们分别是系统各微观状态相应微观量的统计平均值，对不对？</a:t>
            </a:r>
          </a:p>
          <a:p>
            <a:pPr algn="just">
              <a:lnSpc>
                <a:spcPct val="125000"/>
              </a:lnSpc>
              <a:spcBef>
                <a:spcPct val="0"/>
              </a:spcBef>
              <a:buFontTx/>
              <a:buNone/>
            </a:pPr>
            <a:r>
              <a:rPr lang="zh-CN" altLang="en-US" sz="2800" b="1" u="sng">
                <a:solidFill>
                  <a:srgbClr val="000000"/>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黑体" panose="02010609060101010101" pitchFamily="49" charset="-122"/>
              </a:rPr>
              <a:t>。</a:t>
            </a:r>
            <a:endParaRPr lang="zh-CN" altLang="en-US" sz="1400">
              <a:ea typeface="黑体" panose="02010609060101010101" pitchFamily="49" charset="-122"/>
            </a:endParaRPr>
          </a:p>
        </p:txBody>
      </p:sp>
      <p:sp>
        <p:nvSpPr>
          <p:cNvPr id="131078" name="文本框 131077">
            <a:extLst>
              <a:ext uri="{FF2B5EF4-FFF2-40B4-BE49-F238E27FC236}">
                <a16:creationId xmlns:a16="http://schemas.microsoft.com/office/drawing/2014/main" id="{075FA6ED-2722-452D-9529-77569D700CF6}"/>
              </a:ext>
            </a:extLst>
          </p:cNvPr>
          <p:cNvSpPr txBox="1">
            <a:spLocks noChangeArrowheads="1"/>
          </p:cNvSpPr>
          <p:nvPr/>
        </p:nvSpPr>
        <p:spPr bwMode="auto">
          <a:xfrm>
            <a:off x="539750" y="1830388"/>
            <a:ext cx="151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ea typeface="黑体" panose="02010609060101010101" pitchFamily="49" charset="-122"/>
              </a:rPr>
              <a:t>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文本框 132097">
            <a:extLst>
              <a:ext uri="{FF2B5EF4-FFF2-40B4-BE49-F238E27FC236}">
                <a16:creationId xmlns:a16="http://schemas.microsoft.com/office/drawing/2014/main" id="{CD6EAA86-397A-4556-9404-64D79898E7A0}"/>
              </a:ext>
            </a:extLst>
          </p:cNvPr>
          <p:cNvSpPr txBox="1">
            <a:spLocks noChangeArrowheads="1"/>
          </p:cNvSpPr>
          <p:nvPr/>
        </p:nvSpPr>
        <p:spPr bwMode="auto">
          <a:xfrm>
            <a:off x="0" y="260350"/>
            <a:ext cx="9144000" cy="4100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10. </a:t>
            </a:r>
            <a:r>
              <a:rPr lang="zh-CN" altLang="en-US" sz="2800" b="1">
                <a:solidFill>
                  <a:srgbClr val="000000"/>
                </a:solidFill>
                <a:latin typeface="Times New Roman" panose="02020603050405020304" pitchFamily="18" charset="0"/>
                <a:ea typeface="黑体" panose="02010609060101010101" pitchFamily="49" charset="-122"/>
              </a:rPr>
              <a:t>同样温度下，</a:t>
            </a:r>
            <a:r>
              <a:rPr lang="en-US" altLang="zh-CN" sz="2800" b="1">
                <a:solidFill>
                  <a:srgbClr val="000000"/>
                </a:solidFill>
                <a:latin typeface="Times New Roman" panose="02020603050405020304" pitchFamily="18" charset="0"/>
                <a:ea typeface="黑体" panose="02010609060101010101" pitchFamily="49" charset="-122"/>
              </a:rPr>
              <a:t>N</a:t>
            </a:r>
            <a:r>
              <a:rPr lang="en-US" altLang="zh-CN" sz="2800" b="1" baseline="-30000">
                <a:solidFill>
                  <a:srgbClr val="000000"/>
                </a:solidFill>
                <a:latin typeface="Times New Roman" panose="02020603050405020304" pitchFamily="18" charset="0"/>
                <a:ea typeface="黑体" panose="02010609060101010101" pitchFamily="49" charset="-122"/>
              </a:rPr>
              <a:t>2</a:t>
            </a:r>
            <a:r>
              <a:rPr lang="en-US" altLang="zh-CN" sz="2800" b="1">
                <a:solidFill>
                  <a:srgbClr val="000000"/>
                </a:solidFill>
                <a:latin typeface="Times New Roman" panose="02020603050405020304" pitchFamily="18" charset="0"/>
                <a:ea typeface="黑体" panose="02010609060101010101" pitchFamily="49" charset="-122"/>
              </a:rPr>
              <a:t>(g)</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HBr(g)</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CO(g)</a:t>
            </a:r>
            <a:r>
              <a:rPr lang="zh-CN" altLang="en-US" sz="2800" b="1">
                <a:solidFill>
                  <a:srgbClr val="000000"/>
                </a:solidFill>
                <a:latin typeface="Times New Roman" panose="02020603050405020304" pitchFamily="18" charset="0"/>
                <a:ea typeface="黑体" panose="02010609060101010101" pitchFamily="49" charset="-122"/>
              </a:rPr>
              <a:t>何种气体的标准摩尔平动熵最大？为什么？</a:t>
            </a:r>
            <a:r>
              <a:rPr lang="zh-CN" altLang="en-US" sz="2800" b="1" u="sng">
                <a:solidFill>
                  <a:srgbClr val="000000"/>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黑体" panose="02010609060101010101" pitchFamily="49" charset="-122"/>
              </a:rPr>
              <a:t>。</a:t>
            </a:r>
          </a:p>
          <a:p>
            <a:pPr algn="just">
              <a:lnSpc>
                <a:spcPct val="125000"/>
              </a:lnSpc>
              <a:spcBef>
                <a:spcPct val="0"/>
              </a:spcBef>
              <a:buFontTx/>
              <a:buNone/>
            </a:pPr>
            <a:r>
              <a:rPr lang="zh-CN" altLang="en-US" sz="2800" b="1">
                <a:solidFill>
                  <a:srgbClr val="000000"/>
                </a:solidFill>
                <a:latin typeface="Times New Roman" panose="02020603050405020304" pitchFamily="18" charset="0"/>
                <a:ea typeface="黑体" panose="02010609060101010101" pitchFamily="49" charset="-122"/>
              </a:rPr>
              <a:t>何种气体的标准摩尔转动熵最大？为什么？                     </a:t>
            </a:r>
          </a:p>
          <a:p>
            <a:pPr algn="just">
              <a:lnSpc>
                <a:spcPct val="125000"/>
              </a:lnSpc>
              <a:spcBef>
                <a:spcPct val="0"/>
              </a:spcBef>
              <a:spcAft>
                <a:spcPct val="50000"/>
              </a:spcAft>
              <a:buFontTx/>
              <a:buNone/>
            </a:pPr>
            <a:r>
              <a:rPr lang="zh-CN" altLang="en-US" sz="2800" b="1" u="sng">
                <a:solidFill>
                  <a:srgbClr val="000000"/>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黑体" panose="02010609060101010101" pitchFamily="49" charset="-122"/>
              </a:rPr>
              <a:t>。分别指出各气体分子的对称数</a:t>
            </a:r>
            <a:r>
              <a:rPr lang="zh-CN" altLang="en-US" sz="2800" b="1" u="sng">
                <a:solidFill>
                  <a:srgbClr val="000000"/>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黑体" panose="02010609060101010101" pitchFamily="49" charset="-122"/>
              </a:rPr>
              <a:t>。</a:t>
            </a:r>
          </a:p>
          <a:p>
            <a:pPr algn="just">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11. </a:t>
            </a:r>
            <a:r>
              <a:rPr lang="zh-CN" altLang="en-US" sz="2800" b="1">
                <a:solidFill>
                  <a:srgbClr val="000000"/>
                </a:solidFill>
                <a:latin typeface="Times New Roman" panose="02020603050405020304" pitchFamily="18" charset="0"/>
                <a:ea typeface="黑体" panose="02010609060101010101" pitchFamily="49" charset="-122"/>
              </a:rPr>
              <a:t>在一定温度下，将</a:t>
            </a:r>
            <a:r>
              <a:rPr lang="en-US" altLang="zh-CN" sz="2800" b="1">
                <a:solidFill>
                  <a:srgbClr val="000000"/>
                </a:solidFill>
                <a:latin typeface="Times New Roman" panose="02020603050405020304" pitchFamily="18" charset="0"/>
                <a:ea typeface="黑体" panose="02010609060101010101" pitchFamily="49" charset="-122"/>
              </a:rPr>
              <a:t>1mol</a:t>
            </a:r>
            <a:r>
              <a:rPr lang="zh-CN" altLang="en-US" sz="2800" b="1">
                <a:solidFill>
                  <a:srgbClr val="000000"/>
                </a:solidFill>
                <a:latin typeface="Times New Roman" panose="02020603050405020304" pitchFamily="18" charset="0"/>
                <a:ea typeface="黑体" panose="02010609060101010101" pitchFamily="49" charset="-122"/>
              </a:rPr>
              <a:t>理想气体压缩，则该系统拥有的微观状态数</a:t>
            </a:r>
            <a:r>
              <a:rPr lang="zh-CN" altLang="en-US" sz="2800" b="1" u="sng">
                <a:solidFill>
                  <a:srgbClr val="000000"/>
                </a:solidFill>
                <a:latin typeface="Times New Roman" panose="02020603050405020304" pitchFamily="18" charset="0"/>
                <a:ea typeface="黑体" panose="02010609060101010101" pitchFamily="49" charset="-122"/>
              </a:rPr>
              <a:t>        （</a:t>
            </a:r>
            <a:r>
              <a:rPr lang="en-US" altLang="zh-CN" sz="2800" b="1">
                <a:solidFill>
                  <a:srgbClr val="000000"/>
                </a:solidFill>
                <a:latin typeface="Times New Roman" panose="02020603050405020304" pitchFamily="18" charset="0"/>
                <a:ea typeface="黑体" panose="02010609060101010101" pitchFamily="49" charset="-122"/>
              </a:rPr>
              <a:t>A. </a:t>
            </a:r>
            <a:r>
              <a:rPr lang="zh-CN" altLang="en-US" sz="2800" b="1">
                <a:solidFill>
                  <a:srgbClr val="000000"/>
                </a:solidFill>
                <a:latin typeface="Times New Roman" panose="02020603050405020304" pitchFamily="18" charset="0"/>
                <a:ea typeface="黑体" panose="02010609060101010101" pitchFamily="49" charset="-122"/>
              </a:rPr>
              <a:t>不变；   </a:t>
            </a:r>
            <a:r>
              <a:rPr lang="en-US" altLang="zh-CN" sz="2800" b="1">
                <a:solidFill>
                  <a:srgbClr val="000000"/>
                </a:solidFill>
                <a:latin typeface="Times New Roman" panose="02020603050405020304" pitchFamily="18" charset="0"/>
                <a:ea typeface="黑体" panose="02010609060101010101" pitchFamily="49" charset="-122"/>
              </a:rPr>
              <a:t>B. </a:t>
            </a:r>
            <a:r>
              <a:rPr lang="zh-CN" altLang="en-US" sz="2800" b="1">
                <a:solidFill>
                  <a:srgbClr val="000000"/>
                </a:solidFill>
                <a:latin typeface="Times New Roman" panose="02020603050405020304" pitchFamily="18" charset="0"/>
                <a:ea typeface="黑体" panose="02010609060101010101" pitchFamily="49" charset="-122"/>
              </a:rPr>
              <a:t>减少；   </a:t>
            </a:r>
            <a:r>
              <a:rPr lang="en-US" altLang="zh-CN" sz="2800" b="1">
                <a:solidFill>
                  <a:srgbClr val="000000"/>
                </a:solidFill>
                <a:latin typeface="Times New Roman" panose="02020603050405020304" pitchFamily="18" charset="0"/>
                <a:ea typeface="黑体" panose="02010609060101010101" pitchFamily="49" charset="-122"/>
              </a:rPr>
              <a:t>C. </a:t>
            </a:r>
            <a:r>
              <a:rPr lang="zh-CN" altLang="en-US" sz="2800" b="1">
                <a:solidFill>
                  <a:srgbClr val="000000"/>
                </a:solidFill>
                <a:latin typeface="Times New Roman" panose="02020603050405020304" pitchFamily="18" charset="0"/>
                <a:ea typeface="黑体" panose="02010609060101010101" pitchFamily="49" charset="-122"/>
              </a:rPr>
              <a:t>增加）</a:t>
            </a:r>
          </a:p>
        </p:txBody>
      </p:sp>
      <p:sp>
        <p:nvSpPr>
          <p:cNvPr id="64515" name="文本框 132098">
            <a:extLst>
              <a:ext uri="{FF2B5EF4-FFF2-40B4-BE49-F238E27FC236}">
                <a16:creationId xmlns:a16="http://schemas.microsoft.com/office/drawing/2014/main" id="{728F5F14-2093-48E2-B515-08A6FC19E99D}"/>
              </a:ext>
            </a:extLst>
          </p:cNvPr>
          <p:cNvSpPr txBox="1">
            <a:spLocks noChangeArrowheads="1"/>
          </p:cNvSpPr>
          <p:nvPr/>
        </p:nvSpPr>
        <p:spPr bwMode="auto">
          <a:xfrm>
            <a:off x="6877050" y="-3143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400" b="1"/>
          </a:p>
        </p:txBody>
      </p:sp>
      <p:sp>
        <p:nvSpPr>
          <p:cNvPr id="132100" name="文本框 132099">
            <a:extLst>
              <a:ext uri="{FF2B5EF4-FFF2-40B4-BE49-F238E27FC236}">
                <a16:creationId xmlns:a16="http://schemas.microsoft.com/office/drawing/2014/main" id="{24DE79CD-FCCC-4564-9B19-85B3D7E0B5B6}"/>
              </a:ext>
            </a:extLst>
          </p:cNvPr>
          <p:cNvSpPr txBox="1">
            <a:spLocks noChangeArrowheads="1"/>
          </p:cNvSpPr>
          <p:nvPr/>
        </p:nvSpPr>
        <p:spPr bwMode="auto">
          <a:xfrm>
            <a:off x="4284663" y="836613"/>
            <a:ext cx="4859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solidFill>
                  <a:srgbClr val="0000FF"/>
                </a:solidFill>
                <a:latin typeface="Times New Roman" panose="02020603050405020304" pitchFamily="18" charset="0"/>
              </a:rPr>
              <a:t>HBr</a:t>
            </a:r>
            <a:r>
              <a:rPr lang="zh-CN" altLang="en-US" sz="2800" b="1">
                <a:solidFill>
                  <a:srgbClr val="0000FF"/>
                </a:solidFill>
                <a:latin typeface="Times New Roman" panose="02020603050405020304" pitchFamily="18" charset="0"/>
                <a:ea typeface="黑体" panose="02010609060101010101" pitchFamily="49" charset="-122"/>
              </a:rPr>
              <a:t>最大，因为分子量最大</a:t>
            </a:r>
          </a:p>
        </p:txBody>
      </p:sp>
      <p:sp>
        <p:nvSpPr>
          <p:cNvPr id="132101" name="文本框 132100">
            <a:extLst>
              <a:ext uri="{FF2B5EF4-FFF2-40B4-BE49-F238E27FC236}">
                <a16:creationId xmlns:a16="http://schemas.microsoft.com/office/drawing/2014/main" id="{3D56ACCB-401A-47C7-B591-D83C7AA53D0E}"/>
              </a:ext>
            </a:extLst>
          </p:cNvPr>
          <p:cNvSpPr txBox="1">
            <a:spLocks noChangeArrowheads="1"/>
          </p:cNvSpPr>
          <p:nvPr/>
        </p:nvSpPr>
        <p:spPr bwMode="auto">
          <a:xfrm>
            <a:off x="3421063" y="2492375"/>
            <a:ext cx="18716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solidFill>
                  <a:srgbClr val="0000FF"/>
                </a:solidFill>
                <a:latin typeface="Times New Roman" panose="02020603050405020304" pitchFamily="18" charset="0"/>
              </a:rPr>
              <a:t>2, 1, 1</a:t>
            </a:r>
          </a:p>
        </p:txBody>
      </p:sp>
      <p:sp>
        <p:nvSpPr>
          <p:cNvPr id="132102" name="文本框 132101">
            <a:extLst>
              <a:ext uri="{FF2B5EF4-FFF2-40B4-BE49-F238E27FC236}">
                <a16:creationId xmlns:a16="http://schemas.microsoft.com/office/drawing/2014/main" id="{8160F67C-F081-4E23-B90C-67D254314792}"/>
              </a:ext>
            </a:extLst>
          </p:cNvPr>
          <p:cNvSpPr txBox="1">
            <a:spLocks noChangeArrowheads="1"/>
          </p:cNvSpPr>
          <p:nvPr/>
        </p:nvSpPr>
        <p:spPr bwMode="auto">
          <a:xfrm>
            <a:off x="2484438" y="378936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solidFill>
                  <a:srgbClr val="0000FF"/>
                </a:solidFill>
                <a:latin typeface="Times New Roman" panose="02020603050405020304" pitchFamily="18" charset="0"/>
              </a:rPr>
              <a:t>B</a:t>
            </a:r>
          </a:p>
        </p:txBody>
      </p:sp>
      <p:grpSp>
        <p:nvGrpSpPr>
          <p:cNvPr id="132103" name="组合 132102">
            <a:extLst>
              <a:ext uri="{FF2B5EF4-FFF2-40B4-BE49-F238E27FC236}">
                <a16:creationId xmlns:a16="http://schemas.microsoft.com/office/drawing/2014/main" id="{EC6BEF72-BF1E-4A33-BF09-EA39C5646558}"/>
              </a:ext>
            </a:extLst>
          </p:cNvPr>
          <p:cNvGrpSpPr>
            <a:grpSpLocks/>
          </p:cNvGrpSpPr>
          <p:nvPr/>
        </p:nvGrpSpPr>
        <p:grpSpPr bwMode="auto">
          <a:xfrm>
            <a:off x="179388" y="1887538"/>
            <a:ext cx="6697662" cy="577850"/>
            <a:chOff x="0" y="0"/>
            <a:chExt cx="4219" cy="364"/>
          </a:xfrm>
        </p:grpSpPr>
        <p:sp>
          <p:nvSpPr>
            <p:cNvPr id="64525" name="文本框 132103">
              <a:extLst>
                <a:ext uri="{FF2B5EF4-FFF2-40B4-BE49-F238E27FC236}">
                  <a16:creationId xmlns:a16="http://schemas.microsoft.com/office/drawing/2014/main" id="{323232E6-747C-4C24-B434-688C98260A07}"/>
                </a:ext>
              </a:extLst>
            </p:cNvPr>
            <p:cNvSpPr txBox="1">
              <a:spLocks noChangeArrowheads="1"/>
            </p:cNvSpPr>
            <p:nvPr/>
          </p:nvSpPr>
          <p:spPr bwMode="auto">
            <a:xfrm>
              <a:off x="0" y="0"/>
              <a:ext cx="4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solidFill>
                    <a:srgbClr val="0000FF"/>
                  </a:solidFill>
                  <a:latin typeface="Times New Roman" panose="02020603050405020304" pitchFamily="18" charset="0"/>
                  <a:ea typeface="黑体" panose="02010609060101010101" pitchFamily="49" charset="-122"/>
                </a:rPr>
                <a:t>CO</a:t>
              </a:r>
              <a:r>
                <a:rPr lang="zh-CN" altLang="en-US" sz="2800" b="1">
                  <a:solidFill>
                    <a:srgbClr val="0000FF"/>
                  </a:solidFill>
                  <a:latin typeface="Times New Roman" panose="02020603050405020304" pitchFamily="18" charset="0"/>
                  <a:ea typeface="黑体" panose="02010609060101010101" pitchFamily="49" charset="-122"/>
                </a:rPr>
                <a:t>最大，因为</a:t>
              </a:r>
              <a:r>
                <a:rPr lang="en-US" altLang="zh-CN" sz="2800" b="1">
                  <a:solidFill>
                    <a:srgbClr val="0000FF"/>
                  </a:solidFill>
                  <a:latin typeface="Times New Roman" panose="02020603050405020304" pitchFamily="18" charset="0"/>
                  <a:ea typeface="黑体" panose="02010609060101010101" pitchFamily="49" charset="-122"/>
                </a:rPr>
                <a:t>CO</a:t>
              </a:r>
              <a:r>
                <a:rPr lang="zh-CN" altLang="en-US" sz="2800" b="1">
                  <a:solidFill>
                    <a:srgbClr val="0000FF"/>
                  </a:solidFill>
                  <a:latin typeface="Times New Roman" panose="02020603050405020304" pitchFamily="18" charset="0"/>
                  <a:ea typeface="黑体" panose="02010609060101010101" pitchFamily="49" charset="-122"/>
                </a:rPr>
                <a:t>的</a:t>
              </a:r>
              <a:r>
                <a:rPr lang="en-US" altLang="zh-CN" sz="2800" b="1" i="1">
                  <a:solidFill>
                    <a:srgbClr val="0000FF"/>
                  </a:solidFill>
                  <a:latin typeface="Times New Roman" panose="02020603050405020304" pitchFamily="18" charset="0"/>
                  <a:ea typeface="黑体" panose="02010609060101010101" pitchFamily="49" charset="-122"/>
                </a:rPr>
                <a:t>σ</a:t>
              </a:r>
              <a:r>
                <a:rPr lang="zh-CN" altLang="en-US" sz="2800" b="1">
                  <a:solidFill>
                    <a:srgbClr val="0000FF"/>
                  </a:solidFill>
                  <a:latin typeface="Times New Roman" panose="02020603050405020304" pitchFamily="18" charset="0"/>
                  <a:ea typeface="黑体" panose="02010609060101010101" pitchFamily="49" charset="-122"/>
                </a:rPr>
                <a:t>和         均最小</a:t>
              </a:r>
            </a:p>
          </p:txBody>
        </p:sp>
        <p:graphicFrame>
          <p:nvGraphicFramePr>
            <p:cNvPr id="64526" name="对象 132104">
              <a:extLst>
                <a:ext uri="{FF2B5EF4-FFF2-40B4-BE49-F238E27FC236}">
                  <a16:creationId xmlns:a16="http://schemas.microsoft.com/office/drawing/2014/main" id="{0AE5D437-7428-4630-9675-65ED057EEA63}"/>
                </a:ext>
              </a:extLst>
            </p:cNvPr>
            <p:cNvGraphicFramePr>
              <a:graphicFrameLocks noChangeAspect="1"/>
            </p:cNvGraphicFramePr>
            <p:nvPr/>
          </p:nvGraphicFramePr>
          <p:xfrm>
            <a:off x="2541" y="1"/>
            <a:ext cx="320" cy="363"/>
          </p:xfrm>
          <a:graphic>
            <a:graphicData uri="http://schemas.openxmlformats.org/presentationml/2006/ole">
              <mc:AlternateContent xmlns:mc="http://schemas.openxmlformats.org/markup-compatibility/2006">
                <mc:Choice xmlns:v="urn:schemas-microsoft-com:vml" Requires="v">
                  <p:oleObj spid="_x0000_s77835" r:id="rId3" imgW="182849" imgH="205647" progId="">
                    <p:embed/>
                  </p:oleObj>
                </mc:Choice>
                <mc:Fallback>
                  <p:oleObj r:id="rId3" imgW="182849" imgH="205647" progId="">
                    <p:embed/>
                    <p:pic>
                      <p:nvPicPr>
                        <p:cNvPr id="64526" name="对象 132104">
                          <a:extLst>
                            <a:ext uri="{FF2B5EF4-FFF2-40B4-BE49-F238E27FC236}">
                              <a16:creationId xmlns:a16="http://schemas.microsoft.com/office/drawing/2014/main" id="{0AE5D437-7428-4630-9675-65ED057EE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 y="1"/>
                          <a:ext cx="32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64520" name="矩形 132105">
            <a:extLst>
              <a:ext uri="{FF2B5EF4-FFF2-40B4-BE49-F238E27FC236}">
                <a16:creationId xmlns:a16="http://schemas.microsoft.com/office/drawing/2014/main" id="{0B2AE073-498A-47A3-938E-3FEA9DEC7104}"/>
              </a:ext>
            </a:extLst>
          </p:cNvPr>
          <p:cNvSpPr>
            <a:spLocks noChangeArrowheads="1"/>
          </p:cNvSpPr>
          <p:nvPr/>
        </p:nvSpPr>
        <p:spPr bwMode="auto">
          <a:xfrm>
            <a:off x="0" y="4292600"/>
            <a:ext cx="9144000" cy="1168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en-US" altLang="zh-CN" sz="2800" b="1">
                <a:latin typeface="Times New Roman" panose="02020603050405020304" pitchFamily="18" charset="0"/>
                <a:ea typeface="黑体" panose="02010609060101010101" pitchFamily="49" charset="-122"/>
              </a:rPr>
              <a:t>12. </a:t>
            </a:r>
            <a:r>
              <a:rPr lang="zh-CN" altLang="en-US" sz="2800" b="1">
                <a:latin typeface="Times New Roman" panose="02020603050405020304" pitchFamily="18" charset="0"/>
                <a:ea typeface="黑体" panose="02010609060101010101" pitchFamily="49" charset="-122"/>
              </a:rPr>
              <a:t>已知</a:t>
            </a:r>
            <a:r>
              <a:rPr lang="en-US" altLang="zh-CN" sz="2800" b="1">
                <a:latin typeface="Times New Roman" panose="02020603050405020304" pitchFamily="18" charset="0"/>
                <a:ea typeface="黑体" panose="02010609060101010101" pitchFamily="49" charset="-122"/>
              </a:rPr>
              <a:t>O</a:t>
            </a:r>
            <a:r>
              <a:rPr lang="en-US" altLang="zh-CN" sz="2800" b="1" baseline="-25000">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的转动惯量 </a:t>
            </a:r>
            <a:r>
              <a:rPr lang="en-US" altLang="zh-CN" sz="2800" b="1" i="1">
                <a:latin typeface="Times New Roman" panose="02020603050405020304" pitchFamily="18" charset="0"/>
                <a:ea typeface="黑体" panose="02010609060101010101" pitchFamily="49" charset="-122"/>
              </a:rPr>
              <a:t>I</a:t>
            </a:r>
            <a:r>
              <a:rPr lang="en-US" altLang="zh-CN" sz="2800" b="1">
                <a:latin typeface="Times New Roman" panose="02020603050405020304" pitchFamily="18" charset="0"/>
                <a:ea typeface="黑体" panose="02010609060101010101" pitchFamily="49" charset="-122"/>
              </a:rPr>
              <a:t>=11.935×10</a:t>
            </a:r>
            <a:r>
              <a:rPr lang="en-US" altLang="zh-CN" sz="2800" b="1" baseline="30000">
                <a:latin typeface="Times New Roman" panose="02020603050405020304" pitchFamily="18" charset="0"/>
                <a:ea typeface="黑体" panose="02010609060101010101" pitchFamily="49" charset="-122"/>
              </a:rPr>
              <a:t>-46</a:t>
            </a:r>
            <a:r>
              <a:rPr lang="en-US" altLang="zh-CN" sz="2800" b="1">
                <a:latin typeface="Times New Roman" panose="02020603050405020304" pitchFamily="18" charset="0"/>
                <a:ea typeface="黑体" panose="02010609060101010101" pitchFamily="49" charset="-122"/>
              </a:rPr>
              <a:t>kg·m</a:t>
            </a:r>
            <a:r>
              <a:rPr lang="en-US" altLang="zh-CN" sz="2800" b="1" baseline="30000">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，若视</a:t>
            </a:r>
            <a:r>
              <a:rPr lang="en-US" altLang="zh-CN" sz="2800" b="1">
                <a:latin typeface="Times New Roman" panose="02020603050405020304" pitchFamily="18" charset="0"/>
                <a:ea typeface="黑体" panose="02010609060101010101" pitchFamily="49" charset="-122"/>
              </a:rPr>
              <a:t>O</a:t>
            </a:r>
            <a:r>
              <a:rPr lang="en-US" altLang="zh-CN" sz="2800" b="1" baseline="-25000">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为理想气体，求转动所产生的</a:t>
            </a:r>
            <a:r>
              <a:rPr lang="en-US" altLang="zh-CN" sz="2800" b="1">
                <a:latin typeface="Times New Roman" panose="02020603050405020304" pitchFamily="18" charset="0"/>
                <a:ea typeface="黑体" panose="02010609060101010101" pitchFamily="49" charset="-122"/>
              </a:rPr>
              <a:t>C</a:t>
            </a:r>
            <a:r>
              <a:rPr lang="en-US" altLang="zh-CN" sz="2800" b="1" i="1" baseline="-25000">
                <a:latin typeface="Times New Roman" panose="02020603050405020304" pitchFamily="18" charset="0"/>
                <a:ea typeface="黑体" panose="02010609060101010101" pitchFamily="49" charset="-122"/>
              </a:rPr>
              <a:t>V</a:t>
            </a:r>
            <a:r>
              <a:rPr lang="en-US" altLang="zh-CN" sz="2800" b="1" baseline="-25000">
                <a:latin typeface="Times New Roman" panose="02020603050405020304" pitchFamily="18" charset="0"/>
                <a:ea typeface="黑体" panose="02010609060101010101" pitchFamily="49" charset="-122"/>
              </a:rPr>
              <a:t>,m</a:t>
            </a:r>
            <a:r>
              <a:rPr lang="zh-CN" altLang="en-US" sz="2800" b="1">
                <a:latin typeface="Times New Roman" panose="02020603050405020304" pitchFamily="18" charset="0"/>
                <a:ea typeface="黑体" panose="02010609060101010101" pitchFamily="49" charset="-122"/>
              </a:rPr>
              <a:t>值 </a:t>
            </a:r>
            <a:r>
              <a:rPr lang="zh-CN" altLang="en-US" sz="2800" b="1" u="sng">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a:t>
            </a:r>
          </a:p>
        </p:txBody>
      </p:sp>
      <p:sp>
        <p:nvSpPr>
          <p:cNvPr id="132107" name="文本框 132106">
            <a:extLst>
              <a:ext uri="{FF2B5EF4-FFF2-40B4-BE49-F238E27FC236}">
                <a16:creationId xmlns:a16="http://schemas.microsoft.com/office/drawing/2014/main" id="{FD9BA3A6-FDC3-4C16-8481-213A431D3E30}"/>
              </a:ext>
            </a:extLst>
          </p:cNvPr>
          <p:cNvSpPr txBox="1">
            <a:spLocks noChangeArrowheads="1"/>
          </p:cNvSpPr>
          <p:nvPr/>
        </p:nvSpPr>
        <p:spPr bwMode="auto">
          <a:xfrm>
            <a:off x="5364163" y="4868863"/>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800" b="1" i="1">
                <a:latin typeface="Times New Roman" panose="02020603050405020304" pitchFamily="18" charset="0"/>
                <a:ea typeface="黑体" panose="02010609060101010101" pitchFamily="49" charset="-122"/>
              </a:rPr>
              <a:t>R</a:t>
            </a:r>
          </a:p>
        </p:txBody>
      </p:sp>
      <p:graphicFrame>
        <p:nvGraphicFramePr>
          <p:cNvPr id="132108" name="对象 132107">
            <a:extLst>
              <a:ext uri="{FF2B5EF4-FFF2-40B4-BE49-F238E27FC236}">
                <a16:creationId xmlns:a16="http://schemas.microsoft.com/office/drawing/2014/main" id="{C9E9BBD9-7D4B-4E06-B61D-F605630746C3}"/>
              </a:ext>
            </a:extLst>
          </p:cNvPr>
          <p:cNvGraphicFramePr>
            <a:graphicFrameLocks noChangeAspect="1"/>
          </p:cNvGraphicFramePr>
          <p:nvPr/>
        </p:nvGraphicFramePr>
        <p:xfrm>
          <a:off x="196850" y="5434013"/>
          <a:ext cx="2609850" cy="1079500"/>
        </p:xfrm>
        <a:graphic>
          <a:graphicData uri="http://schemas.openxmlformats.org/presentationml/2006/ole">
            <mc:AlternateContent xmlns:mc="http://schemas.openxmlformats.org/markup-compatibility/2006">
              <mc:Choice xmlns:v="urn:schemas-microsoft-com:vml" Requires="v">
                <p:oleObj spid="_x0000_s77836" r:id="rId5" imgW="1131282" imgH="470308" progId="">
                  <p:embed/>
                </p:oleObj>
              </mc:Choice>
              <mc:Fallback>
                <p:oleObj r:id="rId5" imgW="1131282" imgH="470308" progId="">
                  <p:embed/>
                  <p:pic>
                    <p:nvPicPr>
                      <p:cNvPr id="132108" name="对象 132107">
                        <a:extLst>
                          <a:ext uri="{FF2B5EF4-FFF2-40B4-BE49-F238E27FC236}">
                            <a16:creationId xmlns:a16="http://schemas.microsoft.com/office/drawing/2014/main" id="{C9E9BBD9-7D4B-4E06-B61D-F605630746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 y="5434013"/>
                        <a:ext cx="26098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2109" name="对象 132108">
            <a:extLst>
              <a:ext uri="{FF2B5EF4-FFF2-40B4-BE49-F238E27FC236}">
                <a16:creationId xmlns:a16="http://schemas.microsoft.com/office/drawing/2014/main" id="{2C2CFE74-28A6-4FE0-A418-7236D75647D6}"/>
              </a:ext>
            </a:extLst>
          </p:cNvPr>
          <p:cNvGraphicFramePr>
            <a:graphicFrameLocks noChangeAspect="1"/>
          </p:cNvGraphicFramePr>
          <p:nvPr/>
        </p:nvGraphicFramePr>
        <p:xfrm>
          <a:off x="2835275" y="5468938"/>
          <a:ext cx="3190875" cy="1009650"/>
        </p:xfrm>
        <a:graphic>
          <a:graphicData uri="http://schemas.openxmlformats.org/presentationml/2006/ole">
            <mc:AlternateContent xmlns:mc="http://schemas.openxmlformats.org/markup-compatibility/2006">
              <mc:Choice xmlns:v="urn:schemas-microsoft-com:vml" Requires="v">
                <p:oleObj spid="_x0000_s77837" r:id="rId7" imgW="1283257" imgH="406576" progId="">
                  <p:embed/>
                </p:oleObj>
              </mc:Choice>
              <mc:Fallback>
                <p:oleObj r:id="rId7" imgW="1283257" imgH="406576" progId="">
                  <p:embed/>
                  <p:pic>
                    <p:nvPicPr>
                      <p:cNvPr id="132109" name="对象 132108">
                        <a:extLst>
                          <a:ext uri="{FF2B5EF4-FFF2-40B4-BE49-F238E27FC236}">
                            <a16:creationId xmlns:a16="http://schemas.microsoft.com/office/drawing/2014/main" id="{2C2CFE74-28A6-4FE0-A418-7236D75647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275" y="5468938"/>
                        <a:ext cx="31908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2110" name="文本框 132109">
            <a:extLst>
              <a:ext uri="{FF2B5EF4-FFF2-40B4-BE49-F238E27FC236}">
                <a16:creationId xmlns:a16="http://schemas.microsoft.com/office/drawing/2014/main" id="{B7E1CA8C-68DF-4EEA-AEAD-5A11F7807DC3}"/>
              </a:ext>
            </a:extLst>
          </p:cNvPr>
          <p:cNvSpPr txBox="1">
            <a:spLocks noChangeArrowheads="1"/>
          </p:cNvSpPr>
          <p:nvPr/>
        </p:nvSpPr>
        <p:spPr bwMode="auto">
          <a:xfrm>
            <a:off x="6084888" y="5734050"/>
            <a:ext cx="3059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solidFill>
                  <a:srgbClr val="0000FF"/>
                </a:solidFill>
                <a:latin typeface="Times New Roman" panose="02020603050405020304" pitchFamily="18" charset="0"/>
                <a:ea typeface="黑体" panose="02010609060101010101" pitchFamily="49" charset="-122"/>
              </a:rPr>
              <a:t>（能量均分原理</a:t>
            </a:r>
            <a:r>
              <a:rPr lang="en-US" altLang="zh-CN" sz="2800" b="1">
                <a:solidFill>
                  <a:srgbClr val="0000FF"/>
                </a:solidFill>
                <a:latin typeface="Times New Roman" panose="02020603050405020304" pitchFamily="18"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1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21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1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21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1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21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2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P spid="132101" grpId="0"/>
      <p:bldP spid="132102" grpId="0"/>
      <p:bldP spid="132107" grpId="0"/>
      <p:bldP spid="1321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文本框 133121">
            <a:extLst>
              <a:ext uri="{FF2B5EF4-FFF2-40B4-BE49-F238E27FC236}">
                <a16:creationId xmlns:a16="http://schemas.microsoft.com/office/drawing/2014/main" id="{F4460902-3FBB-4137-80A3-B7F658B759C3}"/>
              </a:ext>
            </a:extLst>
          </p:cNvPr>
          <p:cNvSpPr txBox="1">
            <a:spLocks noChangeArrowheads="1"/>
          </p:cNvSpPr>
          <p:nvPr/>
        </p:nvSpPr>
        <p:spPr bwMode="auto">
          <a:xfrm>
            <a:off x="250825" y="549275"/>
            <a:ext cx="8496300"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13.  </a:t>
            </a:r>
            <a:r>
              <a:rPr lang="zh-CN" altLang="en-US" sz="2800" b="1">
                <a:solidFill>
                  <a:srgbClr val="000000"/>
                </a:solidFill>
                <a:latin typeface="Times New Roman" panose="02020603050405020304" pitchFamily="18" charset="0"/>
                <a:ea typeface="黑体" panose="02010609060101010101" pitchFamily="49" charset="-122"/>
              </a:rPr>
              <a:t>子配分函数受哪些因素的影响？</a:t>
            </a:r>
          </a:p>
        </p:txBody>
      </p:sp>
      <p:graphicFrame>
        <p:nvGraphicFramePr>
          <p:cNvPr id="133123" name="对象 133122">
            <a:extLst>
              <a:ext uri="{FF2B5EF4-FFF2-40B4-BE49-F238E27FC236}">
                <a16:creationId xmlns:a16="http://schemas.microsoft.com/office/drawing/2014/main" id="{477E88DC-2655-4833-BC4B-563E72A6CA32}"/>
              </a:ext>
            </a:extLst>
          </p:cNvPr>
          <p:cNvGraphicFramePr>
            <a:graphicFrameLocks noChangeAspect="1"/>
          </p:cNvGraphicFramePr>
          <p:nvPr/>
        </p:nvGraphicFramePr>
        <p:xfrm>
          <a:off x="468313" y="4365625"/>
          <a:ext cx="8280400" cy="1093788"/>
        </p:xfrm>
        <a:graphic>
          <a:graphicData uri="http://schemas.openxmlformats.org/presentationml/2006/ole">
            <mc:AlternateContent xmlns:mc="http://schemas.openxmlformats.org/markup-compatibility/2006">
              <mc:Choice xmlns:v="urn:schemas-microsoft-com:vml" Requires="v">
                <p:oleObj spid="_x0000_s78865" r:id="rId3" imgW="3287873" imgH="431613" progId="">
                  <p:embed/>
                </p:oleObj>
              </mc:Choice>
              <mc:Fallback>
                <p:oleObj r:id="rId3" imgW="3287873" imgH="431613" progId="">
                  <p:embed/>
                  <p:pic>
                    <p:nvPicPr>
                      <p:cNvPr id="133123" name="对象 133122">
                        <a:extLst>
                          <a:ext uri="{FF2B5EF4-FFF2-40B4-BE49-F238E27FC236}">
                            <a16:creationId xmlns:a16="http://schemas.microsoft.com/office/drawing/2014/main" id="{477E88DC-2655-4833-BC4B-563E72A6C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365625"/>
                        <a:ext cx="8280400" cy="1093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24" name="对象 133123">
            <a:extLst>
              <a:ext uri="{FF2B5EF4-FFF2-40B4-BE49-F238E27FC236}">
                <a16:creationId xmlns:a16="http://schemas.microsoft.com/office/drawing/2014/main" id="{3BE7A10B-C7F6-4A24-ABE5-70B8C4F765CC}"/>
              </a:ext>
            </a:extLst>
          </p:cNvPr>
          <p:cNvGraphicFramePr>
            <a:graphicFrameLocks noChangeAspect="1"/>
          </p:cNvGraphicFramePr>
          <p:nvPr/>
        </p:nvGraphicFramePr>
        <p:xfrm>
          <a:off x="966788" y="5445125"/>
          <a:ext cx="7777162" cy="1063625"/>
        </p:xfrm>
        <a:graphic>
          <a:graphicData uri="http://schemas.openxmlformats.org/presentationml/2006/ole">
            <mc:AlternateContent xmlns:mc="http://schemas.openxmlformats.org/markup-compatibility/2006">
              <mc:Choice xmlns:v="urn:schemas-microsoft-com:vml" Requires="v">
                <p:oleObj spid="_x0000_s78866" r:id="rId5" imgW="3110150" imgH="431613" progId="">
                  <p:embed/>
                </p:oleObj>
              </mc:Choice>
              <mc:Fallback>
                <p:oleObj r:id="rId5" imgW="3110150" imgH="431613" progId="">
                  <p:embed/>
                  <p:pic>
                    <p:nvPicPr>
                      <p:cNvPr id="133124" name="对象 133123">
                        <a:extLst>
                          <a:ext uri="{FF2B5EF4-FFF2-40B4-BE49-F238E27FC236}">
                            <a16:creationId xmlns:a16="http://schemas.microsoft.com/office/drawing/2014/main" id="{3BE7A10B-C7F6-4A24-ABE5-70B8C4F765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788" y="5445125"/>
                        <a:ext cx="7777162" cy="10636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3125" name="矩形 133124">
            <a:extLst>
              <a:ext uri="{FF2B5EF4-FFF2-40B4-BE49-F238E27FC236}">
                <a16:creationId xmlns:a16="http://schemas.microsoft.com/office/drawing/2014/main" id="{0E8AF34F-AFC8-482D-ACA8-DC2AFD3E202E}"/>
              </a:ext>
            </a:extLst>
          </p:cNvPr>
          <p:cNvSpPr>
            <a:spLocks noChangeArrowheads="1"/>
          </p:cNvSpPr>
          <p:nvPr/>
        </p:nvSpPr>
        <p:spPr bwMode="auto">
          <a:xfrm>
            <a:off x="971550" y="1268413"/>
            <a:ext cx="621030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solidFill>
                  <a:srgbClr val="0000FF"/>
                </a:solidFill>
                <a:latin typeface="Times New Roman" panose="02020603050405020304" pitchFamily="18" charset="0"/>
                <a:ea typeface="黑体" panose="02010609060101010101" pitchFamily="49" charset="-122"/>
              </a:rPr>
              <a:t>宏观性质：</a:t>
            </a:r>
            <a:r>
              <a:rPr lang="en-US" altLang="zh-CN" sz="2800" b="1" i="1">
                <a:solidFill>
                  <a:srgbClr val="0000FF"/>
                </a:solidFill>
                <a:latin typeface="Times New Roman" panose="02020603050405020304" pitchFamily="18" charset="0"/>
                <a:ea typeface="黑体" panose="02010609060101010101" pitchFamily="49" charset="-122"/>
              </a:rPr>
              <a:t>T</a:t>
            </a:r>
            <a:r>
              <a:rPr lang="zh-CN" altLang="en-US"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V</a:t>
            </a:r>
            <a:r>
              <a:rPr lang="zh-CN" altLang="en-US" sz="2800" b="1">
                <a:solidFill>
                  <a:srgbClr val="0000FF"/>
                </a:solidFill>
                <a:latin typeface="Times New Roman" panose="02020603050405020304" pitchFamily="18" charset="0"/>
                <a:ea typeface="黑体" panose="02010609060101010101" pitchFamily="49" charset="-122"/>
              </a:rPr>
              <a:t>；微观性质：</a:t>
            </a:r>
            <a:r>
              <a:rPr lang="en-US" altLang="zh-CN" sz="2800" b="1" i="1">
                <a:solidFill>
                  <a:srgbClr val="0000FF"/>
                </a:solidFill>
                <a:latin typeface="Times New Roman" panose="02020603050405020304" pitchFamily="18" charset="0"/>
                <a:ea typeface="黑体" panose="02010609060101010101" pitchFamily="49" charset="-122"/>
              </a:rPr>
              <a:t>m</a:t>
            </a:r>
            <a:r>
              <a:rPr lang="zh-CN" altLang="en-US"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I</a:t>
            </a:r>
            <a:r>
              <a:rPr lang="zh-CN" altLang="en-US" sz="2800" b="1">
                <a:solidFill>
                  <a:srgbClr val="0000FF"/>
                </a:solidFill>
                <a:latin typeface="Times New Roman" panose="02020603050405020304" pitchFamily="18" charset="0"/>
                <a:ea typeface="黑体" panose="02010609060101010101" pitchFamily="49" charset="-122"/>
              </a:rPr>
              <a:t>，</a:t>
            </a:r>
            <a:r>
              <a:rPr lang="en-US" altLang="zh-CN" sz="2800" b="1" i="1">
                <a:solidFill>
                  <a:srgbClr val="0000FF"/>
                </a:solidFill>
                <a:latin typeface="Times New Roman" panose="02020603050405020304" pitchFamily="18" charset="0"/>
                <a:ea typeface="黑体" panose="02010609060101010101" pitchFamily="49" charset="-122"/>
              </a:rPr>
              <a:t>v</a:t>
            </a:r>
          </a:p>
        </p:txBody>
      </p:sp>
      <p:sp>
        <p:nvSpPr>
          <p:cNvPr id="65542" name="矩形 133125">
            <a:extLst>
              <a:ext uri="{FF2B5EF4-FFF2-40B4-BE49-F238E27FC236}">
                <a16:creationId xmlns:a16="http://schemas.microsoft.com/office/drawing/2014/main" id="{28DA5D94-B135-4185-8028-35D9FF9AA6DB}"/>
              </a:ext>
            </a:extLst>
          </p:cNvPr>
          <p:cNvSpPr>
            <a:spLocks noChangeArrowheads="1"/>
          </p:cNvSpPr>
          <p:nvPr/>
        </p:nvSpPr>
        <p:spPr bwMode="auto">
          <a:xfrm>
            <a:off x="179388" y="2060575"/>
            <a:ext cx="8785225" cy="2244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ctr">
              <a:lnSpc>
                <a:spcPct val="125000"/>
              </a:lnSpc>
              <a:spcBef>
                <a:spcPct val="0"/>
              </a:spcBef>
              <a:buFontTx/>
              <a:buNone/>
            </a:pPr>
            <a:r>
              <a:rPr lang="en-US" altLang="zh-CN" sz="2800" b="1">
                <a:solidFill>
                  <a:srgbClr val="000000"/>
                </a:solidFill>
                <a:latin typeface="Times New Roman" panose="02020603050405020304" pitchFamily="18" charset="0"/>
                <a:ea typeface="黑体" panose="02010609060101010101" pitchFamily="49" charset="-122"/>
              </a:rPr>
              <a:t>14.  300K</a:t>
            </a:r>
            <a:r>
              <a:rPr lang="zh-CN" altLang="en-US" sz="2800" b="1">
                <a:solidFill>
                  <a:srgbClr val="000000"/>
                </a:solidFill>
                <a:latin typeface="Times New Roman" panose="02020603050405020304" pitchFamily="18" charset="0"/>
                <a:ea typeface="黑体" panose="02010609060101010101" pitchFamily="49" charset="-122"/>
              </a:rPr>
              <a:t>时有一理想气体系统，其分子可在能级间隔    </a:t>
            </a:r>
          </a:p>
          <a:p>
            <a:pPr algn="just" fontAlgn="ctr">
              <a:lnSpc>
                <a:spcPct val="125000"/>
              </a:lnSpc>
              <a:spcBef>
                <a:spcPct val="0"/>
              </a:spcBef>
              <a:buFontTx/>
              <a:buNone/>
            </a:pPr>
            <a:r>
              <a:rPr lang="zh-CN" altLang="en-US" sz="2800" b="1">
                <a:solidFill>
                  <a:srgbClr val="000000"/>
                </a:solidFill>
                <a:latin typeface="Times New Roman" panose="02020603050405020304" pitchFamily="18" charset="0"/>
                <a:ea typeface="黑体" panose="02010609060101010101" pitchFamily="49" charset="-122"/>
              </a:rPr>
              <a:t>                                         的两能级上分布，若能级简并度为              和                 ，试确定处在相邻两能级上的分子数之比 </a:t>
            </a:r>
            <a:r>
              <a:rPr lang="en-US" altLang="zh-CN" sz="2800" b="1" i="1">
                <a:solidFill>
                  <a:srgbClr val="000000"/>
                </a:solidFill>
                <a:latin typeface="Times New Roman" panose="02020603050405020304" pitchFamily="18" charset="0"/>
                <a:ea typeface="黑体" panose="02010609060101010101" pitchFamily="49" charset="-122"/>
              </a:rPr>
              <a:t>N</a:t>
            </a:r>
            <a:r>
              <a:rPr lang="en-US" altLang="zh-CN" sz="2800" b="1" baseline="-30000">
                <a:solidFill>
                  <a:srgbClr val="000000"/>
                </a:solidFill>
                <a:latin typeface="Times New Roman" panose="02020603050405020304" pitchFamily="18" charset="0"/>
                <a:ea typeface="黑体" panose="02010609060101010101" pitchFamily="49" charset="-122"/>
              </a:rPr>
              <a:t>2</a:t>
            </a:r>
            <a:r>
              <a:rPr lang="en-US" altLang="zh-CN" sz="2800" b="1">
                <a:solidFill>
                  <a:srgbClr val="000000"/>
                </a:solidFill>
                <a:latin typeface="Times New Roman" panose="02020603050405020304" pitchFamily="18" charset="0"/>
                <a:ea typeface="黑体" panose="02010609060101010101" pitchFamily="49" charset="-122"/>
              </a:rPr>
              <a:t>/</a:t>
            </a:r>
            <a:r>
              <a:rPr lang="en-US" altLang="zh-CN" sz="2800" b="1" i="1">
                <a:solidFill>
                  <a:srgbClr val="000000"/>
                </a:solidFill>
                <a:latin typeface="Times New Roman" panose="02020603050405020304" pitchFamily="18" charset="0"/>
                <a:ea typeface="黑体" panose="02010609060101010101" pitchFamily="49" charset="-122"/>
              </a:rPr>
              <a:t>N</a:t>
            </a:r>
            <a:r>
              <a:rPr lang="en-US" altLang="zh-CN" sz="2800" b="1" baseline="-30000">
                <a:solidFill>
                  <a:srgbClr val="000000"/>
                </a:solidFill>
                <a:latin typeface="Times New Roman" panose="02020603050405020304" pitchFamily="18" charset="0"/>
                <a:ea typeface="黑体" panose="02010609060101010101" pitchFamily="49" charset="-122"/>
              </a:rPr>
              <a:t>1</a:t>
            </a:r>
            <a:r>
              <a:rPr lang="zh-CN" altLang="en-US" sz="2800" b="1">
                <a:solidFill>
                  <a:srgbClr val="000000"/>
                </a:solidFill>
                <a:latin typeface="Times New Roman" panose="02020603050405020304" pitchFamily="18" charset="0"/>
                <a:ea typeface="黑体" panose="02010609060101010101" pitchFamily="49" charset="-122"/>
              </a:rPr>
              <a:t>。</a:t>
            </a:r>
          </a:p>
        </p:txBody>
      </p:sp>
      <p:graphicFrame>
        <p:nvGraphicFramePr>
          <p:cNvPr id="65543" name="对象 133126">
            <a:extLst>
              <a:ext uri="{FF2B5EF4-FFF2-40B4-BE49-F238E27FC236}">
                <a16:creationId xmlns:a16="http://schemas.microsoft.com/office/drawing/2014/main" id="{6906B00C-1AB3-4D20-90BA-F434B31AFC05}"/>
              </a:ext>
            </a:extLst>
          </p:cNvPr>
          <p:cNvGraphicFramePr>
            <a:graphicFrameLocks noChangeAspect="1"/>
          </p:cNvGraphicFramePr>
          <p:nvPr/>
        </p:nvGraphicFramePr>
        <p:xfrm>
          <a:off x="263525" y="2682875"/>
          <a:ext cx="3606800" cy="558800"/>
        </p:xfrm>
        <a:graphic>
          <a:graphicData uri="http://schemas.openxmlformats.org/presentationml/2006/ole">
            <mc:AlternateContent xmlns:mc="http://schemas.openxmlformats.org/markup-compatibility/2006">
              <mc:Choice xmlns:v="urn:schemas-microsoft-com:vml" Requires="v">
                <p:oleObj spid="_x0000_s78867" r:id="rId7" imgW="1283257" imgH="203288" progId="">
                  <p:embed/>
                </p:oleObj>
              </mc:Choice>
              <mc:Fallback>
                <p:oleObj r:id="rId7" imgW="1283257" imgH="203288" progId="">
                  <p:embed/>
                  <p:pic>
                    <p:nvPicPr>
                      <p:cNvPr id="65543" name="对象 133126">
                        <a:extLst>
                          <a:ext uri="{FF2B5EF4-FFF2-40B4-BE49-F238E27FC236}">
                            <a16:creationId xmlns:a16="http://schemas.microsoft.com/office/drawing/2014/main" id="{6906B00C-1AB3-4D20-90BA-F434B31AFC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525" y="2682875"/>
                        <a:ext cx="3606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4" name="对象 133127">
            <a:extLst>
              <a:ext uri="{FF2B5EF4-FFF2-40B4-BE49-F238E27FC236}">
                <a16:creationId xmlns:a16="http://schemas.microsoft.com/office/drawing/2014/main" id="{05681EE9-462C-4A53-A025-93BFE3262787}"/>
              </a:ext>
            </a:extLst>
          </p:cNvPr>
          <p:cNvGraphicFramePr>
            <a:graphicFrameLocks noChangeAspect="1"/>
          </p:cNvGraphicFramePr>
          <p:nvPr/>
        </p:nvGraphicFramePr>
        <p:xfrm>
          <a:off x="1098550" y="3206750"/>
          <a:ext cx="1008063" cy="531813"/>
        </p:xfrm>
        <a:graphic>
          <a:graphicData uri="http://schemas.openxmlformats.org/presentationml/2006/ole">
            <mc:AlternateContent xmlns:mc="http://schemas.openxmlformats.org/markup-compatibility/2006">
              <mc:Choice xmlns:v="urn:schemas-microsoft-com:vml" Requires="v">
                <p:oleObj spid="_x0000_s78868" r:id="rId9" imgW="406930" imgH="216181" progId="">
                  <p:embed/>
                </p:oleObj>
              </mc:Choice>
              <mc:Fallback>
                <p:oleObj r:id="rId9" imgW="406930" imgH="216181" progId="">
                  <p:embed/>
                  <p:pic>
                    <p:nvPicPr>
                      <p:cNvPr id="65544" name="对象 133127">
                        <a:extLst>
                          <a:ext uri="{FF2B5EF4-FFF2-40B4-BE49-F238E27FC236}">
                            <a16:creationId xmlns:a16="http://schemas.microsoft.com/office/drawing/2014/main" id="{05681EE9-462C-4A53-A025-93BFE32627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8550" y="3206750"/>
                        <a:ext cx="100806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5545" name="对象 133128">
            <a:extLst>
              <a:ext uri="{FF2B5EF4-FFF2-40B4-BE49-F238E27FC236}">
                <a16:creationId xmlns:a16="http://schemas.microsoft.com/office/drawing/2014/main" id="{4B59A9E5-4B00-4AD0-BC58-AB85C017DC56}"/>
              </a:ext>
            </a:extLst>
          </p:cNvPr>
          <p:cNvGraphicFramePr>
            <a:graphicFrameLocks noChangeAspect="1"/>
          </p:cNvGraphicFramePr>
          <p:nvPr/>
        </p:nvGraphicFramePr>
        <p:xfrm>
          <a:off x="2771775" y="3162300"/>
          <a:ext cx="1152525" cy="590550"/>
        </p:xfrm>
        <a:graphic>
          <a:graphicData uri="http://schemas.openxmlformats.org/presentationml/2006/ole">
            <mc:AlternateContent xmlns:mc="http://schemas.openxmlformats.org/markup-compatibility/2006">
              <mc:Choice xmlns:v="urn:schemas-microsoft-com:vml" Requires="v">
                <p:oleObj spid="_x0000_s78869" r:id="rId11" imgW="394385" imgH="203553" progId="">
                  <p:embed/>
                </p:oleObj>
              </mc:Choice>
              <mc:Fallback>
                <p:oleObj r:id="rId11" imgW="394385" imgH="203553" progId="">
                  <p:embed/>
                  <p:pic>
                    <p:nvPicPr>
                      <p:cNvPr id="65545" name="对象 133128">
                        <a:extLst>
                          <a:ext uri="{FF2B5EF4-FFF2-40B4-BE49-F238E27FC236}">
                            <a16:creationId xmlns:a16="http://schemas.microsoft.com/office/drawing/2014/main" id="{4B59A9E5-4B00-4AD0-BC58-AB85C017DC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3162300"/>
                        <a:ext cx="11525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6" name="矩形 133129">
            <a:extLst>
              <a:ext uri="{FF2B5EF4-FFF2-40B4-BE49-F238E27FC236}">
                <a16:creationId xmlns:a16="http://schemas.microsoft.com/office/drawing/2014/main" id="{2CB6FB41-B7C2-4089-830E-0DE95C5C4981}"/>
              </a:ext>
            </a:extLst>
          </p:cNvPr>
          <p:cNvSpPr>
            <a:spLocks noChangeArrowheads="1"/>
          </p:cNvSpPr>
          <p:nvPr/>
        </p:nvSpPr>
        <p:spPr bwMode="auto">
          <a:xfrm>
            <a:off x="0" y="374173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900"/>
              <a:t> </a:t>
            </a:r>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框 83969">
            <a:extLst>
              <a:ext uri="{FF2B5EF4-FFF2-40B4-BE49-F238E27FC236}">
                <a16:creationId xmlns:a16="http://schemas.microsoft.com/office/drawing/2014/main" id="{CCA0E5E2-13A7-4E37-8618-F20F819D2FDC}"/>
              </a:ext>
            </a:extLst>
          </p:cNvPr>
          <p:cNvSpPr txBox="1">
            <a:spLocks noChangeArrowheads="1"/>
          </p:cNvSpPr>
          <p:nvPr/>
        </p:nvSpPr>
        <p:spPr bwMode="auto">
          <a:xfrm>
            <a:off x="2987675" y="188913"/>
            <a:ext cx="2879725"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800" b="1">
                <a:solidFill>
                  <a:srgbClr val="FF0000"/>
                </a:solidFill>
                <a:ea typeface="黑体" panose="02010609060101010101" pitchFamily="49" charset="-122"/>
              </a:rPr>
              <a:t>计算题类型</a:t>
            </a:r>
          </a:p>
        </p:txBody>
      </p:sp>
      <p:sp>
        <p:nvSpPr>
          <p:cNvPr id="83971" name="文本框 83970">
            <a:extLst>
              <a:ext uri="{FF2B5EF4-FFF2-40B4-BE49-F238E27FC236}">
                <a16:creationId xmlns:a16="http://schemas.microsoft.com/office/drawing/2014/main" id="{FDA0A8B5-3D4B-4635-A428-C86668758338}"/>
              </a:ext>
            </a:extLst>
          </p:cNvPr>
          <p:cNvSpPr txBox="1">
            <a:spLocks noChangeArrowheads="1"/>
          </p:cNvSpPr>
          <p:nvPr/>
        </p:nvSpPr>
        <p:spPr bwMode="auto">
          <a:xfrm>
            <a:off x="395288" y="1436688"/>
            <a:ext cx="849788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zh-CN" altLang="en-US" sz="2800" b="1">
                <a:solidFill>
                  <a:srgbClr val="FF0000"/>
                </a:solidFill>
                <a:latin typeface="Times New Roman" panose="02020603050405020304" pitchFamily="18" charset="0"/>
                <a:ea typeface="黑体" panose="02010609060101010101" pitchFamily="49" charset="-122"/>
              </a:rPr>
              <a:t>题型一：  </a:t>
            </a:r>
            <a:r>
              <a:rPr lang="zh-CN" altLang="en-US" sz="2800" b="1">
                <a:latin typeface="Times New Roman" panose="02020603050405020304" pitchFamily="18" charset="0"/>
                <a:ea typeface="黑体" panose="02010609060101010101" pitchFamily="49" charset="-122"/>
              </a:rPr>
              <a:t>求系统宏观状态所具有的能级分布的方式及每种分布所拥有的微观状态数</a:t>
            </a:r>
          </a:p>
        </p:txBody>
      </p:sp>
      <p:sp>
        <p:nvSpPr>
          <p:cNvPr id="48132" name="文本框 89090">
            <a:extLst>
              <a:ext uri="{FF2B5EF4-FFF2-40B4-BE49-F238E27FC236}">
                <a16:creationId xmlns:a16="http://schemas.microsoft.com/office/drawing/2014/main" id="{E88CBE8C-0B1A-4E48-BE00-1474DDB4D06D}"/>
              </a:ext>
            </a:extLst>
          </p:cNvPr>
          <p:cNvSpPr txBox="1">
            <a:spLocks noChangeArrowheads="1"/>
          </p:cNvSpPr>
          <p:nvPr/>
        </p:nvSpPr>
        <p:spPr bwMode="auto">
          <a:xfrm>
            <a:off x="430213" y="3357563"/>
            <a:ext cx="8462962"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zh-CN" altLang="en-US" sz="2800" b="1">
                <a:solidFill>
                  <a:srgbClr val="FF0000"/>
                </a:solidFill>
                <a:latin typeface="Times New Roman" panose="02020603050405020304" pitchFamily="18" charset="0"/>
                <a:ea typeface="黑体" panose="02010609060101010101" pitchFamily="49" charset="-122"/>
              </a:rPr>
              <a:t>题型二： </a:t>
            </a:r>
            <a:r>
              <a:rPr lang="zh-CN" altLang="en-US" sz="2800" b="1">
                <a:latin typeface="Times New Roman" panose="02020603050405020304" pitchFamily="18" charset="0"/>
                <a:ea typeface="黑体" panose="02010609060101010101" pitchFamily="49" charset="-122"/>
              </a:rPr>
              <a:t>应用</a:t>
            </a:r>
            <a:r>
              <a:rPr lang="en-US" altLang="zh-CN" sz="2800" b="1" i="1">
                <a:latin typeface="Times New Roman" panose="02020603050405020304" pitchFamily="18" charset="0"/>
                <a:ea typeface="黑体" panose="02010609060101010101" pitchFamily="49" charset="-122"/>
              </a:rPr>
              <a:t>q</a:t>
            </a:r>
            <a:r>
              <a:rPr lang="zh-CN" altLang="en-US" sz="2800" b="1">
                <a:latin typeface="Times New Roman" panose="02020603050405020304" pitchFamily="18" charset="0"/>
                <a:ea typeface="黑体" panose="02010609060101010101" pitchFamily="49" charset="-122"/>
              </a:rPr>
              <a:t>定义式</a:t>
            </a: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或</a:t>
            </a:r>
            <a:r>
              <a:rPr lang="en-US" altLang="zh-CN" sz="2800" b="1" i="1">
                <a:latin typeface="Times New Roman" panose="02020603050405020304" pitchFamily="18" charset="0"/>
                <a:ea typeface="黑体" panose="02010609060101010101" pitchFamily="49" charset="-122"/>
              </a:rPr>
              <a:t>q</a:t>
            </a:r>
            <a:r>
              <a:rPr lang="zh-CN" altLang="en-US" sz="2800" b="1">
                <a:latin typeface="Times New Roman" panose="02020603050405020304" pitchFamily="18" charset="0"/>
                <a:ea typeface="黑体" panose="02010609060101010101" pitchFamily="49" charset="-122"/>
              </a:rPr>
              <a:t>的析因子性质</a:t>
            </a:r>
            <a:r>
              <a:rPr lang="en-US" altLang="zh-CN" sz="2800" b="1">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及</a:t>
            </a:r>
            <a:r>
              <a:rPr lang="en-US" altLang="zh-CN" sz="2800" b="1">
                <a:latin typeface="Times New Roman" panose="02020603050405020304" pitchFamily="18" charset="0"/>
                <a:ea typeface="黑体" panose="02010609060101010101" pitchFamily="49" charset="-122"/>
              </a:rPr>
              <a:t>MB</a:t>
            </a:r>
            <a:r>
              <a:rPr lang="zh-CN" altLang="en-US" sz="2800" b="1">
                <a:latin typeface="Times New Roman" panose="02020603050405020304" pitchFamily="18" charset="0"/>
                <a:ea typeface="黑体" panose="02010609060101010101" pitchFamily="49" charset="-122"/>
              </a:rPr>
              <a:t>分布公式，求 </a:t>
            </a:r>
            <a:r>
              <a:rPr lang="en-US" altLang="zh-CN" sz="2800" b="1" i="1">
                <a:latin typeface="Times New Roman" panose="02020603050405020304" pitchFamily="18" charset="0"/>
                <a:ea typeface="黑体" panose="02010609060101010101" pitchFamily="49" charset="-122"/>
              </a:rPr>
              <a:t>q </a:t>
            </a:r>
            <a:r>
              <a:rPr lang="zh-CN" altLang="en-US" sz="2800" b="1">
                <a:latin typeface="Times New Roman" panose="02020603050405020304" pitchFamily="18" charset="0"/>
                <a:ea typeface="黑体" panose="02010609060101010101" pitchFamily="49" charset="-122"/>
              </a:rPr>
              <a:t>、粒子在各能级出现概率及各能级粒子数之比</a:t>
            </a:r>
          </a:p>
        </p:txBody>
      </p:sp>
    </p:spTree>
    <p:extLst>
      <p:ext uri="{BB962C8B-B14F-4D97-AF65-F5344CB8AC3E}">
        <p14:creationId xmlns:p14="http://schemas.microsoft.com/office/powerpoint/2010/main" val="1840441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105473">
            <a:extLst>
              <a:ext uri="{FF2B5EF4-FFF2-40B4-BE49-F238E27FC236}">
                <a16:creationId xmlns:a16="http://schemas.microsoft.com/office/drawing/2014/main" id="{896AEE70-EA07-4F68-9D67-793C1F9B93EC}"/>
              </a:ext>
            </a:extLst>
          </p:cNvPr>
          <p:cNvSpPr>
            <a:spLocks noChangeArrowheads="1"/>
          </p:cNvSpPr>
          <p:nvPr/>
        </p:nvSpPr>
        <p:spPr bwMode="auto">
          <a:xfrm>
            <a:off x="250825" y="765175"/>
            <a:ext cx="8713788" cy="2225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zh-CN" altLang="en-US" sz="2800" b="1">
                <a:solidFill>
                  <a:srgbClr val="FF0000"/>
                </a:solidFill>
                <a:latin typeface="Times New Roman" panose="02020603050405020304" pitchFamily="18" charset="0"/>
                <a:ea typeface="黑体" panose="02010609060101010101" pitchFamily="49" charset="-122"/>
              </a:rPr>
              <a:t>题型三：  </a:t>
            </a:r>
            <a:r>
              <a:rPr lang="zh-CN" altLang="en-US" sz="2800" b="1">
                <a:latin typeface="Times New Roman" panose="02020603050405020304" pitchFamily="18" charset="0"/>
                <a:ea typeface="黑体" panose="02010609060101010101" pitchFamily="49" charset="-122"/>
              </a:rPr>
              <a:t>已知热力学函数和子配分函数 </a:t>
            </a:r>
            <a:r>
              <a:rPr lang="en-US" altLang="zh-CN" sz="2800" b="1" i="1">
                <a:latin typeface="Times New Roman" panose="02020603050405020304" pitchFamily="18" charset="0"/>
                <a:ea typeface="黑体" panose="02010609060101010101" pitchFamily="49" charset="-122"/>
              </a:rPr>
              <a:t>q </a:t>
            </a:r>
            <a:r>
              <a:rPr lang="zh-CN" altLang="en-US" sz="2800" b="1">
                <a:latin typeface="Times New Roman" panose="02020603050405020304" pitchFamily="18" charset="0"/>
                <a:ea typeface="黑体" panose="02010609060101010101" pitchFamily="49" charset="-122"/>
              </a:rPr>
              <a:t>的关系式，求热力学函数，要注意 </a:t>
            </a:r>
            <a:r>
              <a:rPr lang="en-US" altLang="zh-CN" sz="2800" b="1" i="1">
                <a:latin typeface="Times New Roman" panose="02020603050405020304" pitchFamily="18" charset="0"/>
                <a:ea typeface="黑体" panose="02010609060101010101" pitchFamily="49" charset="-122"/>
              </a:rPr>
              <a:t>q </a:t>
            </a:r>
            <a:r>
              <a:rPr lang="zh-CN" altLang="en-US" sz="2800" b="1">
                <a:latin typeface="Times New Roman" panose="02020603050405020304" pitchFamily="18" charset="0"/>
                <a:ea typeface="黑体" panose="02010609060101010101" pitchFamily="49" charset="-122"/>
              </a:rPr>
              <a:t>公式中各变量的物理意义，且均用国际标准量纲代入。如果已知热力学函数和</a:t>
            </a:r>
            <a:r>
              <a:rPr lang="zh-CN" altLang="en-US" sz="2800" b="1">
                <a:solidFill>
                  <a:srgbClr val="FF0000"/>
                </a:solidFill>
                <a:latin typeface="Times New Roman" panose="02020603050405020304" pitchFamily="18" charset="0"/>
                <a:ea typeface="黑体" panose="02010609060101010101" pitchFamily="49" charset="-122"/>
              </a:rPr>
              <a:t>分子性质及</a:t>
            </a:r>
            <a:r>
              <a:rPr lang="en-US" altLang="zh-CN" sz="2800" b="1" i="1">
                <a:solidFill>
                  <a:srgbClr val="FF0000"/>
                </a:solidFill>
                <a:latin typeface="Times New Roman" panose="02020603050405020304" pitchFamily="18" charset="0"/>
                <a:ea typeface="黑体" panose="02010609060101010101" pitchFamily="49" charset="-122"/>
              </a:rPr>
              <a:t>T</a:t>
            </a:r>
            <a:r>
              <a:rPr lang="zh-CN" altLang="en-US" sz="2800" b="1">
                <a:solidFill>
                  <a:srgbClr val="FF0000"/>
                </a:solidFill>
                <a:latin typeface="Times New Roman" panose="02020603050405020304" pitchFamily="18" charset="0"/>
                <a:ea typeface="黑体" panose="02010609060101010101" pitchFamily="49" charset="-122"/>
              </a:rPr>
              <a:t>、</a:t>
            </a:r>
            <a:r>
              <a:rPr lang="en-US" altLang="zh-CN" sz="2800" b="1" i="1">
                <a:solidFill>
                  <a:srgbClr val="FF0000"/>
                </a:solidFill>
                <a:latin typeface="Times New Roman" panose="02020603050405020304" pitchFamily="18" charset="0"/>
                <a:ea typeface="黑体" panose="02010609060101010101" pitchFamily="49" charset="-122"/>
              </a:rPr>
              <a:t>V</a:t>
            </a:r>
            <a:r>
              <a:rPr lang="zh-CN" altLang="en-US" sz="2800" b="1">
                <a:solidFill>
                  <a:srgbClr val="FF0000"/>
                </a:solidFill>
                <a:latin typeface="Times New Roman" panose="02020603050405020304" pitchFamily="18" charset="0"/>
                <a:ea typeface="黑体" panose="02010609060101010101" pitchFamily="49" charset="-122"/>
              </a:rPr>
              <a:t>之间</a:t>
            </a:r>
            <a:r>
              <a:rPr lang="zh-CN" altLang="en-US" sz="2800" b="1">
                <a:latin typeface="Times New Roman" panose="02020603050405020304" pitchFamily="18" charset="0"/>
                <a:ea typeface="黑体" panose="02010609060101010101" pitchFamily="49" charset="-122"/>
              </a:rPr>
              <a:t>的关系式，可直接求热力学函数。</a:t>
            </a:r>
          </a:p>
        </p:txBody>
      </p:sp>
      <p:sp>
        <p:nvSpPr>
          <p:cNvPr id="105476" name="矩形 105475">
            <a:extLst>
              <a:ext uri="{FF2B5EF4-FFF2-40B4-BE49-F238E27FC236}">
                <a16:creationId xmlns:a16="http://schemas.microsoft.com/office/drawing/2014/main" id="{5660D699-1514-4F30-B984-73275CEF253B}"/>
              </a:ext>
            </a:extLst>
          </p:cNvPr>
          <p:cNvSpPr>
            <a:spLocks noChangeArrowheads="1"/>
          </p:cNvSpPr>
          <p:nvPr/>
        </p:nvSpPr>
        <p:spPr bwMode="auto">
          <a:xfrm>
            <a:off x="250825" y="3516313"/>
            <a:ext cx="8713788" cy="3108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800" b="1">
                <a:solidFill>
                  <a:srgbClr val="FF0000"/>
                </a:solidFill>
                <a:latin typeface="Times New Roman" panose="02020603050405020304" pitchFamily="18" charset="0"/>
                <a:ea typeface="黑体" panose="02010609060101010101" pitchFamily="49" charset="-122"/>
              </a:rPr>
              <a:t>解题思路：</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）首先判断系统中分子的运动形式有几种，如果</a:t>
            </a:r>
            <a:r>
              <a:rPr lang="zh-CN" altLang="en-US" sz="2800" b="1">
                <a:solidFill>
                  <a:srgbClr val="FF0000"/>
                </a:solidFill>
                <a:latin typeface="Times New Roman" panose="02020603050405020304" pitchFamily="18" charset="0"/>
                <a:ea typeface="黑体" panose="02010609060101010101" pitchFamily="49" charset="-122"/>
              </a:rPr>
              <a:t>单原子气体</a:t>
            </a:r>
            <a:r>
              <a:rPr lang="zh-CN" altLang="en-US" sz="2800" b="1">
                <a:latin typeface="Times New Roman" panose="02020603050405020304" pitchFamily="18" charset="0"/>
                <a:ea typeface="黑体" panose="02010609060101010101" pitchFamily="49" charset="-122"/>
              </a:rPr>
              <a:t>分子，则只有平动，如果</a:t>
            </a:r>
            <a:r>
              <a:rPr lang="zh-CN" altLang="en-US" sz="2800" b="1">
                <a:solidFill>
                  <a:srgbClr val="FF0000"/>
                </a:solidFill>
                <a:latin typeface="Times New Roman" panose="02020603050405020304" pitchFamily="18" charset="0"/>
                <a:ea typeface="黑体" panose="02010609060101010101" pitchFamily="49" charset="-122"/>
              </a:rPr>
              <a:t>双原子气体分子</a:t>
            </a:r>
            <a:r>
              <a:rPr lang="zh-CN" altLang="en-US" sz="2800" b="1">
                <a:latin typeface="Times New Roman" panose="02020603050405020304" pitchFamily="18" charset="0"/>
                <a:ea typeface="黑体" panose="02010609060101010101" pitchFamily="49" charset="-122"/>
              </a:rPr>
              <a:t>，热运动包括平动、转动和振动三种形式。（</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）根据</a:t>
            </a:r>
            <a:r>
              <a:rPr lang="en-US" altLang="zh-CN" sz="2800" b="1" i="1">
                <a:solidFill>
                  <a:srgbClr val="FF0000"/>
                </a:solidFill>
                <a:latin typeface="Times New Roman" panose="02020603050405020304" pitchFamily="18" charset="0"/>
                <a:ea typeface="黑体" panose="02010609060101010101" pitchFamily="49" charset="-122"/>
              </a:rPr>
              <a:t>q</a:t>
            </a:r>
            <a:r>
              <a:rPr lang="zh-CN" altLang="en-US" sz="2800" b="1">
                <a:solidFill>
                  <a:srgbClr val="FF0000"/>
                </a:solidFill>
                <a:latin typeface="Times New Roman" panose="02020603050405020304" pitchFamily="18" charset="0"/>
                <a:ea typeface="黑体" panose="02010609060101010101" pitchFamily="49" charset="-122"/>
              </a:rPr>
              <a:t>的析因子性质</a:t>
            </a:r>
            <a:r>
              <a:rPr lang="zh-CN" altLang="en-US" sz="2800" b="1">
                <a:latin typeface="Times New Roman" panose="02020603050405020304" pitchFamily="18" charset="0"/>
                <a:ea typeface="黑体" panose="02010609060101010101" pitchFamily="49" charset="-122"/>
              </a:rPr>
              <a:t>，求出</a:t>
            </a:r>
            <a:r>
              <a:rPr lang="en-US" altLang="zh-CN" sz="2800" b="1" i="1">
                <a:latin typeface="Times New Roman" panose="02020603050405020304" pitchFamily="18" charset="0"/>
                <a:ea typeface="黑体" panose="02010609060101010101" pitchFamily="49" charset="-122"/>
              </a:rPr>
              <a:t>q</a:t>
            </a:r>
            <a:r>
              <a:rPr lang="zh-CN" altLang="en-US" sz="2800" b="1">
                <a:latin typeface="Times New Roman" panose="02020603050405020304" pitchFamily="18" charset="0"/>
                <a:ea typeface="黑体" panose="02010609060101010101" pitchFamily="49" charset="-122"/>
              </a:rPr>
              <a:t>的表达式。（</a:t>
            </a:r>
            <a:r>
              <a:rPr lang="en-US" altLang="zh-CN" sz="2800" b="1">
                <a:latin typeface="Times New Roman" panose="02020603050405020304" pitchFamily="18" charset="0"/>
                <a:ea typeface="黑体" panose="02010609060101010101" pitchFamily="49" charset="-122"/>
              </a:rPr>
              <a:t>3</a:t>
            </a:r>
            <a:r>
              <a:rPr lang="zh-CN" altLang="en-US" sz="2800" b="1">
                <a:latin typeface="Times New Roman" panose="02020603050405020304" pitchFamily="18" charset="0"/>
                <a:ea typeface="黑体" panose="02010609060101010101" pitchFamily="49" charset="-122"/>
              </a:rPr>
              <a:t>）如果热力学函数和</a:t>
            </a:r>
            <a:r>
              <a:rPr lang="en-US" altLang="zh-CN" sz="2800" b="1" i="1">
                <a:latin typeface="Times New Roman" panose="02020603050405020304" pitchFamily="18" charset="0"/>
                <a:ea typeface="黑体" panose="02010609060101010101" pitchFamily="49" charset="-122"/>
              </a:rPr>
              <a:t>q</a:t>
            </a:r>
            <a:r>
              <a:rPr lang="zh-CN" altLang="en-US" sz="2800" b="1">
                <a:latin typeface="Times New Roman" panose="02020603050405020304" pitchFamily="18" charset="0"/>
                <a:ea typeface="黑体" panose="02010609060101010101" pitchFamily="49" charset="-122"/>
              </a:rPr>
              <a:t>的关系式中，</a:t>
            </a:r>
            <a:r>
              <a:rPr lang="zh-CN" altLang="en-US" sz="2800" b="1">
                <a:solidFill>
                  <a:srgbClr val="FF0000"/>
                </a:solidFill>
                <a:latin typeface="Times New Roman" panose="02020603050405020304" pitchFamily="18" charset="0"/>
                <a:ea typeface="黑体" panose="02010609060101010101" pitchFamily="49" charset="-122"/>
              </a:rPr>
              <a:t>有</a:t>
            </a:r>
            <a:r>
              <a:rPr lang="en-US" altLang="zh-CN" sz="2800" b="1" i="1">
                <a:solidFill>
                  <a:srgbClr val="FF0000"/>
                </a:solidFill>
                <a:latin typeface="Times New Roman" panose="02020603050405020304" pitchFamily="18" charset="0"/>
                <a:ea typeface="黑体" panose="02010609060101010101" pitchFamily="49" charset="-122"/>
              </a:rPr>
              <a:t>q</a:t>
            </a:r>
            <a:r>
              <a:rPr lang="zh-CN" altLang="en-US" sz="2800" b="1">
                <a:solidFill>
                  <a:srgbClr val="FF0000"/>
                </a:solidFill>
                <a:latin typeface="Times New Roman" panose="02020603050405020304" pitchFamily="18" charset="0"/>
                <a:ea typeface="黑体" panose="02010609060101010101" pitchFamily="49" charset="-122"/>
              </a:rPr>
              <a:t>对</a:t>
            </a:r>
            <a:r>
              <a:rPr lang="en-US" altLang="zh-CN" sz="2800" b="1" i="1">
                <a:solidFill>
                  <a:srgbClr val="FF0000"/>
                </a:solidFill>
                <a:latin typeface="Times New Roman" panose="02020603050405020304" pitchFamily="18" charset="0"/>
                <a:ea typeface="黑体" panose="02010609060101010101" pitchFamily="49" charset="-122"/>
              </a:rPr>
              <a:t>T</a:t>
            </a:r>
            <a:r>
              <a:rPr lang="zh-CN" altLang="en-US" sz="2800" b="1">
                <a:solidFill>
                  <a:srgbClr val="FF0000"/>
                </a:solidFill>
                <a:latin typeface="Times New Roman" panose="02020603050405020304" pitchFamily="18" charset="0"/>
                <a:ea typeface="黑体" panose="02010609060101010101" pitchFamily="49" charset="-122"/>
              </a:rPr>
              <a:t>或</a:t>
            </a:r>
            <a:r>
              <a:rPr lang="en-US" altLang="zh-CN" sz="2800" b="1" i="1">
                <a:solidFill>
                  <a:srgbClr val="FF0000"/>
                </a:solidFill>
                <a:latin typeface="Times New Roman" panose="02020603050405020304" pitchFamily="18" charset="0"/>
                <a:ea typeface="黑体" panose="02010609060101010101" pitchFamily="49" charset="-122"/>
              </a:rPr>
              <a:t>V</a:t>
            </a:r>
            <a:r>
              <a:rPr lang="zh-CN" altLang="en-US" sz="2800" b="1">
                <a:solidFill>
                  <a:srgbClr val="FF0000"/>
                </a:solidFill>
                <a:latin typeface="Times New Roman" panose="02020603050405020304" pitchFamily="18" charset="0"/>
                <a:ea typeface="黑体" panose="02010609060101010101" pitchFamily="49" charset="-122"/>
              </a:rPr>
              <a:t>的求导，必须先求出导数，</a:t>
            </a:r>
            <a:r>
              <a:rPr lang="zh-CN" altLang="en-US" sz="2800" b="1">
                <a:latin typeface="Times New Roman" panose="02020603050405020304" pitchFamily="18" charset="0"/>
                <a:ea typeface="黑体" panose="02010609060101010101" pitchFamily="49" charset="-122"/>
              </a:rPr>
              <a:t>然后再将</a:t>
            </a:r>
            <a:r>
              <a:rPr lang="en-US" altLang="zh-CN" sz="2800" b="1" i="1">
                <a:latin typeface="Times New Roman" panose="02020603050405020304" pitchFamily="18" charset="0"/>
                <a:ea typeface="黑体" panose="02010609060101010101" pitchFamily="49" charset="-122"/>
              </a:rPr>
              <a:t>q</a:t>
            </a:r>
            <a:r>
              <a:rPr lang="zh-CN" altLang="en-US" sz="2800" b="1">
                <a:latin typeface="Times New Roman" panose="02020603050405020304" pitchFamily="18" charset="0"/>
                <a:ea typeface="黑体" panose="02010609060101010101" pitchFamily="49" charset="-122"/>
              </a:rPr>
              <a:t>的表达式代入热力学函数和</a:t>
            </a:r>
            <a:r>
              <a:rPr lang="en-US" altLang="zh-CN" sz="2800" b="1" i="1">
                <a:latin typeface="Times New Roman" panose="02020603050405020304" pitchFamily="18" charset="0"/>
                <a:ea typeface="黑体" panose="02010609060101010101" pitchFamily="49" charset="-122"/>
              </a:rPr>
              <a:t>q</a:t>
            </a:r>
            <a:r>
              <a:rPr lang="zh-CN" altLang="en-US" sz="2800" b="1">
                <a:latin typeface="Times New Roman" panose="02020603050405020304" pitchFamily="18" charset="0"/>
                <a:ea typeface="黑体" panose="02010609060101010101" pitchFamily="49" charset="-122"/>
              </a:rPr>
              <a:t>的关系式中，求出热力学函数。</a:t>
            </a:r>
          </a:p>
        </p:txBody>
      </p:sp>
    </p:spTree>
    <p:extLst>
      <p:ext uri="{BB962C8B-B14F-4D97-AF65-F5344CB8AC3E}">
        <p14:creationId xmlns:p14="http://schemas.microsoft.com/office/powerpoint/2010/main" val="3712677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ldLvl="0" animBg="1"/>
      <p:bldP spid="10547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05473">
            <a:extLst>
              <a:ext uri="{FF2B5EF4-FFF2-40B4-BE49-F238E27FC236}">
                <a16:creationId xmlns:a16="http://schemas.microsoft.com/office/drawing/2014/main" id="{B297D3DF-48E7-4E70-AC4D-AA46429B4720}"/>
              </a:ext>
            </a:extLst>
          </p:cNvPr>
          <p:cNvSpPr>
            <a:spLocks noChangeArrowheads="1"/>
          </p:cNvSpPr>
          <p:nvPr/>
        </p:nvSpPr>
        <p:spPr bwMode="auto">
          <a:xfrm>
            <a:off x="214313" y="592138"/>
            <a:ext cx="8713787" cy="630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25000"/>
              </a:lnSpc>
              <a:spcBef>
                <a:spcPct val="0"/>
              </a:spcBef>
              <a:buFontTx/>
              <a:buNone/>
            </a:pPr>
            <a:r>
              <a:rPr lang="zh-CN" altLang="en-US" sz="2800" b="1">
                <a:solidFill>
                  <a:srgbClr val="FF0000"/>
                </a:solidFill>
                <a:latin typeface="Times New Roman" panose="02020603050405020304" pitchFamily="18" charset="0"/>
                <a:ea typeface="黑体" panose="02010609060101010101" pitchFamily="49" charset="-122"/>
              </a:rPr>
              <a:t>题型四：  </a:t>
            </a:r>
            <a:r>
              <a:rPr lang="zh-CN" altLang="zh-CN" sz="2800" b="1">
                <a:latin typeface="Times New Roman" panose="02020603050405020304" pitchFamily="18" charset="0"/>
                <a:ea typeface="黑体" panose="02010609060101010101" pitchFamily="49" charset="-122"/>
              </a:rPr>
              <a:t>综合题，先证明，再计算</a:t>
            </a:r>
          </a:p>
        </p:txBody>
      </p:sp>
      <p:sp>
        <p:nvSpPr>
          <p:cNvPr id="2" name="文本框 1">
            <a:extLst>
              <a:ext uri="{FF2B5EF4-FFF2-40B4-BE49-F238E27FC236}">
                <a16:creationId xmlns:a16="http://schemas.microsoft.com/office/drawing/2014/main" id="{6DB108DE-655E-41E7-8C09-F6D40CE0D3C8}"/>
              </a:ext>
            </a:extLst>
          </p:cNvPr>
          <p:cNvSpPr txBox="1"/>
          <p:nvPr/>
        </p:nvSpPr>
        <p:spPr>
          <a:xfrm>
            <a:off x="182563" y="1460500"/>
            <a:ext cx="8777287" cy="2246313"/>
          </a:xfrm>
          <a:prstGeom prst="rect">
            <a:avLst/>
          </a:prstGeom>
          <a:solidFill>
            <a:schemeClr val="accent3"/>
          </a:solidFill>
        </p:spPr>
        <p:txBody>
          <a:bodyPr>
            <a:spAutoFit/>
          </a:bodyPr>
          <a:lstStyle/>
          <a:p>
            <a:pPr>
              <a:defRPr/>
            </a:pPr>
            <a:r>
              <a:rPr lang="zh-CN" altLang="en-US" sz="2800" b="1" noProof="1">
                <a:latin typeface="Times New Roman" panose="02020603050405020304" pitchFamily="2" charset="0"/>
                <a:ea typeface="黑体" panose="02010609060101010101" pitchFamily="2" charset="-122"/>
              </a:rPr>
              <a:t>独立的离域子系统的熵与配分函数的关系为</a:t>
            </a:r>
          </a:p>
          <a:p>
            <a:pPr>
              <a:defRPr/>
            </a:pPr>
            <a:endParaRPr lang="zh-CN" altLang="en-US" sz="2800" b="1" noProof="1">
              <a:latin typeface="Times New Roman" panose="02020603050405020304" pitchFamily="2" charset="0"/>
              <a:ea typeface="黑体" panose="02010609060101010101" pitchFamily="2" charset="-122"/>
            </a:endParaRPr>
          </a:p>
          <a:p>
            <a:pPr>
              <a:defRPr/>
            </a:pPr>
            <a:endParaRPr lang="zh-CN" altLang="en-US" sz="2800" b="1" noProof="1">
              <a:latin typeface="Times New Roman" panose="02020603050405020304" pitchFamily="2" charset="0"/>
              <a:ea typeface="黑体" panose="02010609060101010101" pitchFamily="2" charset="-122"/>
            </a:endParaRPr>
          </a:p>
          <a:p>
            <a:pPr>
              <a:defRPr/>
            </a:pPr>
            <a:r>
              <a:rPr lang="zh-CN" altLang="en-US" sz="2800" b="1" noProof="1">
                <a:latin typeface="Times New Roman" panose="02020603050405020304" pitchFamily="2" charset="0"/>
                <a:ea typeface="黑体" panose="02010609060101010101" pitchFamily="2" charset="-122"/>
              </a:rPr>
              <a:t>(1) 证明：</a:t>
            </a:r>
          </a:p>
          <a:p>
            <a:pPr>
              <a:defRPr/>
            </a:pPr>
            <a:r>
              <a:rPr lang="zh-CN" altLang="en-US" sz="2800" b="1" noProof="1">
                <a:latin typeface="Times New Roman" panose="02020603050405020304" pitchFamily="2" charset="0"/>
                <a:ea typeface="黑体" panose="02010609060101010101" pitchFamily="2" charset="-122"/>
              </a:rPr>
              <a:t>(2) 计算</a:t>
            </a:r>
            <a:r>
              <a:rPr lang="en-US" altLang="zh-CN" sz="2800" b="1" noProof="1">
                <a:latin typeface="Times New Roman" panose="02020603050405020304" pitchFamily="2" charset="0"/>
                <a:ea typeface="黑体" panose="02010609060101010101" pitchFamily="2" charset="-122"/>
              </a:rPr>
              <a:t>300</a:t>
            </a:r>
            <a:r>
              <a:rPr lang="zh-CN" altLang="en-US" sz="2800" b="1" noProof="1">
                <a:latin typeface="Times New Roman" panose="02020603050405020304" pitchFamily="2" charset="0"/>
                <a:ea typeface="黑体" panose="02010609060101010101" pitchFamily="2" charset="-122"/>
              </a:rPr>
              <a:t>K时 </a:t>
            </a:r>
            <a:r>
              <a:rPr lang="en-US" altLang="zh-CN" sz="2800" b="1" noProof="1">
                <a:latin typeface="Times New Roman" panose="02020603050405020304" pitchFamily="2" charset="0"/>
                <a:ea typeface="黑体" panose="02010609060101010101" pitchFamily="2" charset="-122"/>
              </a:rPr>
              <a:t>He</a:t>
            </a:r>
            <a:r>
              <a:rPr lang="zh-CN" altLang="en-US" sz="2800" b="1" noProof="1">
                <a:latin typeface="Times New Roman" panose="02020603050405020304" pitchFamily="2" charset="0"/>
                <a:ea typeface="黑体" panose="02010609060101010101" pitchFamily="2" charset="-122"/>
              </a:rPr>
              <a:t>的标准摩尔吉氏函数</a:t>
            </a:r>
          </a:p>
        </p:txBody>
      </p:sp>
      <p:graphicFrame>
        <p:nvGraphicFramePr>
          <p:cNvPr id="50180" name="对象 -2147482536">
            <a:extLst>
              <a:ext uri="{FF2B5EF4-FFF2-40B4-BE49-F238E27FC236}">
                <a16:creationId xmlns:a16="http://schemas.microsoft.com/office/drawing/2014/main" id="{84B1195F-3028-4698-A5F9-45D96709DBAE}"/>
              </a:ext>
            </a:extLst>
          </p:cNvPr>
          <p:cNvGraphicFramePr>
            <a:graphicFrameLocks noChangeAspect="1"/>
          </p:cNvGraphicFramePr>
          <p:nvPr/>
        </p:nvGraphicFramePr>
        <p:xfrm>
          <a:off x="2305050" y="2138363"/>
          <a:ext cx="4284663" cy="479425"/>
        </p:xfrm>
        <a:graphic>
          <a:graphicData uri="http://schemas.openxmlformats.org/presentationml/2006/ole">
            <mc:AlternateContent xmlns:mc="http://schemas.openxmlformats.org/markup-compatibility/2006">
              <mc:Choice xmlns:v="urn:schemas-microsoft-com:vml" Requires="v">
                <p:oleObj spid="_x0000_s79883" r:id="rId3" imgW="1814525" imgH="203024" progId="Equation.DSMT4">
                  <p:embed/>
                </p:oleObj>
              </mc:Choice>
              <mc:Fallback>
                <p:oleObj r:id="rId3" imgW="1814525" imgH="203024" progId="Equation.DSMT4">
                  <p:embed/>
                  <p:pic>
                    <p:nvPicPr>
                      <p:cNvPr id="50180" name="对象 -2147482536">
                        <a:extLst>
                          <a:ext uri="{FF2B5EF4-FFF2-40B4-BE49-F238E27FC236}">
                            <a16:creationId xmlns:a16="http://schemas.microsoft.com/office/drawing/2014/main" id="{84B1195F-3028-4698-A5F9-45D96709D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5050" y="2138363"/>
                        <a:ext cx="42846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81" name="对象 -2147482623">
            <a:extLst>
              <a:ext uri="{FF2B5EF4-FFF2-40B4-BE49-F238E27FC236}">
                <a16:creationId xmlns:a16="http://schemas.microsoft.com/office/drawing/2014/main" id="{5958A629-E0E5-4C05-9843-EFAD0A7E2A1E}"/>
              </a:ext>
            </a:extLst>
          </p:cNvPr>
          <p:cNvGraphicFramePr>
            <a:graphicFrameLocks noChangeAspect="1"/>
          </p:cNvGraphicFramePr>
          <p:nvPr/>
        </p:nvGraphicFramePr>
        <p:xfrm>
          <a:off x="1920875" y="2760663"/>
          <a:ext cx="6673850" cy="515937"/>
        </p:xfrm>
        <a:graphic>
          <a:graphicData uri="http://schemas.openxmlformats.org/presentationml/2006/ole">
            <mc:AlternateContent xmlns:mc="http://schemas.openxmlformats.org/markup-compatibility/2006">
              <mc:Choice xmlns:v="urn:schemas-microsoft-com:vml" Requires="v">
                <p:oleObj spid="_x0000_s79884" r:id="rId5" imgW="3122845" imgH="241195" progId="Equation.DSMT4">
                  <p:embed/>
                </p:oleObj>
              </mc:Choice>
              <mc:Fallback>
                <p:oleObj r:id="rId5" imgW="3122845" imgH="241195" progId="Equation.DSMT4">
                  <p:embed/>
                  <p:pic>
                    <p:nvPicPr>
                      <p:cNvPr id="50181" name="对象 -2147482623">
                        <a:extLst>
                          <a:ext uri="{FF2B5EF4-FFF2-40B4-BE49-F238E27FC236}">
                            <a16:creationId xmlns:a16="http://schemas.microsoft.com/office/drawing/2014/main" id="{5958A629-E0E5-4C05-9843-EFAD0A7E2A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0875" y="2760663"/>
                        <a:ext cx="66738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82" name="对象 -2147482622">
            <a:extLst>
              <a:ext uri="{FF2B5EF4-FFF2-40B4-BE49-F238E27FC236}">
                <a16:creationId xmlns:a16="http://schemas.microsoft.com/office/drawing/2014/main" id="{ADD285F3-863E-4AB8-8EE0-F34D134124F1}"/>
              </a:ext>
            </a:extLst>
          </p:cNvPr>
          <p:cNvGraphicFramePr>
            <a:graphicFrameLocks noChangeAspect="1"/>
          </p:cNvGraphicFramePr>
          <p:nvPr/>
        </p:nvGraphicFramePr>
        <p:xfrm>
          <a:off x="6500813" y="3162300"/>
          <a:ext cx="504825" cy="533400"/>
        </p:xfrm>
        <a:graphic>
          <a:graphicData uri="http://schemas.openxmlformats.org/presentationml/2006/ole">
            <mc:AlternateContent xmlns:mc="http://schemas.openxmlformats.org/markup-compatibility/2006">
              <mc:Choice xmlns:v="urn:schemas-microsoft-com:vml" Requires="v">
                <p:oleObj spid="_x0000_s79885" r:id="rId7" imgW="228501" imgH="241195" progId="Equation.DSMT4">
                  <p:embed/>
                </p:oleObj>
              </mc:Choice>
              <mc:Fallback>
                <p:oleObj r:id="rId7" imgW="228501" imgH="241195" progId="Equation.DSMT4">
                  <p:embed/>
                  <p:pic>
                    <p:nvPicPr>
                      <p:cNvPr id="50182" name="对象 -2147482622">
                        <a:extLst>
                          <a:ext uri="{FF2B5EF4-FFF2-40B4-BE49-F238E27FC236}">
                            <a16:creationId xmlns:a16="http://schemas.microsoft.com/office/drawing/2014/main" id="{ADD285F3-863E-4AB8-8EE0-F34D134124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0813" y="3162300"/>
                        <a:ext cx="5048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3" name="文本框 4">
            <a:extLst>
              <a:ext uri="{FF2B5EF4-FFF2-40B4-BE49-F238E27FC236}">
                <a16:creationId xmlns:a16="http://schemas.microsoft.com/office/drawing/2014/main" id="{AB7EAAE6-6183-41A0-B86B-41EEAD14F2D4}"/>
              </a:ext>
            </a:extLst>
          </p:cNvPr>
          <p:cNvSpPr txBox="1">
            <a:spLocks noChangeArrowheads="1"/>
          </p:cNvSpPr>
          <p:nvPr/>
        </p:nvSpPr>
        <p:spPr bwMode="auto">
          <a:xfrm>
            <a:off x="400050" y="3908425"/>
            <a:ext cx="7642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latin typeface="黑体" panose="02010609060101010101" pitchFamily="49" charset="-122"/>
                <a:ea typeface="黑体" panose="02010609060101010101" pitchFamily="49" charset="-122"/>
              </a:rPr>
              <a:t>同类型题，见测试卷五，六，七。</a:t>
            </a:r>
          </a:p>
        </p:txBody>
      </p:sp>
      <p:sp>
        <p:nvSpPr>
          <p:cNvPr id="50184" name="Text Box 29" descr="蓝色面巾纸">
            <a:extLst>
              <a:ext uri="{FF2B5EF4-FFF2-40B4-BE49-F238E27FC236}">
                <a16:creationId xmlns:a16="http://schemas.microsoft.com/office/drawing/2014/main" id="{E5AF067B-B248-43A1-B3D1-648C6F1EE476}"/>
              </a:ext>
            </a:extLst>
          </p:cNvPr>
          <p:cNvSpPr txBox="1">
            <a:spLocks noChangeArrowheads="1"/>
          </p:cNvSpPr>
          <p:nvPr/>
        </p:nvSpPr>
        <p:spPr bwMode="auto">
          <a:xfrm>
            <a:off x="1258888" y="4632325"/>
            <a:ext cx="5003800"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type="none" w="lg" len="lg"/>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800" b="1" i="1">
                <a:solidFill>
                  <a:srgbClr val="0000FF"/>
                </a:solidFill>
                <a:latin typeface="Times New Roman" panose="02020603050405020304" pitchFamily="18" charset="0"/>
                <a:cs typeface="Times New Roman" panose="02020603050405020304" pitchFamily="18" charset="0"/>
              </a:rPr>
              <a:t>C</a:t>
            </a:r>
            <a:r>
              <a:rPr lang="en-US" altLang="zh-CN" sz="2800" b="1" i="1" baseline="-30000">
                <a:solidFill>
                  <a:srgbClr val="0000FF"/>
                </a:solidFill>
                <a:latin typeface="Times New Roman" panose="02020603050405020304" pitchFamily="18" charset="0"/>
                <a:cs typeface="Times New Roman" panose="02020603050405020304" pitchFamily="18" charset="0"/>
              </a:rPr>
              <a:t>V </a:t>
            </a:r>
            <a:r>
              <a:rPr lang="en-US" altLang="zh-CN" sz="2800" b="1">
                <a:solidFill>
                  <a:srgbClr val="0000FF"/>
                </a:solidFill>
                <a:latin typeface="Times New Roman" panose="02020603050405020304" pitchFamily="18" charset="0"/>
                <a:cs typeface="Times New Roman" panose="02020603050405020304" pitchFamily="18" charset="0"/>
              </a:rPr>
              <a:t>= (</a:t>
            </a:r>
            <a:r>
              <a:rPr lang="en-US" altLang="zh-CN" sz="28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0000FF"/>
                </a:solidFill>
                <a:latin typeface="Times New Roman" panose="02020603050405020304" pitchFamily="18" charset="0"/>
                <a:cs typeface="Times New Roman" panose="02020603050405020304" pitchFamily="18" charset="0"/>
              </a:rPr>
              <a:t>E/</a:t>
            </a:r>
            <a:r>
              <a:rPr lang="en-US" altLang="zh-CN" sz="28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0000FF"/>
                </a:solidFill>
                <a:latin typeface="Times New Roman" panose="02020603050405020304" pitchFamily="18" charset="0"/>
                <a:cs typeface="Times New Roman" panose="02020603050405020304" pitchFamily="18" charset="0"/>
              </a:rPr>
              <a:t>T</a:t>
            </a:r>
            <a:r>
              <a:rPr lang="en-US" altLang="zh-CN" sz="2800" b="1">
                <a:solidFill>
                  <a:srgbClr val="0000FF"/>
                </a:solidFill>
                <a:latin typeface="Times New Roman" panose="02020603050405020304" pitchFamily="18" charset="0"/>
                <a:cs typeface="Times New Roman" panose="02020603050405020304" pitchFamily="18" charset="0"/>
              </a:rPr>
              <a:t>)</a:t>
            </a:r>
            <a:r>
              <a:rPr lang="en-US" altLang="zh-CN" sz="2800" b="1" i="1" baseline="-30000">
                <a:solidFill>
                  <a:srgbClr val="0000FF"/>
                </a:solidFill>
                <a:latin typeface="Times New Roman" panose="02020603050405020304" pitchFamily="18" charset="0"/>
                <a:cs typeface="Times New Roman" panose="02020603050405020304" pitchFamily="18" charset="0"/>
              </a:rPr>
              <a:t>V</a:t>
            </a:r>
            <a:r>
              <a:rPr lang="zh-CN" altLang="en-US" sz="2800" b="1">
                <a:solidFill>
                  <a:srgbClr val="0000FF"/>
                </a:solidFill>
                <a:latin typeface="宋体" panose="02010600030101010101" pitchFamily="2" charset="-122"/>
                <a:cs typeface="Times New Roman" panose="02020603050405020304" pitchFamily="18" charset="0"/>
              </a:rPr>
              <a:t>，</a:t>
            </a:r>
            <a:r>
              <a:rPr lang="en-US" altLang="zh-CN" sz="2800" b="1" i="1">
                <a:solidFill>
                  <a:srgbClr val="0000FF"/>
                </a:solidFill>
                <a:latin typeface="Times New Roman" panose="02020603050405020304" pitchFamily="18" charset="0"/>
                <a:cs typeface="Times New Roman" panose="02020603050405020304" pitchFamily="18" charset="0"/>
              </a:rPr>
              <a:t>A = E</a:t>
            </a:r>
            <a:r>
              <a:rPr lang="en-US" altLang="zh-CN" sz="2800" b="1" i="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0000FF"/>
                </a:solidFill>
                <a:latin typeface="Times New Roman" panose="02020603050405020304" pitchFamily="18" charset="0"/>
                <a:cs typeface="Times New Roman" panose="02020603050405020304" pitchFamily="18" charset="0"/>
              </a:rPr>
              <a:t>TS</a:t>
            </a:r>
          </a:p>
          <a:p>
            <a:pPr eaLnBrk="1" hangingPunct="1">
              <a:lnSpc>
                <a:spcPct val="150000"/>
              </a:lnSpc>
              <a:spcBef>
                <a:spcPct val="0"/>
              </a:spcBef>
              <a:buFontTx/>
              <a:buNone/>
            </a:pPr>
            <a:r>
              <a:rPr lang="en-US" altLang="zh-CN" sz="2800" b="1" i="1">
                <a:solidFill>
                  <a:srgbClr val="0000FF"/>
                </a:solidFill>
                <a:latin typeface="Times New Roman" panose="02020603050405020304" pitchFamily="18" charset="0"/>
                <a:cs typeface="Times New Roman" panose="02020603050405020304" pitchFamily="18" charset="0"/>
              </a:rPr>
              <a:t>p </a:t>
            </a:r>
            <a:r>
              <a:rPr lang="en-US" altLang="zh-CN" sz="2800" b="1">
                <a:solidFill>
                  <a:srgbClr val="0000FF"/>
                </a:solidFill>
                <a:latin typeface="Times New Roman" panose="02020603050405020304" pitchFamily="18" charset="0"/>
                <a:cs typeface="Times New Roman" panose="02020603050405020304" pitchFamily="18" charset="0"/>
              </a:rPr>
              <a:t>= </a:t>
            </a:r>
            <a:r>
              <a:rPr lang="en-US" altLang="zh-CN" sz="2800" b="1" i="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0000FF"/>
                </a:solidFill>
                <a:latin typeface="Times New Roman" panose="02020603050405020304" pitchFamily="18" charset="0"/>
                <a:cs typeface="Times New Roman" panose="02020603050405020304" pitchFamily="18" charset="0"/>
              </a:rPr>
              <a:t>A/</a:t>
            </a:r>
            <a:r>
              <a:rPr lang="en-US" altLang="zh-CN" sz="28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0000FF"/>
                </a:solidFill>
                <a:latin typeface="Times New Roman" panose="02020603050405020304" pitchFamily="18" charset="0"/>
                <a:cs typeface="Times New Roman" panose="02020603050405020304" pitchFamily="18" charset="0"/>
              </a:rPr>
              <a:t>V</a:t>
            </a:r>
            <a:r>
              <a:rPr lang="en-US" altLang="zh-CN" sz="2800" b="1">
                <a:solidFill>
                  <a:srgbClr val="0000FF"/>
                </a:solidFill>
                <a:latin typeface="Times New Roman" panose="02020603050405020304" pitchFamily="18" charset="0"/>
                <a:cs typeface="Times New Roman" panose="02020603050405020304" pitchFamily="18" charset="0"/>
              </a:rPr>
              <a:t>)</a:t>
            </a:r>
            <a:r>
              <a:rPr lang="en-US" altLang="zh-CN" sz="2800" b="1" i="1" baseline="-30000">
                <a:solidFill>
                  <a:srgbClr val="0000FF"/>
                </a:solidFill>
                <a:latin typeface="Times New Roman" panose="02020603050405020304" pitchFamily="18" charset="0"/>
                <a:cs typeface="Times New Roman" panose="02020603050405020304" pitchFamily="18" charset="0"/>
              </a:rPr>
              <a:t>T</a:t>
            </a:r>
            <a:r>
              <a:rPr lang="zh-CN" altLang="en-US" sz="2800" b="1">
                <a:solidFill>
                  <a:srgbClr val="0000FF"/>
                </a:solidFill>
                <a:latin typeface="宋体" panose="02010600030101010101" pitchFamily="2" charset="-122"/>
                <a:cs typeface="Times New Roman" panose="02020603050405020304" pitchFamily="18" charset="0"/>
              </a:rPr>
              <a:t>，</a:t>
            </a:r>
            <a:r>
              <a:rPr lang="zh-CN" altLang="en-US" sz="2800" b="1" i="1">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a:solidFill>
                  <a:srgbClr val="0000FF"/>
                </a:solidFill>
                <a:latin typeface="Times New Roman" panose="02020603050405020304" pitchFamily="18" charset="0"/>
                <a:cs typeface="Times New Roman" panose="02020603050405020304" pitchFamily="18" charset="0"/>
              </a:rPr>
              <a:t>= (</a:t>
            </a:r>
            <a:r>
              <a:rPr lang="en-US" altLang="zh-CN" sz="28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0000FF"/>
                </a:solidFill>
                <a:latin typeface="Times New Roman" panose="02020603050405020304" pitchFamily="18" charset="0"/>
                <a:cs typeface="Times New Roman" panose="02020603050405020304" pitchFamily="18" charset="0"/>
              </a:rPr>
              <a:t>A/</a:t>
            </a:r>
            <a:r>
              <a:rPr lang="en-US" altLang="zh-CN" sz="2800" b="1">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i="1">
                <a:solidFill>
                  <a:srgbClr val="0000FF"/>
                </a:solidFill>
                <a:latin typeface="Times New Roman" panose="02020603050405020304" pitchFamily="18" charset="0"/>
                <a:cs typeface="Times New Roman" panose="02020603050405020304" pitchFamily="18" charset="0"/>
              </a:rPr>
              <a:t>n</a:t>
            </a:r>
            <a:r>
              <a:rPr lang="en-US" altLang="zh-CN" sz="2800" b="1">
                <a:solidFill>
                  <a:srgbClr val="0000FF"/>
                </a:solidFill>
                <a:latin typeface="Times New Roman" panose="02020603050405020304" pitchFamily="18" charset="0"/>
                <a:cs typeface="Times New Roman" panose="02020603050405020304" pitchFamily="18" charset="0"/>
              </a:rPr>
              <a:t>)</a:t>
            </a:r>
            <a:r>
              <a:rPr lang="en-US" altLang="zh-CN" sz="2800" b="1" i="1" baseline="-30000">
                <a:solidFill>
                  <a:srgbClr val="0000FF"/>
                </a:solidFill>
                <a:latin typeface="Times New Roman" panose="02020603050405020304" pitchFamily="18" charset="0"/>
                <a:cs typeface="Times New Roman" panose="02020603050405020304" pitchFamily="18" charset="0"/>
              </a:rPr>
              <a:t>T,V</a:t>
            </a:r>
            <a:endParaRPr lang="en-US" altLang="zh-CN" sz="2800" b="1">
              <a:solidFill>
                <a:srgbClr val="0000FF"/>
              </a:solidFill>
              <a:latin typeface="宋体" panose="02010600030101010101" pitchFamily="2" charset="-122"/>
              <a:cs typeface="Times New Roman" panose="02020603050405020304" pitchFamily="18" charset="0"/>
            </a:endParaRPr>
          </a:p>
          <a:p>
            <a:pPr eaLnBrk="1" hangingPunct="1">
              <a:lnSpc>
                <a:spcPct val="150000"/>
              </a:lnSpc>
              <a:spcBef>
                <a:spcPct val="0"/>
              </a:spcBef>
              <a:buFontTx/>
              <a:buNone/>
            </a:pPr>
            <a:r>
              <a:rPr lang="en-US" altLang="zh-CN" sz="2800" b="1" i="1">
                <a:solidFill>
                  <a:srgbClr val="0000FF"/>
                </a:solidFill>
                <a:latin typeface="Times New Roman" panose="02020603050405020304" pitchFamily="18" charset="0"/>
                <a:cs typeface="Times New Roman" panose="02020603050405020304" pitchFamily="18" charset="0"/>
              </a:rPr>
              <a:t>H = E + pV</a:t>
            </a:r>
            <a:r>
              <a:rPr lang="zh-CN" altLang="en-US" sz="2800" b="1">
                <a:solidFill>
                  <a:srgbClr val="0000FF"/>
                </a:solidFill>
                <a:latin typeface="宋体" panose="02010600030101010101" pitchFamily="2" charset="-122"/>
                <a:cs typeface="Times New Roman" panose="02020603050405020304" pitchFamily="18" charset="0"/>
              </a:rPr>
              <a:t>，</a:t>
            </a:r>
            <a:r>
              <a:rPr lang="en-US" altLang="zh-CN" sz="2800" b="1" i="1">
                <a:solidFill>
                  <a:srgbClr val="0000FF"/>
                </a:solidFill>
                <a:latin typeface="Times New Roman" panose="02020603050405020304" pitchFamily="18" charset="0"/>
                <a:cs typeface="Times New Roman" panose="02020603050405020304" pitchFamily="18" charset="0"/>
              </a:rPr>
              <a:t>G = A + pV</a:t>
            </a:r>
            <a:endParaRPr lang="en-US" altLang="zh-CN" sz="2800" b="1">
              <a:solidFill>
                <a:srgbClr val="0000FF"/>
              </a:solidFill>
              <a:cs typeface="Times New Roman" panose="02020603050405020304" pitchFamily="18" charset="0"/>
            </a:endParaRPr>
          </a:p>
        </p:txBody>
      </p:sp>
    </p:spTree>
    <p:extLst>
      <p:ext uri="{BB962C8B-B14F-4D97-AF65-F5344CB8AC3E}">
        <p14:creationId xmlns:p14="http://schemas.microsoft.com/office/powerpoint/2010/main" val="270850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19457"/>
          <p:cNvSpPr txBox="1">
            <a:spLocks noChangeArrowheads="1"/>
          </p:cNvSpPr>
          <p:nvPr/>
        </p:nvSpPr>
        <p:spPr bwMode="auto">
          <a:xfrm>
            <a:off x="2" y="1773240"/>
            <a:ext cx="88931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dirty="0">
                <a:solidFill>
                  <a:schemeClr val="tx2"/>
                </a:solidFill>
                <a:latin typeface="Times New Roman" panose="02020603050405020304" pitchFamily="18" charset="0"/>
                <a:ea typeface="黑体" panose="02010609060101010101" pitchFamily="49" charset="-122"/>
              </a:rPr>
              <a:t>例</a:t>
            </a:r>
            <a:r>
              <a:rPr lang="en-US" altLang="zh-CN" sz="2800" b="1" dirty="0">
                <a:solidFill>
                  <a:schemeClr val="tx2"/>
                </a:solidFill>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rPr>
              <a:t>293 K</a:t>
            </a:r>
            <a:r>
              <a:rPr lang="zh-CN" altLang="en-US" sz="2800" b="1" dirty="0">
                <a:solidFill>
                  <a:srgbClr val="000000"/>
                </a:solidFill>
                <a:latin typeface="Times New Roman" panose="02020603050405020304" pitchFamily="18" charset="0"/>
                <a:ea typeface="黑体" panose="02010609060101010101" pitchFamily="49" charset="-122"/>
              </a:rPr>
              <a:t>时，苯蒸气凝结成雾，其液滴半径为        ，求液滴界面内外的压力差，并计算液滴饱和蒸气压比平面液体饱和蒸气压增加的百分率。已知</a:t>
            </a:r>
            <a:r>
              <a:rPr lang="en-US" altLang="zh-CN" sz="2800" b="1" dirty="0">
                <a:solidFill>
                  <a:srgbClr val="000000"/>
                </a:solidFill>
                <a:latin typeface="Times New Roman" panose="02020603050405020304" pitchFamily="18" charset="0"/>
                <a:ea typeface="黑体" panose="02010609060101010101" pitchFamily="49" charset="-122"/>
              </a:rPr>
              <a:t>293 K</a:t>
            </a:r>
            <a:r>
              <a:rPr lang="zh-CN" altLang="en-US" sz="2800" b="1" dirty="0">
                <a:solidFill>
                  <a:srgbClr val="000000"/>
                </a:solidFill>
                <a:latin typeface="Times New Roman" panose="02020603050405020304" pitchFamily="18" charset="0"/>
                <a:ea typeface="黑体" panose="02010609060101010101" pitchFamily="49" charset="-122"/>
              </a:rPr>
              <a:t>时液体苯的密度为                       ，表面张力                                   </a:t>
            </a:r>
            <a:r>
              <a:rPr lang="zh-CN" altLang="en-US" dirty="0">
                <a:ea typeface="黑体" panose="02010609060101010101" pitchFamily="49" charset="-122"/>
              </a:rPr>
              <a:t> </a:t>
            </a:r>
          </a:p>
        </p:txBody>
      </p:sp>
      <p:sp>
        <p:nvSpPr>
          <p:cNvPr id="18434" name="矩形 19458"/>
          <p:cNvSpPr>
            <a:spLocks noChangeArrowheads="1"/>
          </p:cNvSpPr>
          <p:nvPr/>
        </p:nvSpPr>
        <p:spPr bwMode="auto">
          <a:xfrm>
            <a:off x="0" y="2830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8435" name="对象 19459"/>
          <p:cNvGraphicFramePr>
            <a:graphicFrameLocks noChangeAspect="1"/>
          </p:cNvGraphicFramePr>
          <p:nvPr/>
        </p:nvGraphicFramePr>
        <p:xfrm>
          <a:off x="1584327" y="2997200"/>
          <a:ext cx="2189163" cy="571500"/>
        </p:xfrm>
        <a:graphic>
          <a:graphicData uri="http://schemas.openxmlformats.org/presentationml/2006/ole">
            <mc:AlternateContent xmlns:mc="http://schemas.openxmlformats.org/markup-compatibility/2006">
              <mc:Choice xmlns:v="urn:schemas-microsoft-com:vml" Requires="v">
                <p:oleObj spid="_x0000_s1046" r:id="rId3" imgW="877061" imgH="228799" progId="">
                  <p:embed/>
                </p:oleObj>
              </mc:Choice>
              <mc:Fallback>
                <p:oleObj r:id="rId3" imgW="877061" imgH="2287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327" y="2997200"/>
                        <a:ext cx="21891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36" name="矩形 19460"/>
          <p:cNvSpPr>
            <a:spLocks noChangeArrowheads="1"/>
          </p:cNvSpPr>
          <p:nvPr/>
        </p:nvSpPr>
        <p:spPr bwMode="auto">
          <a:xfrm>
            <a:off x="0" y="2830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8437" name="对象 19461"/>
          <p:cNvGraphicFramePr>
            <a:graphicFrameLocks noChangeAspect="1"/>
          </p:cNvGraphicFramePr>
          <p:nvPr/>
        </p:nvGraphicFramePr>
        <p:xfrm>
          <a:off x="5338763" y="3070225"/>
          <a:ext cx="3554412" cy="508000"/>
        </p:xfrm>
        <a:graphic>
          <a:graphicData uri="http://schemas.openxmlformats.org/presentationml/2006/ole">
            <mc:AlternateContent xmlns:mc="http://schemas.openxmlformats.org/markup-compatibility/2006">
              <mc:Choice xmlns:v="urn:schemas-microsoft-com:vml" Requires="v">
                <p:oleObj spid="_x0000_s1047" r:id="rId5" imgW="1422400" imgH="203200" progId="">
                  <p:embed/>
                </p:oleObj>
              </mc:Choice>
              <mc:Fallback>
                <p:oleObj r:id="rId5" imgW="1422400" imgH="203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8763" y="3070225"/>
                        <a:ext cx="3554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8" name="对象 19462"/>
          <p:cNvGraphicFramePr>
            <a:graphicFrameLocks noChangeAspect="1"/>
          </p:cNvGraphicFramePr>
          <p:nvPr/>
        </p:nvGraphicFramePr>
        <p:xfrm>
          <a:off x="7634288" y="1773238"/>
          <a:ext cx="825500" cy="508000"/>
        </p:xfrm>
        <a:graphic>
          <a:graphicData uri="http://schemas.openxmlformats.org/presentationml/2006/ole">
            <mc:AlternateContent xmlns:mc="http://schemas.openxmlformats.org/markup-compatibility/2006">
              <mc:Choice xmlns:v="urn:schemas-microsoft-com:vml" Requires="v">
                <p:oleObj spid="_x0000_s1048" r:id="rId7" imgW="330487" imgH="203377" progId="">
                  <p:embed/>
                </p:oleObj>
              </mc:Choice>
              <mc:Fallback>
                <p:oleObj r:id="rId7" imgW="330487" imgH="20337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34288" y="1773238"/>
                        <a:ext cx="825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4" name="文本框 19463"/>
          <p:cNvSpPr txBox="1">
            <a:spLocks noChangeArrowheads="1"/>
          </p:cNvSpPr>
          <p:nvPr/>
        </p:nvSpPr>
        <p:spPr bwMode="auto">
          <a:xfrm>
            <a:off x="250825" y="3787775"/>
            <a:ext cx="914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黑体" panose="02010609060101010101" pitchFamily="49" charset="-122"/>
                <a:ea typeface="黑体" panose="02010609060101010101" pitchFamily="49" charset="-122"/>
              </a:rPr>
              <a:t>注：拉普拉斯方程和开尔文方程的应用</a:t>
            </a:r>
          </a:p>
          <a:p>
            <a:r>
              <a:rPr lang="zh-CN" altLang="en-US" sz="2800" b="1">
                <a:solidFill>
                  <a:srgbClr val="FF0000"/>
                </a:solidFill>
                <a:latin typeface="黑体" panose="02010609060101010101" pitchFamily="49" charset="-122"/>
                <a:ea typeface="黑体" panose="02010609060101010101" pitchFamily="49" charset="-122"/>
              </a:rPr>
              <a:t>    单位采用国际单位制</a:t>
            </a:r>
          </a:p>
        </p:txBody>
      </p:sp>
      <p:sp>
        <p:nvSpPr>
          <p:cNvPr id="18440" name="文本框 19464"/>
          <p:cNvSpPr txBox="1">
            <a:spLocks noChangeArrowheads="1"/>
          </p:cNvSpPr>
          <p:nvPr/>
        </p:nvSpPr>
        <p:spPr bwMode="auto">
          <a:xfrm>
            <a:off x="930943" y="666748"/>
            <a:ext cx="13067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ea typeface="黑体" panose="02010609060101010101" pitchFamily="49" charset="-122"/>
              </a:rPr>
              <a:t>第</a:t>
            </a:r>
            <a:r>
              <a:rPr lang="en-US" altLang="zh-CN" sz="2800" b="1" dirty="0">
                <a:solidFill>
                  <a:srgbClr val="FF0000"/>
                </a:solidFill>
                <a:ea typeface="黑体" panose="02010609060101010101" pitchFamily="49" charset="-122"/>
              </a:rPr>
              <a:t>15</a:t>
            </a:r>
            <a:r>
              <a:rPr lang="zh-CN" altLang="en-US" sz="2800" b="1" dirty="0">
                <a:solidFill>
                  <a:srgbClr val="FF0000"/>
                </a:solidFill>
                <a:ea typeface="黑体" panose="02010609060101010101" pitchFamily="49" charset="-122"/>
              </a:rPr>
              <a:t>章</a:t>
            </a:r>
          </a:p>
        </p:txBody>
      </p:sp>
      <p:graphicFrame>
        <p:nvGraphicFramePr>
          <p:cNvPr id="19466" name="对象 19465"/>
          <p:cNvGraphicFramePr>
            <a:graphicFrameLocks noChangeAspect="1"/>
          </p:cNvGraphicFramePr>
          <p:nvPr/>
        </p:nvGraphicFramePr>
        <p:xfrm>
          <a:off x="611190" y="5083177"/>
          <a:ext cx="2663825" cy="1108075"/>
        </p:xfrm>
        <a:graphic>
          <a:graphicData uri="http://schemas.openxmlformats.org/presentationml/2006/ole">
            <mc:AlternateContent xmlns:mc="http://schemas.openxmlformats.org/markup-compatibility/2006">
              <mc:Choice xmlns:v="urn:schemas-microsoft-com:vml" Requires="v">
                <p:oleObj spid="_x0000_s1049" r:id="rId9" imgW="977900" imgH="406400" progId="">
                  <p:embed/>
                </p:oleObj>
              </mc:Choice>
              <mc:Fallback>
                <p:oleObj r:id="rId9" imgW="977900" imgH="4064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90" y="5083177"/>
                        <a:ext cx="26638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7" name="对象 19466"/>
          <p:cNvGraphicFramePr>
            <a:graphicFrameLocks noChangeAspect="1"/>
          </p:cNvGraphicFramePr>
          <p:nvPr/>
        </p:nvGraphicFramePr>
        <p:xfrm>
          <a:off x="4067177" y="5083177"/>
          <a:ext cx="2447925" cy="1173163"/>
        </p:xfrm>
        <a:graphic>
          <a:graphicData uri="http://schemas.openxmlformats.org/presentationml/2006/ole">
            <mc:AlternateContent xmlns:mc="http://schemas.openxmlformats.org/markup-compatibility/2006">
              <mc:Choice xmlns:v="urn:schemas-microsoft-com:vml" Requires="v">
                <p:oleObj spid="_x0000_s1050" r:id="rId11" imgW="927503" imgH="444693" progId="">
                  <p:embed/>
                </p:oleObj>
              </mc:Choice>
              <mc:Fallback>
                <p:oleObj r:id="rId11" imgW="927503" imgH="444693"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7" y="5083177"/>
                        <a:ext cx="244792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331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7" name="对象 20481"/>
          <p:cNvGraphicFramePr>
            <a:graphicFrameLocks noChangeAspect="1"/>
          </p:cNvGraphicFramePr>
          <p:nvPr/>
        </p:nvGraphicFramePr>
        <p:xfrm>
          <a:off x="1547815" y="581025"/>
          <a:ext cx="7267575" cy="1047750"/>
        </p:xfrm>
        <a:graphic>
          <a:graphicData uri="http://schemas.openxmlformats.org/presentationml/2006/ole">
            <mc:AlternateContent xmlns:mc="http://schemas.openxmlformats.org/markup-compatibility/2006">
              <mc:Choice xmlns:v="urn:schemas-microsoft-com:vml" Requires="v">
                <p:oleObj spid="_x0000_s2066" r:id="rId3" imgW="2908300" imgH="419100" progId="">
                  <p:embed/>
                </p:oleObj>
              </mc:Choice>
              <mc:Fallback>
                <p:oleObj r:id="rId3" imgW="2908300" imgH="4191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5" y="581025"/>
                        <a:ext cx="72675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58" name="对象 20482"/>
          <p:cNvGraphicFramePr>
            <a:graphicFrameLocks noChangeAspect="1"/>
          </p:cNvGraphicFramePr>
          <p:nvPr/>
        </p:nvGraphicFramePr>
        <p:xfrm>
          <a:off x="2771775" y="3389313"/>
          <a:ext cx="1727200" cy="1060450"/>
        </p:xfrm>
        <a:graphic>
          <a:graphicData uri="http://schemas.openxmlformats.org/presentationml/2006/ole">
            <mc:AlternateContent xmlns:mc="http://schemas.openxmlformats.org/markup-compatibility/2006">
              <mc:Choice xmlns:v="urn:schemas-microsoft-com:vml" Requires="v">
                <p:oleObj spid="_x0000_s2067" r:id="rId5" imgW="724214" imgH="444693" progId="">
                  <p:embed/>
                </p:oleObj>
              </mc:Choice>
              <mc:Fallback>
                <p:oleObj r:id="rId5" imgW="724214" imgH="44469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389313"/>
                        <a:ext cx="17272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59" name="对象 20483"/>
          <p:cNvGraphicFramePr>
            <a:graphicFrameLocks noChangeAspect="1"/>
          </p:cNvGraphicFramePr>
          <p:nvPr/>
        </p:nvGraphicFramePr>
        <p:xfrm>
          <a:off x="2195513" y="4613275"/>
          <a:ext cx="3600450" cy="1047750"/>
        </p:xfrm>
        <a:graphic>
          <a:graphicData uri="http://schemas.openxmlformats.org/presentationml/2006/ole">
            <mc:AlternateContent xmlns:mc="http://schemas.openxmlformats.org/markup-compatibility/2006">
              <mc:Choice xmlns:v="urn:schemas-microsoft-com:vml" Requires="v">
                <p:oleObj spid="_x0000_s2068" r:id="rId7" imgW="1523339" imgH="444307" progId="">
                  <p:embed/>
                </p:oleObj>
              </mc:Choice>
              <mc:Fallback>
                <p:oleObj r:id="rId7" imgW="1523339" imgH="44430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613275"/>
                        <a:ext cx="36004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0" name="矩形 20484"/>
          <p:cNvSpPr>
            <a:spLocks noChangeArrowheads="1"/>
          </p:cNvSpPr>
          <p:nvPr/>
        </p:nvSpPr>
        <p:spPr bwMode="auto">
          <a:xfrm>
            <a:off x="323852" y="866309"/>
            <a:ext cx="90601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r>
              <a:rPr lang="zh-CN" altLang="en-US" sz="2800" b="1">
                <a:latin typeface="Times New Roman" panose="02020603050405020304" pitchFamily="18" charset="0"/>
                <a:ea typeface="黑体" panose="02010609060101010101" pitchFamily="49" charset="-122"/>
              </a:rPr>
              <a:t>解：</a:t>
            </a:r>
            <a:endParaRPr lang="zh-CN" altLang="en-US" sz="2800">
              <a:ea typeface="黑体" panose="02010609060101010101" pitchFamily="49" charset="-122"/>
            </a:endParaRPr>
          </a:p>
        </p:txBody>
      </p:sp>
      <p:graphicFrame>
        <p:nvGraphicFramePr>
          <p:cNvPr id="19461" name="对象 20485"/>
          <p:cNvGraphicFramePr>
            <a:graphicFrameLocks noChangeAspect="1"/>
          </p:cNvGraphicFramePr>
          <p:nvPr/>
        </p:nvGraphicFramePr>
        <p:xfrm>
          <a:off x="71438" y="2092327"/>
          <a:ext cx="8964612" cy="1116013"/>
        </p:xfrm>
        <a:graphic>
          <a:graphicData uri="http://schemas.openxmlformats.org/presentationml/2006/ole">
            <mc:AlternateContent xmlns:mc="http://schemas.openxmlformats.org/markup-compatibility/2006">
              <mc:Choice xmlns:v="urn:schemas-microsoft-com:vml" Requires="v">
                <p:oleObj spid="_x0000_s2069" r:id="rId9" imgW="3465596" imgH="431613" progId="">
                  <p:embed/>
                </p:oleObj>
              </mc:Choice>
              <mc:Fallback>
                <p:oleObj r:id="rId9" imgW="3465596" imgH="43161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8" y="2092327"/>
                        <a:ext cx="8964612"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8371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21857">
            <a:extLst>
              <a:ext uri="{FF2B5EF4-FFF2-40B4-BE49-F238E27FC236}">
                <a16:creationId xmlns:a16="http://schemas.microsoft.com/office/drawing/2014/main" id="{795630EA-947D-4CFA-9E6E-EEC257CB894A}"/>
              </a:ext>
            </a:extLst>
          </p:cNvPr>
          <p:cNvSpPr>
            <a:spLocks noChangeArrowheads="1"/>
          </p:cNvSpPr>
          <p:nvPr/>
        </p:nvSpPr>
        <p:spPr bwMode="auto">
          <a:xfrm>
            <a:off x="252413" y="442913"/>
            <a:ext cx="8350250"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2800" b="1">
                <a:latin typeface="Times New Roman" panose="02020603050405020304" pitchFamily="18" charset="0"/>
                <a:ea typeface="黑体" panose="02010609060101010101" pitchFamily="49" charset="-122"/>
              </a:rPr>
              <a:t>3. 0</a:t>
            </a:r>
            <a:r>
              <a:rPr lang="zh-CN" altLang="en-US" sz="2800" b="1">
                <a:latin typeface="Times New Roman" panose="02020603050405020304" pitchFamily="18" charset="0"/>
                <a:ea typeface="黑体" panose="02010609060101010101" pitchFamily="49" charset="-122"/>
              </a:rPr>
              <a:t>级、</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级、</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级反应的基本特征是什么？理想气体</a:t>
            </a:r>
            <a:r>
              <a:rPr lang="en-US" altLang="zh-CN" sz="2800" b="1" i="1">
                <a:latin typeface="Times New Roman" panose="02020603050405020304" pitchFamily="18" charset="0"/>
                <a:ea typeface="黑体" panose="02010609060101010101" pitchFamily="49" charset="-122"/>
              </a:rPr>
              <a:t>n</a:t>
            </a:r>
            <a:r>
              <a:rPr lang="zh-CN" altLang="en-US" sz="2800" b="1">
                <a:latin typeface="Times New Roman" panose="02020603050405020304" pitchFamily="18" charset="0"/>
                <a:ea typeface="黑体" panose="02010609060101010101" pitchFamily="49" charset="-122"/>
              </a:rPr>
              <a:t>级反应的</a:t>
            </a:r>
            <a:r>
              <a:rPr lang="en-US" altLang="zh-CN" sz="2800" b="1" i="1">
                <a:latin typeface="Times New Roman" panose="02020603050405020304" pitchFamily="18" charset="0"/>
                <a:ea typeface="黑体" panose="02010609060101010101" pitchFamily="49" charset="-122"/>
              </a:rPr>
              <a:t>k</a:t>
            </a:r>
            <a:r>
              <a:rPr lang="en-US" altLang="zh-CN" sz="2800" b="1" i="1" baseline="-25000">
                <a:latin typeface="Times New Roman" panose="02020603050405020304" pitchFamily="18" charset="0"/>
                <a:ea typeface="黑体" panose="02010609060101010101" pitchFamily="49" charset="-122"/>
              </a:rPr>
              <a:t>c</a:t>
            </a:r>
            <a:r>
              <a:rPr lang="zh-CN" altLang="en-US" sz="2800" b="1">
                <a:latin typeface="Times New Roman" panose="02020603050405020304" pitchFamily="18" charset="0"/>
                <a:ea typeface="黑体" panose="02010609060101010101" pitchFamily="49" charset="-122"/>
              </a:rPr>
              <a:t>和</a:t>
            </a:r>
            <a:r>
              <a:rPr lang="en-US" altLang="zh-CN" sz="2800" b="1" i="1">
                <a:latin typeface="Times New Roman" panose="02020603050405020304" pitchFamily="18" charset="0"/>
                <a:ea typeface="黑体" panose="02010609060101010101" pitchFamily="49" charset="-122"/>
              </a:rPr>
              <a:t>k</a:t>
            </a:r>
            <a:r>
              <a:rPr lang="en-US" altLang="zh-CN" sz="2800" b="1" i="1" baseline="-25000">
                <a:latin typeface="Times New Roman" panose="02020603050405020304" pitchFamily="18" charset="0"/>
                <a:ea typeface="黑体" panose="02010609060101010101" pitchFamily="49" charset="-122"/>
              </a:rPr>
              <a:t>p</a:t>
            </a:r>
            <a:r>
              <a:rPr lang="zh-CN" altLang="en-US" sz="2800" b="1">
                <a:latin typeface="Times New Roman" panose="02020603050405020304" pitchFamily="18" charset="0"/>
                <a:ea typeface="黑体" panose="02010609060101010101" pitchFamily="49" charset="-122"/>
              </a:rPr>
              <a:t>的关系是</a:t>
            </a:r>
          </a:p>
        </p:txBody>
      </p:sp>
      <p:sp>
        <p:nvSpPr>
          <p:cNvPr id="52227" name="文本框 121858">
            <a:extLst>
              <a:ext uri="{FF2B5EF4-FFF2-40B4-BE49-F238E27FC236}">
                <a16:creationId xmlns:a16="http://schemas.microsoft.com/office/drawing/2014/main" id="{7417D86D-2148-4BC1-8CC6-61161772AE69}"/>
              </a:ext>
            </a:extLst>
          </p:cNvPr>
          <p:cNvSpPr txBox="1">
            <a:spLocks noChangeArrowheads="1"/>
          </p:cNvSpPr>
          <p:nvPr/>
        </p:nvSpPr>
        <p:spPr bwMode="auto">
          <a:xfrm>
            <a:off x="323850" y="1916113"/>
            <a:ext cx="8820150"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endParaRPr lang="en-US" altLang="zh-CN" sz="2800" b="1">
              <a:latin typeface="Times New Roman" panose="02020603050405020304" pitchFamily="18" charset="0"/>
              <a:ea typeface="黑体" panose="02010609060101010101" pitchFamily="49" charset="-122"/>
            </a:endParaRPr>
          </a:p>
          <a:p>
            <a:pPr>
              <a:lnSpc>
                <a:spcPct val="150000"/>
              </a:lnSpc>
              <a:spcBef>
                <a:spcPct val="0"/>
              </a:spcBef>
              <a:buFontTx/>
              <a:buNone/>
            </a:pPr>
            <a:r>
              <a:rPr lang="en-US" altLang="zh-CN" sz="2800" b="1">
                <a:latin typeface="Times New Roman" panose="02020603050405020304" pitchFamily="18" charset="0"/>
                <a:ea typeface="黑体" panose="02010609060101010101" pitchFamily="49" charset="-122"/>
              </a:rPr>
              <a:t>4. </a:t>
            </a:r>
            <a:r>
              <a:rPr lang="zh-CN" altLang="en-US" sz="2800" b="1">
                <a:latin typeface="Times New Roman" panose="02020603050405020304" pitchFamily="18" charset="0"/>
                <a:ea typeface="黑体" panose="02010609060101010101" pitchFamily="49" charset="-122"/>
              </a:rPr>
              <a:t>在一定温度下，反应</a:t>
            </a:r>
            <a:r>
              <a:rPr lang="en-US" altLang="zh-CN" sz="2800" b="1">
                <a:latin typeface="Times New Roman" panose="02020603050405020304" pitchFamily="18" charset="0"/>
                <a:ea typeface="黑体" panose="02010609060101010101" pitchFamily="49" charset="-122"/>
              </a:rPr>
              <a:t>A     P</a:t>
            </a:r>
            <a:r>
              <a:rPr lang="zh-CN" altLang="en-US" sz="2800" b="1">
                <a:latin typeface="Times New Roman" panose="02020603050405020304" pitchFamily="18" charset="0"/>
                <a:ea typeface="黑体" panose="02010609060101010101" pitchFamily="49" charset="-122"/>
              </a:rPr>
              <a:t>的速率系数为</a:t>
            </a:r>
          </a:p>
          <a:p>
            <a:pPr>
              <a:lnSpc>
                <a:spcPct val="150000"/>
              </a:lnSpc>
              <a:spcBef>
                <a:spcPct val="0"/>
              </a:spcBef>
              <a:buFontTx/>
              <a:buNone/>
            </a:pPr>
            <a:r>
              <a:rPr lang="zh-CN" altLang="en-US" sz="2800" b="1">
                <a:latin typeface="Times New Roman" panose="02020603050405020304" pitchFamily="18" charset="0"/>
                <a:ea typeface="黑体" panose="02010609060101010101" pitchFamily="49" charset="-122"/>
              </a:rPr>
              <a:t>                            ，反应物</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的初始浓度为</a:t>
            </a:r>
            <a:r>
              <a:rPr lang="en-US" altLang="zh-CN" sz="2800" b="1">
                <a:latin typeface="Times New Roman" panose="02020603050405020304" pitchFamily="18" charset="0"/>
                <a:ea typeface="黑体" panose="02010609060101010101" pitchFamily="49" charset="-122"/>
              </a:rPr>
              <a:t>1.0mol</a:t>
            </a:r>
            <a:r>
              <a:rPr lang="en-US" altLang="zh-CN" sz="2800" b="1">
                <a:latin typeface="Times New Roman" panose="02020603050405020304" pitchFamily="18" charset="0"/>
                <a:ea typeface="黑体" panose="02010609060101010101" pitchFamily="49" charset="-122"/>
                <a:sym typeface="Symbol" panose="05050102010706020507" pitchFamily="18" charset="2"/>
              </a:rPr>
              <a:t></a:t>
            </a:r>
            <a:r>
              <a:rPr lang="en-US" altLang="zh-CN" sz="2800" b="1">
                <a:latin typeface="Times New Roman" panose="02020603050405020304" pitchFamily="18" charset="0"/>
                <a:ea typeface="黑体" panose="02010609060101010101" pitchFamily="49" charset="-122"/>
              </a:rPr>
              <a:t>dm</a:t>
            </a:r>
            <a:r>
              <a:rPr lang="en-US" altLang="zh-CN" sz="2800" b="1" baseline="30000">
                <a:latin typeface="Times New Roman" panose="02020603050405020304" pitchFamily="18" charset="0"/>
                <a:ea typeface="黑体" panose="02010609060101010101" pitchFamily="49" charset="-122"/>
              </a:rPr>
              <a:t>-3</a:t>
            </a:r>
            <a:r>
              <a:rPr lang="zh-CN" altLang="en-US" sz="2800" b="1">
                <a:latin typeface="Times New Roman" panose="02020603050405020304" pitchFamily="18" charset="0"/>
                <a:ea typeface="黑体" panose="02010609060101010101" pitchFamily="49" charset="-122"/>
              </a:rPr>
              <a:t>，则</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的半衰期</a:t>
            </a:r>
            <a:r>
              <a:rPr lang="en-US" altLang="zh-CN" sz="2800" b="1" i="1">
                <a:latin typeface="Times New Roman" panose="02020603050405020304" pitchFamily="18" charset="0"/>
                <a:ea typeface="黑体" panose="02010609060101010101" pitchFamily="49" charset="-122"/>
              </a:rPr>
              <a:t>t</a:t>
            </a:r>
            <a:r>
              <a:rPr lang="en-US" altLang="zh-CN" sz="2800" b="1" baseline="-25000">
                <a:latin typeface="Times New Roman" panose="02020603050405020304" pitchFamily="18" charset="0"/>
                <a:ea typeface="黑体" panose="02010609060101010101" pitchFamily="49" charset="-122"/>
              </a:rPr>
              <a:t>1/2</a:t>
            </a:r>
            <a:r>
              <a:rPr lang="en-US" altLang="zh-CN" sz="2800" b="1">
                <a:latin typeface="Times New Roman" panose="02020603050405020304" pitchFamily="18" charset="0"/>
                <a:ea typeface="黑体" panose="02010609060101010101" pitchFamily="49" charset="-122"/>
              </a:rPr>
              <a:t>=</a:t>
            </a:r>
            <a:r>
              <a:rPr lang="en-US" altLang="zh-CN" sz="2800" b="1" u="sng">
                <a:latin typeface="Times New Roman" panose="02020603050405020304" pitchFamily="18" charset="0"/>
                <a:ea typeface="黑体" panose="02010609060101010101" pitchFamily="49" charset="-122"/>
              </a:rPr>
              <a:t>           </a:t>
            </a:r>
          </a:p>
          <a:p>
            <a:pPr>
              <a:lnSpc>
                <a:spcPct val="150000"/>
              </a:lnSpc>
              <a:spcBef>
                <a:spcPct val="0"/>
              </a:spcBef>
              <a:buFontTx/>
              <a:buNone/>
            </a:pPr>
            <a:r>
              <a:rPr lang="en-US" altLang="zh-CN" sz="2800" b="1">
                <a:latin typeface="Times New Roman" panose="02020603050405020304" pitchFamily="18" charset="0"/>
                <a:ea typeface="黑体" panose="02010609060101010101" pitchFamily="49" charset="-122"/>
              </a:rPr>
              <a:t>5. </a:t>
            </a:r>
            <a:r>
              <a:rPr lang="zh-CN" altLang="en-US" sz="2800" b="1">
                <a:latin typeface="Times New Roman" panose="02020603050405020304" pitchFamily="18" charset="0"/>
                <a:ea typeface="黑体" panose="02010609060101010101" pitchFamily="49" charset="-122"/>
              </a:rPr>
              <a:t>试写出用物理量表示的一级反应动力学方程的积分式</a:t>
            </a:r>
            <a:r>
              <a:rPr lang="zh-CN" altLang="en-US" sz="2800">
                <a:latin typeface="Times New Roman" panose="02020603050405020304" pitchFamily="18" charset="0"/>
                <a:ea typeface="黑体" panose="02010609060101010101" pitchFamily="49" charset="-122"/>
              </a:rPr>
              <a:t> </a:t>
            </a:r>
          </a:p>
        </p:txBody>
      </p:sp>
      <p:sp>
        <p:nvSpPr>
          <p:cNvPr id="121860" name="文本框 121859">
            <a:extLst>
              <a:ext uri="{FF2B5EF4-FFF2-40B4-BE49-F238E27FC236}">
                <a16:creationId xmlns:a16="http://schemas.microsoft.com/office/drawing/2014/main" id="{D17E319D-359D-4AE2-8B6C-AD96A3BBF042}"/>
              </a:ext>
            </a:extLst>
          </p:cNvPr>
          <p:cNvSpPr txBox="1">
            <a:spLocks noChangeArrowheads="1"/>
          </p:cNvSpPr>
          <p:nvPr/>
        </p:nvSpPr>
        <p:spPr bwMode="auto">
          <a:xfrm>
            <a:off x="3203575" y="4003675"/>
            <a:ext cx="1873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30s</a:t>
            </a:r>
          </a:p>
        </p:txBody>
      </p:sp>
      <p:sp>
        <p:nvSpPr>
          <p:cNvPr id="52229" name="文本框 121860">
            <a:extLst>
              <a:ext uri="{FF2B5EF4-FFF2-40B4-BE49-F238E27FC236}">
                <a16:creationId xmlns:a16="http://schemas.microsoft.com/office/drawing/2014/main" id="{6C7F99E1-5C5C-4772-A167-12D6AC4A1554}"/>
              </a:ext>
            </a:extLst>
          </p:cNvPr>
          <p:cNvSpPr txBox="1">
            <a:spLocks noChangeArrowheads="1"/>
          </p:cNvSpPr>
          <p:nvPr/>
        </p:nvSpPr>
        <p:spPr bwMode="auto">
          <a:xfrm>
            <a:off x="3975100" y="8366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400" b="1"/>
          </a:p>
        </p:txBody>
      </p:sp>
      <p:sp>
        <p:nvSpPr>
          <p:cNvPr id="52230" name="矩形 121861">
            <a:extLst>
              <a:ext uri="{FF2B5EF4-FFF2-40B4-BE49-F238E27FC236}">
                <a16:creationId xmlns:a16="http://schemas.microsoft.com/office/drawing/2014/main" id="{61A2919A-358A-434F-8648-3DDDFB4E7D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graphicFrame>
        <p:nvGraphicFramePr>
          <p:cNvPr id="121863" name="对象 121862">
            <a:extLst>
              <a:ext uri="{FF2B5EF4-FFF2-40B4-BE49-F238E27FC236}">
                <a16:creationId xmlns:a16="http://schemas.microsoft.com/office/drawing/2014/main" id="{257235C6-3C50-43AF-AF91-910838B6826C}"/>
              </a:ext>
            </a:extLst>
          </p:cNvPr>
          <p:cNvGraphicFramePr>
            <a:graphicFrameLocks noChangeAspect="1"/>
          </p:cNvGraphicFramePr>
          <p:nvPr/>
        </p:nvGraphicFramePr>
        <p:xfrm>
          <a:off x="4495800" y="1068388"/>
          <a:ext cx="2386013" cy="666750"/>
        </p:xfrm>
        <a:graphic>
          <a:graphicData uri="http://schemas.openxmlformats.org/presentationml/2006/ole">
            <mc:AlternateContent xmlns:mc="http://schemas.openxmlformats.org/markup-compatibility/2006">
              <mc:Choice xmlns:v="urn:schemas-microsoft-com:vml" Requires="v">
                <p:oleObj spid="_x0000_s68631" r:id="rId3" imgW="902483" imgH="254221" progId="">
                  <p:embed/>
                </p:oleObj>
              </mc:Choice>
              <mc:Fallback>
                <p:oleObj r:id="rId3" imgW="902483" imgH="254221" progId="">
                  <p:embed/>
                  <p:pic>
                    <p:nvPicPr>
                      <p:cNvPr id="121863" name="对象 121862">
                        <a:extLst>
                          <a:ext uri="{FF2B5EF4-FFF2-40B4-BE49-F238E27FC236}">
                            <a16:creationId xmlns:a16="http://schemas.microsoft.com/office/drawing/2014/main" id="{257235C6-3C50-43AF-AF91-910838B68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068388"/>
                        <a:ext cx="23860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64" name="对象 121863">
            <a:extLst>
              <a:ext uri="{FF2B5EF4-FFF2-40B4-BE49-F238E27FC236}">
                <a16:creationId xmlns:a16="http://schemas.microsoft.com/office/drawing/2014/main" id="{A6215042-BCDE-455F-982E-F42CEF9E5966}"/>
              </a:ext>
            </a:extLst>
          </p:cNvPr>
          <p:cNvGraphicFramePr>
            <a:graphicFrameLocks noChangeAspect="1"/>
          </p:cNvGraphicFramePr>
          <p:nvPr/>
        </p:nvGraphicFramePr>
        <p:xfrm>
          <a:off x="684213" y="5227638"/>
          <a:ext cx="2366962" cy="1019175"/>
        </p:xfrm>
        <a:graphic>
          <a:graphicData uri="http://schemas.openxmlformats.org/presentationml/2006/ole">
            <mc:AlternateContent xmlns:mc="http://schemas.openxmlformats.org/markup-compatibility/2006">
              <mc:Choice xmlns:v="urn:schemas-microsoft-com:vml" Requires="v">
                <p:oleObj spid="_x0000_s68632" r:id="rId5" imgW="1004608" imgH="432363" progId="">
                  <p:embed/>
                </p:oleObj>
              </mc:Choice>
              <mc:Fallback>
                <p:oleObj r:id="rId5" imgW="1004608" imgH="432363" progId="">
                  <p:embed/>
                  <p:pic>
                    <p:nvPicPr>
                      <p:cNvPr id="121864" name="对象 121863">
                        <a:extLst>
                          <a:ext uri="{FF2B5EF4-FFF2-40B4-BE49-F238E27FC236}">
                            <a16:creationId xmlns:a16="http://schemas.microsoft.com/office/drawing/2014/main" id="{A6215042-BCDE-455F-982E-F42CEF9E59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227638"/>
                        <a:ext cx="23669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2233" name="直接连接符 121864">
            <a:extLst>
              <a:ext uri="{FF2B5EF4-FFF2-40B4-BE49-F238E27FC236}">
                <a16:creationId xmlns:a16="http://schemas.microsoft.com/office/drawing/2014/main" id="{6A037238-6617-43EF-8A81-9809755E30AA}"/>
              </a:ext>
            </a:extLst>
          </p:cNvPr>
          <p:cNvSpPr>
            <a:spLocks noChangeShapeType="1"/>
          </p:cNvSpPr>
          <p:nvPr/>
        </p:nvSpPr>
        <p:spPr bwMode="auto">
          <a:xfrm>
            <a:off x="684213" y="6235700"/>
            <a:ext cx="2374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4" name="直接连接符 121865">
            <a:extLst>
              <a:ext uri="{FF2B5EF4-FFF2-40B4-BE49-F238E27FC236}">
                <a16:creationId xmlns:a16="http://schemas.microsoft.com/office/drawing/2014/main" id="{42635199-25AF-4124-A2F9-70AD8295B14F}"/>
              </a:ext>
            </a:extLst>
          </p:cNvPr>
          <p:cNvSpPr>
            <a:spLocks noChangeShapeType="1"/>
          </p:cNvSpPr>
          <p:nvPr/>
        </p:nvSpPr>
        <p:spPr bwMode="auto">
          <a:xfrm>
            <a:off x="3060700" y="4508500"/>
            <a:ext cx="10080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5" name="直接连接符 121866">
            <a:extLst>
              <a:ext uri="{FF2B5EF4-FFF2-40B4-BE49-F238E27FC236}">
                <a16:creationId xmlns:a16="http://schemas.microsoft.com/office/drawing/2014/main" id="{CA9D2044-B9D8-4E42-ABEC-00BB289F65DE}"/>
              </a:ext>
            </a:extLst>
          </p:cNvPr>
          <p:cNvSpPr>
            <a:spLocks noChangeShapeType="1"/>
          </p:cNvSpPr>
          <p:nvPr/>
        </p:nvSpPr>
        <p:spPr bwMode="auto">
          <a:xfrm>
            <a:off x="4356100" y="1700213"/>
            <a:ext cx="2665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直接连接符 121867">
            <a:extLst>
              <a:ext uri="{FF2B5EF4-FFF2-40B4-BE49-F238E27FC236}">
                <a16:creationId xmlns:a16="http://schemas.microsoft.com/office/drawing/2014/main" id="{BDF1CAF2-C0EE-49D3-89A3-89F4D401F51C}"/>
              </a:ext>
            </a:extLst>
          </p:cNvPr>
          <p:cNvSpPr>
            <a:spLocks noChangeShapeType="1"/>
          </p:cNvSpPr>
          <p:nvPr/>
        </p:nvSpPr>
        <p:spPr bwMode="auto">
          <a:xfrm>
            <a:off x="4211638" y="2995613"/>
            <a:ext cx="503237"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237" name="矩形 121868">
            <a:extLst>
              <a:ext uri="{FF2B5EF4-FFF2-40B4-BE49-F238E27FC236}">
                <a16:creationId xmlns:a16="http://schemas.microsoft.com/office/drawing/2014/main" id="{705377FC-DC42-4563-87C0-DCC263108596}"/>
              </a:ext>
            </a:extLst>
          </p:cNvPr>
          <p:cNvSpPr>
            <a:spLocks noChangeArrowheads="1"/>
          </p:cNvSpPr>
          <p:nvPr/>
        </p:nvSpPr>
        <p:spPr bwMode="auto">
          <a:xfrm>
            <a:off x="0" y="3267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graphicFrame>
        <p:nvGraphicFramePr>
          <p:cNvPr id="52238" name="对象 121869">
            <a:extLst>
              <a:ext uri="{FF2B5EF4-FFF2-40B4-BE49-F238E27FC236}">
                <a16:creationId xmlns:a16="http://schemas.microsoft.com/office/drawing/2014/main" id="{284C33DA-7F15-49DF-AAA6-E530160C1AA1}"/>
              </a:ext>
            </a:extLst>
          </p:cNvPr>
          <p:cNvGraphicFramePr>
            <a:graphicFrameLocks noChangeAspect="1"/>
          </p:cNvGraphicFramePr>
          <p:nvPr/>
        </p:nvGraphicFramePr>
        <p:xfrm>
          <a:off x="407988" y="3330575"/>
          <a:ext cx="2695575" cy="576263"/>
        </p:xfrm>
        <a:graphic>
          <a:graphicData uri="http://schemas.openxmlformats.org/presentationml/2006/ole">
            <mc:AlternateContent xmlns:mc="http://schemas.openxmlformats.org/markup-compatibility/2006">
              <mc:Choice xmlns:v="urn:schemas-microsoft-com:vml" Requires="v">
                <p:oleObj spid="_x0000_s68633" r:id="rId7" imgW="1081377" imgH="228998" progId="">
                  <p:embed/>
                </p:oleObj>
              </mc:Choice>
              <mc:Fallback>
                <p:oleObj r:id="rId7" imgW="1081377" imgH="228998" progId="">
                  <p:embed/>
                  <p:pic>
                    <p:nvPicPr>
                      <p:cNvPr id="52238" name="对象 121869">
                        <a:extLst>
                          <a:ext uri="{FF2B5EF4-FFF2-40B4-BE49-F238E27FC236}">
                            <a16:creationId xmlns:a16="http://schemas.microsoft.com/office/drawing/2014/main" id="{284C33DA-7F15-49DF-AAA6-E530160C1A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988" y="3330575"/>
                        <a:ext cx="2695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71" name="对象 121870">
            <a:extLst>
              <a:ext uri="{FF2B5EF4-FFF2-40B4-BE49-F238E27FC236}">
                <a16:creationId xmlns:a16="http://schemas.microsoft.com/office/drawing/2014/main" id="{E1B30D30-1F35-4BF1-9D38-C2014CFD170E}"/>
              </a:ext>
            </a:extLst>
          </p:cNvPr>
          <p:cNvGraphicFramePr>
            <a:graphicFrameLocks noChangeAspect="1"/>
          </p:cNvGraphicFramePr>
          <p:nvPr/>
        </p:nvGraphicFramePr>
        <p:xfrm>
          <a:off x="827088" y="1773238"/>
          <a:ext cx="2138362" cy="923925"/>
        </p:xfrm>
        <a:graphic>
          <a:graphicData uri="http://schemas.openxmlformats.org/presentationml/2006/ole">
            <mc:AlternateContent xmlns:mc="http://schemas.openxmlformats.org/markup-compatibility/2006">
              <mc:Choice xmlns:v="urn:schemas-microsoft-com:vml" Requires="v">
                <p:oleObj spid="_x0000_s68634" r:id="rId9" imgW="929573" imgH="396158" progId="">
                  <p:embed/>
                </p:oleObj>
              </mc:Choice>
              <mc:Fallback>
                <p:oleObj r:id="rId9" imgW="929573" imgH="396158" progId="">
                  <p:embed/>
                  <p:pic>
                    <p:nvPicPr>
                      <p:cNvPr id="121871" name="对象 121870">
                        <a:extLst>
                          <a:ext uri="{FF2B5EF4-FFF2-40B4-BE49-F238E27FC236}">
                            <a16:creationId xmlns:a16="http://schemas.microsoft.com/office/drawing/2014/main" id="{E1B30D30-1F35-4BF1-9D38-C2014CFD17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1773238"/>
                        <a:ext cx="21383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72" name="对象 121871">
            <a:extLst>
              <a:ext uri="{FF2B5EF4-FFF2-40B4-BE49-F238E27FC236}">
                <a16:creationId xmlns:a16="http://schemas.microsoft.com/office/drawing/2014/main" id="{00BAA185-5A13-426F-8816-1184363BC0A4}"/>
              </a:ext>
            </a:extLst>
          </p:cNvPr>
          <p:cNvGraphicFramePr>
            <a:graphicFrameLocks noChangeAspect="1"/>
          </p:cNvGraphicFramePr>
          <p:nvPr/>
        </p:nvGraphicFramePr>
        <p:xfrm>
          <a:off x="3563938" y="1773238"/>
          <a:ext cx="2254250" cy="923925"/>
        </p:xfrm>
        <a:graphic>
          <a:graphicData uri="http://schemas.openxmlformats.org/presentationml/2006/ole">
            <mc:AlternateContent xmlns:mc="http://schemas.openxmlformats.org/markup-compatibility/2006">
              <mc:Choice xmlns:v="urn:schemas-microsoft-com:vml" Requires="v">
                <p:oleObj spid="_x0000_s68635" r:id="rId11" imgW="982895" imgH="396158" progId="">
                  <p:embed/>
                </p:oleObj>
              </mc:Choice>
              <mc:Fallback>
                <p:oleObj r:id="rId11" imgW="982895" imgH="396158" progId="">
                  <p:embed/>
                  <p:pic>
                    <p:nvPicPr>
                      <p:cNvPr id="121872" name="对象 121871">
                        <a:extLst>
                          <a:ext uri="{FF2B5EF4-FFF2-40B4-BE49-F238E27FC236}">
                            <a16:creationId xmlns:a16="http://schemas.microsoft.com/office/drawing/2014/main" id="{00BAA185-5A13-426F-8816-1184363BC0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938" y="1773238"/>
                        <a:ext cx="2254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73" name="对象 121872">
            <a:extLst>
              <a:ext uri="{FF2B5EF4-FFF2-40B4-BE49-F238E27FC236}">
                <a16:creationId xmlns:a16="http://schemas.microsoft.com/office/drawing/2014/main" id="{25DA8489-9130-4B24-B215-56623E52920E}"/>
              </a:ext>
            </a:extLst>
          </p:cNvPr>
          <p:cNvGraphicFramePr>
            <a:graphicFrameLocks noChangeAspect="1"/>
          </p:cNvGraphicFramePr>
          <p:nvPr/>
        </p:nvGraphicFramePr>
        <p:xfrm>
          <a:off x="6516688" y="2024063"/>
          <a:ext cx="1584325" cy="457200"/>
        </p:xfrm>
        <a:graphic>
          <a:graphicData uri="http://schemas.openxmlformats.org/presentationml/2006/ole">
            <mc:AlternateContent xmlns:mc="http://schemas.openxmlformats.org/markup-compatibility/2006">
              <mc:Choice xmlns:v="urn:schemas-microsoft-com:vml" Requires="v">
                <p:oleObj spid="_x0000_s68636" r:id="rId13" imgW="739168" imgH="205647" progId="">
                  <p:embed/>
                </p:oleObj>
              </mc:Choice>
              <mc:Fallback>
                <p:oleObj r:id="rId13" imgW="739168" imgH="205647" progId="">
                  <p:embed/>
                  <p:pic>
                    <p:nvPicPr>
                      <p:cNvPr id="121873" name="对象 121872">
                        <a:extLst>
                          <a:ext uri="{FF2B5EF4-FFF2-40B4-BE49-F238E27FC236}">
                            <a16:creationId xmlns:a16="http://schemas.microsoft.com/office/drawing/2014/main" id="{25DA8489-9130-4B24-B215-56623E52920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688" y="20240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1874" name="对象 121873">
            <a:extLst>
              <a:ext uri="{FF2B5EF4-FFF2-40B4-BE49-F238E27FC236}">
                <a16:creationId xmlns:a16="http://schemas.microsoft.com/office/drawing/2014/main" id="{C25A2766-7538-4570-AD1C-1CC2A426FFC6}"/>
              </a:ext>
            </a:extLst>
          </p:cNvPr>
          <p:cNvGraphicFramePr>
            <a:graphicFrameLocks noChangeAspect="1"/>
          </p:cNvGraphicFramePr>
          <p:nvPr/>
        </p:nvGraphicFramePr>
        <p:xfrm>
          <a:off x="4356100" y="4027488"/>
          <a:ext cx="2105025" cy="554037"/>
        </p:xfrm>
        <a:graphic>
          <a:graphicData uri="http://schemas.openxmlformats.org/presentationml/2006/ole">
            <mc:AlternateContent xmlns:mc="http://schemas.openxmlformats.org/markup-compatibility/2006">
              <mc:Choice xmlns:v="urn:schemas-microsoft-com:vml" Requires="v">
                <p:oleObj spid="_x0000_s68637" r:id="rId15" imgW="868695" imgH="221001" progId="">
                  <p:embed/>
                </p:oleObj>
              </mc:Choice>
              <mc:Fallback>
                <p:oleObj r:id="rId15" imgW="868695" imgH="221001" progId="">
                  <p:embed/>
                  <p:pic>
                    <p:nvPicPr>
                      <p:cNvPr id="121874" name="对象 121873">
                        <a:extLst>
                          <a:ext uri="{FF2B5EF4-FFF2-40B4-BE49-F238E27FC236}">
                            <a16:creationId xmlns:a16="http://schemas.microsoft.com/office/drawing/2014/main" id="{C25A2766-7538-4570-AD1C-1CC2A426FFC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56100" y="4027488"/>
                        <a:ext cx="2105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7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7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18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186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1864"/>
                                        </p:tgtEl>
                                        <p:attrNameLst>
                                          <p:attrName>style.visibility</p:attrName>
                                        </p:attrNameLst>
                                      </p:cBhvr>
                                      <p:to>
                                        <p:strVal val="visible"/>
                                      </p:to>
                                    </p:set>
                                    <p:animEffect transition="in" filter="blinds(horizontal)">
                                      <p:cBhvr>
                                        <p:cTn id="25" dur="500"/>
                                        <p:tgtEl>
                                          <p:spTgt spid="121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21505"/>
          <p:cNvSpPr>
            <a:spLocks noChangeArrowheads="1"/>
          </p:cNvSpPr>
          <p:nvPr/>
        </p:nvSpPr>
        <p:spPr bwMode="auto">
          <a:xfrm>
            <a:off x="3276602" y="5011738"/>
            <a:ext cx="547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0000"/>
                </a:solidFill>
                <a:latin typeface="Times New Roman" panose="02020603050405020304" pitchFamily="18" charset="0"/>
                <a:ea typeface="黑体" panose="02010609060101010101" pitchFamily="49" charset="-122"/>
              </a:rPr>
              <a:t>10g</a:t>
            </a:r>
            <a:r>
              <a:rPr lang="zh-CN" altLang="en-US" sz="2800" b="1">
                <a:solidFill>
                  <a:srgbClr val="000000"/>
                </a:solidFill>
                <a:latin typeface="Times New Roman" panose="02020603050405020304" pitchFamily="18" charset="0"/>
                <a:ea typeface="黑体" panose="02010609060101010101" pitchFamily="49" charset="-122"/>
              </a:rPr>
              <a:t>水的表面积可忽略</a:t>
            </a:r>
          </a:p>
        </p:txBody>
      </p:sp>
      <p:sp>
        <p:nvSpPr>
          <p:cNvPr id="20482" name="文本框 21506"/>
          <p:cNvSpPr txBox="1">
            <a:spLocks noChangeArrowheads="1"/>
          </p:cNvSpPr>
          <p:nvPr/>
        </p:nvSpPr>
        <p:spPr bwMode="auto">
          <a:xfrm>
            <a:off x="395288" y="404813"/>
            <a:ext cx="8208962"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2</a:t>
            </a:r>
            <a:r>
              <a:rPr lang="en-US" altLang="zh-CN" sz="2800" b="1">
                <a:solidFill>
                  <a:srgbClr val="000000"/>
                </a:solidFill>
                <a:latin typeface="Times New Roman" panose="02020603050405020304" pitchFamily="18" charset="0"/>
                <a:ea typeface="黑体" panose="02010609060101010101" pitchFamily="49" charset="-122"/>
              </a:rPr>
              <a:t>0℃</a:t>
            </a:r>
            <a:r>
              <a:rPr lang="zh-CN" altLang="en-US" sz="2800" b="1">
                <a:solidFill>
                  <a:srgbClr val="000000"/>
                </a:solidFill>
                <a:latin typeface="Times New Roman" panose="02020603050405020304" pitchFamily="18" charset="0"/>
                <a:ea typeface="黑体" panose="02010609060101010101" pitchFamily="49" charset="-122"/>
              </a:rPr>
              <a:t>时，将</a:t>
            </a:r>
            <a:r>
              <a:rPr lang="en-US" altLang="zh-CN" sz="2800" b="1">
                <a:solidFill>
                  <a:srgbClr val="000000"/>
                </a:solidFill>
                <a:latin typeface="Times New Roman" panose="02020603050405020304" pitchFamily="18" charset="0"/>
                <a:ea typeface="黑体" panose="02010609060101010101" pitchFamily="49" charset="-122"/>
              </a:rPr>
              <a:t>10g</a:t>
            </a:r>
            <a:r>
              <a:rPr lang="zh-CN" altLang="en-US" sz="2800" b="1">
                <a:solidFill>
                  <a:srgbClr val="000000"/>
                </a:solidFill>
                <a:latin typeface="Times New Roman" panose="02020603050405020304" pitchFamily="18" charset="0"/>
                <a:ea typeface="黑体" panose="02010609060101010101" pitchFamily="49" charset="-122"/>
              </a:rPr>
              <a:t>水分散成半径为</a:t>
            </a:r>
            <a:r>
              <a:rPr lang="en-US" altLang="zh-CN" sz="2800" b="1">
                <a:solidFill>
                  <a:srgbClr val="000000"/>
                </a:solidFill>
                <a:latin typeface="Times New Roman" panose="02020603050405020304" pitchFamily="18" charset="0"/>
                <a:ea typeface="黑体" panose="02010609060101010101" pitchFamily="49" charset="-122"/>
              </a:rPr>
              <a:t>10</a:t>
            </a:r>
            <a:r>
              <a:rPr lang="en-US" altLang="zh-CN" sz="2800" b="1" baseline="30000">
                <a:solidFill>
                  <a:srgbClr val="000000"/>
                </a:solidFill>
                <a:latin typeface="Times New Roman" panose="02020603050405020304" pitchFamily="18" charset="0"/>
                <a:ea typeface="黑体" panose="02010609060101010101" pitchFamily="49" charset="-122"/>
              </a:rPr>
              <a:t>-9</a:t>
            </a:r>
            <a:r>
              <a:rPr lang="en-US" altLang="zh-CN" sz="2800" b="1">
                <a:solidFill>
                  <a:srgbClr val="000000"/>
                </a:solidFill>
                <a:latin typeface="Times New Roman" panose="02020603050405020304" pitchFamily="18" charset="0"/>
                <a:ea typeface="黑体" panose="02010609060101010101" pitchFamily="49" charset="-122"/>
              </a:rPr>
              <a:t>m</a:t>
            </a:r>
            <a:r>
              <a:rPr lang="zh-CN" altLang="en-US" sz="2800" b="1">
                <a:solidFill>
                  <a:srgbClr val="000000"/>
                </a:solidFill>
                <a:latin typeface="Times New Roman" panose="02020603050405020304" pitchFamily="18" charset="0"/>
                <a:ea typeface="黑体" panose="02010609060101010101" pitchFamily="49" charset="-122"/>
              </a:rPr>
              <a:t>的微小液滴。已知水的密度为</a:t>
            </a:r>
            <a:r>
              <a:rPr lang="en-US" altLang="zh-CN" sz="2800" b="1">
                <a:solidFill>
                  <a:srgbClr val="000000"/>
                </a:solidFill>
                <a:latin typeface="Times New Roman" panose="02020603050405020304" pitchFamily="18" charset="0"/>
                <a:ea typeface="黑体" panose="02010609060101010101" pitchFamily="49" charset="-122"/>
              </a:rPr>
              <a:t>998.3kgm</a:t>
            </a:r>
            <a:r>
              <a:rPr lang="en-US" altLang="zh-CN" sz="2800" b="1" baseline="30000">
                <a:solidFill>
                  <a:srgbClr val="000000"/>
                </a:solidFill>
                <a:latin typeface="Times New Roman" panose="02020603050405020304" pitchFamily="18" charset="0"/>
                <a:ea typeface="黑体" panose="02010609060101010101" pitchFamily="49" charset="-122"/>
              </a:rPr>
              <a:t>-3</a:t>
            </a:r>
            <a:r>
              <a:rPr lang="zh-CN" altLang="en-US" sz="2800" b="1">
                <a:solidFill>
                  <a:srgbClr val="000000"/>
                </a:solidFill>
                <a:latin typeface="Times New Roman" panose="02020603050405020304" pitchFamily="18" charset="0"/>
                <a:ea typeface="黑体" panose="02010609060101010101" pitchFamily="49" charset="-122"/>
              </a:rPr>
              <a:t>，表面张力为</a:t>
            </a:r>
            <a:r>
              <a:rPr lang="en-US" altLang="zh-CN" sz="2800" b="1">
                <a:solidFill>
                  <a:srgbClr val="000000"/>
                </a:solidFill>
                <a:latin typeface="Times New Roman" panose="02020603050405020304" pitchFamily="18" charset="0"/>
                <a:ea typeface="黑体" panose="02010609060101010101" pitchFamily="49" charset="-122"/>
              </a:rPr>
              <a:t>72.75×10</a:t>
            </a:r>
            <a:r>
              <a:rPr lang="en-US" altLang="zh-CN" sz="2800" b="1" baseline="30000">
                <a:solidFill>
                  <a:srgbClr val="000000"/>
                </a:solidFill>
                <a:latin typeface="Times New Roman" panose="02020603050405020304" pitchFamily="18" charset="0"/>
                <a:ea typeface="黑体" panose="02010609060101010101" pitchFamily="49" charset="-122"/>
              </a:rPr>
              <a:t>-3</a:t>
            </a:r>
            <a:r>
              <a:rPr lang="en-US" altLang="zh-CN" sz="2800" b="1">
                <a:solidFill>
                  <a:srgbClr val="000000"/>
                </a:solidFill>
                <a:latin typeface="Times New Roman" panose="02020603050405020304" pitchFamily="18" charset="0"/>
                <a:ea typeface="黑体" panose="02010609060101010101" pitchFamily="49" charset="-122"/>
              </a:rPr>
              <a:t>N.m</a:t>
            </a:r>
            <a:r>
              <a:rPr lang="en-US" altLang="zh-CN" sz="2800" b="1" baseline="30000">
                <a:solidFill>
                  <a:srgbClr val="000000"/>
                </a:solidFill>
                <a:latin typeface="Times New Roman" panose="02020603050405020304" pitchFamily="18" charset="0"/>
                <a:ea typeface="黑体" panose="02010609060101010101" pitchFamily="49" charset="-122"/>
              </a:rPr>
              <a:t>-1</a:t>
            </a:r>
            <a:r>
              <a:rPr lang="zh-CN" altLang="en-US" sz="2800" b="1">
                <a:solidFill>
                  <a:srgbClr val="000000"/>
                </a:solidFill>
                <a:latin typeface="Times New Roman" panose="02020603050405020304" pitchFamily="18" charset="0"/>
                <a:ea typeface="黑体" panose="02010609060101010101" pitchFamily="49" charset="-122"/>
              </a:rPr>
              <a:t>，水分子的半径为</a:t>
            </a:r>
            <a:r>
              <a:rPr lang="en-US" altLang="zh-CN" sz="2800" b="1">
                <a:solidFill>
                  <a:srgbClr val="000000"/>
                </a:solidFill>
                <a:latin typeface="Times New Roman" panose="02020603050405020304" pitchFamily="18" charset="0"/>
                <a:ea typeface="黑体" panose="02010609060101010101" pitchFamily="49" charset="-122"/>
              </a:rPr>
              <a:t>1.2×10</a:t>
            </a:r>
            <a:r>
              <a:rPr lang="en-US" altLang="zh-CN" sz="2800" b="1" baseline="30000">
                <a:solidFill>
                  <a:srgbClr val="000000"/>
                </a:solidFill>
                <a:latin typeface="Times New Roman" panose="02020603050405020304" pitchFamily="18" charset="0"/>
                <a:ea typeface="黑体" panose="02010609060101010101" pitchFamily="49" charset="-122"/>
              </a:rPr>
              <a:t>-10</a:t>
            </a:r>
            <a:r>
              <a:rPr lang="en-US" altLang="zh-CN" sz="2800" b="1">
                <a:solidFill>
                  <a:srgbClr val="000000"/>
                </a:solidFill>
                <a:latin typeface="Times New Roman" panose="02020603050405020304" pitchFamily="18" charset="0"/>
                <a:ea typeface="黑体" panose="02010609060101010101" pitchFamily="49" charset="-122"/>
              </a:rPr>
              <a:t>m</a:t>
            </a:r>
            <a:r>
              <a:rPr lang="zh-CN" altLang="en-US" sz="2800" b="1">
                <a:solidFill>
                  <a:srgbClr val="000000"/>
                </a:solidFill>
                <a:latin typeface="Times New Roman" panose="02020603050405020304" pitchFamily="18" charset="0"/>
                <a:ea typeface="黑体" panose="02010609060101010101" pitchFamily="49" charset="-122"/>
              </a:rPr>
              <a:t>。试求：（</a:t>
            </a:r>
            <a:r>
              <a:rPr lang="en-US" altLang="zh-CN" sz="2800" b="1">
                <a:solidFill>
                  <a:srgbClr val="000000"/>
                </a:solidFill>
                <a:latin typeface="Times New Roman" panose="02020603050405020304" pitchFamily="18" charset="0"/>
                <a:ea typeface="黑体" panose="02010609060101010101" pitchFamily="49" charset="-122"/>
              </a:rPr>
              <a:t>1</a:t>
            </a:r>
            <a:r>
              <a:rPr lang="zh-CN" altLang="en-US" sz="2800" b="1">
                <a:solidFill>
                  <a:srgbClr val="000000"/>
                </a:solidFill>
                <a:latin typeface="Times New Roman" panose="02020603050405020304" pitchFamily="18" charset="0"/>
                <a:ea typeface="黑体" panose="02010609060101010101" pitchFamily="49" charset="-122"/>
              </a:rPr>
              <a:t>）分散液滴的总表面积；</a:t>
            </a:r>
          </a:p>
          <a:p>
            <a:pPr algn="just"/>
            <a:r>
              <a:rPr lang="zh-CN" altLang="en-US"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00"/>
                </a:solidFill>
                <a:latin typeface="Times New Roman" panose="02020603050405020304" pitchFamily="18" charset="0"/>
                <a:ea typeface="黑体" panose="02010609060101010101" pitchFamily="49" charset="-122"/>
              </a:rPr>
              <a:t>2</a:t>
            </a:r>
            <a:r>
              <a:rPr lang="zh-CN" altLang="en-US" sz="2800" b="1">
                <a:solidFill>
                  <a:srgbClr val="000000"/>
                </a:solidFill>
                <a:latin typeface="Times New Roman" panose="02020603050405020304" pitchFamily="18" charset="0"/>
                <a:ea typeface="黑体" panose="02010609060101010101" pitchFamily="49" charset="-122"/>
              </a:rPr>
              <a:t>）恒温恒压分散过程所需最小功；</a:t>
            </a:r>
          </a:p>
          <a:p>
            <a:pPr algn="just"/>
            <a:r>
              <a:rPr lang="zh-CN" altLang="en-US"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00"/>
                </a:solidFill>
                <a:latin typeface="Times New Roman" panose="02020603050405020304" pitchFamily="18" charset="0"/>
                <a:ea typeface="黑体" panose="02010609060101010101" pitchFamily="49" charset="-122"/>
              </a:rPr>
              <a:t>3</a:t>
            </a:r>
            <a:r>
              <a:rPr lang="zh-CN" altLang="en-US" sz="2800" b="1">
                <a:solidFill>
                  <a:srgbClr val="000000"/>
                </a:solidFill>
                <a:latin typeface="Times New Roman" panose="02020603050405020304" pitchFamily="18" charset="0"/>
                <a:ea typeface="黑体" panose="02010609060101010101" pitchFamily="49" charset="-122"/>
              </a:rPr>
              <a:t>）估计一个液滴表面上的分子数。</a:t>
            </a:r>
          </a:p>
        </p:txBody>
      </p:sp>
      <p:graphicFrame>
        <p:nvGraphicFramePr>
          <p:cNvPr id="21508" name="对象 21507"/>
          <p:cNvGraphicFramePr>
            <a:graphicFrameLocks noChangeAspect="1"/>
          </p:cNvGraphicFramePr>
          <p:nvPr/>
        </p:nvGraphicFramePr>
        <p:xfrm>
          <a:off x="2916238" y="3859213"/>
          <a:ext cx="5681662" cy="1079500"/>
        </p:xfrm>
        <a:graphic>
          <a:graphicData uri="http://schemas.openxmlformats.org/presentationml/2006/ole">
            <mc:AlternateContent xmlns:mc="http://schemas.openxmlformats.org/markup-compatibility/2006">
              <mc:Choice xmlns:v="urn:schemas-microsoft-com:vml" Requires="v">
                <p:oleObj spid="_x0000_s3090" r:id="rId3" imgW="2272314" imgH="431613" progId="">
                  <p:embed/>
                </p:oleObj>
              </mc:Choice>
              <mc:Fallback>
                <p:oleObj r:id="rId3" imgW="2272314" imgH="4316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859213"/>
                        <a:ext cx="56816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09" name="矩形 21508"/>
          <p:cNvSpPr>
            <a:spLocks noChangeArrowheads="1"/>
          </p:cNvSpPr>
          <p:nvPr/>
        </p:nvSpPr>
        <p:spPr bwMode="auto">
          <a:xfrm>
            <a:off x="468315" y="321151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液滴的个数</a:t>
            </a:r>
          </a:p>
        </p:txBody>
      </p:sp>
      <p:graphicFrame>
        <p:nvGraphicFramePr>
          <p:cNvPr id="21510" name="对象 21509"/>
          <p:cNvGraphicFramePr>
            <a:graphicFrameLocks noChangeAspect="1"/>
          </p:cNvGraphicFramePr>
          <p:nvPr/>
        </p:nvGraphicFramePr>
        <p:xfrm>
          <a:off x="2411413" y="2924175"/>
          <a:ext cx="1966912" cy="1079500"/>
        </p:xfrm>
        <a:graphic>
          <a:graphicData uri="http://schemas.openxmlformats.org/presentationml/2006/ole">
            <mc:AlternateContent xmlns:mc="http://schemas.openxmlformats.org/markup-compatibility/2006">
              <mc:Choice xmlns:v="urn:schemas-microsoft-com:vml" Requires="v">
                <p:oleObj spid="_x0000_s3091" r:id="rId5" imgW="787742" imgH="431987" progId="">
                  <p:embed/>
                </p:oleObj>
              </mc:Choice>
              <mc:Fallback>
                <p:oleObj r:id="rId5" imgW="787742" imgH="43198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924175"/>
                        <a:ext cx="19669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1" name="对象 21510"/>
          <p:cNvGraphicFramePr>
            <a:graphicFrameLocks noChangeAspect="1"/>
          </p:cNvGraphicFramePr>
          <p:nvPr/>
        </p:nvGraphicFramePr>
        <p:xfrm>
          <a:off x="395290" y="5011738"/>
          <a:ext cx="2663825" cy="550862"/>
        </p:xfrm>
        <a:graphic>
          <a:graphicData uri="http://schemas.openxmlformats.org/presentationml/2006/ole">
            <mc:AlternateContent xmlns:mc="http://schemas.openxmlformats.org/markup-compatibility/2006">
              <mc:Choice xmlns:v="urn:schemas-microsoft-com:vml" Requires="v">
                <p:oleObj spid="_x0000_s3092" r:id="rId7" imgW="1105860" imgH="228799" progId="">
                  <p:embed/>
                </p:oleObj>
              </mc:Choice>
              <mc:Fallback>
                <p:oleObj r:id="rId7" imgW="1105860" imgH="22879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290" y="5011738"/>
                        <a:ext cx="26638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2" name="对象 21511"/>
          <p:cNvGraphicFramePr>
            <a:graphicFrameLocks noChangeAspect="1"/>
          </p:cNvGraphicFramePr>
          <p:nvPr/>
        </p:nvGraphicFramePr>
        <p:xfrm>
          <a:off x="2051050" y="5510213"/>
          <a:ext cx="3168650" cy="1168400"/>
        </p:xfrm>
        <a:graphic>
          <a:graphicData uri="http://schemas.openxmlformats.org/presentationml/2006/ole">
            <mc:AlternateContent xmlns:mc="http://schemas.openxmlformats.org/markup-compatibility/2006">
              <mc:Choice xmlns:v="urn:schemas-microsoft-com:vml" Requires="v">
                <p:oleObj spid="_x0000_s3093" r:id="rId9" imgW="1308668" imgH="482810" progId="">
                  <p:embed/>
                </p:oleObj>
              </mc:Choice>
              <mc:Fallback>
                <p:oleObj r:id="rId9" imgW="1308668" imgH="48281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5510213"/>
                        <a:ext cx="316865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3" name="矩形 21512"/>
          <p:cNvSpPr>
            <a:spLocks noChangeArrowheads="1"/>
          </p:cNvSpPr>
          <p:nvPr/>
        </p:nvSpPr>
        <p:spPr bwMode="auto">
          <a:xfrm>
            <a:off x="179390" y="407511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液滴的总表面积</a:t>
            </a:r>
          </a:p>
        </p:txBody>
      </p:sp>
    </p:spTree>
    <p:extLst>
      <p:ext uri="{BB962C8B-B14F-4D97-AF65-F5344CB8AC3E}">
        <p14:creationId xmlns:p14="http://schemas.microsoft.com/office/powerpoint/2010/main" val="1922309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9" grpId="0"/>
      <p:bldP spid="215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5" name="对象 22529"/>
          <p:cNvGraphicFramePr>
            <a:graphicFrameLocks noChangeAspect="1"/>
          </p:cNvGraphicFramePr>
          <p:nvPr/>
        </p:nvGraphicFramePr>
        <p:xfrm>
          <a:off x="2193927" y="1069977"/>
          <a:ext cx="5967413" cy="1490663"/>
        </p:xfrm>
        <a:graphic>
          <a:graphicData uri="http://schemas.openxmlformats.org/presentationml/2006/ole">
            <mc:AlternateContent xmlns:mc="http://schemas.openxmlformats.org/markup-compatibility/2006">
              <mc:Choice xmlns:v="urn:schemas-microsoft-com:vml" Requires="v">
                <p:oleObj spid="_x0000_s4118" r:id="rId3" imgW="2387600" imgH="596900" progId="">
                  <p:embed/>
                </p:oleObj>
              </mc:Choice>
              <mc:Fallback>
                <p:oleObj r:id="rId3" imgW="2387600" imgH="5969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927" y="1069977"/>
                        <a:ext cx="5967413"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6" name="对象 22530"/>
          <p:cNvGraphicFramePr>
            <a:graphicFrameLocks noChangeAspect="1"/>
          </p:cNvGraphicFramePr>
          <p:nvPr/>
        </p:nvGraphicFramePr>
        <p:xfrm>
          <a:off x="788988" y="3228975"/>
          <a:ext cx="7618412" cy="571500"/>
        </p:xfrm>
        <a:graphic>
          <a:graphicData uri="http://schemas.openxmlformats.org/presentationml/2006/ole">
            <mc:AlternateContent xmlns:mc="http://schemas.openxmlformats.org/markup-compatibility/2006">
              <mc:Choice xmlns:v="urn:schemas-microsoft-com:vml" Requires="v">
                <p:oleObj spid="_x0000_s4119" r:id="rId5" imgW="3048000" imgH="228600" progId="">
                  <p:embed/>
                </p:oleObj>
              </mc:Choice>
              <mc:Fallback>
                <p:oleObj r:id="rId5" imgW="30480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88" y="3228975"/>
                        <a:ext cx="76184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7" name="对象 22531"/>
          <p:cNvGraphicFramePr>
            <a:graphicFrameLocks noChangeAspect="1"/>
          </p:cNvGraphicFramePr>
          <p:nvPr/>
        </p:nvGraphicFramePr>
        <p:xfrm>
          <a:off x="2798763" y="3933825"/>
          <a:ext cx="2349500" cy="635000"/>
        </p:xfrm>
        <a:graphic>
          <a:graphicData uri="http://schemas.openxmlformats.org/presentationml/2006/ole">
            <mc:AlternateContent xmlns:mc="http://schemas.openxmlformats.org/markup-compatibility/2006">
              <mc:Choice xmlns:v="urn:schemas-microsoft-com:vml" Requires="v">
                <p:oleObj spid="_x0000_s4120" r:id="rId7" imgW="939800" imgH="254000" progId="">
                  <p:embed/>
                </p:oleObj>
              </mc:Choice>
              <mc:Fallback>
                <p:oleObj r:id="rId7" imgW="939800" imgH="254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8763" y="3933825"/>
                        <a:ext cx="23495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对象 22532"/>
          <p:cNvGraphicFramePr>
            <a:graphicFrameLocks noChangeAspect="1"/>
          </p:cNvGraphicFramePr>
          <p:nvPr/>
        </p:nvGraphicFramePr>
        <p:xfrm>
          <a:off x="3003552" y="4637088"/>
          <a:ext cx="1712913" cy="635000"/>
        </p:xfrm>
        <a:graphic>
          <a:graphicData uri="http://schemas.openxmlformats.org/presentationml/2006/ole">
            <mc:AlternateContent xmlns:mc="http://schemas.openxmlformats.org/markup-compatibility/2006">
              <mc:Choice xmlns:v="urn:schemas-microsoft-com:vml" Requires="v">
                <p:oleObj spid="_x0000_s4121" r:id="rId9" imgW="685800" imgH="254000" progId="">
                  <p:embed/>
                </p:oleObj>
              </mc:Choice>
              <mc:Fallback>
                <p:oleObj r:id="rId9" imgW="685800" imgH="2540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3552" y="4637088"/>
                        <a:ext cx="171291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9" name="对象 22533"/>
          <p:cNvGraphicFramePr>
            <a:graphicFrameLocks noChangeAspect="1"/>
          </p:cNvGraphicFramePr>
          <p:nvPr/>
        </p:nvGraphicFramePr>
        <p:xfrm>
          <a:off x="2193927" y="5260975"/>
          <a:ext cx="5618163" cy="1206500"/>
        </p:xfrm>
        <a:graphic>
          <a:graphicData uri="http://schemas.openxmlformats.org/presentationml/2006/ole">
            <mc:AlternateContent xmlns:mc="http://schemas.openxmlformats.org/markup-compatibility/2006">
              <mc:Choice xmlns:v="urn:schemas-microsoft-com:vml" Requires="v">
                <p:oleObj spid="_x0000_s4122" r:id="rId11" imgW="2246925" imgH="482391" progId="">
                  <p:embed/>
                </p:oleObj>
              </mc:Choice>
              <mc:Fallback>
                <p:oleObj r:id="rId11" imgW="2246925" imgH="482391"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3927" y="5260975"/>
                        <a:ext cx="561816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0" name="矩形 22534"/>
          <p:cNvSpPr>
            <a:spLocks noChangeArrowheads="1"/>
          </p:cNvSpPr>
          <p:nvPr/>
        </p:nvSpPr>
        <p:spPr bwMode="auto">
          <a:xfrm>
            <a:off x="1547815" y="402759"/>
            <a:ext cx="18069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a:t>
            </a:r>
            <a:endParaRPr lang="zh-CN" altLang="en-US" sz="2800">
              <a:latin typeface="Times New Roman" panose="02020603050405020304" pitchFamily="18" charset="0"/>
              <a:ea typeface="黑体" panose="02010609060101010101" pitchFamily="49" charset="-122"/>
            </a:endParaRPr>
          </a:p>
        </p:txBody>
      </p:sp>
      <p:sp>
        <p:nvSpPr>
          <p:cNvPr id="21511" name="矩形 22535"/>
          <p:cNvSpPr>
            <a:spLocks noChangeArrowheads="1"/>
          </p:cNvSpPr>
          <p:nvPr/>
        </p:nvSpPr>
        <p:spPr bwMode="auto">
          <a:xfrm>
            <a:off x="1763715" y="2708277"/>
            <a:ext cx="2484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a:t>
            </a:r>
            <a:endParaRPr lang="zh-CN" altLang="en-US" sz="2800">
              <a:latin typeface="Times New Roman" panose="02020603050405020304" pitchFamily="18" charset="0"/>
              <a:ea typeface="黑体" panose="02010609060101010101" pitchFamily="49" charset="-122"/>
            </a:endParaRPr>
          </a:p>
        </p:txBody>
      </p:sp>
      <p:sp>
        <p:nvSpPr>
          <p:cNvPr id="21512" name="矩形 22536"/>
          <p:cNvSpPr>
            <a:spLocks noChangeArrowheads="1"/>
          </p:cNvSpPr>
          <p:nvPr/>
        </p:nvSpPr>
        <p:spPr bwMode="auto">
          <a:xfrm>
            <a:off x="1763713" y="3987334"/>
            <a:ext cx="11753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3</a:t>
            </a:r>
            <a:r>
              <a:rPr lang="zh-CN" altLang="en-US" sz="2800" b="1">
                <a:latin typeface="Times New Roman" panose="02020603050405020304" pitchFamily="18" charset="0"/>
                <a:ea typeface="黑体" panose="02010609060101010101" pitchFamily="49" charset="-122"/>
              </a:rPr>
              <a:t>） </a:t>
            </a:r>
          </a:p>
        </p:txBody>
      </p:sp>
      <p:sp>
        <p:nvSpPr>
          <p:cNvPr id="21513" name="矩形 22537"/>
          <p:cNvSpPr>
            <a:spLocks noChangeArrowheads="1"/>
          </p:cNvSpPr>
          <p:nvPr/>
        </p:nvSpPr>
        <p:spPr bwMode="auto">
          <a:xfrm>
            <a:off x="0" y="4224338"/>
            <a:ext cx="850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rPr>
              <a:t>               </a:t>
            </a:r>
            <a:endParaRPr lang="en-US" altLang="zh-CN"/>
          </a:p>
        </p:txBody>
      </p:sp>
    </p:spTree>
    <p:extLst>
      <p:ext uri="{BB962C8B-B14F-4D97-AF65-F5344CB8AC3E}">
        <p14:creationId xmlns:p14="http://schemas.microsoft.com/office/powerpoint/2010/main" val="223255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文本框 23553"/>
          <p:cNvSpPr txBox="1">
            <a:spLocks noChangeArrowheads="1"/>
          </p:cNvSpPr>
          <p:nvPr/>
        </p:nvSpPr>
        <p:spPr bwMode="auto">
          <a:xfrm>
            <a:off x="323850" y="306390"/>
            <a:ext cx="8820150" cy="3081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3</a:t>
            </a:r>
            <a:r>
              <a:rPr lang="zh-CN" altLang="en-US" sz="2800" b="1">
                <a:latin typeface="Times New Roman" panose="02020603050405020304" pitchFamily="18" charset="0"/>
                <a:ea typeface="黑体" panose="02010609060101010101" pitchFamily="49" charset="-122"/>
              </a:rPr>
              <a:t>、已知</a:t>
            </a:r>
            <a:r>
              <a:rPr lang="en-US" altLang="zh-CN" sz="2800" b="1">
                <a:latin typeface="Times New Roman" panose="02020603050405020304" pitchFamily="18" charset="0"/>
                <a:ea typeface="黑体" panose="02010609060101010101" pitchFamily="49" charset="-122"/>
              </a:rPr>
              <a:t>27℃</a:t>
            </a:r>
            <a:r>
              <a:rPr lang="zh-CN" altLang="en-US" sz="2800" b="1">
                <a:latin typeface="Times New Roman" panose="02020603050405020304" pitchFamily="18" charset="0"/>
                <a:ea typeface="黑体" panose="02010609060101010101" pitchFamily="49" charset="-122"/>
              </a:rPr>
              <a:t>时水的饱和蒸气压为</a:t>
            </a:r>
            <a:r>
              <a:rPr lang="en-US" altLang="zh-CN" sz="2800" b="1">
                <a:latin typeface="Times New Roman" panose="02020603050405020304" pitchFamily="18" charset="0"/>
                <a:ea typeface="黑体" panose="02010609060101010101" pitchFamily="49" charset="-122"/>
              </a:rPr>
              <a:t>4.185 kPa</a:t>
            </a:r>
            <a:r>
              <a:rPr lang="zh-CN" altLang="en-US" sz="2800" b="1">
                <a:latin typeface="Times New Roman" panose="02020603050405020304" pitchFamily="18" charset="0"/>
                <a:ea typeface="黑体" panose="02010609060101010101" pitchFamily="49" charset="-122"/>
              </a:rPr>
              <a:t>，密度为                                   ，表面张力为                              ，摩尔质量为</a:t>
            </a:r>
            <a:r>
              <a:rPr lang="en-US" altLang="zh-CN" sz="2800" b="1">
                <a:latin typeface="Times New Roman" panose="02020603050405020304" pitchFamily="18" charset="0"/>
                <a:ea typeface="黑体" panose="02010609060101010101" pitchFamily="49" charset="-122"/>
              </a:rPr>
              <a:t>18.02                 </a:t>
            </a:r>
            <a:r>
              <a:rPr lang="zh-CN" altLang="en-US" sz="2800" b="1">
                <a:latin typeface="Times New Roman" panose="02020603050405020304" pitchFamily="18" charset="0"/>
                <a:ea typeface="黑体" panose="02010609060101010101" pitchFamily="49" charset="-122"/>
              </a:rPr>
              <a:t>。</a:t>
            </a:r>
          </a:p>
          <a:p>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求</a:t>
            </a:r>
            <a:r>
              <a:rPr lang="en-US" altLang="zh-CN" sz="2800" b="1">
                <a:latin typeface="Times New Roman" panose="02020603050405020304" pitchFamily="18" charset="0"/>
                <a:ea typeface="黑体" panose="02010609060101010101" pitchFamily="49" charset="-122"/>
              </a:rPr>
              <a:t>27℃</a:t>
            </a:r>
            <a:r>
              <a:rPr lang="zh-CN" altLang="en-US" sz="2800" b="1">
                <a:latin typeface="Times New Roman" panose="02020603050405020304" pitchFamily="18" charset="0"/>
                <a:ea typeface="黑体" panose="02010609060101010101" pitchFamily="49" charset="-122"/>
              </a:rPr>
              <a:t>时半径为</a:t>
            </a:r>
            <a:r>
              <a:rPr lang="en-US" altLang="zh-CN" sz="2800" b="1">
                <a:latin typeface="Times New Roman" panose="02020603050405020304" pitchFamily="18" charset="0"/>
                <a:ea typeface="黑体" panose="02010609060101010101" pitchFamily="49" charset="-122"/>
              </a:rPr>
              <a:t>10</a:t>
            </a:r>
            <a:r>
              <a:rPr lang="en-US" altLang="zh-CN" sz="2800" b="1" baseline="30000">
                <a:latin typeface="Times New Roman" panose="02020603050405020304" pitchFamily="18" charset="0"/>
                <a:ea typeface="黑体" panose="02010609060101010101" pitchFamily="49" charset="-122"/>
              </a:rPr>
              <a:t>-6</a:t>
            </a:r>
            <a:r>
              <a:rPr lang="en-US" altLang="zh-CN" sz="2800" b="1">
                <a:latin typeface="Times New Roman" panose="02020603050405020304" pitchFamily="18" charset="0"/>
                <a:ea typeface="黑体" panose="02010609060101010101" pitchFamily="49" charset="-122"/>
              </a:rPr>
              <a:t>m</a:t>
            </a:r>
            <a:r>
              <a:rPr lang="zh-CN" altLang="en-US" sz="2800" b="1">
                <a:latin typeface="Times New Roman" panose="02020603050405020304" pitchFamily="18" charset="0"/>
                <a:ea typeface="黑体" panose="02010609060101010101" pitchFamily="49" charset="-122"/>
              </a:rPr>
              <a:t>的水滴的饱和蒸气压。</a:t>
            </a:r>
          </a:p>
          <a:p>
            <a:r>
              <a:rPr lang="en-US" altLang="zh-CN" sz="2800" b="1">
                <a:latin typeface="Times New Roman" panose="02020603050405020304" pitchFamily="18" charset="0"/>
                <a:ea typeface="黑体" panose="02010609060101010101" pitchFamily="49" charset="-122"/>
              </a:rPr>
              <a:t>(2) </a:t>
            </a:r>
            <a:r>
              <a:rPr lang="zh-CN" altLang="en-US" sz="2800" b="1">
                <a:latin typeface="Times New Roman" panose="02020603050405020304" pitchFamily="18" charset="0"/>
                <a:ea typeface="黑体" panose="02010609060101010101" pitchFamily="49" charset="-122"/>
              </a:rPr>
              <a:t>求</a:t>
            </a:r>
            <a:r>
              <a:rPr lang="en-US" altLang="zh-CN" sz="2800" b="1">
                <a:latin typeface="Times New Roman" panose="02020603050405020304" pitchFamily="18" charset="0"/>
                <a:ea typeface="黑体" panose="02010609060101010101" pitchFamily="49" charset="-122"/>
              </a:rPr>
              <a:t>27℃</a:t>
            </a:r>
            <a:r>
              <a:rPr lang="zh-CN" altLang="en-US" sz="2800" b="1">
                <a:latin typeface="Times New Roman" panose="02020603050405020304" pitchFamily="18" charset="0"/>
                <a:ea typeface="黑体" panose="02010609060101010101" pitchFamily="49" charset="-122"/>
              </a:rPr>
              <a:t>时能在毛细管中凝结产生半径为</a:t>
            </a:r>
            <a:r>
              <a:rPr lang="en-US" altLang="zh-CN" sz="2800" b="1">
                <a:latin typeface="Times New Roman" panose="02020603050405020304" pitchFamily="18" charset="0"/>
                <a:ea typeface="黑体" panose="02010609060101010101" pitchFamily="49" charset="-122"/>
              </a:rPr>
              <a:t>10</a:t>
            </a:r>
            <a:r>
              <a:rPr lang="en-US" altLang="zh-CN" sz="2800" b="1" baseline="30000">
                <a:latin typeface="Times New Roman" panose="02020603050405020304" pitchFamily="18" charset="0"/>
                <a:ea typeface="黑体" panose="02010609060101010101" pitchFamily="49" charset="-122"/>
              </a:rPr>
              <a:t>-6</a:t>
            </a:r>
            <a:r>
              <a:rPr lang="en-US" altLang="zh-CN" sz="2800" b="1">
                <a:latin typeface="Times New Roman" panose="02020603050405020304" pitchFamily="18" charset="0"/>
                <a:ea typeface="黑体" panose="02010609060101010101" pitchFamily="49" charset="-122"/>
              </a:rPr>
              <a:t>m</a:t>
            </a:r>
            <a:r>
              <a:rPr lang="zh-CN" altLang="en-US" sz="2800" b="1">
                <a:latin typeface="Times New Roman" panose="02020603050405020304" pitchFamily="18" charset="0"/>
                <a:ea typeface="黑体" panose="02010609060101010101" pitchFamily="49" charset="-122"/>
              </a:rPr>
              <a:t>凹面液体水的最低水蒸气压力。</a:t>
            </a:r>
          </a:p>
          <a:p>
            <a:r>
              <a:rPr lang="en-US" altLang="zh-CN" sz="2800" b="1">
                <a:latin typeface="Times New Roman" panose="02020603050405020304" pitchFamily="18" charset="0"/>
                <a:ea typeface="黑体" panose="02010609060101010101" pitchFamily="49" charset="-122"/>
              </a:rPr>
              <a:t>(3) </a:t>
            </a:r>
            <a:r>
              <a:rPr lang="zh-CN" altLang="en-US" sz="2800" b="1">
                <a:latin typeface="Times New Roman" panose="02020603050405020304" pitchFamily="18" charset="0"/>
                <a:ea typeface="黑体" panose="02010609060101010101" pitchFamily="49" charset="-122"/>
              </a:rPr>
              <a:t>以上</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和</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计算结果不同的原因是什么？</a:t>
            </a:r>
            <a:r>
              <a:rPr lang="zh-CN" altLang="en-US"/>
              <a:t> </a:t>
            </a:r>
          </a:p>
        </p:txBody>
      </p:sp>
      <p:sp>
        <p:nvSpPr>
          <p:cNvPr id="22530" name="矩形 23554"/>
          <p:cNvSpPr>
            <a:spLocks noChangeArrowheads="1"/>
          </p:cNvSpPr>
          <p:nvPr/>
        </p:nvSpPr>
        <p:spPr bwMode="auto">
          <a:xfrm>
            <a:off x="0" y="1704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2531" name="对象 23555"/>
          <p:cNvGraphicFramePr>
            <a:graphicFrameLocks noChangeAspect="1"/>
          </p:cNvGraphicFramePr>
          <p:nvPr/>
        </p:nvGraphicFramePr>
        <p:xfrm>
          <a:off x="827090" y="762002"/>
          <a:ext cx="2879725" cy="519113"/>
        </p:xfrm>
        <a:graphic>
          <a:graphicData uri="http://schemas.openxmlformats.org/presentationml/2006/ole">
            <mc:AlternateContent xmlns:mc="http://schemas.openxmlformats.org/markup-compatibility/2006">
              <mc:Choice xmlns:v="urn:schemas-microsoft-com:vml" Requires="v">
                <p:oleObj spid="_x0000_s5154" r:id="rId3" imgW="1270551" imgH="228699" progId="">
                  <p:embed/>
                </p:oleObj>
              </mc:Choice>
              <mc:Fallback>
                <p:oleObj r:id="rId3" imgW="1270551" imgH="2286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90" y="762002"/>
                        <a:ext cx="2879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2" name="矩形 23556"/>
          <p:cNvSpPr>
            <a:spLocks noChangeArrowheads="1"/>
          </p:cNvSpPr>
          <p:nvPr/>
        </p:nvSpPr>
        <p:spPr bwMode="auto">
          <a:xfrm>
            <a:off x="0" y="171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2533" name="对象 23557"/>
          <p:cNvGraphicFramePr>
            <a:graphicFrameLocks noChangeAspect="1"/>
          </p:cNvGraphicFramePr>
          <p:nvPr/>
        </p:nvGraphicFramePr>
        <p:xfrm>
          <a:off x="6011863" y="739775"/>
          <a:ext cx="2736850" cy="471488"/>
        </p:xfrm>
        <a:graphic>
          <a:graphicData uri="http://schemas.openxmlformats.org/presentationml/2006/ole">
            <mc:AlternateContent xmlns:mc="http://schemas.openxmlformats.org/markup-compatibility/2006">
              <mc:Choice xmlns:v="urn:schemas-microsoft-com:vml" Requires="v">
                <p:oleObj spid="_x0000_s5155" r:id="rId5" imgW="1206500" imgH="203200" progId="">
                  <p:embed/>
                </p:oleObj>
              </mc:Choice>
              <mc:Fallback>
                <p:oleObj r:id="rId5" imgW="1206500" imgH="203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739775"/>
                        <a:ext cx="273685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4" name="矩形 23558"/>
          <p:cNvSpPr>
            <a:spLocks noChangeArrowheads="1"/>
          </p:cNvSpPr>
          <p:nvPr/>
        </p:nvSpPr>
        <p:spPr bwMode="auto">
          <a:xfrm>
            <a:off x="0" y="1704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2535" name="对象 23559"/>
          <p:cNvGraphicFramePr>
            <a:graphicFrameLocks noChangeAspect="1"/>
          </p:cNvGraphicFramePr>
          <p:nvPr/>
        </p:nvGraphicFramePr>
        <p:xfrm>
          <a:off x="3059113" y="1171575"/>
          <a:ext cx="1295400" cy="534988"/>
        </p:xfrm>
        <a:graphic>
          <a:graphicData uri="http://schemas.openxmlformats.org/presentationml/2006/ole">
            <mc:AlternateContent xmlns:mc="http://schemas.openxmlformats.org/markup-compatibility/2006">
              <mc:Choice xmlns:v="urn:schemas-microsoft-com:vml" Requires="v">
                <p:oleObj spid="_x0000_s5156" r:id="rId7" imgW="559285" imgH="228799" progId="">
                  <p:embed/>
                </p:oleObj>
              </mc:Choice>
              <mc:Fallback>
                <p:oleObj r:id="rId7" imgW="559285" imgH="22879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1171575"/>
                        <a:ext cx="12954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1" name="文本框 23560"/>
          <p:cNvSpPr txBox="1">
            <a:spLocks noChangeArrowheads="1"/>
          </p:cNvSpPr>
          <p:nvPr/>
        </p:nvSpPr>
        <p:spPr bwMode="auto">
          <a:xfrm>
            <a:off x="684213" y="3330577"/>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黑体" panose="02010609060101010101" pitchFamily="49" charset="-122"/>
                <a:ea typeface="黑体" panose="02010609060101010101" pitchFamily="49" charset="-122"/>
              </a:rPr>
              <a:t>注：开尔文方程的应用</a:t>
            </a:r>
          </a:p>
        </p:txBody>
      </p:sp>
      <p:graphicFrame>
        <p:nvGraphicFramePr>
          <p:cNvPr id="23562" name="对象 23561"/>
          <p:cNvGraphicFramePr>
            <a:graphicFrameLocks/>
          </p:cNvGraphicFramePr>
          <p:nvPr/>
        </p:nvGraphicFramePr>
        <p:xfrm>
          <a:off x="3995740" y="3690938"/>
          <a:ext cx="2447925" cy="1008062"/>
        </p:xfrm>
        <a:graphic>
          <a:graphicData uri="http://schemas.openxmlformats.org/presentationml/2006/ole">
            <mc:AlternateContent xmlns:mc="http://schemas.openxmlformats.org/markup-compatibility/2006">
              <mc:Choice xmlns:v="urn:schemas-microsoft-com:vml" Requires="v">
                <p:oleObj spid="_x0000_s5157" r:id="rId9" imgW="978325" imgH="444693" progId="">
                  <p:embed/>
                </p:oleObj>
              </mc:Choice>
              <mc:Fallback>
                <p:oleObj r:id="rId9" imgW="978325" imgH="444693" progId="">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40" y="3690938"/>
                        <a:ext cx="24479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3" name="对象 23562"/>
          <p:cNvGraphicFramePr>
            <a:graphicFrameLocks/>
          </p:cNvGraphicFramePr>
          <p:nvPr/>
        </p:nvGraphicFramePr>
        <p:xfrm>
          <a:off x="5473702" y="4508500"/>
          <a:ext cx="2449513" cy="1009650"/>
        </p:xfrm>
        <a:graphic>
          <a:graphicData uri="http://schemas.openxmlformats.org/presentationml/2006/ole">
            <mc:AlternateContent xmlns:mc="http://schemas.openxmlformats.org/markup-compatibility/2006">
              <mc:Choice xmlns:v="urn:schemas-microsoft-com:vml" Requires="v">
                <p:oleObj spid="_x0000_s5158" r:id="rId11" imgW="1041852" imgH="444693" progId="">
                  <p:embed/>
                </p:oleObj>
              </mc:Choice>
              <mc:Fallback>
                <p:oleObj r:id="rId11" imgW="1041852" imgH="444693" progId="">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3702" y="4508500"/>
                        <a:ext cx="24495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4" name="矩形 23563"/>
          <p:cNvSpPr>
            <a:spLocks noChangeArrowheads="1"/>
          </p:cNvSpPr>
          <p:nvPr/>
        </p:nvSpPr>
        <p:spPr bwMode="auto">
          <a:xfrm>
            <a:off x="-323849" y="4724402"/>
            <a:ext cx="10512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34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毛细管中凹面液体的饱和蒸气压</a:t>
            </a:r>
          </a:p>
        </p:txBody>
      </p:sp>
      <p:sp>
        <p:nvSpPr>
          <p:cNvPr id="23565" name="矩形 23564"/>
          <p:cNvSpPr>
            <a:spLocks noChangeArrowheads="1"/>
          </p:cNvSpPr>
          <p:nvPr/>
        </p:nvSpPr>
        <p:spPr bwMode="auto">
          <a:xfrm>
            <a:off x="-252413" y="3906838"/>
            <a:ext cx="1051242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34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微小液滴的饱和蒸气压</a:t>
            </a:r>
          </a:p>
        </p:txBody>
      </p:sp>
      <p:graphicFrame>
        <p:nvGraphicFramePr>
          <p:cNvPr id="23566" name="对象 23565"/>
          <p:cNvGraphicFramePr>
            <a:graphicFrameLocks noChangeAspect="1"/>
          </p:cNvGraphicFramePr>
          <p:nvPr/>
        </p:nvGraphicFramePr>
        <p:xfrm>
          <a:off x="2409825" y="5962650"/>
          <a:ext cx="3240088" cy="895350"/>
        </p:xfrm>
        <a:graphic>
          <a:graphicData uri="http://schemas.openxmlformats.org/presentationml/2006/ole">
            <mc:AlternateContent xmlns:mc="http://schemas.openxmlformats.org/markup-compatibility/2006">
              <mc:Choice xmlns:v="urn:schemas-microsoft-com:vml" Requires="v">
                <p:oleObj spid="_x0000_s5159" r:id="rId13" imgW="1599506" imgH="444307" progId="">
                  <p:embed/>
                </p:oleObj>
              </mc:Choice>
              <mc:Fallback>
                <p:oleObj r:id="rId13" imgW="1599506" imgH="444307"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9825" y="5962650"/>
                        <a:ext cx="3240088" cy="8953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67" name="矩形 23566"/>
          <p:cNvSpPr>
            <a:spLocks noChangeArrowheads="1"/>
          </p:cNvSpPr>
          <p:nvPr/>
        </p:nvSpPr>
        <p:spPr bwMode="auto">
          <a:xfrm>
            <a:off x="-323849" y="5516563"/>
            <a:ext cx="10512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34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液滴和凹面液体的液相压力        不同，     不同。</a:t>
            </a:r>
          </a:p>
        </p:txBody>
      </p:sp>
      <p:graphicFrame>
        <p:nvGraphicFramePr>
          <p:cNvPr id="23568" name="对象 23567"/>
          <p:cNvGraphicFramePr>
            <a:graphicFrameLocks noChangeAspect="1"/>
          </p:cNvGraphicFramePr>
          <p:nvPr/>
        </p:nvGraphicFramePr>
        <p:xfrm>
          <a:off x="4572000" y="5445125"/>
          <a:ext cx="641350" cy="604838"/>
        </p:xfrm>
        <a:graphic>
          <a:graphicData uri="http://schemas.openxmlformats.org/presentationml/2006/ole">
            <mc:AlternateContent xmlns:mc="http://schemas.openxmlformats.org/markup-compatibility/2006">
              <mc:Choice xmlns:v="urn:schemas-microsoft-com:vml" Requires="v">
                <p:oleObj spid="_x0000_s5160" r:id="rId15" imgW="241825" imgH="229097" progId="">
                  <p:embed/>
                </p:oleObj>
              </mc:Choice>
              <mc:Fallback>
                <p:oleObj r:id="rId15" imgW="241825" imgH="229097"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5445125"/>
                        <a:ext cx="6413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9" name="对象 23568"/>
          <p:cNvGraphicFramePr>
            <a:graphicFrameLocks noChangeAspect="1"/>
          </p:cNvGraphicFramePr>
          <p:nvPr/>
        </p:nvGraphicFramePr>
        <p:xfrm>
          <a:off x="6156327" y="5445125"/>
          <a:ext cx="500063" cy="596900"/>
        </p:xfrm>
        <a:graphic>
          <a:graphicData uri="http://schemas.openxmlformats.org/presentationml/2006/ole">
            <mc:AlternateContent xmlns:mc="http://schemas.openxmlformats.org/markup-compatibility/2006">
              <mc:Choice xmlns:v="urn:schemas-microsoft-com:vml" Requires="v">
                <p:oleObj spid="_x0000_s5161" r:id="rId17" imgW="190914" imgH="229097" progId="">
                  <p:embed/>
                </p:oleObj>
              </mc:Choice>
              <mc:Fallback>
                <p:oleObj r:id="rId17" imgW="190914" imgH="229097"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56327" y="5445125"/>
                        <a:ext cx="50006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7443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6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5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5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4" grpId="0"/>
      <p:bldP spid="23565" grpId="0"/>
      <p:bldP spid="2356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3" name="对象 24577"/>
          <p:cNvGraphicFramePr>
            <a:graphicFrameLocks/>
          </p:cNvGraphicFramePr>
          <p:nvPr/>
        </p:nvGraphicFramePr>
        <p:xfrm>
          <a:off x="323850" y="1412875"/>
          <a:ext cx="8281988" cy="1079500"/>
        </p:xfrm>
        <a:graphic>
          <a:graphicData uri="http://schemas.openxmlformats.org/presentationml/2006/ole">
            <mc:AlternateContent xmlns:mc="http://schemas.openxmlformats.org/markup-compatibility/2006">
              <mc:Choice xmlns:v="urn:schemas-microsoft-com:vml" Requires="v">
                <p:oleObj spid="_x0000_s6170" r:id="rId3" imgW="3148234" imgH="444307" progId="">
                  <p:embed/>
                </p:oleObj>
              </mc:Choice>
              <mc:Fallback>
                <p:oleObj r:id="rId3" imgW="3148234" imgH="444307"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412875"/>
                        <a:ext cx="828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4" name="对象 24578"/>
          <p:cNvGraphicFramePr>
            <a:graphicFrameLocks/>
          </p:cNvGraphicFramePr>
          <p:nvPr/>
        </p:nvGraphicFramePr>
        <p:xfrm>
          <a:off x="539750" y="2636838"/>
          <a:ext cx="1944688" cy="1033462"/>
        </p:xfrm>
        <a:graphic>
          <a:graphicData uri="http://schemas.openxmlformats.org/presentationml/2006/ole">
            <mc:AlternateContent xmlns:mc="http://schemas.openxmlformats.org/markup-compatibility/2006">
              <mc:Choice xmlns:v="urn:schemas-microsoft-com:vml" Requires="v">
                <p:oleObj spid="_x0000_s6171" r:id="rId5" imgW="711509" imgH="444693" progId="">
                  <p:embed/>
                </p:oleObj>
              </mc:Choice>
              <mc:Fallback>
                <p:oleObj r:id="rId5" imgW="711509" imgH="444693"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2636838"/>
                        <a:ext cx="1944688"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5" name="对象 24579"/>
          <p:cNvGraphicFramePr>
            <a:graphicFrameLocks/>
          </p:cNvGraphicFramePr>
          <p:nvPr/>
        </p:nvGraphicFramePr>
        <p:xfrm>
          <a:off x="2916238" y="2852738"/>
          <a:ext cx="5289550" cy="647700"/>
        </p:xfrm>
        <a:graphic>
          <a:graphicData uri="http://schemas.openxmlformats.org/presentationml/2006/ole">
            <mc:AlternateContent xmlns:mc="http://schemas.openxmlformats.org/markup-compatibility/2006">
              <mc:Choice xmlns:v="urn:schemas-microsoft-com:vml" Requires="v">
                <p:oleObj spid="_x0000_s6172" r:id="rId7" imgW="2220572" imgH="253780" progId="">
                  <p:embed/>
                </p:oleObj>
              </mc:Choice>
              <mc:Fallback>
                <p:oleObj r:id="rId7" imgW="2220572" imgH="253780" progId="">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852738"/>
                        <a:ext cx="5289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6" name="对象 24580"/>
          <p:cNvGraphicFramePr>
            <a:graphicFrameLocks/>
          </p:cNvGraphicFramePr>
          <p:nvPr/>
        </p:nvGraphicFramePr>
        <p:xfrm>
          <a:off x="5003800" y="3644900"/>
          <a:ext cx="2592388" cy="1106488"/>
        </p:xfrm>
        <a:graphic>
          <a:graphicData uri="http://schemas.openxmlformats.org/presentationml/2006/ole">
            <mc:AlternateContent xmlns:mc="http://schemas.openxmlformats.org/markup-compatibility/2006">
              <mc:Choice xmlns:v="urn:schemas-microsoft-com:vml" Requires="v">
                <p:oleObj spid="_x0000_s6173" r:id="rId9" imgW="1041852" imgH="444693" progId="">
                  <p:embed/>
                </p:oleObj>
              </mc:Choice>
              <mc:Fallback>
                <p:oleObj r:id="rId9" imgW="1041852" imgH="444693" progId="">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3644900"/>
                        <a:ext cx="2592388"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7" name="对象 24581"/>
          <p:cNvGraphicFramePr>
            <a:graphicFrameLocks/>
          </p:cNvGraphicFramePr>
          <p:nvPr/>
        </p:nvGraphicFramePr>
        <p:xfrm>
          <a:off x="755650" y="4797425"/>
          <a:ext cx="1887538" cy="1035050"/>
        </p:xfrm>
        <a:graphic>
          <a:graphicData uri="http://schemas.openxmlformats.org/presentationml/2006/ole">
            <mc:AlternateContent xmlns:mc="http://schemas.openxmlformats.org/markup-compatibility/2006">
              <mc:Choice xmlns:v="urn:schemas-microsoft-com:vml" Requires="v">
                <p:oleObj spid="_x0000_s6174" r:id="rId11" imgW="813153" imgH="444693" progId="">
                  <p:embed/>
                </p:oleObj>
              </mc:Choice>
              <mc:Fallback>
                <p:oleObj r:id="rId11" imgW="813153" imgH="444693" progId="">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4797425"/>
                        <a:ext cx="1887538"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8" name="对象 24582"/>
          <p:cNvGraphicFramePr>
            <a:graphicFrameLocks/>
          </p:cNvGraphicFramePr>
          <p:nvPr/>
        </p:nvGraphicFramePr>
        <p:xfrm>
          <a:off x="3059115" y="5013327"/>
          <a:ext cx="5646737" cy="576263"/>
        </p:xfrm>
        <a:graphic>
          <a:graphicData uri="http://schemas.openxmlformats.org/presentationml/2006/ole">
            <mc:AlternateContent xmlns:mc="http://schemas.openxmlformats.org/markup-compatibility/2006">
              <mc:Choice xmlns:v="urn:schemas-microsoft-com:vml" Requires="v">
                <p:oleObj spid="_x0000_s6175" r:id="rId13" imgW="2273300" imgH="228600" progId="">
                  <p:embed/>
                </p:oleObj>
              </mc:Choice>
              <mc:Fallback>
                <p:oleObj r:id="rId13" imgW="2273300" imgH="228600" progId="">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9115" y="5013327"/>
                        <a:ext cx="56467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9" name="矩形 24583"/>
          <p:cNvSpPr>
            <a:spLocks noChangeArrowheads="1"/>
          </p:cNvSpPr>
          <p:nvPr/>
        </p:nvSpPr>
        <p:spPr bwMode="auto">
          <a:xfrm>
            <a:off x="1692275" y="549277"/>
            <a:ext cx="8135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3400">
              <a:tabLst>
                <a:tab pos="457200" algn="l"/>
              </a:tabLst>
              <a:defRPr>
                <a:solidFill>
                  <a:schemeClr val="tx1"/>
                </a:solidFill>
                <a:latin typeface="Arial" panose="020B0604020202020204" pitchFamily="34" charset="0"/>
                <a:ea typeface="宋体" panose="02010600030101010101" pitchFamily="2" charset="-122"/>
              </a:defRPr>
            </a:lvl1pPr>
            <a:lvl2pPr>
              <a:tabLst>
                <a:tab pos="457200" algn="l"/>
              </a:tabLst>
              <a:defRPr>
                <a:solidFill>
                  <a:schemeClr val="tx1"/>
                </a:solidFill>
                <a:latin typeface="Arial" panose="020B0604020202020204" pitchFamily="34" charset="0"/>
                <a:ea typeface="宋体" panose="02010600030101010101" pitchFamily="2" charset="-122"/>
              </a:defRPr>
            </a:lvl2pPr>
            <a:lvl3pPr>
              <a:tabLst>
                <a:tab pos="457200" algn="l"/>
              </a:tabLst>
              <a:defRPr>
                <a:solidFill>
                  <a:schemeClr val="tx1"/>
                </a:solidFill>
                <a:latin typeface="Arial" panose="020B0604020202020204" pitchFamily="34" charset="0"/>
                <a:ea typeface="宋体" panose="02010600030101010101" pitchFamily="2" charset="-122"/>
              </a:defRPr>
            </a:lvl3pPr>
            <a:lvl4pPr>
              <a:tabLst>
                <a:tab pos="457200" algn="l"/>
              </a:tabLst>
              <a:defRPr>
                <a:solidFill>
                  <a:schemeClr val="tx1"/>
                </a:solidFill>
                <a:latin typeface="Arial" panose="020B0604020202020204" pitchFamily="34" charset="0"/>
                <a:ea typeface="宋体" panose="02010600030101010101" pitchFamily="2" charset="-122"/>
              </a:defRPr>
            </a:lvl4pPr>
            <a:lvl5pPr>
              <a:tabLst>
                <a:tab pos="4572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4572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4572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4572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457200" algn="l"/>
              </a:tabLst>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对于微小液滴</a:t>
            </a:r>
          </a:p>
        </p:txBody>
      </p:sp>
      <p:sp>
        <p:nvSpPr>
          <p:cNvPr id="23560" name="矩形 24584"/>
          <p:cNvSpPr>
            <a:spLocks noChangeArrowheads="1"/>
          </p:cNvSpPr>
          <p:nvPr/>
        </p:nvSpPr>
        <p:spPr bwMode="auto">
          <a:xfrm>
            <a:off x="0" y="2660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561" name="矩形 24585"/>
          <p:cNvSpPr>
            <a:spLocks noChangeArrowheads="1"/>
          </p:cNvSpPr>
          <p:nvPr/>
        </p:nvSpPr>
        <p:spPr bwMode="auto">
          <a:xfrm>
            <a:off x="2" y="3933827"/>
            <a:ext cx="6481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334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(2) </a:t>
            </a:r>
            <a:r>
              <a:rPr lang="zh-CN" altLang="en-US" sz="2800" b="1">
                <a:latin typeface="Times New Roman" panose="02020603050405020304" pitchFamily="18" charset="0"/>
                <a:ea typeface="黑体" panose="02010609060101010101" pitchFamily="49" charset="-122"/>
              </a:rPr>
              <a:t>对于毛细管中凹面液体</a:t>
            </a:r>
          </a:p>
        </p:txBody>
      </p:sp>
    </p:spTree>
    <p:extLst>
      <p:ext uri="{BB962C8B-B14F-4D97-AF65-F5344CB8AC3E}">
        <p14:creationId xmlns:p14="http://schemas.microsoft.com/office/powerpoint/2010/main" val="208743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25601"/>
          <p:cNvSpPr txBox="1">
            <a:spLocks noChangeArrowheads="1"/>
          </p:cNvSpPr>
          <p:nvPr/>
        </p:nvSpPr>
        <p:spPr bwMode="auto">
          <a:xfrm>
            <a:off x="720727" y="266700"/>
            <a:ext cx="8137525" cy="31111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ea typeface="黑体" panose="02010609060101010101" pitchFamily="49" charset="-122"/>
              </a:rPr>
              <a:t>(3) </a:t>
            </a:r>
            <a:r>
              <a:rPr lang="zh-CN" altLang="en-US" sz="2800" b="1">
                <a:latin typeface="Times New Roman" panose="02020603050405020304" pitchFamily="18" charset="0"/>
                <a:ea typeface="黑体" panose="02010609060101010101" pitchFamily="49" charset="-122"/>
              </a:rPr>
              <a:t>凸面液体的                   ，凹面液体的                ，是因为前者液体的压力大于平面液体的压力，后者液体的压力小于平面液体的压力。恒温下液体压力越大，化学势越大，蒸气压也越大，反之，液体压力越小，蒸气压也越小。因此弯曲液面对液体饱和蒸气压的影响，其实质是液体压力对液体饱和蒸气压的影响。这是</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和</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计算结果不同的原因。 </a:t>
            </a:r>
          </a:p>
        </p:txBody>
      </p:sp>
      <p:graphicFrame>
        <p:nvGraphicFramePr>
          <p:cNvPr id="24578" name="对象 25602"/>
          <p:cNvGraphicFramePr>
            <a:graphicFrameLocks noChangeAspect="1"/>
          </p:cNvGraphicFramePr>
          <p:nvPr/>
        </p:nvGraphicFramePr>
        <p:xfrm>
          <a:off x="3278188" y="122238"/>
          <a:ext cx="1433512" cy="698500"/>
        </p:xfrm>
        <a:graphic>
          <a:graphicData uri="http://schemas.openxmlformats.org/presentationml/2006/ole">
            <mc:AlternateContent xmlns:mc="http://schemas.openxmlformats.org/markup-compatibility/2006">
              <mc:Choice xmlns:v="urn:schemas-microsoft-com:vml" Requires="v">
                <p:oleObj spid="_x0000_s7186" r:id="rId3" imgW="470717" imgH="228998" progId="">
                  <p:embed/>
                </p:oleObj>
              </mc:Choice>
              <mc:Fallback>
                <p:oleObj r:id="rId3" imgW="470717" imgH="22899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188" y="122238"/>
                        <a:ext cx="143351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79" name="矩形 25603"/>
          <p:cNvSpPr>
            <a:spLocks noChangeArrowheads="1"/>
          </p:cNvSpPr>
          <p:nvPr/>
        </p:nvSpPr>
        <p:spPr bwMode="auto">
          <a:xfrm>
            <a:off x="541338" y="1736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4580" name="对象 25604"/>
          <p:cNvGraphicFramePr>
            <a:graphicFrameLocks noChangeAspect="1"/>
          </p:cNvGraphicFramePr>
          <p:nvPr/>
        </p:nvGraphicFramePr>
        <p:xfrm>
          <a:off x="6978650" y="123825"/>
          <a:ext cx="1447800" cy="706438"/>
        </p:xfrm>
        <a:graphic>
          <a:graphicData uri="http://schemas.openxmlformats.org/presentationml/2006/ole">
            <mc:AlternateContent xmlns:mc="http://schemas.openxmlformats.org/markup-compatibility/2006">
              <mc:Choice xmlns:v="urn:schemas-microsoft-com:vml" Requires="v">
                <p:oleObj spid="_x0000_s7187" r:id="rId5" imgW="470717" imgH="228998" progId="">
                  <p:embed/>
                </p:oleObj>
              </mc:Choice>
              <mc:Fallback>
                <p:oleObj r:id="rId5" imgW="470717" imgH="22899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8650" y="123825"/>
                        <a:ext cx="14478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1" name="对象 25605"/>
          <p:cNvGraphicFramePr>
            <a:graphicFrameLocks noChangeAspect="1"/>
          </p:cNvGraphicFramePr>
          <p:nvPr/>
        </p:nvGraphicFramePr>
        <p:xfrm>
          <a:off x="2592388" y="3290890"/>
          <a:ext cx="4165600" cy="1152525"/>
        </p:xfrm>
        <a:graphic>
          <a:graphicData uri="http://schemas.openxmlformats.org/presentationml/2006/ole">
            <mc:AlternateContent xmlns:mc="http://schemas.openxmlformats.org/markup-compatibility/2006">
              <mc:Choice xmlns:v="urn:schemas-microsoft-com:vml" Requires="v">
                <p:oleObj spid="_x0000_s7188" r:id="rId7" imgW="1599506" imgH="444307" progId="">
                  <p:embed/>
                </p:oleObj>
              </mc:Choice>
              <mc:Fallback>
                <p:oleObj r:id="rId7" imgW="1599506" imgH="44430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388" y="3290890"/>
                        <a:ext cx="4165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7" name="文本框 25606"/>
          <p:cNvSpPr txBox="1">
            <a:spLocks noChangeArrowheads="1"/>
          </p:cNvSpPr>
          <p:nvPr/>
        </p:nvSpPr>
        <p:spPr bwMode="auto">
          <a:xfrm>
            <a:off x="34925" y="4295775"/>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solidFill>
                  <a:srgbClr val="FF0000"/>
                </a:solidFill>
                <a:latin typeface="黑体" panose="02010609060101010101" pitchFamily="49" charset="-122"/>
                <a:ea typeface="黑体" panose="02010609060101010101" pitchFamily="49" charset="-122"/>
              </a:rPr>
              <a:t>注：开尔文方程还适用于气固界面，如求微小晶体的饱和蒸汽压，或者粉末状固体如碳酸钙的分解压力，因为分解是化学反应，使用时一般要设计过程。</a:t>
            </a:r>
          </a:p>
        </p:txBody>
      </p:sp>
      <p:graphicFrame>
        <p:nvGraphicFramePr>
          <p:cNvPr id="25608" name="对象 25607"/>
          <p:cNvGraphicFramePr>
            <a:graphicFrameLocks noChangeAspect="1"/>
          </p:cNvGraphicFramePr>
          <p:nvPr/>
        </p:nvGraphicFramePr>
        <p:xfrm>
          <a:off x="3492502" y="5586415"/>
          <a:ext cx="2403475" cy="1152525"/>
        </p:xfrm>
        <a:graphic>
          <a:graphicData uri="http://schemas.openxmlformats.org/presentationml/2006/ole">
            <mc:AlternateContent xmlns:mc="http://schemas.openxmlformats.org/markup-compatibility/2006">
              <mc:Choice xmlns:v="urn:schemas-microsoft-com:vml" Requires="v">
                <p:oleObj spid="_x0000_s7189" r:id="rId9" imgW="927503" imgH="444693" progId="">
                  <p:embed/>
                </p:oleObj>
              </mc:Choice>
              <mc:Fallback>
                <p:oleObj r:id="rId9" imgW="927503" imgH="44469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2" y="5586415"/>
                        <a:ext cx="24034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72041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6625"/>
          <p:cNvSpPr>
            <a:spLocks noChangeArrowheads="1"/>
          </p:cNvSpPr>
          <p:nvPr/>
        </p:nvSpPr>
        <p:spPr bwMode="auto">
          <a:xfrm>
            <a:off x="323850" y="606266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0000"/>
                </a:solidFill>
                <a:latin typeface="Times New Roman" panose="02020603050405020304" pitchFamily="18" charset="0"/>
                <a:ea typeface="黑体" panose="02010609060101010101" pitchFamily="49" charset="-122"/>
              </a:rPr>
              <a:t>293K</a:t>
            </a:r>
            <a:r>
              <a:rPr lang="zh-CN" altLang="en-US" sz="2800" b="1">
                <a:solidFill>
                  <a:srgbClr val="000000"/>
                </a:solidFill>
                <a:latin typeface="Times New Roman" panose="02020603050405020304" pitchFamily="18" charset="0"/>
                <a:ea typeface="黑体" panose="02010609060101010101" pitchFamily="49" charset="-122"/>
              </a:rPr>
              <a:t>微小水滴的饱和蒸气压，开尔文方程</a:t>
            </a:r>
          </a:p>
        </p:txBody>
      </p:sp>
      <p:sp>
        <p:nvSpPr>
          <p:cNvPr id="25602" name="文本框 26626"/>
          <p:cNvSpPr txBox="1">
            <a:spLocks noChangeArrowheads="1"/>
          </p:cNvSpPr>
          <p:nvPr/>
        </p:nvSpPr>
        <p:spPr bwMode="auto">
          <a:xfrm>
            <a:off x="250827" y="188913"/>
            <a:ext cx="8748713" cy="4362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4</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293K</a:t>
            </a:r>
            <a:r>
              <a:rPr lang="zh-CN" altLang="en-US" sz="2800" b="1">
                <a:latin typeface="Times New Roman" panose="02020603050405020304" pitchFamily="18" charset="0"/>
                <a:ea typeface="黑体" panose="02010609060101010101" pitchFamily="49" charset="-122"/>
              </a:rPr>
              <a:t>时，将半径为</a:t>
            </a:r>
            <a:r>
              <a:rPr lang="en-US" altLang="zh-CN" sz="2800" b="1">
                <a:latin typeface="Times New Roman" panose="02020603050405020304" pitchFamily="18" charset="0"/>
                <a:ea typeface="黑体" panose="02010609060101010101" pitchFamily="49" charset="-122"/>
              </a:rPr>
              <a:t>1cm</a:t>
            </a:r>
            <a:r>
              <a:rPr lang="zh-CN" altLang="en-US" sz="2800" b="1">
                <a:latin typeface="Times New Roman" panose="02020603050405020304" pitchFamily="18" charset="0"/>
                <a:ea typeface="黑体" panose="02010609060101010101" pitchFamily="49" charset="-122"/>
              </a:rPr>
              <a:t>的球状液体水分散成半径为</a:t>
            </a:r>
            <a:r>
              <a:rPr lang="en-US" altLang="zh-CN" sz="2800" b="1">
                <a:latin typeface="Times New Roman" panose="02020603050405020304" pitchFamily="18" charset="0"/>
                <a:ea typeface="黑体" panose="02010609060101010101" pitchFamily="49" charset="-122"/>
              </a:rPr>
              <a:t>1×10</a:t>
            </a:r>
            <a:r>
              <a:rPr lang="en-US" altLang="zh-CN" sz="2800" b="1" baseline="30000">
                <a:latin typeface="Times New Roman" panose="02020603050405020304" pitchFamily="18" charset="0"/>
                <a:ea typeface="黑体" panose="02010609060101010101" pitchFamily="49" charset="-122"/>
              </a:rPr>
              <a:t>-8</a:t>
            </a:r>
            <a:r>
              <a:rPr lang="en-US" altLang="zh-CN" sz="2800" b="1">
                <a:latin typeface="Times New Roman" panose="02020603050405020304" pitchFamily="18" charset="0"/>
                <a:ea typeface="黑体" panose="02010609060101010101" pitchFamily="49" charset="-122"/>
              </a:rPr>
              <a:t>m</a:t>
            </a:r>
            <a:r>
              <a:rPr lang="zh-CN" altLang="en-US" sz="2800" b="1">
                <a:latin typeface="Times New Roman" panose="02020603050405020304" pitchFamily="18" charset="0"/>
                <a:ea typeface="黑体" panose="02010609060101010101" pitchFamily="49" charset="-122"/>
              </a:rPr>
              <a:t>的液滴。已知</a:t>
            </a:r>
            <a:r>
              <a:rPr lang="en-US" altLang="zh-CN" sz="2800" b="1">
                <a:latin typeface="Times New Roman" panose="02020603050405020304" pitchFamily="18" charset="0"/>
                <a:ea typeface="黑体" panose="02010609060101010101" pitchFamily="49" charset="-122"/>
              </a:rPr>
              <a:t>293K</a:t>
            </a:r>
            <a:r>
              <a:rPr lang="zh-CN" altLang="en-US" sz="2800" b="1">
                <a:latin typeface="Times New Roman" panose="02020603050405020304" pitchFamily="18" charset="0"/>
                <a:ea typeface="黑体" panose="02010609060101010101" pitchFamily="49" charset="-122"/>
              </a:rPr>
              <a:t>时，水的表面张力                                 ，摩尔质量                                ，密度                                 。</a:t>
            </a:r>
            <a:r>
              <a:rPr lang="en-US" altLang="zh-CN" sz="2800" b="1">
                <a:latin typeface="Times New Roman" panose="02020603050405020304" pitchFamily="18" charset="0"/>
                <a:ea typeface="黑体" panose="02010609060101010101" pitchFamily="49" charset="-122"/>
              </a:rPr>
              <a:t>273K</a:t>
            </a:r>
            <a:r>
              <a:rPr lang="zh-CN" altLang="en-US" sz="2800" b="1">
                <a:latin typeface="Times New Roman" panose="02020603050405020304" pitchFamily="18" charset="0"/>
                <a:ea typeface="黑体" panose="02010609060101010101" pitchFamily="49" charset="-122"/>
              </a:rPr>
              <a:t>时，水的饱和蒸气压为</a:t>
            </a:r>
            <a:r>
              <a:rPr lang="en-US" altLang="zh-CN" sz="2800" b="1">
                <a:latin typeface="Times New Roman" panose="02020603050405020304" pitchFamily="18" charset="0"/>
                <a:ea typeface="黑体" panose="02010609060101010101" pitchFamily="49" charset="-122"/>
              </a:rPr>
              <a:t>610.5Pa</a:t>
            </a:r>
            <a:r>
              <a:rPr lang="zh-CN" altLang="en-US" sz="2800" b="1">
                <a:latin typeface="Times New Roman" panose="02020603050405020304" pitchFamily="18" charset="0"/>
                <a:ea typeface="黑体" panose="02010609060101010101" pitchFamily="49" charset="-122"/>
              </a:rPr>
              <a:t>，设在</a:t>
            </a:r>
            <a:r>
              <a:rPr lang="en-US" altLang="zh-CN" sz="2800" b="1">
                <a:latin typeface="Times New Roman" panose="02020603050405020304" pitchFamily="18" charset="0"/>
                <a:ea typeface="黑体" panose="02010609060101010101" pitchFamily="49" charset="-122"/>
              </a:rPr>
              <a:t>273~293K</a:t>
            </a:r>
            <a:r>
              <a:rPr lang="zh-CN" altLang="en-US" sz="2800" b="1">
                <a:latin typeface="Times New Roman" panose="02020603050405020304" pitchFamily="18" charset="0"/>
                <a:ea typeface="黑体" panose="02010609060101010101" pitchFamily="49" charset="-122"/>
              </a:rPr>
              <a:t>内，水的摩尔蒸发焓不随温度而变，为                            。问：</a:t>
            </a:r>
          </a:p>
          <a:p>
            <a:pPr algn="just"/>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需消耗的最小功为多少？表面吉布斯能增加多少？</a:t>
            </a:r>
          </a:p>
          <a:p>
            <a:pPr algn="just"/>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半径为</a:t>
            </a:r>
            <a:r>
              <a:rPr lang="en-US" altLang="zh-CN" sz="2800" b="1">
                <a:latin typeface="Times New Roman" panose="02020603050405020304" pitchFamily="18" charset="0"/>
                <a:ea typeface="黑体" panose="02010609060101010101" pitchFamily="49" charset="-122"/>
              </a:rPr>
              <a:t>1×10</a:t>
            </a:r>
            <a:r>
              <a:rPr lang="en-US" altLang="zh-CN" sz="2800" b="1" baseline="30000">
                <a:latin typeface="Times New Roman" panose="02020603050405020304" pitchFamily="18" charset="0"/>
                <a:ea typeface="黑体" panose="02010609060101010101" pitchFamily="49" charset="-122"/>
              </a:rPr>
              <a:t>-8</a:t>
            </a:r>
            <a:r>
              <a:rPr lang="en-US" altLang="zh-CN" sz="2800" b="1">
                <a:latin typeface="Times New Roman" panose="02020603050405020304" pitchFamily="18" charset="0"/>
                <a:ea typeface="黑体" panose="02010609060101010101" pitchFamily="49" charset="-122"/>
              </a:rPr>
              <a:t>m</a:t>
            </a:r>
            <a:r>
              <a:rPr lang="zh-CN" altLang="en-US" sz="2800" b="1">
                <a:latin typeface="Times New Roman" panose="02020603050405020304" pitchFamily="18" charset="0"/>
                <a:ea typeface="黑体" panose="02010609060101010101" pitchFamily="49" charset="-122"/>
              </a:rPr>
              <a:t>的水滴界面内外的压力差为多少？</a:t>
            </a:r>
          </a:p>
          <a:p>
            <a:pPr algn="just"/>
            <a:r>
              <a:rPr lang="en-US" altLang="zh-CN" sz="2800" b="1">
                <a:latin typeface="Times New Roman" panose="02020603050405020304" pitchFamily="18" charset="0"/>
                <a:ea typeface="黑体" panose="02010609060101010101" pitchFamily="49" charset="-122"/>
              </a:rPr>
              <a:t>(3)293K</a:t>
            </a:r>
            <a:r>
              <a:rPr lang="zh-CN" altLang="en-US" sz="2800" b="1">
                <a:latin typeface="Times New Roman" panose="02020603050405020304" pitchFamily="18" charset="0"/>
                <a:ea typeface="黑体" panose="02010609060101010101" pitchFamily="49" charset="-122"/>
              </a:rPr>
              <a:t>时，半径为</a:t>
            </a:r>
            <a:r>
              <a:rPr lang="en-US" altLang="zh-CN" sz="2800" b="1">
                <a:latin typeface="Times New Roman" panose="02020603050405020304" pitchFamily="18" charset="0"/>
                <a:ea typeface="黑体" panose="02010609060101010101" pitchFamily="49" charset="-122"/>
              </a:rPr>
              <a:t>1×10</a:t>
            </a:r>
            <a:r>
              <a:rPr lang="en-US" altLang="zh-CN" sz="2800" b="1" baseline="30000">
                <a:latin typeface="Times New Roman" panose="02020603050405020304" pitchFamily="18" charset="0"/>
                <a:ea typeface="黑体" panose="02010609060101010101" pitchFamily="49" charset="-122"/>
              </a:rPr>
              <a:t>-8</a:t>
            </a:r>
            <a:r>
              <a:rPr lang="en-US" altLang="zh-CN" sz="2800" b="1">
                <a:latin typeface="Times New Roman" panose="02020603050405020304" pitchFamily="18" charset="0"/>
                <a:ea typeface="黑体" panose="02010609060101010101" pitchFamily="49" charset="-122"/>
              </a:rPr>
              <a:t>m</a:t>
            </a:r>
            <a:r>
              <a:rPr lang="zh-CN" altLang="en-US" sz="2800" b="1">
                <a:latin typeface="Times New Roman" panose="02020603050405020304" pitchFamily="18" charset="0"/>
                <a:ea typeface="黑体" panose="02010609060101010101" pitchFamily="49" charset="-122"/>
              </a:rPr>
              <a:t>的水滴的饱和蒸气压是多少？ </a:t>
            </a:r>
          </a:p>
        </p:txBody>
      </p:sp>
      <p:sp>
        <p:nvSpPr>
          <p:cNvPr id="25603" name="矩形 26627"/>
          <p:cNvSpPr>
            <a:spLocks noChangeArrowheads="1"/>
          </p:cNvSpPr>
          <p:nvPr/>
        </p:nvSpPr>
        <p:spPr bwMode="auto">
          <a:xfrm>
            <a:off x="250825" y="2178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5604" name="对象 26628"/>
          <p:cNvGraphicFramePr>
            <a:graphicFrameLocks/>
          </p:cNvGraphicFramePr>
          <p:nvPr/>
        </p:nvGraphicFramePr>
        <p:xfrm>
          <a:off x="790577" y="1052515"/>
          <a:ext cx="2784475" cy="433387"/>
        </p:xfrm>
        <a:graphic>
          <a:graphicData uri="http://schemas.openxmlformats.org/presentationml/2006/ole">
            <mc:AlternateContent xmlns:mc="http://schemas.openxmlformats.org/markup-compatibility/2006">
              <mc:Choice xmlns:v="urn:schemas-microsoft-com:vml" Requires="v">
                <p:oleObj spid="_x0000_s8226" r:id="rId3" imgW="1181100" imgH="203200" progId="">
                  <p:embed/>
                </p:oleObj>
              </mc:Choice>
              <mc:Fallback>
                <p:oleObj r:id="rId3" imgW="1181100" imgH="203200"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7" y="1052515"/>
                        <a:ext cx="27844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5" name="矩形 26629"/>
          <p:cNvSpPr>
            <a:spLocks noChangeArrowheads="1"/>
          </p:cNvSpPr>
          <p:nvPr/>
        </p:nvSpPr>
        <p:spPr bwMode="auto">
          <a:xfrm>
            <a:off x="250825" y="2162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5606" name="对象 26630"/>
          <p:cNvGraphicFramePr>
            <a:graphicFrameLocks noChangeAspect="1"/>
          </p:cNvGraphicFramePr>
          <p:nvPr/>
        </p:nvGraphicFramePr>
        <p:xfrm>
          <a:off x="5614990" y="993777"/>
          <a:ext cx="2625725" cy="561975"/>
        </p:xfrm>
        <a:graphic>
          <a:graphicData uri="http://schemas.openxmlformats.org/presentationml/2006/ole">
            <mc:AlternateContent xmlns:mc="http://schemas.openxmlformats.org/markup-compatibility/2006">
              <mc:Choice xmlns:v="urn:schemas-microsoft-com:vml" Requires="v">
                <p:oleObj spid="_x0000_s8227" r:id="rId5" imgW="1067727" imgH="228799" progId="">
                  <p:embed/>
                </p:oleObj>
              </mc:Choice>
              <mc:Fallback>
                <p:oleObj r:id="rId5" imgW="1067727" imgH="22879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4990" y="993777"/>
                        <a:ext cx="26257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7" name="矩形 26631"/>
          <p:cNvSpPr>
            <a:spLocks noChangeArrowheads="1"/>
          </p:cNvSpPr>
          <p:nvPr/>
        </p:nvSpPr>
        <p:spPr bwMode="auto">
          <a:xfrm>
            <a:off x="250825" y="2162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5608" name="对象 26632"/>
          <p:cNvGraphicFramePr>
            <a:graphicFrameLocks noChangeAspect="1"/>
          </p:cNvGraphicFramePr>
          <p:nvPr/>
        </p:nvGraphicFramePr>
        <p:xfrm>
          <a:off x="1233488" y="1412877"/>
          <a:ext cx="2728912" cy="561975"/>
        </p:xfrm>
        <a:graphic>
          <a:graphicData uri="http://schemas.openxmlformats.org/presentationml/2006/ole">
            <mc:AlternateContent xmlns:mc="http://schemas.openxmlformats.org/markup-compatibility/2006">
              <mc:Choice xmlns:v="urn:schemas-microsoft-com:vml" Requires="v">
                <p:oleObj spid="_x0000_s8228" r:id="rId7" imgW="1105860" imgH="228799" progId="">
                  <p:embed/>
                </p:oleObj>
              </mc:Choice>
              <mc:Fallback>
                <p:oleObj r:id="rId7" imgW="1105860" imgH="22879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3488" y="1412877"/>
                        <a:ext cx="272891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9" name="矩形 26633"/>
          <p:cNvSpPr>
            <a:spLocks noChangeArrowheads="1"/>
          </p:cNvSpPr>
          <p:nvPr/>
        </p:nvSpPr>
        <p:spPr bwMode="auto">
          <a:xfrm>
            <a:off x="250825" y="2173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5610" name="对象 26634"/>
          <p:cNvGraphicFramePr>
            <a:graphicFrameLocks noChangeAspect="1"/>
          </p:cNvGraphicFramePr>
          <p:nvPr/>
        </p:nvGraphicFramePr>
        <p:xfrm>
          <a:off x="1852613" y="2309813"/>
          <a:ext cx="2222500" cy="508000"/>
        </p:xfrm>
        <a:graphic>
          <a:graphicData uri="http://schemas.openxmlformats.org/presentationml/2006/ole">
            <mc:AlternateContent xmlns:mc="http://schemas.openxmlformats.org/markup-compatibility/2006">
              <mc:Choice xmlns:v="urn:schemas-microsoft-com:vml" Requires="v">
                <p:oleObj spid="_x0000_s8229" r:id="rId9" imgW="901700" imgH="203200" progId="">
                  <p:embed/>
                </p:oleObj>
              </mc:Choice>
              <mc:Fallback>
                <p:oleObj r:id="rId9" imgW="901700" imgH="203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52613" y="2309813"/>
                        <a:ext cx="2222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6" name="文本框 26635"/>
          <p:cNvSpPr txBox="1"/>
          <p:nvPr/>
        </p:nvSpPr>
        <p:spPr>
          <a:xfrm>
            <a:off x="1042988" y="4005263"/>
            <a:ext cx="9144000" cy="519112"/>
          </a:xfrm>
          <a:prstGeom prst="rect">
            <a:avLst/>
          </a:prstGeom>
          <a:noFill/>
          <a:ln w="9525">
            <a:noFill/>
          </a:ln>
        </p:spPr>
        <p:txBody>
          <a:bodyPr anchor="ctr">
            <a:spAutoFit/>
          </a:bodyPr>
          <a:lstStyle/>
          <a:p>
            <a:pPr>
              <a:buClr>
                <a:srgbClr val="000000"/>
              </a:buClr>
            </a:pPr>
            <a:r>
              <a:rPr lang="zh-CN" altLang="en-US" sz="2800" b="1" noProof="1">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cs typeface="+mn-ea"/>
              </a:rPr>
              <a:t>注：拉普拉斯方程和开尔文方程的应用</a:t>
            </a:r>
            <a:endParaRPr lang="zh-CN" altLang="en-US" sz="2800" b="1" noProof="1">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endParaRPr>
          </a:p>
        </p:txBody>
      </p:sp>
      <p:graphicFrame>
        <p:nvGraphicFramePr>
          <p:cNvPr id="26637" name="对象 26636"/>
          <p:cNvGraphicFramePr>
            <a:graphicFrameLocks noChangeAspect="1"/>
          </p:cNvGraphicFramePr>
          <p:nvPr/>
        </p:nvGraphicFramePr>
        <p:xfrm>
          <a:off x="395288" y="4508500"/>
          <a:ext cx="2519362" cy="527050"/>
        </p:xfrm>
        <a:graphic>
          <a:graphicData uri="http://schemas.openxmlformats.org/presentationml/2006/ole">
            <mc:AlternateContent xmlns:mc="http://schemas.openxmlformats.org/markup-compatibility/2006">
              <mc:Choice xmlns:v="urn:schemas-microsoft-com:vml" Requires="v">
                <p:oleObj spid="_x0000_s8230" r:id="rId11" imgW="1092674" imgH="228699" progId="">
                  <p:embed/>
                </p:oleObj>
              </mc:Choice>
              <mc:Fallback>
                <p:oleObj r:id="rId11" imgW="1092674" imgH="22869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4508500"/>
                        <a:ext cx="2519362"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8" name="对象 26637"/>
          <p:cNvGraphicFramePr>
            <a:graphicFrameLocks noChangeAspect="1"/>
          </p:cNvGraphicFramePr>
          <p:nvPr/>
        </p:nvGraphicFramePr>
        <p:xfrm>
          <a:off x="5902325" y="4533902"/>
          <a:ext cx="1631950" cy="504825"/>
        </p:xfrm>
        <a:graphic>
          <a:graphicData uri="http://schemas.openxmlformats.org/presentationml/2006/ole">
            <mc:AlternateContent xmlns:mc="http://schemas.openxmlformats.org/markup-compatibility/2006">
              <mc:Choice xmlns:v="urn:schemas-microsoft-com:vml" Requires="v">
                <p:oleObj spid="_x0000_s8231" r:id="rId13" imgW="698197" imgH="215806" progId="">
                  <p:embed/>
                </p:oleObj>
              </mc:Choice>
              <mc:Fallback>
                <p:oleObj r:id="rId13" imgW="698197" imgH="215806"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02325" y="4533902"/>
                        <a:ext cx="16319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9" name="矩形 26638"/>
          <p:cNvSpPr/>
          <p:nvPr/>
        </p:nvSpPr>
        <p:spPr>
          <a:xfrm>
            <a:off x="3492500" y="4508502"/>
            <a:ext cx="4897438" cy="519113"/>
          </a:xfrm>
          <a:prstGeom prst="rect">
            <a:avLst/>
          </a:prstGeom>
          <a:noFill/>
          <a:ln w="9525">
            <a:noFill/>
          </a:ln>
        </p:spPr>
        <p:txBody>
          <a:bodyPr>
            <a:spAutoFit/>
          </a:bodyPr>
          <a:lstStyle/>
          <a:p>
            <a:r>
              <a:rPr lang="zh-CN" altLang="en-US" sz="2800" b="1" noProof="1">
                <a:effectLst>
                  <a:outerShdw blurRad="38100" dist="38100" dir="2700000">
                    <a:srgbClr val="FFFFFF"/>
                  </a:outerShdw>
                </a:effectLst>
                <a:latin typeface="黑体" panose="02010609060101010101" pitchFamily="2" charset="-122"/>
                <a:ea typeface="黑体" panose="02010609060101010101" pitchFamily="2" charset="-122"/>
                <a:cs typeface="+mn-ea"/>
              </a:rPr>
              <a:t>拉普拉斯方程</a:t>
            </a:r>
            <a:endParaRPr lang="zh-CN" altLang="en-US" sz="2800" b="1" noProof="1">
              <a:effectLst>
                <a:outerShdw blurRad="38100" dist="38100" dir="2700000">
                  <a:srgbClr val="FFFFFF"/>
                </a:outerShdw>
              </a:effectLst>
              <a:latin typeface="黑体" panose="02010609060101010101" pitchFamily="2" charset="-122"/>
              <a:ea typeface="黑体" panose="02010609060101010101" pitchFamily="2" charset="-122"/>
            </a:endParaRPr>
          </a:p>
        </p:txBody>
      </p:sp>
      <p:graphicFrame>
        <p:nvGraphicFramePr>
          <p:cNvPr id="26640" name="对象 26639"/>
          <p:cNvGraphicFramePr>
            <a:graphicFrameLocks/>
          </p:cNvGraphicFramePr>
          <p:nvPr/>
        </p:nvGraphicFramePr>
        <p:xfrm>
          <a:off x="3851277" y="4941888"/>
          <a:ext cx="3870325" cy="1054100"/>
        </p:xfrm>
        <a:graphic>
          <a:graphicData uri="http://schemas.openxmlformats.org/presentationml/2006/ole">
            <mc:AlternateContent xmlns:mc="http://schemas.openxmlformats.org/markup-compatibility/2006">
              <mc:Choice xmlns:v="urn:schemas-microsoft-com:vml" Requires="v">
                <p:oleObj spid="_x0000_s8232" r:id="rId15" imgW="1789923" imgH="482391" progId="">
                  <p:embed/>
                </p:oleObj>
              </mc:Choice>
              <mc:Fallback>
                <p:oleObj r:id="rId15" imgW="1789923" imgH="482391" progId="">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51277" y="4941888"/>
                        <a:ext cx="38703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41" name="对象 26640"/>
          <p:cNvGraphicFramePr>
            <a:graphicFrameLocks noChangeAspect="1"/>
          </p:cNvGraphicFramePr>
          <p:nvPr/>
        </p:nvGraphicFramePr>
        <p:xfrm>
          <a:off x="7019927" y="5876927"/>
          <a:ext cx="2016125" cy="950913"/>
        </p:xfrm>
        <a:graphic>
          <a:graphicData uri="http://schemas.openxmlformats.org/presentationml/2006/ole">
            <mc:AlternateContent xmlns:mc="http://schemas.openxmlformats.org/markup-compatibility/2006">
              <mc:Choice xmlns:v="urn:schemas-microsoft-com:vml" Requires="v">
                <p:oleObj spid="_x0000_s8233" r:id="rId17" imgW="940208" imgH="444693" progId="">
                  <p:embed/>
                </p:oleObj>
              </mc:Choice>
              <mc:Fallback>
                <p:oleObj r:id="rId17" imgW="940208" imgH="444693"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19927" y="5876927"/>
                        <a:ext cx="201612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42" name="矩形 26641"/>
          <p:cNvSpPr>
            <a:spLocks noChangeArrowheads="1"/>
          </p:cNvSpPr>
          <p:nvPr/>
        </p:nvSpPr>
        <p:spPr bwMode="auto">
          <a:xfrm>
            <a:off x="323850" y="515778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0000"/>
                </a:solidFill>
                <a:latin typeface="Times New Roman" panose="02020603050405020304" pitchFamily="18" charset="0"/>
                <a:ea typeface="黑体" panose="02010609060101010101" pitchFamily="49" charset="-122"/>
              </a:rPr>
              <a:t>293K</a:t>
            </a:r>
            <a:r>
              <a:rPr lang="zh-CN" altLang="en-US" sz="2800" b="1">
                <a:solidFill>
                  <a:srgbClr val="000000"/>
                </a:solidFill>
                <a:latin typeface="Times New Roman" panose="02020603050405020304" pitchFamily="18" charset="0"/>
                <a:ea typeface="黑体" panose="02010609060101010101" pitchFamily="49" charset="-122"/>
              </a:rPr>
              <a:t>水的饱和蒸气压</a:t>
            </a:r>
          </a:p>
        </p:txBody>
      </p:sp>
    </p:spTree>
    <p:extLst>
      <p:ext uri="{BB962C8B-B14F-4D97-AF65-F5344CB8AC3E}">
        <p14:creationId xmlns:p14="http://schemas.microsoft.com/office/powerpoint/2010/main" val="2117632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6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36" grpId="0"/>
      <p:bldP spid="26639" grpId="0"/>
      <p:bldP spid="266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5" name="对象 27649"/>
          <p:cNvGraphicFramePr>
            <a:graphicFrameLocks noChangeAspect="1"/>
          </p:cNvGraphicFramePr>
          <p:nvPr/>
        </p:nvGraphicFramePr>
        <p:xfrm>
          <a:off x="323852" y="1268415"/>
          <a:ext cx="8424863" cy="2878137"/>
        </p:xfrm>
        <a:graphic>
          <a:graphicData uri="http://schemas.openxmlformats.org/presentationml/2006/ole">
            <mc:AlternateContent xmlns:mc="http://schemas.openxmlformats.org/markup-compatibility/2006">
              <mc:Choice xmlns:v="urn:schemas-microsoft-com:vml" Requires="v">
                <p:oleObj spid="_x0000_s9230" r:id="rId3" imgW="3797300" imgH="1295400" progId="">
                  <p:embed/>
                </p:oleObj>
              </mc:Choice>
              <mc:Fallback>
                <p:oleObj r:id="rId3" imgW="3797300" imgH="1295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2" y="1268415"/>
                        <a:ext cx="8424863" cy="287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26" name="矩形 27650"/>
          <p:cNvSpPr>
            <a:spLocks noChangeArrowheads="1"/>
          </p:cNvSpPr>
          <p:nvPr/>
        </p:nvSpPr>
        <p:spPr bwMode="auto">
          <a:xfrm>
            <a:off x="395290" y="404813"/>
            <a:ext cx="8243887"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1943100" algn="ctr"/>
                <a:tab pos="4000500" algn="r"/>
              </a:tabLst>
              <a:defRPr>
                <a:solidFill>
                  <a:schemeClr val="tx1"/>
                </a:solidFill>
                <a:latin typeface="Arial" panose="020B0604020202020204" pitchFamily="34" charset="0"/>
                <a:ea typeface="宋体" panose="02010600030101010101" pitchFamily="2" charset="-122"/>
              </a:defRPr>
            </a:lvl1pPr>
            <a:lvl2pPr>
              <a:tabLst>
                <a:tab pos="1943100" algn="ctr"/>
                <a:tab pos="4000500" algn="r"/>
              </a:tabLst>
              <a:defRPr>
                <a:solidFill>
                  <a:schemeClr val="tx1"/>
                </a:solidFill>
                <a:latin typeface="Arial" panose="020B0604020202020204" pitchFamily="34" charset="0"/>
                <a:ea typeface="宋体" panose="02010600030101010101" pitchFamily="2" charset="-122"/>
              </a:defRPr>
            </a:lvl2pPr>
            <a:lvl3pPr>
              <a:tabLst>
                <a:tab pos="1943100" algn="ctr"/>
                <a:tab pos="4000500" algn="r"/>
              </a:tabLst>
              <a:defRPr>
                <a:solidFill>
                  <a:schemeClr val="tx1"/>
                </a:solidFill>
                <a:latin typeface="Arial" panose="020B0604020202020204" pitchFamily="34" charset="0"/>
                <a:ea typeface="宋体" panose="02010600030101010101" pitchFamily="2" charset="-122"/>
              </a:defRPr>
            </a:lvl3pPr>
            <a:lvl4pPr>
              <a:tabLst>
                <a:tab pos="1943100" algn="ctr"/>
                <a:tab pos="4000500" algn="r"/>
              </a:tabLst>
              <a:defRPr>
                <a:solidFill>
                  <a:schemeClr val="tx1"/>
                </a:solidFill>
                <a:latin typeface="Arial" panose="020B0604020202020204" pitchFamily="34" charset="0"/>
                <a:ea typeface="宋体" panose="02010600030101010101" pitchFamily="2" charset="-122"/>
              </a:defRPr>
            </a:lvl4pPr>
            <a:lvl5pPr>
              <a:tabLst>
                <a:tab pos="1943100" algn="ctr"/>
                <a:tab pos="4000500"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1943100" algn="ctr"/>
                <a:tab pos="4000500"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1943100" algn="ctr"/>
                <a:tab pos="4000500"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1943100" algn="ctr"/>
                <a:tab pos="4000500"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1943100" algn="ctr"/>
                <a:tab pos="4000500" algn="r"/>
              </a:tabLst>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设球状液体水的半径为</a:t>
            </a:r>
            <a:r>
              <a:rPr lang="en-US" altLang="zh-CN" sz="2800" b="1" i="1">
                <a:latin typeface="Times New Roman" panose="02020603050405020304" pitchFamily="18" charset="0"/>
                <a:ea typeface="黑体" panose="02010609060101010101" pitchFamily="49" charset="-122"/>
              </a:rPr>
              <a:t>R</a:t>
            </a:r>
            <a:r>
              <a:rPr lang="zh-CN" altLang="en-US" sz="2800" b="1">
                <a:latin typeface="Times New Roman" panose="02020603050405020304" pitchFamily="18" charset="0"/>
                <a:ea typeface="黑体" panose="02010609060101010101" pitchFamily="49" charset="-122"/>
              </a:rPr>
              <a:t>，小水滴半径为   </a:t>
            </a:r>
          </a:p>
          <a:p>
            <a:r>
              <a:rPr lang="zh-CN" altLang="en-US" sz="2800" b="1">
                <a:latin typeface="Times New Roman" panose="02020603050405020304" pitchFamily="18" charset="0"/>
                <a:ea typeface="黑体" panose="02010609060101010101" pitchFamily="49" charset="-122"/>
              </a:rPr>
              <a:t>               </a:t>
            </a:r>
            <a:r>
              <a:rPr lang="en-US" altLang="zh-CN" sz="2800" b="1" i="1">
                <a:latin typeface="Times New Roman" panose="02020603050405020304" pitchFamily="18" charset="0"/>
                <a:ea typeface="黑体" panose="02010609060101010101" pitchFamily="49" charset="-122"/>
              </a:rPr>
              <a:t>r</a:t>
            </a:r>
            <a:r>
              <a:rPr lang="zh-CN" altLang="en-US" sz="2800" b="1">
                <a:latin typeface="Times New Roman" panose="02020603050405020304" pitchFamily="18" charset="0"/>
                <a:ea typeface="黑体" panose="02010609060101010101" pitchFamily="49" charset="-122"/>
              </a:rPr>
              <a:t>，所消耗的最小功即为可逆界面功	</a:t>
            </a:r>
          </a:p>
        </p:txBody>
      </p:sp>
      <p:sp>
        <p:nvSpPr>
          <p:cNvPr id="26627" name="矩形 27651"/>
          <p:cNvSpPr>
            <a:spLocks noChangeArrowheads="1"/>
          </p:cNvSpPr>
          <p:nvPr/>
        </p:nvSpPr>
        <p:spPr bwMode="auto">
          <a:xfrm>
            <a:off x="827088" y="4076700"/>
            <a:ext cx="7993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由可逆性判据可知，恒温恒压可逆过程系统吉布斯函数的变化值等于可逆界面功，所以</a:t>
            </a:r>
          </a:p>
        </p:txBody>
      </p:sp>
      <p:sp>
        <p:nvSpPr>
          <p:cNvPr id="26628" name="矩形 27652"/>
          <p:cNvSpPr>
            <a:spLocks noChangeArrowheads="1"/>
          </p:cNvSpPr>
          <p:nvPr/>
        </p:nvSpPr>
        <p:spPr bwMode="auto">
          <a:xfrm>
            <a:off x="1922463" y="4410075"/>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endParaRPr lang="en-US" altLang="zh-CN"/>
          </a:p>
        </p:txBody>
      </p:sp>
      <p:sp>
        <p:nvSpPr>
          <p:cNvPr id="26629" name="矩形 27653"/>
          <p:cNvSpPr>
            <a:spLocks noChangeArrowheads="1"/>
          </p:cNvSpPr>
          <p:nvPr/>
        </p:nvSpPr>
        <p:spPr bwMode="auto">
          <a:xfrm>
            <a:off x="0" y="3330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6630" name="矩形 27654"/>
          <p:cNvSpPr>
            <a:spLocks noChangeArrowheads="1"/>
          </p:cNvSpPr>
          <p:nvPr/>
        </p:nvSpPr>
        <p:spPr bwMode="auto">
          <a:xfrm>
            <a:off x="0" y="3330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6631" name="对象 27655"/>
          <p:cNvGraphicFramePr>
            <a:graphicFrameLocks noChangeAspect="1"/>
          </p:cNvGraphicFramePr>
          <p:nvPr/>
        </p:nvGraphicFramePr>
        <p:xfrm>
          <a:off x="2625725" y="5084763"/>
          <a:ext cx="2668588" cy="501650"/>
        </p:xfrm>
        <a:graphic>
          <a:graphicData uri="http://schemas.openxmlformats.org/presentationml/2006/ole">
            <mc:AlternateContent xmlns:mc="http://schemas.openxmlformats.org/markup-compatibility/2006">
              <mc:Choice xmlns:v="urn:schemas-microsoft-com:vml" Requires="v">
                <p:oleObj spid="_x0000_s9231" r:id="rId5" imgW="1079500" imgH="203200" progId="">
                  <p:embed/>
                </p:oleObj>
              </mc:Choice>
              <mc:Fallback>
                <p:oleObj r:id="rId5" imgW="1079500" imgH="203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5084763"/>
                        <a:ext cx="26685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2" name="矩形 27656"/>
          <p:cNvSpPr>
            <a:spLocks noChangeArrowheads="1"/>
          </p:cNvSpPr>
          <p:nvPr/>
        </p:nvSpPr>
        <p:spPr bwMode="auto">
          <a:xfrm>
            <a:off x="0" y="5734052"/>
            <a:ext cx="109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(2)</a:t>
            </a:r>
            <a:r>
              <a:rPr lang="en-US" altLang="zh-CN" sz="1000">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graphicFrame>
        <p:nvGraphicFramePr>
          <p:cNvPr id="26633" name="对象 27657"/>
          <p:cNvGraphicFramePr>
            <a:graphicFrameLocks noChangeAspect="1"/>
          </p:cNvGraphicFramePr>
          <p:nvPr/>
        </p:nvGraphicFramePr>
        <p:xfrm>
          <a:off x="900115" y="5589588"/>
          <a:ext cx="7775575" cy="1009650"/>
        </p:xfrm>
        <a:graphic>
          <a:graphicData uri="http://schemas.openxmlformats.org/presentationml/2006/ole">
            <mc:AlternateContent xmlns:mc="http://schemas.openxmlformats.org/markup-compatibility/2006">
              <mc:Choice xmlns:v="urn:schemas-microsoft-com:vml" Requires="v">
                <p:oleObj spid="_x0000_s9232" r:id="rId7" imgW="3325956" imgH="431613" progId="">
                  <p:embed/>
                </p:oleObj>
              </mc:Choice>
              <mc:Fallback>
                <p:oleObj r:id="rId7" imgW="3325956" imgH="431613"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5" y="5589588"/>
                        <a:ext cx="77755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8543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28673"/>
          <p:cNvSpPr>
            <a:spLocks noChangeArrowheads="1"/>
          </p:cNvSpPr>
          <p:nvPr/>
        </p:nvSpPr>
        <p:spPr bwMode="auto">
          <a:xfrm>
            <a:off x="2" y="2174877"/>
            <a:ext cx="835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5556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rPr>
              <a:t>   </a:t>
            </a:r>
            <a:endParaRPr lang="en-US" altLang="zh-CN" sz="900"/>
          </a:p>
          <a:p>
            <a:pPr eaLnBrk="0" hangingPunct="0"/>
            <a:r>
              <a:rPr lang="en-US" altLang="zh-CN" sz="1000">
                <a:latin typeface="Times New Roman" panose="02020603050405020304" pitchFamily="18" charset="0"/>
              </a:rPr>
              <a:t> </a:t>
            </a:r>
            <a:endParaRPr lang="en-US" altLang="zh-CN"/>
          </a:p>
        </p:txBody>
      </p:sp>
      <p:sp>
        <p:nvSpPr>
          <p:cNvPr id="27650" name="矩形 28674"/>
          <p:cNvSpPr>
            <a:spLocks noChangeArrowheads="1"/>
          </p:cNvSpPr>
          <p:nvPr/>
        </p:nvSpPr>
        <p:spPr bwMode="auto">
          <a:xfrm>
            <a:off x="323850" y="4797427"/>
            <a:ext cx="4464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5556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293K</a:t>
            </a:r>
            <a:r>
              <a:rPr lang="zh-CN" altLang="en-US" sz="2800" b="1">
                <a:latin typeface="Times New Roman" panose="02020603050405020304" pitchFamily="18" charset="0"/>
                <a:ea typeface="黑体" panose="02010609060101010101" pitchFamily="49" charset="-122"/>
              </a:rPr>
              <a:t>时，</a:t>
            </a:r>
          </a:p>
        </p:txBody>
      </p:sp>
      <p:sp>
        <p:nvSpPr>
          <p:cNvPr id="27651" name="矩形 28675"/>
          <p:cNvSpPr>
            <a:spLocks noChangeArrowheads="1"/>
          </p:cNvSpPr>
          <p:nvPr/>
        </p:nvSpPr>
        <p:spPr bwMode="auto">
          <a:xfrm>
            <a:off x="0" y="4356102"/>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rPr>
              <a:t>	  </a:t>
            </a:r>
            <a:endParaRPr lang="en-US" altLang="zh-CN"/>
          </a:p>
        </p:txBody>
      </p:sp>
      <p:graphicFrame>
        <p:nvGraphicFramePr>
          <p:cNvPr id="27652" name="对象 28676"/>
          <p:cNvGraphicFramePr>
            <a:graphicFrameLocks/>
          </p:cNvGraphicFramePr>
          <p:nvPr/>
        </p:nvGraphicFramePr>
        <p:xfrm>
          <a:off x="1925638" y="333375"/>
          <a:ext cx="5886450" cy="2192338"/>
        </p:xfrm>
        <a:graphic>
          <a:graphicData uri="http://schemas.openxmlformats.org/presentationml/2006/ole">
            <mc:AlternateContent xmlns:mc="http://schemas.openxmlformats.org/markup-compatibility/2006">
              <mc:Choice xmlns:v="urn:schemas-microsoft-com:vml" Requires="v">
                <p:oleObj spid="_x0000_s10266" r:id="rId3" imgW="2437342" imgH="850531" progId="">
                  <p:embed/>
                </p:oleObj>
              </mc:Choice>
              <mc:Fallback>
                <p:oleObj r:id="rId3" imgW="2437342" imgH="850531" progId="">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5638" y="333375"/>
                        <a:ext cx="5886450"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3" name="矩形 28677"/>
          <p:cNvSpPr>
            <a:spLocks noChangeArrowheads="1"/>
          </p:cNvSpPr>
          <p:nvPr/>
        </p:nvSpPr>
        <p:spPr bwMode="auto">
          <a:xfrm>
            <a:off x="3687763" y="2876552"/>
            <a:ext cx="215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rPr>
              <a:t> </a:t>
            </a:r>
            <a:endParaRPr lang="en-US" altLang="zh-CN"/>
          </a:p>
        </p:txBody>
      </p:sp>
      <p:sp>
        <p:nvSpPr>
          <p:cNvPr id="27654" name="矩形 28678"/>
          <p:cNvSpPr>
            <a:spLocks noChangeArrowheads="1"/>
          </p:cNvSpPr>
          <p:nvPr/>
        </p:nvSpPr>
        <p:spPr bwMode="auto">
          <a:xfrm>
            <a:off x="3687763" y="3517902"/>
            <a:ext cx="374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000">
                <a:latin typeface="Times New Roman" panose="02020603050405020304" pitchFamily="18" charset="0"/>
              </a:rPr>
              <a:t>，  </a:t>
            </a:r>
            <a:endParaRPr lang="zh-CN" altLang="en-US"/>
          </a:p>
        </p:txBody>
      </p:sp>
      <p:sp>
        <p:nvSpPr>
          <p:cNvPr id="27655" name="矩形 28679"/>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56" name="矩形 28680"/>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57" name="矩形 28681"/>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58" name="矩形 28682"/>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7659" name="对象 28683"/>
          <p:cNvGraphicFramePr>
            <a:graphicFrameLocks noChangeAspect="1"/>
          </p:cNvGraphicFramePr>
          <p:nvPr/>
        </p:nvGraphicFramePr>
        <p:xfrm>
          <a:off x="611188" y="5402263"/>
          <a:ext cx="1833562" cy="1122362"/>
        </p:xfrm>
        <a:graphic>
          <a:graphicData uri="http://schemas.openxmlformats.org/presentationml/2006/ole">
            <mc:AlternateContent xmlns:mc="http://schemas.openxmlformats.org/markup-compatibility/2006">
              <mc:Choice xmlns:v="urn:schemas-microsoft-com:vml" Requires="v">
                <p:oleObj spid="_x0000_s10267" r:id="rId5" imgW="724214" imgH="444693" progId="">
                  <p:embed/>
                </p:oleObj>
              </mc:Choice>
              <mc:Fallback>
                <p:oleObj r:id="rId5" imgW="724214" imgH="44469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402263"/>
                        <a:ext cx="183356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0" name="对象 28684"/>
          <p:cNvGraphicFramePr>
            <a:graphicFrameLocks noChangeAspect="1"/>
          </p:cNvGraphicFramePr>
          <p:nvPr/>
        </p:nvGraphicFramePr>
        <p:xfrm>
          <a:off x="1835150" y="3933827"/>
          <a:ext cx="4997450" cy="555625"/>
        </p:xfrm>
        <a:graphic>
          <a:graphicData uri="http://schemas.openxmlformats.org/presentationml/2006/ole">
            <mc:AlternateContent xmlns:mc="http://schemas.openxmlformats.org/markup-compatibility/2006">
              <mc:Choice xmlns:v="urn:schemas-microsoft-com:vml" Requires="v">
                <p:oleObj spid="_x0000_s10268" r:id="rId7" imgW="2057400" imgH="228600" progId="">
                  <p:embed/>
                </p:oleObj>
              </mc:Choice>
              <mc:Fallback>
                <p:oleObj r:id="rId7" imgW="20574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3933827"/>
                        <a:ext cx="49974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1" name="对象 28685"/>
          <p:cNvGraphicFramePr>
            <a:graphicFrameLocks noChangeAspect="1"/>
          </p:cNvGraphicFramePr>
          <p:nvPr/>
        </p:nvGraphicFramePr>
        <p:xfrm>
          <a:off x="2916238" y="5589590"/>
          <a:ext cx="5472112" cy="668337"/>
        </p:xfrm>
        <a:graphic>
          <a:graphicData uri="http://schemas.openxmlformats.org/presentationml/2006/ole">
            <mc:AlternateContent xmlns:mc="http://schemas.openxmlformats.org/markup-compatibility/2006">
              <mc:Choice xmlns:v="urn:schemas-microsoft-com:vml" Requires="v">
                <p:oleObj spid="_x0000_s10269" r:id="rId9" imgW="1879600" imgH="228600" progId="">
                  <p:embed/>
                </p:oleObj>
              </mc:Choice>
              <mc:Fallback>
                <p:oleObj r:id="rId9" imgW="18796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5589590"/>
                        <a:ext cx="5472112"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2" name="对象 28686"/>
          <p:cNvGraphicFramePr>
            <a:graphicFrameLocks noChangeAspect="1"/>
          </p:cNvGraphicFramePr>
          <p:nvPr/>
        </p:nvGraphicFramePr>
        <p:xfrm>
          <a:off x="2555875" y="4500563"/>
          <a:ext cx="3816350" cy="1128712"/>
        </p:xfrm>
        <a:graphic>
          <a:graphicData uri="http://schemas.openxmlformats.org/presentationml/2006/ole">
            <mc:AlternateContent xmlns:mc="http://schemas.openxmlformats.org/markup-compatibility/2006">
              <mc:Choice xmlns:v="urn:schemas-microsoft-com:vml" Requires="v">
                <p:oleObj spid="_x0000_s10270" r:id="rId11" imgW="1497950" imgH="444307" progId="">
                  <p:embed/>
                </p:oleObj>
              </mc:Choice>
              <mc:Fallback>
                <p:oleObj r:id="rId11" imgW="1497950" imgH="444307"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4500563"/>
                        <a:ext cx="381635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3" name="对象 28687"/>
          <p:cNvGraphicFramePr>
            <a:graphicFrameLocks noChangeAspect="1"/>
          </p:cNvGraphicFramePr>
          <p:nvPr/>
        </p:nvGraphicFramePr>
        <p:xfrm>
          <a:off x="1835152" y="2636838"/>
          <a:ext cx="2663825" cy="1077912"/>
        </p:xfrm>
        <a:graphic>
          <a:graphicData uri="http://schemas.openxmlformats.org/presentationml/2006/ole">
            <mc:AlternateContent xmlns:mc="http://schemas.openxmlformats.org/markup-compatibility/2006">
              <mc:Choice xmlns:v="urn:schemas-microsoft-com:vml" Requires="v">
                <p:oleObj spid="_x0000_s10271" r:id="rId13" imgW="1130791" imgH="457399" progId="">
                  <p:embed/>
                </p:oleObj>
              </mc:Choice>
              <mc:Fallback>
                <p:oleObj r:id="rId13" imgW="1130791" imgH="457399"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2" y="2636838"/>
                        <a:ext cx="26638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811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对象 29697"/>
          <p:cNvGraphicFramePr>
            <a:graphicFrameLocks noChangeAspect="1"/>
          </p:cNvGraphicFramePr>
          <p:nvPr/>
        </p:nvGraphicFramePr>
        <p:xfrm>
          <a:off x="395288" y="3017838"/>
          <a:ext cx="7777162" cy="2055812"/>
        </p:xfrm>
        <a:graphic>
          <a:graphicData uri="http://schemas.openxmlformats.org/presentationml/2006/ole">
            <mc:AlternateContent xmlns:mc="http://schemas.openxmlformats.org/markup-compatibility/2006">
              <mc:Choice xmlns:v="urn:schemas-microsoft-com:vml" Requires="v">
                <p:oleObj spid="_x0000_s11290" r:id="rId3" imgW="3414818" imgH="901309" progId="">
                  <p:embed/>
                </p:oleObj>
              </mc:Choice>
              <mc:Fallback>
                <p:oleObj r:id="rId3" imgW="3414818" imgH="9013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017838"/>
                        <a:ext cx="7777162"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699" name="矩形 29698"/>
          <p:cNvSpPr>
            <a:spLocks noChangeArrowheads="1"/>
          </p:cNvSpPr>
          <p:nvPr/>
        </p:nvSpPr>
        <p:spPr bwMode="auto">
          <a:xfrm>
            <a:off x="250825" y="2119313"/>
            <a:ext cx="3024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endParaRPr lang="zh-CN" altLang="en-US">
              <a:ea typeface="黑体" panose="02010609060101010101" pitchFamily="49" charset="-122"/>
            </a:endParaRPr>
          </a:p>
        </p:txBody>
      </p:sp>
      <p:sp>
        <p:nvSpPr>
          <p:cNvPr id="28675" name="矩形 29699"/>
          <p:cNvSpPr>
            <a:spLocks noChangeArrowheads="1"/>
          </p:cNvSpPr>
          <p:nvPr/>
        </p:nvSpPr>
        <p:spPr bwMode="auto">
          <a:xfrm>
            <a:off x="2052638" y="2754313"/>
            <a:ext cx="23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rPr>
              <a:t> </a:t>
            </a:r>
            <a:endParaRPr lang="en-US" altLang="zh-CN"/>
          </a:p>
        </p:txBody>
      </p:sp>
      <p:sp>
        <p:nvSpPr>
          <p:cNvPr id="28676" name="矩形 29700"/>
          <p:cNvSpPr>
            <a:spLocks noChangeArrowheads="1"/>
          </p:cNvSpPr>
          <p:nvPr/>
        </p:nvSpPr>
        <p:spPr bwMode="auto">
          <a:xfrm>
            <a:off x="2052638" y="51196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endParaRPr lang="en-US" altLang="zh-CN"/>
          </a:p>
        </p:txBody>
      </p:sp>
      <p:sp>
        <p:nvSpPr>
          <p:cNvPr id="28677" name="文本框 29701"/>
          <p:cNvSpPr txBox="1">
            <a:spLocks noChangeArrowheads="1"/>
          </p:cNvSpPr>
          <p:nvPr/>
        </p:nvSpPr>
        <p:spPr bwMode="auto">
          <a:xfrm>
            <a:off x="2" y="46040"/>
            <a:ext cx="9396413" cy="2016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lnSpc>
                <a:spcPct val="150000"/>
              </a:lnSpc>
            </a:pPr>
            <a:r>
              <a:rPr lang="zh-CN" altLang="en-US" sz="2800" b="1">
                <a:solidFill>
                  <a:schemeClr val="tx2"/>
                </a:solidFill>
                <a:latin typeface="Times New Roman" panose="02020603050405020304" pitchFamily="18" charset="0"/>
                <a:ea typeface="黑体" panose="02010609060101010101" pitchFamily="49" charset="-122"/>
              </a:rPr>
              <a:t>例</a:t>
            </a:r>
            <a:r>
              <a:rPr lang="en-US" altLang="zh-CN" sz="2800" b="1">
                <a:solidFill>
                  <a:schemeClr val="tx2"/>
                </a:solidFill>
                <a:latin typeface="Times New Roman" panose="02020603050405020304" pitchFamily="18" charset="0"/>
                <a:ea typeface="黑体" panose="02010609060101010101" pitchFamily="49" charset="-122"/>
              </a:rPr>
              <a:t>5</a:t>
            </a:r>
            <a:r>
              <a:rPr lang="zh-CN" altLang="en-US" sz="2800" b="1">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298K</a:t>
            </a:r>
            <a:r>
              <a:rPr lang="zh-CN" altLang="en-US" sz="2800" b="1">
                <a:solidFill>
                  <a:srgbClr val="000000"/>
                </a:solidFill>
                <a:latin typeface="Times New Roman" panose="02020603050405020304" pitchFamily="18" charset="0"/>
                <a:ea typeface="黑体" panose="02010609060101010101" pitchFamily="49" charset="-122"/>
              </a:rPr>
              <a:t>时，乙醇水溶液的表面张力与浓度</a:t>
            </a:r>
            <a:r>
              <a:rPr lang="en-US" altLang="zh-CN" sz="2800" b="1" i="1">
                <a:solidFill>
                  <a:srgbClr val="000000"/>
                </a:solidFill>
                <a:latin typeface="Times New Roman" panose="02020603050405020304" pitchFamily="18" charset="0"/>
                <a:ea typeface="黑体" panose="02010609060101010101" pitchFamily="49" charset="-122"/>
              </a:rPr>
              <a:t>c</a:t>
            </a:r>
            <a:r>
              <a:rPr lang="zh-CN" altLang="en-US" sz="2800" b="1">
                <a:solidFill>
                  <a:srgbClr val="000000"/>
                </a:solidFill>
                <a:latin typeface="Times New Roman" panose="02020603050405020304" pitchFamily="18" charset="0"/>
                <a:ea typeface="黑体" panose="02010609060101010101" pitchFamily="49" charset="-122"/>
              </a:rPr>
              <a:t>的关系为：</a:t>
            </a:r>
          </a:p>
          <a:p>
            <a:pPr fontAlgn="ctr">
              <a:lnSpc>
                <a:spcPct val="150000"/>
              </a:lnSpc>
            </a:pPr>
            <a:endParaRPr lang="zh-CN" altLang="en-US" sz="2800" b="1">
              <a:solidFill>
                <a:srgbClr val="000000"/>
              </a:solidFill>
              <a:latin typeface="Times New Roman" panose="02020603050405020304" pitchFamily="18" charset="0"/>
              <a:ea typeface="黑体" panose="02010609060101010101" pitchFamily="49" charset="-122"/>
            </a:endParaRPr>
          </a:p>
          <a:p>
            <a:pPr fontAlgn="ctr">
              <a:lnSpc>
                <a:spcPct val="150000"/>
              </a:lnSpc>
            </a:pPr>
            <a:r>
              <a:rPr lang="zh-CN" altLang="en-US" sz="2800" b="1">
                <a:solidFill>
                  <a:srgbClr val="000000"/>
                </a:solidFill>
                <a:latin typeface="Times New Roman" panose="02020603050405020304" pitchFamily="18" charset="0"/>
                <a:ea typeface="黑体" panose="02010609060101010101" pitchFamily="49" charset="-122"/>
              </a:rPr>
              <a:t>试计算浓度为                          时的单位界面吸附量         </a:t>
            </a:r>
            <a:r>
              <a:rPr lang="zh-CN" altLang="en-US" b="1">
                <a:solidFill>
                  <a:srgbClr val="000000"/>
                </a:solidFill>
                <a:latin typeface="Times New Roman" panose="02020603050405020304" pitchFamily="18" charset="0"/>
                <a:ea typeface="黑体" panose="02010609060101010101" pitchFamily="49" charset="-122"/>
              </a:rPr>
              <a:t>。</a:t>
            </a:r>
          </a:p>
        </p:txBody>
      </p:sp>
      <p:graphicFrame>
        <p:nvGraphicFramePr>
          <p:cNvPr id="28678" name="对象 29702"/>
          <p:cNvGraphicFramePr>
            <a:graphicFrameLocks noChangeAspect="1"/>
          </p:cNvGraphicFramePr>
          <p:nvPr/>
        </p:nvGraphicFramePr>
        <p:xfrm>
          <a:off x="0" y="622302"/>
          <a:ext cx="9144000" cy="1019175"/>
        </p:xfrm>
        <a:graphic>
          <a:graphicData uri="http://schemas.openxmlformats.org/presentationml/2006/ole">
            <mc:AlternateContent xmlns:mc="http://schemas.openxmlformats.org/markup-compatibility/2006">
              <mc:Choice xmlns:v="urn:schemas-microsoft-com:vml" Requires="v">
                <p:oleObj spid="_x0000_s11291" r:id="rId5" imgW="4216400" imgH="469900" progId="">
                  <p:embed/>
                </p:oleObj>
              </mc:Choice>
              <mc:Fallback>
                <p:oleObj r:id="rId5" imgW="4216400" imgH="4699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622302"/>
                        <a:ext cx="91440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9" name="对象 29703"/>
          <p:cNvGraphicFramePr>
            <a:graphicFrameLocks noChangeAspect="1"/>
          </p:cNvGraphicFramePr>
          <p:nvPr/>
        </p:nvGraphicFramePr>
        <p:xfrm>
          <a:off x="2268538" y="1485900"/>
          <a:ext cx="2252662" cy="508000"/>
        </p:xfrm>
        <a:graphic>
          <a:graphicData uri="http://schemas.openxmlformats.org/presentationml/2006/ole">
            <mc:AlternateContent xmlns:mc="http://schemas.openxmlformats.org/markup-compatibility/2006">
              <mc:Choice xmlns:v="urn:schemas-microsoft-com:vml" Requires="v">
                <p:oleObj spid="_x0000_s11292" r:id="rId7" imgW="901700" imgH="203200" progId="">
                  <p:embed/>
                </p:oleObj>
              </mc:Choice>
              <mc:Fallback>
                <p:oleObj r:id="rId7" imgW="901700" imgH="203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1485900"/>
                        <a:ext cx="22526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0" name="对象 29704"/>
          <p:cNvGraphicFramePr>
            <a:graphicFrameLocks noChangeAspect="1"/>
          </p:cNvGraphicFramePr>
          <p:nvPr/>
        </p:nvGraphicFramePr>
        <p:xfrm>
          <a:off x="7788277" y="1485900"/>
          <a:ext cx="696913" cy="571500"/>
        </p:xfrm>
        <a:graphic>
          <a:graphicData uri="http://schemas.openxmlformats.org/presentationml/2006/ole">
            <mc:AlternateContent xmlns:mc="http://schemas.openxmlformats.org/markup-compatibility/2006">
              <mc:Choice xmlns:v="urn:schemas-microsoft-com:vml" Requires="v">
                <p:oleObj spid="_x0000_s11293" r:id="rId9" imgW="280130" imgH="229197" progId="">
                  <p:embed/>
                </p:oleObj>
              </mc:Choice>
              <mc:Fallback>
                <p:oleObj r:id="rId9" imgW="280130" imgH="229197"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8277" y="1485900"/>
                        <a:ext cx="6969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6" name="对象 29705"/>
          <p:cNvGraphicFramePr>
            <a:graphicFrameLocks noChangeAspect="1"/>
          </p:cNvGraphicFramePr>
          <p:nvPr/>
        </p:nvGraphicFramePr>
        <p:xfrm>
          <a:off x="1116015" y="1990727"/>
          <a:ext cx="2160587" cy="1109663"/>
        </p:xfrm>
        <a:graphic>
          <a:graphicData uri="http://schemas.openxmlformats.org/presentationml/2006/ole">
            <mc:AlternateContent xmlns:mc="http://schemas.openxmlformats.org/markup-compatibility/2006">
              <mc:Choice xmlns:v="urn:schemas-microsoft-com:vml" Requires="v">
                <p:oleObj spid="_x0000_s11294" r:id="rId11" imgW="940208" imgH="482810" progId="">
                  <p:embed/>
                </p:oleObj>
              </mc:Choice>
              <mc:Fallback>
                <p:oleObj r:id="rId11" imgW="940208" imgH="48281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5" y="1990727"/>
                        <a:ext cx="2160587"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7" name="文本框 29706"/>
          <p:cNvSpPr txBox="1">
            <a:spLocks noChangeArrowheads="1"/>
          </p:cNvSpPr>
          <p:nvPr/>
        </p:nvSpPr>
        <p:spPr bwMode="auto">
          <a:xfrm>
            <a:off x="36515" y="6297613"/>
            <a:ext cx="964882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注：吉布斯等温方程的应用（主要用于</a:t>
            </a:r>
            <a:r>
              <a:rPr lang="en-US" altLang="zh-CN" sz="2800" b="1">
                <a:solidFill>
                  <a:srgbClr val="FF0000"/>
                </a:solidFill>
                <a:latin typeface="Times New Roman" panose="02020603050405020304" pitchFamily="18" charset="0"/>
                <a:ea typeface="黑体" panose="02010609060101010101" pitchFamily="49" charset="-122"/>
              </a:rPr>
              <a:t>g-l</a:t>
            </a:r>
            <a:r>
              <a:rPr lang="zh-CN" altLang="en-US" sz="2800" b="1">
                <a:solidFill>
                  <a:srgbClr val="FF0000"/>
                </a:solidFill>
                <a:latin typeface="Times New Roman" panose="02020603050405020304" pitchFamily="18" charset="0"/>
                <a:ea typeface="黑体" panose="02010609060101010101" pitchFamily="49" charset="-122"/>
              </a:rPr>
              <a:t>和</a:t>
            </a:r>
            <a:r>
              <a:rPr lang="en-US" altLang="zh-CN" sz="2800" b="1">
                <a:solidFill>
                  <a:srgbClr val="FF0000"/>
                </a:solidFill>
                <a:latin typeface="Times New Roman" panose="02020603050405020304" pitchFamily="18" charset="0"/>
                <a:ea typeface="黑体" panose="02010609060101010101" pitchFamily="49" charset="-122"/>
              </a:rPr>
              <a:t>l-l</a:t>
            </a:r>
            <a:r>
              <a:rPr lang="zh-CN" altLang="en-US" sz="2800" b="1">
                <a:solidFill>
                  <a:srgbClr val="FF0000"/>
                </a:solidFill>
                <a:latin typeface="Times New Roman" panose="02020603050405020304" pitchFamily="18" charset="0"/>
                <a:ea typeface="黑体" panose="02010609060101010101" pitchFamily="49" charset="-122"/>
              </a:rPr>
              <a:t>界面吸附）</a:t>
            </a:r>
          </a:p>
        </p:txBody>
      </p:sp>
      <p:graphicFrame>
        <p:nvGraphicFramePr>
          <p:cNvPr id="29708" name="对象 29707"/>
          <p:cNvGraphicFramePr>
            <a:graphicFrameLocks noChangeAspect="1"/>
          </p:cNvGraphicFramePr>
          <p:nvPr/>
        </p:nvGraphicFramePr>
        <p:xfrm>
          <a:off x="3340100" y="5089525"/>
          <a:ext cx="2986088" cy="1149350"/>
        </p:xfrm>
        <a:graphic>
          <a:graphicData uri="http://schemas.openxmlformats.org/presentationml/2006/ole">
            <mc:AlternateContent xmlns:mc="http://schemas.openxmlformats.org/markup-compatibility/2006">
              <mc:Choice xmlns:v="urn:schemas-microsoft-com:vml" Requires="v">
                <p:oleObj spid="_x0000_s11295" r:id="rId13" imgW="1258111" imgH="482780" progId="">
                  <p:embed/>
                </p:oleObj>
              </mc:Choice>
              <mc:Fallback>
                <p:oleObj r:id="rId13" imgW="1258111" imgH="48278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40100" y="5089525"/>
                        <a:ext cx="2986088" cy="1149350"/>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5623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7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7" name="对象 30721"/>
          <p:cNvGraphicFramePr>
            <a:graphicFrameLocks noChangeAspect="1"/>
          </p:cNvGraphicFramePr>
          <p:nvPr/>
        </p:nvGraphicFramePr>
        <p:xfrm>
          <a:off x="827090" y="1844675"/>
          <a:ext cx="7273925" cy="2909888"/>
        </p:xfrm>
        <a:graphic>
          <a:graphicData uri="http://schemas.openxmlformats.org/presentationml/2006/ole">
            <mc:AlternateContent xmlns:mc="http://schemas.openxmlformats.org/markup-compatibility/2006">
              <mc:Choice xmlns:v="urn:schemas-microsoft-com:vml" Requires="v">
                <p:oleObj spid="_x0000_s12294" r:id="rId3" imgW="2957816" imgH="1180588" progId="">
                  <p:embed/>
                </p:oleObj>
              </mc:Choice>
              <mc:Fallback>
                <p:oleObj r:id="rId3" imgW="2957816" imgH="118058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90" y="1844675"/>
                        <a:ext cx="7273925"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669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122881">
            <a:extLst>
              <a:ext uri="{FF2B5EF4-FFF2-40B4-BE49-F238E27FC236}">
                <a16:creationId xmlns:a16="http://schemas.microsoft.com/office/drawing/2014/main" id="{3A4CBD0B-CA9E-4520-B774-2DA5EBACF366}"/>
              </a:ext>
            </a:extLst>
          </p:cNvPr>
          <p:cNvSpPr txBox="1">
            <a:spLocks noChangeArrowheads="1"/>
          </p:cNvSpPr>
          <p:nvPr/>
        </p:nvSpPr>
        <p:spPr bwMode="auto">
          <a:xfrm>
            <a:off x="1258888" y="692150"/>
            <a:ext cx="78851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r>
              <a:rPr lang="en-US" altLang="zh-CN" sz="2800" b="1">
                <a:latin typeface="Times New Roman" panose="02020603050405020304" pitchFamily="18" charset="0"/>
                <a:ea typeface="黑体" panose="02010609060101010101" pitchFamily="49" charset="-122"/>
              </a:rPr>
              <a:t>6. </a:t>
            </a:r>
            <a:r>
              <a:rPr lang="zh-CN" altLang="en-US" sz="2800" b="1">
                <a:latin typeface="Times New Roman" panose="02020603050405020304" pitchFamily="18" charset="0"/>
                <a:ea typeface="黑体" panose="02010609060101010101" pitchFamily="49" charset="-122"/>
              </a:rPr>
              <a:t>级数相同的平行反应                            ，已知活化能</a:t>
            </a:r>
            <a:r>
              <a:rPr lang="en-US" altLang="zh-CN" sz="2800" b="1" i="1">
                <a:latin typeface="Times New Roman" panose="02020603050405020304" pitchFamily="18" charset="0"/>
                <a:ea typeface="黑体" panose="02010609060101010101" pitchFamily="49" charset="-122"/>
              </a:rPr>
              <a:t>E</a:t>
            </a:r>
            <a:r>
              <a:rPr lang="en-US" altLang="zh-CN" sz="2800" b="1" baseline="-25000">
                <a:latin typeface="Times New Roman" panose="02020603050405020304" pitchFamily="18" charset="0"/>
                <a:ea typeface="黑体" panose="02010609060101010101" pitchFamily="49" charset="-122"/>
              </a:rPr>
              <a:t>1</a:t>
            </a:r>
            <a:r>
              <a:rPr lang="en-US" altLang="zh-CN" sz="2800" b="1">
                <a:latin typeface="Times New Roman" panose="02020603050405020304" pitchFamily="18" charset="0"/>
                <a:ea typeface="黑体" panose="02010609060101010101" pitchFamily="49" charset="-122"/>
              </a:rPr>
              <a:t>&gt;</a:t>
            </a:r>
            <a:r>
              <a:rPr lang="en-US" altLang="zh-CN" sz="2800" b="1" i="1">
                <a:latin typeface="Times New Roman" panose="02020603050405020304" pitchFamily="18" charset="0"/>
                <a:ea typeface="黑体" panose="02010609060101010101" pitchFamily="49" charset="-122"/>
              </a:rPr>
              <a:t>E</a:t>
            </a:r>
            <a:r>
              <a:rPr lang="en-US" altLang="zh-CN" sz="2800" b="1" baseline="-25000">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，试问以下哪些措施不能改变产物中</a:t>
            </a:r>
            <a:r>
              <a:rPr lang="en-US" altLang="zh-CN" sz="2800" b="1">
                <a:latin typeface="Times New Roman" panose="02020603050405020304" pitchFamily="18" charset="0"/>
                <a:ea typeface="黑体" panose="02010609060101010101" pitchFamily="49" charset="-122"/>
              </a:rPr>
              <a:t>B</a:t>
            </a:r>
            <a:r>
              <a:rPr lang="zh-CN" altLang="en-US" sz="2800" b="1">
                <a:latin typeface="Times New Roman" panose="02020603050405020304" pitchFamily="18" charset="0"/>
                <a:ea typeface="黑体" panose="02010609060101010101" pitchFamily="49" charset="-122"/>
              </a:rPr>
              <a:t>与</a:t>
            </a:r>
            <a:r>
              <a:rPr lang="en-US" altLang="zh-CN" sz="2800" b="1">
                <a:latin typeface="Times New Roman" panose="02020603050405020304" pitchFamily="18" charset="0"/>
                <a:ea typeface="黑体" panose="02010609060101010101" pitchFamily="49" charset="-122"/>
              </a:rPr>
              <a:t>C</a:t>
            </a:r>
            <a:r>
              <a:rPr lang="zh-CN" altLang="en-US" sz="2800" b="1">
                <a:latin typeface="Times New Roman" panose="02020603050405020304" pitchFamily="18" charset="0"/>
                <a:ea typeface="黑体" panose="02010609060101010101" pitchFamily="49" charset="-122"/>
              </a:rPr>
              <a:t>的比例</a:t>
            </a:r>
            <a:r>
              <a:rPr lang="zh-CN" altLang="en-US" sz="2800" b="1" u="sng">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a:t>
            </a:r>
            <a:r>
              <a:rPr lang="zh-CN" altLang="en-US" sz="2800" b="1" u="sng">
                <a:latin typeface="Times New Roman" panose="02020603050405020304" pitchFamily="18" charset="0"/>
                <a:ea typeface="黑体" panose="02010609060101010101" pitchFamily="49" charset="-122"/>
              </a:rPr>
              <a:t>          </a:t>
            </a:r>
            <a:endParaRPr lang="zh-CN" altLang="en-US" sz="2800" b="1">
              <a:latin typeface="Times New Roman" panose="02020603050405020304" pitchFamily="18" charset="0"/>
              <a:ea typeface="黑体" panose="02010609060101010101" pitchFamily="49" charset="-122"/>
            </a:endParaRPr>
          </a:p>
          <a:p>
            <a:pPr>
              <a:lnSpc>
                <a:spcPct val="150000"/>
              </a:lnSpc>
              <a:spcBef>
                <a:spcPct val="0"/>
              </a:spcBef>
              <a:buFontTx/>
              <a:buNone/>
            </a:pP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）降低反应温度；     （</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）延长反应时间；</a:t>
            </a:r>
          </a:p>
          <a:p>
            <a:pPr>
              <a:lnSpc>
                <a:spcPct val="150000"/>
              </a:lnSpc>
              <a:spcBef>
                <a:spcPct val="0"/>
              </a:spcBef>
              <a:buFontTx/>
              <a:buNone/>
            </a:pP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3</a:t>
            </a:r>
            <a:r>
              <a:rPr lang="zh-CN" altLang="en-US" sz="2800" b="1">
                <a:latin typeface="Times New Roman" panose="02020603050405020304" pitchFamily="18" charset="0"/>
                <a:ea typeface="黑体" panose="02010609060101010101" pitchFamily="49" charset="-122"/>
              </a:rPr>
              <a:t>）提高反应温度；     （</a:t>
            </a:r>
            <a:r>
              <a:rPr lang="en-US" altLang="zh-CN" sz="2800" b="1">
                <a:latin typeface="Times New Roman" panose="02020603050405020304" pitchFamily="18" charset="0"/>
                <a:ea typeface="黑体" panose="02010609060101010101" pitchFamily="49" charset="-122"/>
              </a:rPr>
              <a:t>4</a:t>
            </a:r>
            <a:r>
              <a:rPr lang="zh-CN" altLang="en-US" sz="2800" b="1">
                <a:latin typeface="Times New Roman" panose="02020603050405020304" pitchFamily="18" charset="0"/>
                <a:ea typeface="黑体" panose="02010609060101010101" pitchFamily="49" charset="-122"/>
              </a:rPr>
              <a:t>）加入适当催化剂</a:t>
            </a:r>
          </a:p>
          <a:p>
            <a:pPr>
              <a:lnSpc>
                <a:spcPct val="150000"/>
              </a:lnSpc>
              <a:spcBef>
                <a:spcPct val="0"/>
              </a:spcBef>
              <a:buFontTx/>
              <a:buNone/>
            </a:pPr>
            <a:endParaRPr lang="zh-CN" altLang="en-US" sz="2800" b="1">
              <a:solidFill>
                <a:srgbClr val="000000"/>
              </a:solidFill>
              <a:latin typeface="Times New Roman" panose="02020603050405020304" pitchFamily="18" charset="0"/>
              <a:ea typeface="黑体" panose="02010609060101010101" pitchFamily="49" charset="-122"/>
            </a:endParaRPr>
          </a:p>
        </p:txBody>
      </p:sp>
      <p:sp>
        <p:nvSpPr>
          <p:cNvPr id="122883" name="文本框 122882">
            <a:extLst>
              <a:ext uri="{FF2B5EF4-FFF2-40B4-BE49-F238E27FC236}">
                <a16:creationId xmlns:a16="http://schemas.microsoft.com/office/drawing/2014/main" id="{CA765E4A-C4B8-4E28-9875-2454ECE0E48C}"/>
              </a:ext>
            </a:extLst>
          </p:cNvPr>
          <p:cNvSpPr txBox="1">
            <a:spLocks noChangeArrowheads="1"/>
          </p:cNvSpPr>
          <p:nvPr/>
        </p:nvSpPr>
        <p:spPr bwMode="auto">
          <a:xfrm>
            <a:off x="3348038" y="2060575"/>
            <a:ext cx="2160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(2)</a:t>
            </a:r>
          </a:p>
        </p:txBody>
      </p:sp>
      <p:sp>
        <p:nvSpPr>
          <p:cNvPr id="53252" name="文本框 122883">
            <a:extLst>
              <a:ext uri="{FF2B5EF4-FFF2-40B4-BE49-F238E27FC236}">
                <a16:creationId xmlns:a16="http://schemas.microsoft.com/office/drawing/2014/main" id="{BC14919A-A235-4BD7-9950-63BEEC7EFED9}"/>
              </a:ext>
            </a:extLst>
          </p:cNvPr>
          <p:cNvSpPr txBox="1">
            <a:spLocks noChangeArrowheads="1"/>
          </p:cNvSpPr>
          <p:nvPr/>
        </p:nvSpPr>
        <p:spPr bwMode="auto">
          <a:xfrm>
            <a:off x="3975100" y="8366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2400" b="1"/>
          </a:p>
        </p:txBody>
      </p:sp>
      <p:sp>
        <p:nvSpPr>
          <p:cNvPr id="53253" name="矩形 122884">
            <a:extLst>
              <a:ext uri="{FF2B5EF4-FFF2-40B4-BE49-F238E27FC236}">
                <a16:creationId xmlns:a16="http://schemas.microsoft.com/office/drawing/2014/main" id="{1F0D0B41-9494-4027-A892-5A335DA03B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graphicFrame>
        <p:nvGraphicFramePr>
          <p:cNvPr id="53254" name="对象 122885">
            <a:extLst>
              <a:ext uri="{FF2B5EF4-FFF2-40B4-BE49-F238E27FC236}">
                <a16:creationId xmlns:a16="http://schemas.microsoft.com/office/drawing/2014/main" id="{1AA477B6-ABEE-4B3A-869F-FF4627C7A26B}"/>
              </a:ext>
            </a:extLst>
          </p:cNvPr>
          <p:cNvGraphicFramePr>
            <a:graphicFrameLocks noChangeAspect="1"/>
          </p:cNvGraphicFramePr>
          <p:nvPr/>
        </p:nvGraphicFramePr>
        <p:xfrm>
          <a:off x="5003800" y="333375"/>
          <a:ext cx="2309813" cy="1228725"/>
        </p:xfrm>
        <a:graphic>
          <a:graphicData uri="http://schemas.openxmlformats.org/presentationml/2006/ole">
            <mc:AlternateContent xmlns:mc="http://schemas.openxmlformats.org/markup-compatibility/2006">
              <mc:Choice xmlns:v="urn:schemas-microsoft-com:vml" Requires="v">
                <p:oleObj spid="_x0000_s69637" r:id="rId3" imgW="1008262" imgH="541979" progId="Word.Picture.8">
                  <p:embed/>
                </p:oleObj>
              </mc:Choice>
              <mc:Fallback>
                <p:oleObj r:id="rId3" imgW="1008262" imgH="541979" progId="Word.Picture.8">
                  <p:embed/>
                  <p:pic>
                    <p:nvPicPr>
                      <p:cNvPr id="53254" name="对象 122885">
                        <a:extLst>
                          <a:ext uri="{FF2B5EF4-FFF2-40B4-BE49-F238E27FC236}">
                            <a16:creationId xmlns:a16="http://schemas.microsoft.com/office/drawing/2014/main" id="{1AA477B6-ABEE-4B3A-869F-FF4627C7A2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33375"/>
                        <a:ext cx="2309813"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对象 31745"/>
          <p:cNvGraphicFramePr>
            <a:graphicFrameLocks noChangeAspect="1"/>
          </p:cNvGraphicFramePr>
          <p:nvPr/>
        </p:nvGraphicFramePr>
        <p:xfrm>
          <a:off x="2771777" y="3197225"/>
          <a:ext cx="2879725" cy="1100138"/>
        </p:xfrm>
        <a:graphic>
          <a:graphicData uri="http://schemas.openxmlformats.org/presentationml/2006/ole">
            <mc:AlternateContent xmlns:mc="http://schemas.openxmlformats.org/markup-compatibility/2006">
              <mc:Choice xmlns:v="urn:schemas-microsoft-com:vml" Requires="v">
                <p:oleObj spid="_x0000_s13338" r:id="rId3" imgW="1257846" imgH="482810" progId="">
                  <p:embed/>
                </p:oleObj>
              </mc:Choice>
              <mc:Fallback>
                <p:oleObj r:id="rId3" imgW="1257846" imgH="4828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7" y="3197225"/>
                        <a:ext cx="287972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2" name="文本框 31746"/>
          <p:cNvSpPr txBox="1">
            <a:spLocks noChangeArrowheads="1"/>
          </p:cNvSpPr>
          <p:nvPr/>
        </p:nvSpPr>
        <p:spPr bwMode="auto">
          <a:xfrm>
            <a:off x="142877" y="333377"/>
            <a:ext cx="9001125"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6</a:t>
            </a:r>
            <a:r>
              <a:rPr lang="zh-CN" altLang="en-US" sz="2800" b="1">
                <a:latin typeface="Times New Roman" panose="02020603050405020304" pitchFamily="18" charset="0"/>
                <a:ea typeface="黑体" panose="02010609060101010101" pitchFamily="49" charset="-122"/>
              </a:rPr>
              <a:t>、有一表面活性剂的</a:t>
            </a:r>
            <a:r>
              <a:rPr lang="zh-CN" altLang="en-US" sz="2800" b="1">
                <a:solidFill>
                  <a:srgbClr val="FF0000"/>
                </a:solidFill>
                <a:latin typeface="Times New Roman" panose="02020603050405020304" pitchFamily="18" charset="0"/>
                <a:ea typeface="黑体" panose="02010609060101010101" pitchFamily="49" charset="-122"/>
              </a:rPr>
              <a:t>稀水溶液</a:t>
            </a:r>
            <a:r>
              <a:rPr lang="zh-CN" altLang="en-US" sz="2800" b="1">
                <a:latin typeface="Times New Roman" panose="02020603050405020304" pitchFamily="18" charset="0"/>
                <a:ea typeface="黑体" panose="02010609060101010101" pitchFamily="49" charset="-122"/>
              </a:rPr>
              <a:t>，其浓度为                   </a:t>
            </a:r>
          </a:p>
          <a:p>
            <a:r>
              <a:rPr lang="zh-CN" altLang="en-US" sz="2800" b="1">
                <a:latin typeface="Times New Roman" panose="02020603050405020304" pitchFamily="18" charset="0"/>
                <a:ea typeface="黑体" panose="02010609060101010101" pitchFamily="49" charset="-122"/>
              </a:rPr>
              <a:t>                   ，用近代方法将溶液的表面层分离出来后，测得表面活性剂的                                        。已知</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时纯水的                                    ，试计算溶液的表面张力</a:t>
            </a:r>
            <a:r>
              <a:rPr lang="en-US" altLang="zh-CN" sz="2800" b="1" i="1">
                <a:latin typeface="Times New Roman" panose="02020603050405020304" pitchFamily="18" charset="0"/>
                <a:ea typeface="黑体" panose="02010609060101010101" pitchFamily="49" charset="-122"/>
              </a:rPr>
              <a:t>σ</a:t>
            </a:r>
            <a:endParaRPr lang="en-US" altLang="zh-CN" sz="2800" b="1">
              <a:latin typeface="Times New Roman" panose="02020603050405020304" pitchFamily="18" charset="0"/>
              <a:ea typeface="黑体" panose="02010609060101010101" pitchFamily="49" charset="-122"/>
            </a:endParaRPr>
          </a:p>
        </p:txBody>
      </p:sp>
      <p:graphicFrame>
        <p:nvGraphicFramePr>
          <p:cNvPr id="30723" name="对象 31747"/>
          <p:cNvGraphicFramePr>
            <a:graphicFrameLocks noChangeAspect="1"/>
          </p:cNvGraphicFramePr>
          <p:nvPr/>
        </p:nvGraphicFramePr>
        <p:xfrm>
          <a:off x="3201988" y="1219200"/>
          <a:ext cx="3384550" cy="520700"/>
        </p:xfrm>
        <a:graphic>
          <a:graphicData uri="http://schemas.openxmlformats.org/presentationml/2006/ole">
            <mc:AlternateContent xmlns:mc="http://schemas.openxmlformats.org/markup-compatibility/2006">
              <mc:Choice xmlns:v="urn:schemas-microsoft-com:vml" Requires="v">
                <p:oleObj spid="_x0000_s13339" r:id="rId5" imgW="1473200" imgH="228600" progId="">
                  <p:embed/>
                </p:oleObj>
              </mc:Choice>
              <mc:Fallback>
                <p:oleObj r:id="rId5" imgW="14732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1988" y="1219200"/>
                        <a:ext cx="33845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4" name="对象 31748"/>
          <p:cNvGraphicFramePr>
            <a:graphicFrameLocks noChangeAspect="1"/>
          </p:cNvGraphicFramePr>
          <p:nvPr/>
        </p:nvGraphicFramePr>
        <p:xfrm>
          <a:off x="1330327" y="1628777"/>
          <a:ext cx="3286125" cy="473075"/>
        </p:xfrm>
        <a:graphic>
          <a:graphicData uri="http://schemas.openxmlformats.org/presentationml/2006/ole">
            <mc:AlternateContent xmlns:mc="http://schemas.openxmlformats.org/markup-compatibility/2006">
              <mc:Choice xmlns:v="urn:schemas-microsoft-com:vml" Requires="v">
                <p:oleObj spid="_x0000_s13340" r:id="rId7" imgW="1447800" imgH="203200" progId="">
                  <p:embed/>
                </p:oleObj>
              </mc:Choice>
              <mc:Fallback>
                <p:oleObj r:id="rId7" imgW="1447800" imgH="203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0327" y="1628777"/>
                        <a:ext cx="32861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5" name="对象 31749"/>
          <p:cNvGraphicFramePr>
            <a:graphicFrameLocks noChangeAspect="1"/>
          </p:cNvGraphicFramePr>
          <p:nvPr/>
        </p:nvGraphicFramePr>
        <p:xfrm>
          <a:off x="7286627" y="333377"/>
          <a:ext cx="1173163" cy="479425"/>
        </p:xfrm>
        <a:graphic>
          <a:graphicData uri="http://schemas.openxmlformats.org/presentationml/2006/ole">
            <mc:AlternateContent xmlns:mc="http://schemas.openxmlformats.org/markup-compatibility/2006">
              <mc:Choice xmlns:v="urn:schemas-microsoft-com:vml" Requires="v">
                <p:oleObj spid="_x0000_s13341" r:id="rId9" imgW="495300" imgH="203200" progId="">
                  <p:embed/>
                </p:oleObj>
              </mc:Choice>
              <mc:Fallback>
                <p:oleObj r:id="rId9" imgW="495300" imgH="203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86627" y="333377"/>
                        <a:ext cx="11731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6" name="对象 31750"/>
          <p:cNvGraphicFramePr>
            <a:graphicFrameLocks noChangeAspect="1"/>
          </p:cNvGraphicFramePr>
          <p:nvPr/>
        </p:nvGraphicFramePr>
        <p:xfrm>
          <a:off x="250827" y="765177"/>
          <a:ext cx="1624013" cy="479425"/>
        </p:xfrm>
        <a:graphic>
          <a:graphicData uri="http://schemas.openxmlformats.org/presentationml/2006/ole">
            <mc:AlternateContent xmlns:mc="http://schemas.openxmlformats.org/markup-compatibility/2006">
              <mc:Choice xmlns:v="urn:schemas-microsoft-com:vml" Requires="v">
                <p:oleObj spid="_x0000_s13342" r:id="rId11" imgW="685800" imgH="203200" progId="">
                  <p:embed/>
                </p:oleObj>
              </mc:Choice>
              <mc:Fallback>
                <p:oleObj r:id="rId11" imgW="685800" imgH="2032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7" y="765177"/>
                        <a:ext cx="16240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2" name="对象 31751"/>
          <p:cNvGraphicFramePr>
            <a:graphicFrameLocks noChangeAspect="1"/>
          </p:cNvGraphicFramePr>
          <p:nvPr/>
        </p:nvGraphicFramePr>
        <p:xfrm>
          <a:off x="1763713" y="4724400"/>
          <a:ext cx="4495800" cy="1117600"/>
        </p:xfrm>
        <a:graphic>
          <a:graphicData uri="http://schemas.openxmlformats.org/presentationml/2006/ole">
            <mc:AlternateContent xmlns:mc="http://schemas.openxmlformats.org/markup-compatibility/2006">
              <mc:Choice xmlns:v="urn:schemas-microsoft-com:vml" Requires="v">
                <p:oleObj spid="_x0000_s13343" r:id="rId13" imgW="2044700" imgH="508000" progId="">
                  <p:embed/>
                </p:oleObj>
              </mc:Choice>
              <mc:Fallback>
                <p:oleObj r:id="rId13" imgW="2044700" imgH="5080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3713" y="4724400"/>
                        <a:ext cx="4495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3" name="文本框 31752"/>
          <p:cNvSpPr txBox="1">
            <a:spLocks noChangeArrowheads="1"/>
          </p:cNvSpPr>
          <p:nvPr/>
        </p:nvSpPr>
        <p:spPr bwMode="auto">
          <a:xfrm>
            <a:off x="179390" y="2276475"/>
            <a:ext cx="96488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注：吉布斯等温方程的应用（主要用于</a:t>
            </a:r>
            <a:r>
              <a:rPr lang="en-US" altLang="zh-CN" sz="2800" b="1">
                <a:solidFill>
                  <a:srgbClr val="FF0000"/>
                </a:solidFill>
                <a:latin typeface="Times New Roman" panose="02020603050405020304" pitchFamily="18" charset="0"/>
                <a:ea typeface="黑体" panose="02010609060101010101" pitchFamily="49" charset="-122"/>
              </a:rPr>
              <a:t>g-l</a:t>
            </a:r>
            <a:r>
              <a:rPr lang="zh-CN" altLang="en-US" sz="2800" b="1">
                <a:solidFill>
                  <a:srgbClr val="FF0000"/>
                </a:solidFill>
                <a:latin typeface="Times New Roman" panose="02020603050405020304" pitchFamily="18" charset="0"/>
                <a:ea typeface="黑体" panose="02010609060101010101" pitchFamily="49" charset="-122"/>
              </a:rPr>
              <a:t>和</a:t>
            </a:r>
            <a:r>
              <a:rPr lang="en-US" altLang="zh-CN" sz="2800" b="1">
                <a:solidFill>
                  <a:srgbClr val="FF0000"/>
                </a:solidFill>
                <a:latin typeface="Times New Roman" panose="02020603050405020304" pitchFamily="18" charset="0"/>
                <a:ea typeface="黑体" panose="02010609060101010101" pitchFamily="49" charset="-122"/>
              </a:rPr>
              <a:t>l-l</a:t>
            </a:r>
            <a:r>
              <a:rPr lang="zh-CN" altLang="en-US" sz="2800" b="1">
                <a:solidFill>
                  <a:srgbClr val="FF0000"/>
                </a:solidFill>
                <a:latin typeface="Times New Roman" panose="02020603050405020304" pitchFamily="18" charset="0"/>
                <a:ea typeface="黑体" panose="02010609060101010101" pitchFamily="49" charset="-122"/>
              </a:rPr>
              <a:t>界面吸附）</a:t>
            </a:r>
          </a:p>
          <a:p>
            <a:r>
              <a:rPr lang="zh-CN" altLang="en-US" sz="2800" b="1">
                <a:solidFill>
                  <a:srgbClr val="FF0000"/>
                </a:solidFill>
                <a:latin typeface="Times New Roman" panose="02020603050405020304" pitchFamily="18" charset="0"/>
                <a:ea typeface="黑体" panose="02010609060101010101" pitchFamily="49" charset="-122"/>
              </a:rPr>
              <a:t>       单位采用国际单位制</a:t>
            </a:r>
          </a:p>
        </p:txBody>
      </p:sp>
    </p:spTree>
    <p:extLst>
      <p:ext uri="{BB962C8B-B14F-4D97-AF65-F5344CB8AC3E}">
        <p14:creationId xmlns:p14="http://schemas.microsoft.com/office/powerpoint/2010/main" val="479384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1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5" name="对象 32769"/>
          <p:cNvGraphicFramePr>
            <a:graphicFrameLocks noChangeAspect="1"/>
          </p:cNvGraphicFramePr>
          <p:nvPr/>
        </p:nvGraphicFramePr>
        <p:xfrm>
          <a:off x="827090" y="3860800"/>
          <a:ext cx="4719637" cy="1117600"/>
        </p:xfrm>
        <a:graphic>
          <a:graphicData uri="http://schemas.openxmlformats.org/presentationml/2006/ole">
            <mc:AlternateContent xmlns:mc="http://schemas.openxmlformats.org/markup-compatibility/2006">
              <mc:Choice xmlns:v="urn:schemas-microsoft-com:vml" Requires="v">
                <p:oleObj spid="_x0000_s14366" r:id="rId3" imgW="2146300" imgH="508000" progId="">
                  <p:embed/>
                </p:oleObj>
              </mc:Choice>
              <mc:Fallback>
                <p:oleObj r:id="rId3" imgW="2146300" imgH="508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90" y="3860800"/>
                        <a:ext cx="47196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6" name="对象 32770"/>
          <p:cNvGraphicFramePr>
            <a:graphicFrameLocks noChangeAspect="1"/>
          </p:cNvGraphicFramePr>
          <p:nvPr/>
        </p:nvGraphicFramePr>
        <p:xfrm>
          <a:off x="2195513" y="4941888"/>
          <a:ext cx="6172200" cy="919162"/>
        </p:xfrm>
        <a:graphic>
          <a:graphicData uri="http://schemas.openxmlformats.org/presentationml/2006/ole">
            <mc:AlternateContent xmlns:mc="http://schemas.openxmlformats.org/markup-compatibility/2006">
              <mc:Choice xmlns:v="urn:schemas-microsoft-com:vml" Requires="v">
                <p:oleObj spid="_x0000_s14367" r:id="rId5" imgW="2806700" imgH="419100" progId="">
                  <p:embed/>
                </p:oleObj>
              </mc:Choice>
              <mc:Fallback>
                <p:oleObj r:id="rId5" imgW="28067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941888"/>
                        <a:ext cx="61722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7" name="对象 32771"/>
          <p:cNvGraphicFramePr>
            <a:graphicFrameLocks noChangeAspect="1"/>
          </p:cNvGraphicFramePr>
          <p:nvPr/>
        </p:nvGraphicFramePr>
        <p:xfrm>
          <a:off x="1897065" y="6046790"/>
          <a:ext cx="3044825" cy="446087"/>
        </p:xfrm>
        <a:graphic>
          <a:graphicData uri="http://schemas.openxmlformats.org/presentationml/2006/ole">
            <mc:AlternateContent xmlns:mc="http://schemas.openxmlformats.org/markup-compatibility/2006">
              <mc:Choice xmlns:v="urn:schemas-microsoft-com:vml" Requires="v">
                <p:oleObj spid="_x0000_s14368" r:id="rId7" imgW="1384300" imgH="203200" progId="">
                  <p:embed/>
                </p:oleObj>
              </mc:Choice>
              <mc:Fallback>
                <p:oleObj r:id="rId7" imgW="1384300" imgH="203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7065" y="6046790"/>
                        <a:ext cx="30448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8" name="对象 32772"/>
          <p:cNvGraphicFramePr>
            <a:graphicFrameLocks noChangeAspect="1"/>
          </p:cNvGraphicFramePr>
          <p:nvPr/>
        </p:nvGraphicFramePr>
        <p:xfrm>
          <a:off x="2411413" y="3213100"/>
          <a:ext cx="3098800" cy="446088"/>
        </p:xfrm>
        <a:graphic>
          <a:graphicData uri="http://schemas.openxmlformats.org/presentationml/2006/ole">
            <mc:AlternateContent xmlns:mc="http://schemas.openxmlformats.org/markup-compatibility/2006">
              <mc:Choice xmlns:v="urn:schemas-microsoft-com:vml" Requires="v">
                <p:oleObj spid="_x0000_s14369" r:id="rId9" imgW="1447800" imgH="203200" progId="">
                  <p:embed/>
                </p:oleObj>
              </mc:Choice>
              <mc:Fallback>
                <p:oleObj r:id="rId9" imgW="1447800" imgH="203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1413" y="3213100"/>
                        <a:ext cx="30988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9" name="对象 32773"/>
          <p:cNvGraphicFramePr>
            <a:graphicFrameLocks noChangeAspect="1"/>
          </p:cNvGraphicFramePr>
          <p:nvPr/>
        </p:nvGraphicFramePr>
        <p:xfrm>
          <a:off x="2700338" y="188913"/>
          <a:ext cx="2952750" cy="1128712"/>
        </p:xfrm>
        <a:graphic>
          <a:graphicData uri="http://schemas.openxmlformats.org/presentationml/2006/ole">
            <mc:AlternateContent xmlns:mc="http://schemas.openxmlformats.org/markup-compatibility/2006">
              <mc:Choice xmlns:v="urn:schemas-microsoft-com:vml" Requires="v">
                <p:oleObj spid="_x0000_s14370" r:id="rId11" imgW="1257846" imgH="482810" progId="">
                  <p:embed/>
                </p:oleObj>
              </mc:Choice>
              <mc:Fallback>
                <p:oleObj r:id="rId11" imgW="1257846" imgH="48281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188913"/>
                        <a:ext cx="2952750"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0" name="对象 32774"/>
          <p:cNvGraphicFramePr>
            <a:graphicFrameLocks noChangeAspect="1"/>
          </p:cNvGraphicFramePr>
          <p:nvPr/>
        </p:nvGraphicFramePr>
        <p:xfrm>
          <a:off x="395290" y="1484313"/>
          <a:ext cx="8531225" cy="1058862"/>
        </p:xfrm>
        <a:graphic>
          <a:graphicData uri="http://schemas.openxmlformats.org/presentationml/2006/ole">
            <mc:AlternateContent xmlns:mc="http://schemas.openxmlformats.org/markup-compatibility/2006">
              <mc:Choice xmlns:v="urn:schemas-microsoft-com:vml" Requires="v">
                <p:oleObj spid="_x0000_s14371" r:id="rId13" imgW="3871820" imgH="482391" progId="">
                  <p:embed/>
                </p:oleObj>
              </mc:Choice>
              <mc:Fallback>
                <p:oleObj r:id="rId13" imgW="3871820" imgH="482391"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5290" y="1484313"/>
                        <a:ext cx="8531225" cy="10588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1" name="对象 32775"/>
          <p:cNvGraphicFramePr>
            <a:graphicFrameLocks noChangeAspect="1"/>
          </p:cNvGraphicFramePr>
          <p:nvPr/>
        </p:nvGraphicFramePr>
        <p:xfrm>
          <a:off x="1476375" y="2589213"/>
          <a:ext cx="3816350" cy="449262"/>
        </p:xfrm>
        <a:graphic>
          <a:graphicData uri="http://schemas.openxmlformats.org/presentationml/2006/ole">
            <mc:AlternateContent xmlns:mc="http://schemas.openxmlformats.org/markup-compatibility/2006">
              <mc:Choice xmlns:v="urn:schemas-microsoft-com:vml" Requires="v">
                <p:oleObj spid="_x0000_s14372" r:id="rId15" imgW="1713013" imgH="203024" progId="">
                  <p:embed/>
                </p:oleObj>
              </mc:Choice>
              <mc:Fallback>
                <p:oleObj r:id="rId15" imgW="1713013" imgH="203024"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2589213"/>
                        <a:ext cx="3816350" cy="4492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2" name="文本框 32776"/>
          <p:cNvSpPr txBox="1">
            <a:spLocks noChangeArrowheads="1"/>
          </p:cNvSpPr>
          <p:nvPr/>
        </p:nvSpPr>
        <p:spPr bwMode="auto">
          <a:xfrm>
            <a:off x="1835150" y="404813"/>
            <a:ext cx="6726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ea typeface="黑体" panose="02010609060101010101" pitchFamily="49" charset="-122"/>
              </a:rPr>
              <a:t>解：</a:t>
            </a:r>
          </a:p>
        </p:txBody>
      </p:sp>
    </p:spTree>
    <p:extLst>
      <p:ext uri="{BB962C8B-B14F-4D97-AF65-F5344CB8AC3E}">
        <p14:creationId xmlns:p14="http://schemas.microsoft.com/office/powerpoint/2010/main" val="3095903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图片 337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636838"/>
            <a:ext cx="15367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0" name="图片 337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2708275"/>
            <a:ext cx="1281112"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文本框 33795"/>
          <p:cNvSpPr txBox="1">
            <a:spLocks noChangeArrowheads="1"/>
          </p:cNvSpPr>
          <p:nvPr/>
        </p:nvSpPr>
        <p:spPr bwMode="auto">
          <a:xfrm>
            <a:off x="1476375" y="260352"/>
            <a:ext cx="6191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7</a:t>
            </a:r>
            <a:r>
              <a:rPr lang="zh-CN" altLang="en-US" sz="2800" b="1">
                <a:latin typeface="Times New Roman" panose="02020603050405020304" pitchFamily="18" charset="0"/>
                <a:ea typeface="黑体" panose="02010609060101010101" pitchFamily="49" charset="-122"/>
              </a:rPr>
              <a:t>、画出接触角</a:t>
            </a:r>
          </a:p>
        </p:txBody>
      </p:sp>
      <p:sp>
        <p:nvSpPr>
          <p:cNvPr id="33797" name="矩形 33796"/>
          <p:cNvSpPr/>
          <p:nvPr/>
        </p:nvSpPr>
        <p:spPr>
          <a:xfrm>
            <a:off x="250825" y="6092827"/>
            <a:ext cx="8605838" cy="519113"/>
          </a:xfrm>
          <a:prstGeom prst="rect">
            <a:avLst/>
          </a:prstGeom>
          <a:noFill/>
          <a:ln w="9525">
            <a:noFill/>
          </a:ln>
        </p:spPr>
        <p:txBody>
          <a:bodyPr anchor="ctr">
            <a:spAutoFit/>
          </a:bodyPr>
          <a:lstStyle/>
          <a:p>
            <a:pPr eaLnBrk="0" hangingPunct="0">
              <a:buClr>
                <a:srgbClr val="000000"/>
              </a:buClr>
            </a:pPr>
            <a:r>
              <a:rPr lang="zh-CN" altLang="en-US" sz="2800" b="1" noProof="1">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cs typeface="+mn-ea"/>
              </a:rPr>
              <a:t>接触角</a:t>
            </a:r>
            <a:r>
              <a:rPr lang="zh-CN" altLang="en-US" sz="2800" b="1" noProof="1">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zh-CN" altLang="en-US" sz="2800" b="1" noProof="1">
                <a:ea typeface="黑体" panose="02010609060101010101" pitchFamily="2" charset="-122"/>
                <a:cs typeface="+mn-ea"/>
              </a:rPr>
              <a:t>与        之间的夹角</a:t>
            </a:r>
            <a:r>
              <a:rPr lang="zh-CN" altLang="en-US" sz="2800" b="1" noProof="1">
                <a:latin typeface="Times New Roman" panose="02020603050405020304" pitchFamily="2" charset="0"/>
                <a:ea typeface="黑体" panose="02010609060101010101" pitchFamily="2" charset="-122"/>
                <a:cs typeface="+mn-ea"/>
              </a:rPr>
              <a:t>（内含液体）</a:t>
            </a:r>
            <a:r>
              <a:rPr lang="zh-CN" altLang="en-US" sz="2800" b="1" noProof="1">
                <a:ea typeface="黑体" panose="02010609060101010101" pitchFamily="2" charset="-122"/>
                <a:cs typeface="+mn-ea"/>
              </a:rPr>
              <a:t> 。</a:t>
            </a:r>
            <a:r>
              <a:rPr lang="zh-CN" altLang="en-US" b="1" noProof="1">
                <a:cs typeface="+mn-ea"/>
              </a:rPr>
              <a:t> </a:t>
            </a:r>
            <a:r>
              <a:rPr lang="zh-CN" altLang="en-US" sz="2800" b="1" noProof="1">
                <a:solidFill>
                  <a:schemeClr val="accent2"/>
                </a:solidFill>
                <a:latin typeface="黑体" panose="02010609060101010101" pitchFamily="2" charset="-122"/>
                <a:ea typeface="黑体" panose="02010609060101010101" pitchFamily="2" charset="-122"/>
                <a:cs typeface="+mn-ea"/>
              </a:rPr>
              <a:t> </a:t>
            </a:r>
            <a:endParaRPr lang="zh-CN" altLang="en-US" sz="2800" b="1" noProof="1">
              <a:solidFill>
                <a:schemeClr val="accent2"/>
              </a:solidFill>
              <a:latin typeface="黑体" panose="02010609060101010101" pitchFamily="2" charset="-122"/>
              <a:ea typeface="黑体" panose="02010609060101010101" pitchFamily="2" charset="-122"/>
            </a:endParaRPr>
          </a:p>
        </p:txBody>
      </p:sp>
      <p:graphicFrame>
        <p:nvGraphicFramePr>
          <p:cNvPr id="32773" name="对象 33797"/>
          <p:cNvGraphicFramePr>
            <a:graphicFrameLocks noChangeAspect="1"/>
          </p:cNvGraphicFramePr>
          <p:nvPr/>
        </p:nvGraphicFramePr>
        <p:xfrm>
          <a:off x="1474790" y="6164263"/>
          <a:ext cx="339725" cy="431800"/>
        </p:xfrm>
        <a:graphic>
          <a:graphicData uri="http://schemas.openxmlformats.org/presentationml/2006/ole">
            <mc:AlternateContent xmlns:mc="http://schemas.openxmlformats.org/markup-compatibility/2006">
              <mc:Choice xmlns:v="urn:schemas-microsoft-com:vml" Requires="v">
                <p:oleObj spid="_x0000_s15374" r:id="rId5" imgW="139943" imgH="178109" progId="">
                  <p:embed/>
                </p:oleObj>
              </mc:Choice>
              <mc:Fallback>
                <p:oleObj r:id="rId5" imgW="139943" imgH="17810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4790" y="6164263"/>
                        <a:ext cx="339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4" name="对象 33798"/>
          <p:cNvGraphicFramePr>
            <a:graphicFrameLocks noChangeAspect="1"/>
          </p:cNvGraphicFramePr>
          <p:nvPr/>
        </p:nvGraphicFramePr>
        <p:xfrm>
          <a:off x="2085977" y="6132515"/>
          <a:ext cx="733425" cy="477837"/>
        </p:xfrm>
        <a:graphic>
          <a:graphicData uri="http://schemas.openxmlformats.org/presentationml/2006/ole">
            <mc:AlternateContent xmlns:mc="http://schemas.openxmlformats.org/markup-compatibility/2006">
              <mc:Choice xmlns:v="urn:schemas-microsoft-com:vml" Requires="v">
                <p:oleObj spid="_x0000_s15375" r:id="rId7" imgW="368780" imgH="241615" progId="">
                  <p:embed/>
                </p:oleObj>
              </mc:Choice>
              <mc:Fallback>
                <p:oleObj r:id="rId7" imgW="368780" imgH="241615"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85977" y="6132515"/>
                        <a:ext cx="733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5" name="对象 33799"/>
          <p:cNvGraphicFramePr>
            <a:graphicFrameLocks noChangeAspect="1"/>
          </p:cNvGraphicFramePr>
          <p:nvPr/>
        </p:nvGraphicFramePr>
        <p:xfrm>
          <a:off x="3179763" y="6118225"/>
          <a:ext cx="715962" cy="484188"/>
        </p:xfrm>
        <a:graphic>
          <a:graphicData uri="http://schemas.openxmlformats.org/presentationml/2006/ole">
            <mc:AlternateContent xmlns:mc="http://schemas.openxmlformats.org/markup-compatibility/2006">
              <mc:Choice xmlns:v="urn:schemas-microsoft-com:vml" Requires="v">
                <p:oleObj spid="_x0000_s15376" r:id="rId9" imgW="355909" imgH="241510" progId="">
                  <p:embed/>
                </p:oleObj>
              </mc:Choice>
              <mc:Fallback>
                <p:oleObj r:id="rId9" imgW="355909" imgH="24151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9763" y="6118225"/>
                        <a:ext cx="7159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2776" name="图片 33800"/>
          <p:cNvPicPr>
            <a:picLocks noChangeAspect="1" noChangeArrowheads="1"/>
          </p:cNvPicPr>
          <p:nvPr/>
        </p:nvPicPr>
        <p:blipFill>
          <a:blip r:embed="rId11">
            <a:grayscl/>
            <a:extLst>
              <a:ext uri="{28A0092B-C50C-407E-A947-70E740481C1C}">
                <a14:useLocalDpi xmlns:a14="http://schemas.microsoft.com/office/drawing/2010/main" val="0"/>
              </a:ext>
            </a:extLst>
          </a:blip>
          <a:srcRect/>
          <a:stretch>
            <a:fillRect/>
          </a:stretch>
        </p:blipFill>
        <p:spPr bwMode="auto">
          <a:xfrm>
            <a:off x="1908175" y="836615"/>
            <a:ext cx="5754688"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989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34817"/>
          <p:cNvSpPr txBox="1">
            <a:spLocks noChangeArrowheads="1"/>
          </p:cNvSpPr>
          <p:nvPr/>
        </p:nvSpPr>
        <p:spPr bwMode="auto">
          <a:xfrm>
            <a:off x="463475" y="2706045"/>
            <a:ext cx="803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b="1">
                <a:latin typeface="Times New Roman" panose="02020603050405020304" pitchFamily="18" charset="0"/>
                <a:ea typeface="黑体" panose="02010609060101010101" pitchFamily="49" charset="-122"/>
              </a:rPr>
              <a:t>解：</a:t>
            </a:r>
          </a:p>
        </p:txBody>
      </p:sp>
      <p:sp>
        <p:nvSpPr>
          <p:cNvPr id="33794" name="矩形 34818"/>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5" name="矩形 34819"/>
          <p:cNvSpPr>
            <a:spLocks noChangeArrowheads="1"/>
          </p:cNvSpPr>
          <p:nvPr/>
        </p:nvSpPr>
        <p:spPr bwMode="auto">
          <a:xfrm>
            <a:off x="0" y="3638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6" name="矩形 34820"/>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3797" name="矩形 34821"/>
          <p:cNvSpPr>
            <a:spLocks noChangeArrowheads="1"/>
          </p:cNvSpPr>
          <p:nvPr/>
        </p:nvSpPr>
        <p:spPr bwMode="auto">
          <a:xfrm>
            <a:off x="0" y="3638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33798" name="组合 34822"/>
          <p:cNvGrpSpPr>
            <a:grpSpLocks/>
          </p:cNvGrpSpPr>
          <p:nvPr/>
        </p:nvGrpSpPr>
        <p:grpSpPr bwMode="auto">
          <a:xfrm>
            <a:off x="1476375" y="620713"/>
            <a:ext cx="7272338" cy="1938338"/>
            <a:chOff x="0" y="0"/>
            <a:chExt cx="4581" cy="1221"/>
          </a:xfrm>
        </p:grpSpPr>
        <p:sp>
          <p:nvSpPr>
            <p:cNvPr id="33799" name="文本框 34823"/>
            <p:cNvSpPr txBox="1">
              <a:spLocks noChangeArrowheads="1"/>
            </p:cNvSpPr>
            <p:nvPr/>
          </p:nvSpPr>
          <p:spPr bwMode="auto">
            <a:xfrm>
              <a:off x="0" y="0"/>
              <a:ext cx="4581"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tx2"/>
                  </a:solidFill>
                  <a:latin typeface="Times New Roman" panose="02020603050405020304" pitchFamily="18" charset="0"/>
                  <a:ea typeface="黑体" panose="02010609060101010101" pitchFamily="49" charset="-122"/>
                </a:rPr>
                <a:t>例</a:t>
              </a:r>
              <a:r>
                <a:rPr lang="en-US" altLang="zh-CN" sz="2400" b="1">
                  <a:solidFill>
                    <a:schemeClr val="tx2"/>
                  </a:solidFill>
                  <a:latin typeface="Times New Roman" panose="02020603050405020304" pitchFamily="18" charset="0"/>
                  <a:ea typeface="黑体" panose="02010609060101010101" pitchFamily="49" charset="-122"/>
                </a:rPr>
                <a:t>8</a:t>
              </a:r>
              <a:r>
                <a:rPr lang="zh-CN" altLang="en-US" sz="2400" b="1">
                  <a:latin typeface="Times New Roman" panose="02020603050405020304" pitchFamily="18" charset="0"/>
                  <a:ea typeface="黑体" panose="02010609060101010101" pitchFamily="49" charset="-122"/>
                </a:rPr>
                <a:t>、有一液滴 </a:t>
              </a:r>
              <a:r>
                <a:rPr lang="en-US" altLang="zh-CN" sz="2400" b="1">
                  <a:latin typeface="Times New Roman" panose="02020603050405020304" pitchFamily="18" charset="0"/>
                  <a:ea typeface="黑体" panose="02010609060101010101" pitchFamily="49" charset="-122"/>
                </a:rPr>
                <a:t>l </a:t>
              </a:r>
              <a:r>
                <a:rPr lang="zh-CN" altLang="en-US" sz="2400" b="1">
                  <a:latin typeface="Times New Roman" panose="02020603050405020304" pitchFamily="18" charset="0"/>
                  <a:ea typeface="黑体" panose="02010609060101010101" pitchFamily="49" charset="-122"/>
                </a:rPr>
                <a:t>落到某固体 </a:t>
              </a:r>
              <a:r>
                <a:rPr lang="en-US" altLang="zh-CN" sz="2400" b="1">
                  <a:latin typeface="Times New Roman" panose="02020603050405020304" pitchFamily="18" charset="0"/>
                  <a:ea typeface="黑体" panose="02010609060101010101" pitchFamily="49" charset="-122"/>
                </a:rPr>
                <a:t>s </a:t>
              </a:r>
              <a:r>
                <a:rPr lang="zh-CN" altLang="en-US" sz="2400" b="1">
                  <a:latin typeface="Times New Roman" panose="02020603050405020304" pitchFamily="18" charset="0"/>
                  <a:ea typeface="黑体" panose="02010609060101010101" pitchFamily="49" charset="-122"/>
                </a:rPr>
                <a:t>的表面上，已知室温的固体与液体的界面张力                              ，固体与空气的界面张力                             ，液体与空气的界面张力                            ，试问这个液滴在固体表面上呈什么形状，示意表示之，并说明理由。</a:t>
              </a:r>
            </a:p>
          </p:txBody>
        </p:sp>
        <p:graphicFrame>
          <p:nvGraphicFramePr>
            <p:cNvPr id="33800" name="对象 34824"/>
            <p:cNvGraphicFramePr>
              <a:graphicFrameLocks noChangeAspect="1"/>
            </p:cNvGraphicFramePr>
            <p:nvPr/>
          </p:nvGraphicFramePr>
          <p:xfrm>
            <a:off x="1953" y="218"/>
            <a:ext cx="1320" cy="311"/>
          </p:xfrm>
          <a:graphic>
            <a:graphicData uri="http://schemas.openxmlformats.org/presentationml/2006/ole">
              <mc:AlternateContent xmlns:mc="http://schemas.openxmlformats.org/markup-compatibility/2006">
                <mc:Choice xmlns:v="urn:schemas-microsoft-com:vml" Requires="v">
                  <p:oleObj spid="_x0000_s16418" r:id="rId3" imgW="1054558" imgH="241405" progId="">
                    <p:embed/>
                  </p:oleObj>
                </mc:Choice>
                <mc:Fallback>
                  <p:oleObj r:id="rId3" imgW="1054558" imgH="24140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3" y="218"/>
                          <a:ext cx="132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1" name="对象 34825"/>
            <p:cNvGraphicFramePr>
              <a:graphicFrameLocks noChangeAspect="1"/>
            </p:cNvGraphicFramePr>
            <p:nvPr/>
          </p:nvGraphicFramePr>
          <p:xfrm>
            <a:off x="1180" y="452"/>
            <a:ext cx="1416" cy="342"/>
          </p:xfrm>
          <a:graphic>
            <a:graphicData uri="http://schemas.openxmlformats.org/presentationml/2006/ole">
              <mc:AlternateContent xmlns:mc="http://schemas.openxmlformats.org/markup-compatibility/2006">
                <mc:Choice xmlns:v="urn:schemas-microsoft-com:vml" Requires="v">
                  <p:oleObj spid="_x0000_s16419" r:id="rId5" imgW="1079500" imgH="254000" progId="">
                    <p:embed/>
                  </p:oleObj>
                </mc:Choice>
                <mc:Fallback>
                  <p:oleObj r:id="rId5" imgW="1079500" imgH="254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0" y="452"/>
                          <a:ext cx="141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2" name="对象 34826"/>
            <p:cNvGraphicFramePr>
              <a:graphicFrameLocks noChangeAspect="1"/>
            </p:cNvGraphicFramePr>
            <p:nvPr/>
          </p:nvGraphicFramePr>
          <p:xfrm>
            <a:off x="493" y="680"/>
            <a:ext cx="1366" cy="329"/>
          </p:xfrm>
          <a:graphic>
            <a:graphicData uri="http://schemas.openxmlformats.org/presentationml/2006/ole">
              <mc:AlternateContent xmlns:mc="http://schemas.openxmlformats.org/markup-compatibility/2006">
                <mc:Choice xmlns:v="urn:schemas-microsoft-com:vml" Requires="v">
                  <p:oleObj spid="_x0000_s16420" r:id="rId7" imgW="1079500" imgH="254000" progId="">
                    <p:embed/>
                  </p:oleObj>
                </mc:Choice>
                <mc:Fallback>
                  <p:oleObj r:id="rId7" imgW="1079500" imgH="254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 y="680"/>
                          <a:ext cx="136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4828" name="对象 34827"/>
          <p:cNvGraphicFramePr>
            <a:graphicFrameLocks noChangeAspect="1"/>
          </p:cNvGraphicFramePr>
          <p:nvPr/>
        </p:nvGraphicFramePr>
        <p:xfrm>
          <a:off x="1547813" y="2492375"/>
          <a:ext cx="7435850" cy="781050"/>
        </p:xfrm>
        <a:graphic>
          <a:graphicData uri="http://schemas.openxmlformats.org/presentationml/2006/ole">
            <mc:AlternateContent xmlns:mc="http://schemas.openxmlformats.org/markup-compatibility/2006">
              <mc:Choice xmlns:v="urn:schemas-microsoft-com:vml" Requires="v">
                <p:oleObj spid="_x0000_s16421" r:id="rId9" imgW="3186317" imgH="330057" progId="">
                  <p:embed/>
                </p:oleObj>
              </mc:Choice>
              <mc:Fallback>
                <p:oleObj r:id="rId9" imgW="3186317" imgH="330057"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492375"/>
                        <a:ext cx="74358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9" name="对象 34828"/>
          <p:cNvGraphicFramePr>
            <a:graphicFrameLocks noChangeAspect="1"/>
          </p:cNvGraphicFramePr>
          <p:nvPr/>
        </p:nvGraphicFramePr>
        <p:xfrm>
          <a:off x="1908177" y="3429002"/>
          <a:ext cx="4017963" cy="390525"/>
        </p:xfrm>
        <a:graphic>
          <a:graphicData uri="http://schemas.openxmlformats.org/presentationml/2006/ole">
            <mc:AlternateContent xmlns:mc="http://schemas.openxmlformats.org/markup-compatibility/2006">
              <mc:Choice xmlns:v="urn:schemas-microsoft-com:vml" Requires="v">
                <p:oleObj spid="_x0000_s16422" r:id="rId11" imgW="1737637" imgH="164885" progId="">
                  <p:embed/>
                </p:oleObj>
              </mc:Choice>
              <mc:Fallback>
                <p:oleObj r:id="rId11" imgW="1737637" imgH="16488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7" y="3429002"/>
                        <a:ext cx="401796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30" name="文本框 34829"/>
          <p:cNvSpPr txBox="1">
            <a:spLocks noChangeArrowheads="1"/>
          </p:cNvSpPr>
          <p:nvPr/>
        </p:nvSpPr>
        <p:spPr bwMode="auto">
          <a:xfrm>
            <a:off x="6156325" y="3357565"/>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ea typeface="黑体" panose="02010609060101010101" pitchFamily="49" charset="-122"/>
              </a:rPr>
              <a:t>∴</a:t>
            </a:r>
            <a:r>
              <a:rPr lang="zh-CN" altLang="en-US" sz="2400" b="1">
                <a:latin typeface="Times New Roman" panose="02020603050405020304" pitchFamily="18" charset="0"/>
                <a:ea typeface="黑体" panose="02010609060101010101" pitchFamily="49" charset="-122"/>
              </a:rPr>
              <a:t>不铺展</a:t>
            </a:r>
          </a:p>
        </p:txBody>
      </p:sp>
      <p:graphicFrame>
        <p:nvGraphicFramePr>
          <p:cNvPr id="34831" name="对象 34830"/>
          <p:cNvGraphicFramePr>
            <a:graphicFrameLocks noChangeAspect="1"/>
          </p:cNvGraphicFramePr>
          <p:nvPr/>
        </p:nvGraphicFramePr>
        <p:xfrm>
          <a:off x="5219702" y="5157788"/>
          <a:ext cx="3540125" cy="1117600"/>
        </p:xfrm>
        <a:graphic>
          <a:graphicData uri="http://schemas.openxmlformats.org/presentationml/2006/ole">
            <mc:AlternateContent xmlns:mc="http://schemas.openxmlformats.org/markup-compatibility/2006">
              <mc:Choice xmlns:v="urn:schemas-microsoft-com:vml" Requires="v">
                <p:oleObj spid="_x0000_s16423" r:id="rId13" imgW="1991003" imgH="628571" progId="PBrush">
                  <p:embed/>
                </p:oleObj>
              </mc:Choice>
              <mc:Fallback>
                <p:oleObj r:id="rId13" imgW="1991003" imgH="628571" progId="PBrush">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9702" y="5157788"/>
                        <a:ext cx="35401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32" name="对象 34831"/>
          <p:cNvGraphicFramePr>
            <a:graphicFrameLocks noChangeAspect="1"/>
          </p:cNvGraphicFramePr>
          <p:nvPr/>
        </p:nvGraphicFramePr>
        <p:xfrm>
          <a:off x="1835152" y="4149727"/>
          <a:ext cx="5256213" cy="917575"/>
        </p:xfrm>
        <a:graphic>
          <a:graphicData uri="http://schemas.openxmlformats.org/presentationml/2006/ole">
            <mc:AlternateContent xmlns:mc="http://schemas.openxmlformats.org/markup-compatibility/2006">
              <mc:Choice xmlns:v="urn:schemas-microsoft-com:vml" Requires="v">
                <p:oleObj spid="_x0000_s16424" r:id="rId15" imgW="2400300" imgH="419100" progId="">
                  <p:embed/>
                </p:oleObj>
              </mc:Choice>
              <mc:Fallback>
                <p:oleObj r:id="rId15" imgW="2400300" imgH="4191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2" y="4149727"/>
                        <a:ext cx="5256213"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33" name="对象 34832"/>
          <p:cNvGraphicFramePr>
            <a:graphicFrameLocks noChangeAspect="1"/>
          </p:cNvGraphicFramePr>
          <p:nvPr/>
        </p:nvGraphicFramePr>
        <p:xfrm>
          <a:off x="1763713" y="5157790"/>
          <a:ext cx="1079500" cy="365125"/>
        </p:xfrm>
        <a:graphic>
          <a:graphicData uri="http://schemas.openxmlformats.org/presentationml/2006/ole">
            <mc:AlternateContent xmlns:mc="http://schemas.openxmlformats.org/markup-compatibility/2006">
              <mc:Choice xmlns:v="urn:schemas-microsoft-com:vml" Requires="v">
                <p:oleObj spid="_x0000_s16425" r:id="rId17" imgW="495085" imgH="165028" progId="">
                  <p:embed/>
                </p:oleObj>
              </mc:Choice>
              <mc:Fallback>
                <p:oleObj r:id="rId17" imgW="495085" imgH="165028"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3713" y="5157790"/>
                        <a:ext cx="10795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34" name="文本框 34833"/>
          <p:cNvSpPr txBox="1">
            <a:spLocks noChangeArrowheads="1"/>
          </p:cNvSpPr>
          <p:nvPr/>
        </p:nvSpPr>
        <p:spPr bwMode="auto">
          <a:xfrm>
            <a:off x="2627315" y="5013325"/>
            <a:ext cx="2441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3200"/>
              <a:t> </a:t>
            </a:r>
            <a:r>
              <a:rPr lang="zh-CN" altLang="en-US" sz="2400" b="1">
                <a:latin typeface="Times New Roman" panose="02020603050405020304" pitchFamily="18" charset="0"/>
                <a:ea typeface="黑体" panose="02010609060101010101" pitchFamily="49" charset="-122"/>
              </a:rPr>
              <a:t>，故为粘附润湿</a:t>
            </a:r>
          </a:p>
        </p:txBody>
      </p:sp>
      <p:sp>
        <p:nvSpPr>
          <p:cNvPr id="34835" name="矩形 34834"/>
          <p:cNvSpPr/>
          <p:nvPr/>
        </p:nvSpPr>
        <p:spPr>
          <a:xfrm>
            <a:off x="250825" y="4292602"/>
            <a:ext cx="8605838" cy="519113"/>
          </a:xfrm>
          <a:prstGeom prst="rect">
            <a:avLst/>
          </a:prstGeom>
          <a:noFill/>
          <a:ln w="9525">
            <a:noFill/>
          </a:ln>
        </p:spPr>
        <p:txBody>
          <a:bodyPr anchor="ctr">
            <a:spAutoFit/>
          </a:bodyPr>
          <a:lstStyle/>
          <a:p>
            <a:pPr eaLnBrk="0" hangingPunct="0">
              <a:buClr>
                <a:srgbClr val="000000"/>
              </a:buClr>
            </a:pPr>
            <a:r>
              <a:rPr lang="zh-CN" altLang="en-US" sz="2800" b="1" noProof="1">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cs typeface="+mn-ea"/>
              </a:rPr>
              <a:t>杨氏方程</a:t>
            </a:r>
            <a:endParaRPr lang="zh-CN" altLang="en-US" sz="2800" b="1" noProof="1">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endParaRPr>
          </a:p>
        </p:txBody>
      </p:sp>
    </p:spTree>
    <p:extLst>
      <p:ext uri="{BB962C8B-B14F-4D97-AF65-F5344CB8AC3E}">
        <p14:creationId xmlns:p14="http://schemas.microsoft.com/office/powerpoint/2010/main" val="1709465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30" grpId="0"/>
      <p:bldP spid="348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文本框 35841"/>
          <p:cNvSpPr txBox="1">
            <a:spLocks noChangeArrowheads="1"/>
          </p:cNvSpPr>
          <p:nvPr/>
        </p:nvSpPr>
        <p:spPr bwMode="auto">
          <a:xfrm>
            <a:off x="250827" y="4149727"/>
            <a:ext cx="889317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注：                       等于系统铺展前的初态的界面张力</a:t>
            </a:r>
            <a:r>
              <a:rPr lang="zh-CN" altLang="en-US" sz="2800" b="1">
                <a:solidFill>
                  <a:srgbClr val="0000FF"/>
                </a:solidFill>
                <a:latin typeface="Times New Roman" panose="02020603050405020304" pitchFamily="18" charset="0"/>
                <a:ea typeface="黑体" panose="02010609060101010101" pitchFamily="49" charset="-122"/>
              </a:rPr>
              <a:t>（包括                                     ，由于乙醇液滴的面积和汞的表面积</a:t>
            </a:r>
            <a:r>
              <a:rPr lang="en-US" altLang="zh-CN" sz="2800" b="1" i="1">
                <a:solidFill>
                  <a:srgbClr val="0000FF"/>
                </a:solidFill>
                <a:latin typeface="Times New Roman" panose="02020603050405020304" pitchFamily="18" charset="0"/>
                <a:ea typeface="黑体" panose="02010609060101010101" pitchFamily="49" charset="-122"/>
              </a:rPr>
              <a:t>A</a:t>
            </a:r>
            <a:r>
              <a:rPr lang="en-US" altLang="zh-CN" sz="2800" b="1" baseline="-25000">
                <a:solidFill>
                  <a:srgbClr val="0000FF"/>
                </a:solidFill>
                <a:latin typeface="Times New Roman" panose="02020603050405020304" pitchFamily="18" charset="0"/>
                <a:ea typeface="黑体" panose="02010609060101010101" pitchFamily="49" charset="-122"/>
              </a:rPr>
              <a:t>s </a:t>
            </a:r>
            <a:r>
              <a:rPr lang="zh-CN" altLang="en-US" sz="2800" b="1">
                <a:solidFill>
                  <a:srgbClr val="0000FF"/>
                </a:solidFill>
                <a:latin typeface="Times New Roman" panose="02020603050405020304" pitchFamily="18" charset="0"/>
                <a:ea typeface="黑体" panose="02010609060101010101" pitchFamily="49" charset="-122"/>
              </a:rPr>
              <a:t>相比可忽略，则                   可忽略）</a:t>
            </a:r>
            <a:r>
              <a:rPr lang="zh-CN" altLang="en-US" sz="2800" b="1">
                <a:latin typeface="Times New Roman" panose="02020603050405020304" pitchFamily="18" charset="0"/>
                <a:ea typeface="黑体" panose="02010609060101010101" pitchFamily="49" charset="-122"/>
              </a:rPr>
              <a:t>减去铺展后的界面张力</a:t>
            </a:r>
            <a:r>
              <a:rPr lang="zh-CN" altLang="en-US" sz="2800" b="1">
                <a:solidFill>
                  <a:srgbClr val="0000FF"/>
                </a:solidFill>
                <a:latin typeface="Times New Roman" panose="02020603050405020304" pitchFamily="18" charset="0"/>
                <a:ea typeface="黑体" panose="02010609060101010101" pitchFamily="49" charset="-122"/>
              </a:rPr>
              <a:t>（包括                                         ）</a:t>
            </a:r>
          </a:p>
        </p:txBody>
      </p:sp>
      <p:graphicFrame>
        <p:nvGraphicFramePr>
          <p:cNvPr id="34818" name="对象 35842"/>
          <p:cNvGraphicFramePr>
            <a:graphicFrameLocks noChangeAspect="1"/>
          </p:cNvGraphicFramePr>
          <p:nvPr/>
        </p:nvGraphicFramePr>
        <p:xfrm>
          <a:off x="1330325" y="4121152"/>
          <a:ext cx="2014538" cy="544513"/>
        </p:xfrm>
        <a:graphic>
          <a:graphicData uri="http://schemas.openxmlformats.org/presentationml/2006/ole">
            <mc:AlternateContent xmlns:mc="http://schemas.openxmlformats.org/markup-compatibility/2006">
              <mc:Choice xmlns:v="urn:schemas-microsoft-com:vml" Requires="v">
                <p:oleObj spid="_x0000_s17442" r:id="rId3" imgW="749300" imgH="203200" progId="">
                  <p:embed/>
                </p:oleObj>
              </mc:Choice>
              <mc:Fallback>
                <p:oleObj r:id="rId3" imgW="749300" imgH="203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25" y="4121152"/>
                        <a:ext cx="2014538"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4" name="矩形 35843"/>
          <p:cNvSpPr>
            <a:spLocks noChangeArrowheads="1"/>
          </p:cNvSpPr>
          <p:nvPr/>
        </p:nvSpPr>
        <p:spPr bwMode="auto">
          <a:xfrm>
            <a:off x="-180974" y="2189163"/>
            <a:ext cx="813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r>
              <a:rPr lang="zh-CN" altLang="en-US" sz="2800" b="1">
                <a:solidFill>
                  <a:srgbClr val="000000"/>
                </a:solidFill>
                <a:latin typeface="Times New Roman" panose="02020603050405020304" pitchFamily="18" charset="0"/>
                <a:ea typeface="黑体" panose="02010609060101010101" pitchFamily="49" charset="-122"/>
              </a:rPr>
              <a:t>解</a:t>
            </a:r>
            <a:r>
              <a:rPr lang="zh-CN" altLang="en-US" sz="2400" b="1">
                <a:latin typeface="Times New Roman" panose="02020603050405020304" pitchFamily="18" charset="0"/>
                <a:ea typeface="黑体" panose="02010609060101010101" pitchFamily="49" charset="-122"/>
                <a:sym typeface="Wingdings" panose="05000000000000000000" pitchFamily="2" charset="2"/>
              </a:rPr>
              <a:t>：</a:t>
            </a:r>
            <a:r>
              <a:rPr lang="en-US" altLang="zh-CN" sz="2800" b="1">
                <a:latin typeface="Times New Roman" panose="02020603050405020304" pitchFamily="18" charset="0"/>
                <a:ea typeface="黑体" panose="02010609060101010101" pitchFamily="49" charset="-122"/>
                <a:sym typeface="Wingdings" panose="05000000000000000000" pitchFamily="2" charset="2"/>
              </a:rPr>
              <a:t>(1)</a:t>
            </a:r>
            <a:endParaRPr lang="en-US" altLang="zh-CN" sz="2800" b="1">
              <a:solidFill>
                <a:srgbClr val="000000"/>
              </a:solidFill>
              <a:latin typeface="Times New Roman" panose="02020603050405020304" pitchFamily="18" charset="0"/>
              <a:ea typeface="黑体" panose="02010609060101010101" pitchFamily="49" charset="-122"/>
            </a:endParaRPr>
          </a:p>
        </p:txBody>
      </p:sp>
      <p:graphicFrame>
        <p:nvGraphicFramePr>
          <p:cNvPr id="35845" name="对象 35844"/>
          <p:cNvGraphicFramePr>
            <a:graphicFrameLocks noChangeAspect="1"/>
          </p:cNvGraphicFramePr>
          <p:nvPr/>
        </p:nvGraphicFramePr>
        <p:xfrm>
          <a:off x="1476377" y="2141538"/>
          <a:ext cx="6170613" cy="1770062"/>
        </p:xfrm>
        <a:graphic>
          <a:graphicData uri="http://schemas.openxmlformats.org/presentationml/2006/ole">
            <mc:AlternateContent xmlns:mc="http://schemas.openxmlformats.org/markup-compatibility/2006">
              <mc:Choice xmlns:v="urn:schemas-microsoft-com:vml" Requires="v">
                <p:oleObj spid="_x0000_s17443" r:id="rId5" imgW="2208841" imgH="634725" progId="">
                  <p:embed/>
                </p:oleObj>
              </mc:Choice>
              <mc:Fallback>
                <p:oleObj r:id="rId5" imgW="2208841" imgH="63472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7" y="2141538"/>
                        <a:ext cx="6170613"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6" name="矩形 35845"/>
          <p:cNvSpPr>
            <a:spLocks noChangeArrowheads="1"/>
          </p:cNvSpPr>
          <p:nvPr/>
        </p:nvSpPr>
        <p:spPr bwMode="auto">
          <a:xfrm>
            <a:off x="6011865" y="3429002"/>
            <a:ext cx="4465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r>
              <a:rPr lang="zh-CN" altLang="en-US" sz="2800" b="1">
                <a:solidFill>
                  <a:srgbClr val="000000"/>
                </a:solidFill>
                <a:latin typeface="Times New Roman" panose="02020603050405020304" pitchFamily="18" charset="0"/>
                <a:ea typeface="黑体" panose="02010609060101010101" pitchFamily="49" charset="-122"/>
              </a:rPr>
              <a:t>故能铺展。</a:t>
            </a:r>
          </a:p>
        </p:txBody>
      </p:sp>
      <p:graphicFrame>
        <p:nvGraphicFramePr>
          <p:cNvPr id="34822" name="对象 35846"/>
          <p:cNvGraphicFramePr>
            <a:graphicFrameLocks noChangeAspect="1"/>
          </p:cNvGraphicFramePr>
          <p:nvPr/>
        </p:nvGraphicFramePr>
        <p:xfrm>
          <a:off x="1404938" y="4470402"/>
          <a:ext cx="3429000" cy="612775"/>
        </p:xfrm>
        <a:graphic>
          <a:graphicData uri="http://schemas.openxmlformats.org/presentationml/2006/ole">
            <mc:AlternateContent xmlns:mc="http://schemas.openxmlformats.org/markup-compatibility/2006">
              <mc:Choice xmlns:v="urn:schemas-microsoft-com:vml" Requires="v">
                <p:oleObj spid="_x0000_s17444" r:id="rId7" imgW="1205977" imgH="215806" progId="">
                  <p:embed/>
                </p:oleObj>
              </mc:Choice>
              <mc:Fallback>
                <p:oleObj r:id="rId7" imgW="1205977" imgH="21580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4938" y="4470402"/>
                        <a:ext cx="3429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3" name="对象 35847"/>
          <p:cNvGraphicFramePr>
            <a:graphicFrameLocks noChangeAspect="1"/>
          </p:cNvGraphicFramePr>
          <p:nvPr/>
        </p:nvGraphicFramePr>
        <p:xfrm>
          <a:off x="4870450" y="4970463"/>
          <a:ext cx="1403350" cy="565150"/>
        </p:xfrm>
        <a:graphic>
          <a:graphicData uri="http://schemas.openxmlformats.org/presentationml/2006/ole">
            <mc:AlternateContent xmlns:mc="http://schemas.openxmlformats.org/markup-compatibility/2006">
              <mc:Choice xmlns:v="urn:schemas-microsoft-com:vml" Requires="v">
                <p:oleObj spid="_x0000_s17445" r:id="rId9" imgW="596880" imgH="241200" progId="">
                  <p:embed/>
                </p:oleObj>
              </mc:Choice>
              <mc:Fallback>
                <p:oleObj r:id="rId9" imgW="596880" imgH="241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0450" y="4970463"/>
                        <a:ext cx="14033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4" name="对象 35848"/>
          <p:cNvGraphicFramePr>
            <a:graphicFrameLocks noChangeAspect="1"/>
          </p:cNvGraphicFramePr>
          <p:nvPr/>
        </p:nvGraphicFramePr>
        <p:xfrm>
          <a:off x="3937000" y="5368927"/>
          <a:ext cx="3384550" cy="612775"/>
        </p:xfrm>
        <a:graphic>
          <a:graphicData uri="http://schemas.openxmlformats.org/presentationml/2006/ole">
            <mc:AlternateContent xmlns:mc="http://schemas.openxmlformats.org/markup-compatibility/2006">
              <mc:Choice xmlns:v="urn:schemas-microsoft-com:vml" Requires="v">
                <p:oleObj spid="_x0000_s17446" r:id="rId11" imgW="1193282" imgH="215806" progId="">
                  <p:embed/>
                </p:oleObj>
              </mc:Choice>
              <mc:Fallback>
                <p:oleObj r:id="rId11" imgW="1193282" imgH="215806"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7000" y="5368927"/>
                        <a:ext cx="338455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5" name="文本框 35849"/>
          <p:cNvSpPr txBox="1">
            <a:spLocks noChangeArrowheads="1"/>
          </p:cNvSpPr>
          <p:nvPr/>
        </p:nvSpPr>
        <p:spPr bwMode="auto">
          <a:xfrm>
            <a:off x="179388" y="260352"/>
            <a:ext cx="882015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9</a:t>
            </a:r>
            <a:r>
              <a:rPr lang="zh-CN" altLang="en-US" sz="2800" b="1">
                <a:latin typeface="Times New Roman" panose="02020603050405020304" pitchFamily="18" charset="0"/>
                <a:ea typeface="黑体" panose="02010609060101010101" pitchFamily="49" charset="-122"/>
              </a:rPr>
              <a:t>、已知</a:t>
            </a:r>
            <a:r>
              <a:rPr lang="en-US" altLang="zh-CN" sz="2800" b="1">
                <a:latin typeface="Times New Roman" panose="02020603050405020304" pitchFamily="18" charset="0"/>
                <a:ea typeface="黑体" panose="02010609060101010101" pitchFamily="49" charset="-122"/>
              </a:rPr>
              <a:t>293 K</a:t>
            </a:r>
            <a:r>
              <a:rPr lang="zh-CN" altLang="en-US" sz="2800" b="1">
                <a:latin typeface="Times New Roman" panose="02020603050405020304" pitchFamily="18" charset="0"/>
                <a:ea typeface="黑体" panose="02010609060101010101" pitchFamily="49" charset="-122"/>
              </a:rPr>
              <a:t>时乙醇的表面张力为                           ，汞的表面张力为                                 ，汞与乙醇的界面张力为                                ，试问（</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）乙醇能否在汞表面上铺展？（</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）汞能否在乙醇表面上铺展？</a:t>
            </a:r>
          </a:p>
        </p:txBody>
      </p:sp>
      <p:graphicFrame>
        <p:nvGraphicFramePr>
          <p:cNvPr id="34826" name="对象 35850"/>
          <p:cNvGraphicFramePr>
            <a:graphicFrameLocks noChangeAspect="1"/>
          </p:cNvGraphicFramePr>
          <p:nvPr/>
        </p:nvGraphicFramePr>
        <p:xfrm>
          <a:off x="6013452" y="260350"/>
          <a:ext cx="2824163" cy="508000"/>
        </p:xfrm>
        <a:graphic>
          <a:graphicData uri="http://schemas.openxmlformats.org/presentationml/2006/ole">
            <mc:AlternateContent xmlns:mc="http://schemas.openxmlformats.org/markup-compatibility/2006">
              <mc:Choice xmlns:v="urn:schemas-microsoft-com:vml" Requires="v">
                <p:oleObj spid="_x0000_s17447" r:id="rId13" imgW="1130300" imgH="203200" progId="">
                  <p:embed/>
                </p:oleObj>
              </mc:Choice>
              <mc:Fallback>
                <p:oleObj r:id="rId13" imgW="1130300" imgH="2032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13452" y="260350"/>
                        <a:ext cx="28241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7" name="对象 35851"/>
          <p:cNvGraphicFramePr>
            <a:graphicFrameLocks noChangeAspect="1"/>
          </p:cNvGraphicFramePr>
          <p:nvPr/>
        </p:nvGraphicFramePr>
        <p:xfrm>
          <a:off x="2843213" y="692150"/>
          <a:ext cx="3014662" cy="508000"/>
        </p:xfrm>
        <a:graphic>
          <a:graphicData uri="http://schemas.openxmlformats.org/presentationml/2006/ole">
            <mc:AlternateContent xmlns:mc="http://schemas.openxmlformats.org/markup-compatibility/2006">
              <mc:Choice xmlns:v="urn:schemas-microsoft-com:vml" Requires="v">
                <p:oleObj spid="_x0000_s17448" r:id="rId15" imgW="1206500" imgH="203200" progId="">
                  <p:embed/>
                </p:oleObj>
              </mc:Choice>
              <mc:Fallback>
                <p:oleObj r:id="rId15" imgW="1206500" imgH="2032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692150"/>
                        <a:ext cx="30146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8" name="对象 35852"/>
          <p:cNvGraphicFramePr>
            <a:graphicFrameLocks noChangeAspect="1"/>
          </p:cNvGraphicFramePr>
          <p:nvPr/>
        </p:nvGraphicFramePr>
        <p:xfrm>
          <a:off x="1401763" y="1103313"/>
          <a:ext cx="3014662" cy="508000"/>
        </p:xfrm>
        <a:graphic>
          <a:graphicData uri="http://schemas.openxmlformats.org/presentationml/2006/ole">
            <mc:AlternateContent xmlns:mc="http://schemas.openxmlformats.org/markup-compatibility/2006">
              <mc:Choice xmlns:v="urn:schemas-microsoft-com:vml" Requires="v">
                <p:oleObj spid="_x0000_s17449" r:id="rId17" imgW="1206500" imgH="203200" progId="">
                  <p:embed/>
                </p:oleObj>
              </mc:Choice>
              <mc:Fallback>
                <p:oleObj r:id="rId17" imgW="1206500" imgH="20320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1763" y="1103313"/>
                        <a:ext cx="30146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8918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36865"/>
          <p:cNvSpPr>
            <a:spLocks noChangeArrowheads="1"/>
          </p:cNvSpPr>
          <p:nvPr/>
        </p:nvSpPr>
        <p:spPr bwMode="auto">
          <a:xfrm>
            <a:off x="107950" y="2060577"/>
            <a:ext cx="2376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r>
              <a:rPr lang="en-US" altLang="zh-CN" sz="2800" b="1">
                <a:latin typeface="Times New Roman" panose="02020603050405020304" pitchFamily="18" charset="0"/>
                <a:ea typeface="黑体" panose="02010609060101010101" pitchFamily="49" charset="-122"/>
                <a:sym typeface="Wingdings" panose="05000000000000000000" pitchFamily="2" charset="2"/>
              </a:rPr>
              <a:t>(2)</a:t>
            </a:r>
            <a:endParaRPr lang="en-US" altLang="zh-CN" sz="2800" b="1">
              <a:solidFill>
                <a:srgbClr val="000000"/>
              </a:solidFill>
              <a:latin typeface="Times New Roman" panose="02020603050405020304" pitchFamily="18" charset="0"/>
              <a:ea typeface="黑体" panose="02010609060101010101" pitchFamily="49" charset="-122"/>
            </a:endParaRPr>
          </a:p>
        </p:txBody>
      </p:sp>
      <p:graphicFrame>
        <p:nvGraphicFramePr>
          <p:cNvPr id="35842" name="对象 36866"/>
          <p:cNvGraphicFramePr>
            <a:graphicFrameLocks noChangeAspect="1"/>
          </p:cNvGraphicFramePr>
          <p:nvPr/>
        </p:nvGraphicFramePr>
        <p:xfrm>
          <a:off x="1187452" y="1989138"/>
          <a:ext cx="7192963" cy="1287462"/>
        </p:xfrm>
        <a:graphic>
          <a:graphicData uri="http://schemas.openxmlformats.org/presentationml/2006/ole">
            <mc:AlternateContent xmlns:mc="http://schemas.openxmlformats.org/markup-compatibility/2006">
              <mc:Choice xmlns:v="urn:schemas-microsoft-com:vml" Requires="v">
                <p:oleObj spid="_x0000_s18438" r:id="rId3" imgW="2691232" imgH="482391" progId="">
                  <p:embed/>
                </p:oleObj>
              </mc:Choice>
              <mc:Fallback>
                <p:oleObj r:id="rId3" imgW="2691232" imgH="48239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2" y="1989138"/>
                        <a:ext cx="7192963"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3" name="矩形 36867"/>
          <p:cNvSpPr>
            <a:spLocks noChangeArrowheads="1"/>
          </p:cNvSpPr>
          <p:nvPr/>
        </p:nvSpPr>
        <p:spPr bwMode="auto">
          <a:xfrm>
            <a:off x="1116015" y="3789363"/>
            <a:ext cx="4465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r>
              <a:rPr lang="zh-CN" altLang="en-US" sz="2800" b="1">
                <a:solidFill>
                  <a:srgbClr val="000000"/>
                </a:solidFill>
                <a:latin typeface="Times New Roman" panose="02020603050405020304" pitchFamily="18" charset="0"/>
                <a:ea typeface="黑体" panose="02010609060101010101" pitchFamily="49" charset="-122"/>
              </a:rPr>
              <a:t>故不能铺展。</a:t>
            </a:r>
          </a:p>
        </p:txBody>
      </p:sp>
    </p:spTree>
    <p:extLst>
      <p:ext uri="{BB962C8B-B14F-4D97-AF65-F5344CB8AC3E}">
        <p14:creationId xmlns:p14="http://schemas.microsoft.com/office/powerpoint/2010/main" val="2153855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文本框 37889"/>
          <p:cNvSpPr txBox="1">
            <a:spLocks noChangeArrowheads="1"/>
          </p:cNvSpPr>
          <p:nvPr/>
        </p:nvSpPr>
        <p:spPr bwMode="auto">
          <a:xfrm>
            <a:off x="179388" y="442915"/>
            <a:ext cx="8964612" cy="3081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solidFill>
                  <a:schemeClr val="tx2"/>
                </a:solidFill>
                <a:latin typeface="Times New Roman" panose="02020603050405020304" pitchFamily="18" charset="0"/>
                <a:ea typeface="黑体" panose="02010609060101010101" pitchFamily="49" charset="-122"/>
              </a:rPr>
              <a:t>例</a:t>
            </a:r>
            <a:r>
              <a:rPr lang="en-US" altLang="zh-CN" sz="2800" b="1">
                <a:solidFill>
                  <a:schemeClr val="tx2"/>
                </a:solidFill>
                <a:latin typeface="Times New Roman" panose="02020603050405020304" pitchFamily="18" charset="0"/>
                <a:ea typeface="黑体" panose="02010609060101010101" pitchFamily="49" charset="-122"/>
              </a:rPr>
              <a:t>10</a:t>
            </a:r>
            <a:r>
              <a:rPr lang="zh-CN" altLang="en-US" sz="2800" b="1">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黑体" panose="02010609060101010101" pitchFamily="49" charset="-122"/>
              </a:rPr>
              <a:t>298.15K</a:t>
            </a:r>
            <a:r>
              <a:rPr lang="zh-CN" altLang="en-US" sz="2800" b="1">
                <a:latin typeface="Times New Roman" panose="02020603050405020304" pitchFamily="18" charset="0"/>
                <a:ea typeface="黑体" panose="02010609060101010101" pitchFamily="49" charset="-122"/>
              </a:rPr>
              <a:t>时测定吸附质</a:t>
            </a:r>
            <a:r>
              <a:rPr lang="en-US" altLang="zh-CN" sz="2800" b="1">
                <a:latin typeface="Times New Roman" panose="02020603050405020304" pitchFamily="18" charset="0"/>
                <a:ea typeface="黑体" panose="02010609060101010101" pitchFamily="49" charset="-122"/>
              </a:rPr>
              <a:t>CHCl</a:t>
            </a:r>
            <a:r>
              <a:rPr lang="en-US" altLang="zh-CN" sz="2800" b="1" baseline="-25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(g)</a:t>
            </a:r>
            <a:r>
              <a:rPr lang="zh-CN" altLang="en-US" sz="2800" b="1">
                <a:latin typeface="Times New Roman" panose="02020603050405020304" pitchFamily="18" charset="0"/>
                <a:ea typeface="黑体" panose="02010609060101010101" pitchFamily="49" charset="-122"/>
              </a:rPr>
              <a:t>在活性炭上的吸附作用。当</a:t>
            </a:r>
            <a:r>
              <a:rPr lang="en-US" altLang="zh-CN" sz="2800" b="1">
                <a:latin typeface="Times New Roman" panose="02020603050405020304" pitchFamily="18" charset="0"/>
                <a:ea typeface="黑体" panose="02010609060101010101" pitchFamily="49" charset="-122"/>
              </a:rPr>
              <a:t>CHCl</a:t>
            </a:r>
            <a:r>
              <a:rPr lang="en-US" altLang="zh-CN" sz="2800" b="1" baseline="-25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(g)</a:t>
            </a:r>
            <a:r>
              <a:rPr lang="zh-CN" altLang="en-US" sz="2800" b="1">
                <a:latin typeface="Times New Roman" panose="02020603050405020304" pitchFamily="18" charset="0"/>
                <a:ea typeface="黑体" panose="02010609060101010101" pitchFamily="49" charset="-122"/>
              </a:rPr>
              <a:t>的平衡压力为</a:t>
            </a:r>
            <a:r>
              <a:rPr lang="en-US" altLang="zh-CN" sz="2800" b="1">
                <a:latin typeface="Times New Roman" panose="02020603050405020304" pitchFamily="18" charset="0"/>
                <a:ea typeface="黑体" panose="02010609060101010101" pitchFamily="49" charset="-122"/>
              </a:rPr>
              <a:t>13.375kPa</a:t>
            </a:r>
            <a:r>
              <a:rPr lang="zh-CN" altLang="en-US" sz="2800" b="1">
                <a:latin typeface="Times New Roman" panose="02020603050405020304" pitchFamily="18" charset="0"/>
                <a:ea typeface="黑体" panose="02010609060101010101" pitchFamily="49" charset="-122"/>
              </a:rPr>
              <a:t>及吸附达饱和时，每克活性炭吸附</a:t>
            </a:r>
            <a:r>
              <a:rPr lang="en-US" altLang="zh-CN" sz="2800" b="1">
                <a:latin typeface="Times New Roman" panose="02020603050405020304" pitchFamily="18" charset="0"/>
                <a:ea typeface="黑体" panose="02010609060101010101" pitchFamily="49" charset="-122"/>
              </a:rPr>
              <a:t>CHCl</a:t>
            </a:r>
            <a:r>
              <a:rPr lang="en-US" altLang="zh-CN" sz="2800" b="1" baseline="-25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(g)</a:t>
            </a:r>
            <a:r>
              <a:rPr lang="zh-CN" altLang="en-US" sz="2800" b="1">
                <a:latin typeface="Times New Roman" panose="02020603050405020304" pitchFamily="18" charset="0"/>
                <a:ea typeface="黑体" panose="02010609060101010101" pitchFamily="49" charset="-122"/>
              </a:rPr>
              <a:t>的量分别为</a:t>
            </a:r>
            <a:r>
              <a:rPr lang="en-US" altLang="zh-CN" sz="2800" b="1">
                <a:latin typeface="Times New Roman" panose="02020603050405020304" pitchFamily="18" charset="0"/>
                <a:ea typeface="黑体" panose="02010609060101010101" pitchFamily="49" charset="-122"/>
              </a:rPr>
              <a:t>82.5cm</a:t>
            </a:r>
            <a:r>
              <a:rPr lang="en-US" altLang="zh-CN" sz="2800" b="1" baseline="30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(STP)</a:t>
            </a:r>
            <a:r>
              <a:rPr lang="zh-CN" altLang="en-US" sz="2800" b="1">
                <a:latin typeface="Times New Roman" panose="02020603050405020304" pitchFamily="18" charset="0"/>
                <a:ea typeface="黑体" panose="02010609060101010101" pitchFamily="49" charset="-122"/>
              </a:rPr>
              <a:t>和</a:t>
            </a:r>
            <a:r>
              <a:rPr lang="en-US" altLang="zh-CN" sz="2800" b="1">
                <a:latin typeface="Times New Roman" panose="02020603050405020304" pitchFamily="18" charset="0"/>
                <a:ea typeface="黑体" panose="02010609060101010101" pitchFamily="49" charset="-122"/>
              </a:rPr>
              <a:t>93.8cm</a:t>
            </a:r>
            <a:r>
              <a:rPr lang="en-US" altLang="zh-CN" sz="2800" b="1" baseline="30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(STP) </a:t>
            </a:r>
            <a:r>
              <a:rPr lang="zh-CN" altLang="en-US" sz="2800" b="1">
                <a:latin typeface="Times New Roman" panose="02020603050405020304" pitchFamily="18" charset="0"/>
                <a:ea typeface="黑体" panose="02010609060101010101" pitchFamily="49" charset="-122"/>
              </a:rPr>
              <a:t>。设吸附作用服从兰缪尔吸附等温式，试求：</a:t>
            </a:r>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兰缪尔吸附等温式中的常数</a:t>
            </a:r>
            <a:r>
              <a:rPr lang="en-US" altLang="zh-CN" sz="2800" b="1" i="1">
                <a:latin typeface="Times New Roman" panose="02020603050405020304" pitchFamily="18" charset="0"/>
                <a:ea typeface="黑体" panose="02010609060101010101" pitchFamily="49" charset="-122"/>
              </a:rPr>
              <a:t>b</a:t>
            </a:r>
            <a:r>
              <a:rPr lang="zh-CN" altLang="en-US" sz="2800" b="1">
                <a:latin typeface="Times New Roman" panose="02020603050405020304" pitchFamily="18" charset="0"/>
                <a:ea typeface="黑体" panose="02010609060101010101" pitchFamily="49" charset="-122"/>
              </a:rPr>
              <a:t>；</a:t>
            </a:r>
          </a:p>
          <a:p>
            <a:pPr algn="just"/>
            <a:r>
              <a:rPr lang="en-US" altLang="zh-CN" sz="2800" b="1">
                <a:latin typeface="Times New Roman" panose="02020603050405020304" pitchFamily="18" charset="0"/>
                <a:ea typeface="黑体" panose="02010609060101010101" pitchFamily="49" charset="-122"/>
              </a:rPr>
              <a:t>(2) CHCl</a:t>
            </a:r>
            <a:r>
              <a:rPr lang="en-US" altLang="zh-CN" sz="2800" b="1" baseline="-25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(g)</a:t>
            </a:r>
            <a:r>
              <a:rPr lang="zh-CN" altLang="en-US" sz="2800" b="1">
                <a:latin typeface="Times New Roman" panose="02020603050405020304" pitchFamily="18" charset="0"/>
                <a:ea typeface="黑体" panose="02010609060101010101" pitchFamily="49" charset="-122"/>
              </a:rPr>
              <a:t>的平衡压力为</a:t>
            </a:r>
            <a:r>
              <a:rPr lang="en-US" altLang="zh-CN" sz="2800" b="1">
                <a:latin typeface="Times New Roman" panose="02020603050405020304" pitchFamily="18" charset="0"/>
                <a:ea typeface="黑体" panose="02010609060101010101" pitchFamily="49" charset="-122"/>
              </a:rPr>
              <a:t>6.667kPa</a:t>
            </a:r>
            <a:r>
              <a:rPr lang="zh-CN" altLang="en-US" sz="2800" b="1">
                <a:latin typeface="Times New Roman" panose="02020603050405020304" pitchFamily="18" charset="0"/>
                <a:ea typeface="黑体" panose="02010609060101010101" pitchFamily="49" charset="-122"/>
              </a:rPr>
              <a:t>时的吸附量</a:t>
            </a:r>
            <a:r>
              <a:rPr lang="en-US" altLang="zh-CN" sz="2800" b="1" i="1">
                <a:latin typeface="Times New Roman" panose="02020603050405020304" pitchFamily="18" charset="0"/>
                <a:ea typeface="黑体" panose="02010609060101010101" pitchFamily="49" charset="-122"/>
              </a:rPr>
              <a:t>V</a:t>
            </a:r>
            <a:r>
              <a:rPr lang="en-US" altLang="zh-CN" sz="2800" b="1">
                <a:latin typeface="Times New Roman" panose="02020603050405020304" pitchFamily="18" charset="0"/>
                <a:ea typeface="黑体" panose="02010609060101010101" pitchFamily="49" charset="-122"/>
              </a:rPr>
              <a:t>(STP)</a:t>
            </a:r>
            <a:r>
              <a:rPr lang="zh-CN" altLang="en-US" sz="2800" b="1">
                <a:latin typeface="Times New Roman" panose="02020603050405020304" pitchFamily="18" charset="0"/>
                <a:ea typeface="黑体" panose="02010609060101010101" pitchFamily="49" charset="-122"/>
              </a:rPr>
              <a:t>；</a:t>
            </a:r>
          </a:p>
          <a:p>
            <a:pPr algn="just"/>
            <a:r>
              <a:rPr lang="en-US" altLang="zh-CN" sz="2800" b="1">
                <a:latin typeface="Times New Roman" panose="02020603050405020304" pitchFamily="18" charset="0"/>
                <a:ea typeface="黑体" panose="02010609060101010101" pitchFamily="49" charset="-122"/>
              </a:rPr>
              <a:t>(3) </a:t>
            </a:r>
            <a:r>
              <a:rPr lang="zh-CN" altLang="en-US" sz="2800" b="1">
                <a:latin typeface="Times New Roman" panose="02020603050405020304" pitchFamily="18" charset="0"/>
                <a:ea typeface="黑体" panose="02010609060101010101" pitchFamily="49" charset="-122"/>
              </a:rPr>
              <a:t>如何用作图法检验此吸附是否确属兰缪尔吸附。</a:t>
            </a:r>
          </a:p>
        </p:txBody>
      </p:sp>
      <p:sp>
        <p:nvSpPr>
          <p:cNvPr id="37891" name="文本框 37890"/>
          <p:cNvSpPr txBox="1">
            <a:spLocks noChangeArrowheads="1"/>
          </p:cNvSpPr>
          <p:nvPr/>
        </p:nvSpPr>
        <p:spPr bwMode="auto">
          <a:xfrm>
            <a:off x="144465" y="3540127"/>
            <a:ext cx="8999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solidFill>
                  <a:srgbClr val="FF0000"/>
                </a:solidFill>
                <a:latin typeface="黑体" panose="02010609060101010101" pitchFamily="49" charset="-122"/>
                <a:ea typeface="黑体" panose="02010609060101010101" pitchFamily="49" charset="-122"/>
              </a:rPr>
              <a:t>注：兰缪尔吸附等温式的应用（用于气固和液固吸附）</a:t>
            </a:r>
          </a:p>
        </p:txBody>
      </p:sp>
      <p:sp>
        <p:nvSpPr>
          <p:cNvPr id="37892" name="矩形 37891"/>
          <p:cNvSpPr>
            <a:spLocks noChangeArrowheads="1"/>
          </p:cNvSpPr>
          <p:nvPr/>
        </p:nvSpPr>
        <p:spPr bwMode="auto">
          <a:xfrm>
            <a:off x="395290" y="5124452"/>
            <a:ext cx="820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黑体" panose="02010609060101010101" pitchFamily="49" charset="-122"/>
                <a:ea typeface="黑体" panose="02010609060101010101" pitchFamily="49" charset="-122"/>
              </a:rPr>
              <a:t>兰缪尔吸附等温式的</a:t>
            </a:r>
            <a:r>
              <a:rPr lang="zh-CN" altLang="en-US" sz="2800" b="1">
                <a:latin typeface="Times New Roman" panose="02020603050405020304" pitchFamily="18" charset="0"/>
                <a:ea typeface="黑体" panose="02010609060101010101" pitchFamily="49" charset="-122"/>
              </a:rPr>
              <a:t>直线化形式：</a:t>
            </a:r>
          </a:p>
        </p:txBody>
      </p:sp>
      <p:graphicFrame>
        <p:nvGraphicFramePr>
          <p:cNvPr id="37893" name="对象 37892"/>
          <p:cNvGraphicFramePr>
            <a:graphicFrameLocks noChangeAspect="1"/>
          </p:cNvGraphicFramePr>
          <p:nvPr/>
        </p:nvGraphicFramePr>
        <p:xfrm>
          <a:off x="4643438" y="5556250"/>
          <a:ext cx="2665412" cy="1112838"/>
        </p:xfrm>
        <a:graphic>
          <a:graphicData uri="http://schemas.openxmlformats.org/presentationml/2006/ole">
            <mc:AlternateContent xmlns:mc="http://schemas.openxmlformats.org/markup-compatibility/2006">
              <mc:Choice xmlns:v="urn:schemas-microsoft-com:vml" Requires="v">
                <p:oleObj spid="_x0000_s19474" r:id="rId3" imgW="927503" imgH="381165" progId="">
                  <p:embed/>
                </p:oleObj>
              </mc:Choice>
              <mc:Fallback>
                <p:oleObj r:id="rId3" imgW="927503" imgH="38116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5556250"/>
                        <a:ext cx="266541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4" name="对象 37893"/>
          <p:cNvGraphicFramePr>
            <a:graphicFrameLocks noChangeAspect="1"/>
          </p:cNvGraphicFramePr>
          <p:nvPr/>
        </p:nvGraphicFramePr>
        <p:xfrm>
          <a:off x="539752" y="5627688"/>
          <a:ext cx="2663825" cy="1027112"/>
        </p:xfrm>
        <a:graphic>
          <a:graphicData uri="http://schemas.openxmlformats.org/presentationml/2006/ole">
            <mc:AlternateContent xmlns:mc="http://schemas.openxmlformats.org/markup-compatibility/2006">
              <mc:Choice xmlns:v="urn:schemas-microsoft-com:vml" Requires="v">
                <p:oleObj spid="_x0000_s19475" r:id="rId5" imgW="1003736" imgH="381165" progId="">
                  <p:embed/>
                </p:oleObj>
              </mc:Choice>
              <mc:Fallback>
                <p:oleObj r:id="rId5" imgW="1003736" imgH="38116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2" y="5627688"/>
                        <a:ext cx="266382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5" name="对象 37894"/>
          <p:cNvGraphicFramePr>
            <a:graphicFrameLocks noChangeAspect="1"/>
          </p:cNvGraphicFramePr>
          <p:nvPr/>
        </p:nvGraphicFramePr>
        <p:xfrm>
          <a:off x="900113" y="4052890"/>
          <a:ext cx="2151062" cy="1019175"/>
        </p:xfrm>
        <a:graphic>
          <a:graphicData uri="http://schemas.openxmlformats.org/presentationml/2006/ole">
            <mc:AlternateContent xmlns:mc="http://schemas.openxmlformats.org/markup-compatibility/2006">
              <mc:Choice xmlns:v="urn:schemas-microsoft-com:vml" Requires="v">
                <p:oleObj spid="_x0000_s19476" r:id="rId7" imgW="914797" imgH="431987" progId="">
                  <p:embed/>
                </p:oleObj>
              </mc:Choice>
              <mc:Fallback>
                <p:oleObj r:id="rId7" imgW="914797" imgH="43198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4052890"/>
                        <a:ext cx="21510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6" name="对象 37895"/>
          <p:cNvGraphicFramePr>
            <a:graphicFrameLocks noChangeAspect="1"/>
          </p:cNvGraphicFramePr>
          <p:nvPr/>
        </p:nvGraphicFramePr>
        <p:xfrm>
          <a:off x="4054475" y="4305302"/>
          <a:ext cx="2808288" cy="542925"/>
        </p:xfrm>
        <a:graphic>
          <a:graphicData uri="http://schemas.openxmlformats.org/presentationml/2006/ole">
            <mc:AlternateContent xmlns:mc="http://schemas.openxmlformats.org/markup-compatibility/2006">
              <mc:Choice xmlns:v="urn:schemas-microsoft-com:vml" Requires="v">
                <p:oleObj spid="_x0000_s19477" r:id="rId9" imgW="1054100" imgH="203200" progId="">
                  <p:embed/>
                </p:oleObj>
              </mc:Choice>
              <mc:Fallback>
                <p:oleObj r:id="rId9" imgW="1054100" imgH="203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4475" y="4305302"/>
                        <a:ext cx="2808288"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65156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7896"/>
                                        </p:tgtEl>
                                        <p:attrNameLst>
                                          <p:attrName>style.visibility</p:attrName>
                                        </p:attrNameLst>
                                      </p:cBhvr>
                                      <p:to>
                                        <p:strVal val="visible"/>
                                      </p:to>
                                    </p:set>
                                    <p:animEffect transition="in" filter="blinds(horizontal)">
                                      <p:cBhvr>
                                        <p:cTn id="15" dur="500"/>
                                        <p:tgtEl>
                                          <p:spTgt spid="378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789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789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89" name="对象 38913"/>
          <p:cNvGraphicFramePr>
            <a:graphicFrameLocks noChangeAspect="1"/>
          </p:cNvGraphicFramePr>
          <p:nvPr/>
        </p:nvGraphicFramePr>
        <p:xfrm>
          <a:off x="2325690" y="80965"/>
          <a:ext cx="2174875" cy="1031875"/>
        </p:xfrm>
        <a:graphic>
          <a:graphicData uri="http://schemas.openxmlformats.org/presentationml/2006/ole">
            <mc:AlternateContent xmlns:mc="http://schemas.openxmlformats.org/markup-compatibility/2006">
              <mc:Choice xmlns:v="urn:schemas-microsoft-com:vml" Requires="v">
                <p:oleObj spid="_x0000_s20502" r:id="rId3" imgW="914797" imgH="431987" progId="">
                  <p:embed/>
                </p:oleObj>
              </mc:Choice>
              <mc:Fallback>
                <p:oleObj r:id="rId3" imgW="914797" imgH="43198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690" y="80965"/>
                        <a:ext cx="21748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0" name="对象 38914"/>
          <p:cNvGraphicFramePr>
            <a:graphicFrameLocks noChangeAspect="1"/>
          </p:cNvGraphicFramePr>
          <p:nvPr/>
        </p:nvGraphicFramePr>
        <p:xfrm>
          <a:off x="468313" y="1320802"/>
          <a:ext cx="8424862" cy="1038225"/>
        </p:xfrm>
        <a:graphic>
          <a:graphicData uri="http://schemas.openxmlformats.org/presentationml/2006/ole">
            <mc:AlternateContent xmlns:mc="http://schemas.openxmlformats.org/markup-compatibility/2006">
              <mc:Choice xmlns:v="urn:schemas-microsoft-com:vml" Requires="v">
                <p:oleObj spid="_x0000_s20503" r:id="rId5" imgW="3810000" imgH="469900" progId="">
                  <p:embed/>
                </p:oleObj>
              </mc:Choice>
              <mc:Fallback>
                <p:oleObj r:id="rId5" imgW="3810000" imgH="4699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320802"/>
                        <a:ext cx="8424862"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1" name="对象 38915"/>
          <p:cNvGraphicFramePr>
            <a:graphicFrameLocks noChangeAspect="1"/>
          </p:cNvGraphicFramePr>
          <p:nvPr/>
        </p:nvGraphicFramePr>
        <p:xfrm>
          <a:off x="625477" y="2767015"/>
          <a:ext cx="6251575" cy="1570037"/>
        </p:xfrm>
        <a:graphic>
          <a:graphicData uri="http://schemas.openxmlformats.org/presentationml/2006/ole">
            <mc:AlternateContent xmlns:mc="http://schemas.openxmlformats.org/markup-compatibility/2006">
              <mc:Choice xmlns:v="urn:schemas-microsoft-com:vml" Requires="v">
                <p:oleObj spid="_x0000_s20504" r:id="rId7" imgW="2755900" imgH="685800" progId="">
                  <p:embed/>
                </p:oleObj>
              </mc:Choice>
              <mc:Fallback>
                <p:oleObj r:id="rId7" imgW="2755900" imgH="685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477" y="2767015"/>
                        <a:ext cx="62515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2" name="矩形 38916"/>
          <p:cNvSpPr>
            <a:spLocks noChangeArrowheads="1"/>
          </p:cNvSpPr>
          <p:nvPr/>
        </p:nvSpPr>
        <p:spPr bwMode="auto">
          <a:xfrm>
            <a:off x="611188" y="188447"/>
            <a:ext cx="1415772"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r>
              <a:rPr lang="en-US" altLang="zh-CN" sz="2800" b="1">
                <a:latin typeface="Times New Roman" panose="02020603050405020304" pitchFamily="18" charset="0"/>
                <a:ea typeface="黑体" panose="02010609060101010101" pitchFamily="49" charset="-122"/>
              </a:rPr>
              <a:t>(1) </a:t>
            </a:r>
          </a:p>
        </p:txBody>
      </p:sp>
      <p:sp>
        <p:nvSpPr>
          <p:cNvPr id="37893" name="文本框 38917"/>
          <p:cNvSpPr txBox="1">
            <a:spLocks noChangeArrowheads="1"/>
          </p:cNvSpPr>
          <p:nvPr/>
        </p:nvSpPr>
        <p:spPr bwMode="auto">
          <a:xfrm>
            <a:off x="468313" y="4654550"/>
            <a:ext cx="82089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(3) </a:t>
            </a:r>
            <a:r>
              <a:rPr lang="zh-CN" altLang="en-US" sz="2800" b="1">
                <a:latin typeface="Times New Roman" panose="02020603050405020304" pitchFamily="18" charset="0"/>
                <a:ea typeface="黑体" panose="02010609060101010101" pitchFamily="49" charset="-122"/>
              </a:rPr>
              <a:t>以 </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Γ </a:t>
            </a:r>
            <a:r>
              <a:rPr lang="zh-CN" altLang="en-US" sz="2800" b="1">
                <a:latin typeface="Times New Roman" panose="02020603050405020304" pitchFamily="18" charset="0"/>
                <a:ea typeface="黑体" panose="02010609060101010101" pitchFamily="49" charset="-122"/>
              </a:rPr>
              <a:t>对 </a:t>
            </a:r>
            <a:r>
              <a:rPr lang="en-US" altLang="zh-CN" sz="2800" b="1">
                <a:latin typeface="Times New Roman" panose="02020603050405020304" pitchFamily="18" charset="0"/>
                <a:ea typeface="黑体" panose="02010609060101010101" pitchFamily="49" charset="-122"/>
              </a:rPr>
              <a:t>1/</a:t>
            </a:r>
            <a:r>
              <a:rPr lang="en-US" altLang="zh-CN" sz="2800" b="1" i="1">
                <a:latin typeface="Times New Roman" panose="02020603050405020304" pitchFamily="18" charset="0"/>
                <a:ea typeface="黑体" panose="02010609060101010101" pitchFamily="49" charset="-122"/>
              </a:rPr>
              <a:t>p </a:t>
            </a:r>
            <a:r>
              <a:rPr lang="zh-CN" altLang="en-US" sz="2800" b="1">
                <a:latin typeface="Times New Roman" panose="02020603050405020304" pitchFamily="18" charset="0"/>
                <a:ea typeface="黑体" panose="02010609060101010101" pitchFamily="49" charset="-122"/>
              </a:rPr>
              <a:t>作图或以 </a:t>
            </a:r>
            <a:r>
              <a:rPr lang="en-US" altLang="zh-CN" sz="2800" b="1" i="1">
                <a:latin typeface="Times New Roman" panose="02020603050405020304" pitchFamily="18" charset="0"/>
                <a:ea typeface="黑体" panose="02010609060101010101" pitchFamily="49" charset="-122"/>
              </a:rPr>
              <a:t>p</a:t>
            </a:r>
            <a:r>
              <a:rPr lang="en-US" altLang="zh-CN"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Γ </a:t>
            </a:r>
            <a:r>
              <a:rPr lang="zh-CN" altLang="en-US" sz="2800" b="1">
                <a:latin typeface="Times New Roman" panose="02020603050405020304" pitchFamily="18" charset="0"/>
                <a:ea typeface="黑体" panose="02010609060101010101" pitchFamily="49" charset="-122"/>
              </a:rPr>
              <a:t>对 </a:t>
            </a:r>
            <a:r>
              <a:rPr lang="en-US" altLang="zh-CN" sz="2800" b="1" i="1">
                <a:latin typeface="Times New Roman" panose="02020603050405020304" pitchFamily="18" charset="0"/>
                <a:ea typeface="黑体" panose="02010609060101010101" pitchFamily="49" charset="-122"/>
              </a:rPr>
              <a:t>p </a:t>
            </a:r>
            <a:r>
              <a:rPr lang="zh-CN" altLang="en-US" sz="2800" b="1">
                <a:latin typeface="Times New Roman" panose="02020603050405020304" pitchFamily="18" charset="0"/>
                <a:ea typeface="黑体" panose="02010609060101010101" pitchFamily="49" charset="-122"/>
              </a:rPr>
              <a:t>作图是否为直线来检验，即若为直线则为兰缪尔吸附。</a:t>
            </a:r>
          </a:p>
        </p:txBody>
      </p:sp>
      <p:graphicFrame>
        <p:nvGraphicFramePr>
          <p:cNvPr id="2" name="对象 37892"/>
          <p:cNvGraphicFramePr>
            <a:graphicFrameLocks noChangeAspect="1"/>
          </p:cNvGraphicFramePr>
          <p:nvPr/>
        </p:nvGraphicFramePr>
        <p:xfrm>
          <a:off x="4572002" y="5556250"/>
          <a:ext cx="2665413" cy="1112838"/>
        </p:xfrm>
        <a:graphic>
          <a:graphicData uri="http://schemas.openxmlformats.org/presentationml/2006/ole">
            <mc:AlternateContent xmlns:mc="http://schemas.openxmlformats.org/markup-compatibility/2006">
              <mc:Choice xmlns:v="urn:schemas-microsoft-com:vml" Requires="v">
                <p:oleObj spid="_x0000_s20505" r:id="rId9" imgW="927503" imgH="381165" progId="">
                  <p:embed/>
                </p:oleObj>
              </mc:Choice>
              <mc:Fallback>
                <p:oleObj r:id="rId9" imgW="927503" imgH="381165"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2" y="5556250"/>
                        <a:ext cx="2665413"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4" name="对象 37893"/>
          <p:cNvGraphicFramePr>
            <a:graphicFrameLocks noChangeAspect="1"/>
          </p:cNvGraphicFramePr>
          <p:nvPr/>
        </p:nvGraphicFramePr>
        <p:xfrm>
          <a:off x="969965" y="5627688"/>
          <a:ext cx="2663825" cy="1027112"/>
        </p:xfrm>
        <a:graphic>
          <a:graphicData uri="http://schemas.openxmlformats.org/presentationml/2006/ole">
            <mc:AlternateContent xmlns:mc="http://schemas.openxmlformats.org/markup-compatibility/2006">
              <mc:Choice xmlns:v="urn:schemas-microsoft-com:vml" Requires="v">
                <p:oleObj spid="_x0000_s20506" r:id="rId11" imgW="1003736" imgH="381165" progId="">
                  <p:embed/>
                </p:oleObj>
              </mc:Choice>
              <mc:Fallback>
                <p:oleObj r:id="rId11" imgW="1003736" imgH="38116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9965" y="5627688"/>
                        <a:ext cx="266382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8146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16385"/>
          <p:cNvSpPr txBox="1">
            <a:spLocks noChangeArrowheads="1"/>
          </p:cNvSpPr>
          <p:nvPr/>
        </p:nvSpPr>
        <p:spPr bwMode="auto">
          <a:xfrm>
            <a:off x="180973" y="377822"/>
            <a:ext cx="8604250" cy="32988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、基本单元为       ，           和       的离子在</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无限稀释水溶液中的摩尔电导率分别为                   ，                      </a:t>
            </a:r>
          </a:p>
          <a:p>
            <a:pPr>
              <a:lnSpc>
                <a:spcPct val="150000"/>
              </a:lnSpc>
            </a:pPr>
            <a:r>
              <a:rPr lang="zh-CN" altLang="en-US" sz="2800" b="1">
                <a:latin typeface="Times New Roman" panose="02020603050405020304" pitchFamily="18" charset="0"/>
                <a:ea typeface="黑体" panose="02010609060101010101" pitchFamily="49" charset="-122"/>
              </a:rPr>
              <a:t>                   和                                             。试求浓度为</a:t>
            </a:r>
          </a:p>
          <a:p>
            <a:pPr>
              <a:lnSpc>
                <a:spcPct val="150000"/>
              </a:lnSpc>
            </a:pPr>
            <a:r>
              <a:rPr lang="zh-CN" altLang="en-US" sz="2800" b="1">
                <a:latin typeface="Times New Roman" panose="02020603050405020304" pitchFamily="18" charset="0"/>
                <a:ea typeface="黑体" panose="02010609060101010101" pitchFamily="49" charset="-122"/>
              </a:rPr>
              <a:t>                         的</a:t>
            </a:r>
            <a:r>
              <a:rPr lang="en-US" altLang="zh-CN" sz="2800" b="1">
                <a:latin typeface="Times New Roman" panose="02020603050405020304" pitchFamily="18" charset="0"/>
                <a:ea typeface="黑体" panose="02010609060101010101" pitchFamily="49" charset="-122"/>
              </a:rPr>
              <a:t>KCl</a:t>
            </a:r>
            <a:r>
              <a:rPr lang="zh-CN" altLang="en-US" sz="2800" b="1">
                <a:latin typeface="Times New Roman" panose="02020603050405020304" pitchFamily="18" charset="0"/>
                <a:ea typeface="黑体" panose="02010609060101010101" pitchFamily="49" charset="-122"/>
              </a:rPr>
              <a:t>和                     的             水溶液在</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时的电导率分别为多少？</a:t>
            </a:r>
            <a:r>
              <a:rPr lang="zh-CN" altLang="en-US">
                <a:ea typeface="黑体" panose="02010609060101010101" pitchFamily="49" charset="-122"/>
              </a:rPr>
              <a:t> </a:t>
            </a:r>
          </a:p>
        </p:txBody>
      </p:sp>
      <p:graphicFrame>
        <p:nvGraphicFramePr>
          <p:cNvPr id="16386" name="对象 16386"/>
          <p:cNvGraphicFramePr>
            <a:graphicFrameLocks noChangeAspect="1"/>
          </p:cNvGraphicFramePr>
          <p:nvPr>
            <p:extLst>
              <p:ext uri="{D42A27DB-BD31-4B8C-83A1-F6EECF244321}">
                <p14:modId xmlns:p14="http://schemas.microsoft.com/office/powerpoint/2010/main" val="2867528841"/>
              </p:ext>
            </p:extLst>
          </p:nvPr>
        </p:nvGraphicFramePr>
        <p:xfrm>
          <a:off x="3043236" y="530223"/>
          <a:ext cx="571500" cy="476250"/>
        </p:xfrm>
        <a:graphic>
          <a:graphicData uri="http://schemas.openxmlformats.org/presentationml/2006/ole">
            <mc:AlternateContent xmlns:mc="http://schemas.openxmlformats.org/markup-compatibility/2006">
              <mc:Choice xmlns:v="urn:schemas-microsoft-com:vml" Requires="v">
                <p:oleObj spid="_x0000_s21558" r:id="rId3" imgW="228799" imgH="190666" progId="">
                  <p:embed/>
                </p:oleObj>
              </mc:Choice>
              <mc:Fallback>
                <p:oleObj r:id="rId3" imgW="228799" imgH="19066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236" y="530223"/>
                        <a:ext cx="571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7" name="对象 16387"/>
          <p:cNvGraphicFramePr>
            <a:graphicFrameLocks noChangeAspect="1"/>
          </p:cNvGraphicFramePr>
          <p:nvPr>
            <p:extLst>
              <p:ext uri="{D42A27DB-BD31-4B8C-83A1-F6EECF244321}">
                <p14:modId xmlns:p14="http://schemas.microsoft.com/office/powerpoint/2010/main" val="1635106516"/>
              </p:ext>
            </p:extLst>
          </p:nvPr>
        </p:nvGraphicFramePr>
        <p:xfrm>
          <a:off x="3906836" y="311147"/>
          <a:ext cx="1141412" cy="984251"/>
        </p:xfrm>
        <a:graphic>
          <a:graphicData uri="http://schemas.openxmlformats.org/presentationml/2006/ole">
            <mc:AlternateContent xmlns:mc="http://schemas.openxmlformats.org/markup-compatibility/2006">
              <mc:Choice xmlns:v="urn:schemas-microsoft-com:vml" Requires="v">
                <p:oleObj spid="_x0000_s21559" r:id="rId5" imgW="457399" imgH="393871" progId="">
                  <p:embed/>
                </p:oleObj>
              </mc:Choice>
              <mc:Fallback>
                <p:oleObj r:id="rId5" imgW="457399" imgH="39387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6836" y="311147"/>
                        <a:ext cx="1141412" cy="98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8" name="对象 16388"/>
          <p:cNvGraphicFramePr>
            <a:graphicFrameLocks noChangeAspect="1"/>
          </p:cNvGraphicFramePr>
          <p:nvPr>
            <p:extLst>
              <p:ext uri="{D42A27DB-BD31-4B8C-83A1-F6EECF244321}">
                <p14:modId xmlns:p14="http://schemas.microsoft.com/office/powerpoint/2010/main" val="2752321092"/>
              </p:ext>
            </p:extLst>
          </p:nvPr>
        </p:nvGraphicFramePr>
        <p:xfrm>
          <a:off x="5346698" y="527048"/>
          <a:ext cx="666750" cy="508000"/>
        </p:xfrm>
        <a:graphic>
          <a:graphicData uri="http://schemas.openxmlformats.org/presentationml/2006/ole">
            <mc:AlternateContent xmlns:mc="http://schemas.openxmlformats.org/markup-compatibility/2006">
              <mc:Choice xmlns:v="urn:schemas-microsoft-com:vml" Requires="v">
                <p:oleObj spid="_x0000_s21560" r:id="rId7" imgW="266700" imgH="203200" progId="">
                  <p:embed/>
                </p:oleObj>
              </mc:Choice>
              <mc:Fallback>
                <p:oleObj r:id="rId7" imgW="266700" imgH="203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6698" y="527048"/>
                        <a:ext cx="6667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9" name="对象 16389"/>
          <p:cNvGraphicFramePr>
            <a:graphicFrameLocks noChangeAspect="1"/>
          </p:cNvGraphicFramePr>
          <p:nvPr>
            <p:extLst>
              <p:ext uri="{D42A27DB-BD31-4B8C-83A1-F6EECF244321}">
                <p14:modId xmlns:p14="http://schemas.microsoft.com/office/powerpoint/2010/main" val="3692813340"/>
              </p:ext>
            </p:extLst>
          </p:nvPr>
        </p:nvGraphicFramePr>
        <p:xfrm>
          <a:off x="6084886" y="1147760"/>
          <a:ext cx="1714500" cy="508000"/>
        </p:xfrm>
        <a:graphic>
          <a:graphicData uri="http://schemas.openxmlformats.org/presentationml/2006/ole">
            <mc:AlternateContent xmlns:mc="http://schemas.openxmlformats.org/markup-compatibility/2006">
              <mc:Choice xmlns:v="urn:schemas-microsoft-com:vml" Requires="v">
                <p:oleObj spid="_x0000_s21561" r:id="rId9" imgW="685502" imgH="203112" progId="">
                  <p:embed/>
                </p:oleObj>
              </mc:Choice>
              <mc:Fallback>
                <p:oleObj r:id="rId9" imgW="685502" imgH="203112"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6" y="1147760"/>
                        <a:ext cx="1714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0" name="对象 16390"/>
          <p:cNvGraphicFramePr>
            <a:graphicFrameLocks noChangeAspect="1"/>
          </p:cNvGraphicFramePr>
          <p:nvPr>
            <p:extLst>
              <p:ext uri="{D42A27DB-BD31-4B8C-83A1-F6EECF244321}">
                <p14:modId xmlns:p14="http://schemas.microsoft.com/office/powerpoint/2010/main" val="17993904"/>
              </p:ext>
            </p:extLst>
          </p:nvPr>
        </p:nvGraphicFramePr>
        <p:xfrm>
          <a:off x="180973" y="1798635"/>
          <a:ext cx="1714500" cy="508000"/>
        </p:xfrm>
        <a:graphic>
          <a:graphicData uri="http://schemas.openxmlformats.org/presentationml/2006/ole">
            <mc:AlternateContent xmlns:mc="http://schemas.openxmlformats.org/markup-compatibility/2006">
              <mc:Choice xmlns:v="urn:schemas-microsoft-com:vml" Requires="v">
                <p:oleObj spid="_x0000_s21562" r:id="rId11" imgW="685502" imgH="203112" progId="">
                  <p:embed/>
                </p:oleObj>
              </mc:Choice>
              <mc:Fallback>
                <p:oleObj r:id="rId11" imgW="685502" imgH="203112"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973" y="1798635"/>
                        <a:ext cx="1714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1" name="对象 16391"/>
          <p:cNvGraphicFramePr>
            <a:graphicFrameLocks noChangeAspect="1"/>
          </p:cNvGraphicFramePr>
          <p:nvPr>
            <p:extLst>
              <p:ext uri="{D42A27DB-BD31-4B8C-83A1-F6EECF244321}">
                <p14:modId xmlns:p14="http://schemas.microsoft.com/office/powerpoint/2010/main" val="2574068509"/>
              </p:ext>
            </p:extLst>
          </p:nvPr>
        </p:nvGraphicFramePr>
        <p:xfrm>
          <a:off x="2413000" y="1798635"/>
          <a:ext cx="3713163" cy="508000"/>
        </p:xfrm>
        <a:graphic>
          <a:graphicData uri="http://schemas.openxmlformats.org/presentationml/2006/ole">
            <mc:AlternateContent xmlns:mc="http://schemas.openxmlformats.org/markup-compatibility/2006">
              <mc:Choice xmlns:v="urn:schemas-microsoft-com:vml" Requires="v">
                <p:oleObj spid="_x0000_s21563" r:id="rId13" imgW="1484611" imgH="203024" progId="">
                  <p:embed/>
                </p:oleObj>
              </mc:Choice>
              <mc:Fallback>
                <p:oleObj r:id="rId13" imgW="1484611" imgH="203024"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13000" y="1798635"/>
                        <a:ext cx="37131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2" name="对象 16392"/>
          <p:cNvGraphicFramePr>
            <a:graphicFrameLocks noChangeAspect="1"/>
          </p:cNvGraphicFramePr>
          <p:nvPr>
            <p:extLst>
              <p:ext uri="{D42A27DB-BD31-4B8C-83A1-F6EECF244321}">
                <p14:modId xmlns:p14="http://schemas.microsoft.com/office/powerpoint/2010/main" val="3198414807"/>
              </p:ext>
            </p:extLst>
          </p:nvPr>
        </p:nvGraphicFramePr>
        <p:xfrm>
          <a:off x="541336" y="2444748"/>
          <a:ext cx="1789112" cy="506412"/>
        </p:xfrm>
        <a:graphic>
          <a:graphicData uri="http://schemas.openxmlformats.org/presentationml/2006/ole">
            <mc:AlternateContent xmlns:mc="http://schemas.openxmlformats.org/markup-compatibility/2006">
              <mc:Choice xmlns:v="urn:schemas-microsoft-com:vml" Requires="v">
                <p:oleObj spid="_x0000_s21564" r:id="rId15" imgW="698197" imgH="203112" progId="">
                  <p:embed/>
                </p:oleObj>
              </mc:Choice>
              <mc:Fallback>
                <p:oleObj r:id="rId15" imgW="698197" imgH="203112"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1336" y="2444748"/>
                        <a:ext cx="178911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3" name="对象 16393"/>
          <p:cNvGraphicFramePr>
            <a:graphicFrameLocks noChangeAspect="1"/>
          </p:cNvGraphicFramePr>
          <p:nvPr>
            <p:extLst>
              <p:ext uri="{D42A27DB-BD31-4B8C-83A1-F6EECF244321}">
                <p14:modId xmlns:p14="http://schemas.microsoft.com/office/powerpoint/2010/main" val="53216738"/>
              </p:ext>
            </p:extLst>
          </p:nvPr>
        </p:nvGraphicFramePr>
        <p:xfrm>
          <a:off x="3924300" y="2447923"/>
          <a:ext cx="1820863" cy="506412"/>
        </p:xfrm>
        <a:graphic>
          <a:graphicData uri="http://schemas.openxmlformats.org/presentationml/2006/ole">
            <mc:AlternateContent xmlns:mc="http://schemas.openxmlformats.org/markup-compatibility/2006">
              <mc:Choice xmlns:v="urn:schemas-microsoft-com:vml" Requires="v">
                <p:oleObj spid="_x0000_s21565" r:id="rId17" imgW="710891" imgH="203112" progId="">
                  <p:embed/>
                </p:oleObj>
              </mc:Choice>
              <mc:Fallback>
                <p:oleObj r:id="rId17" imgW="710891" imgH="203112"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4300" y="2447923"/>
                        <a:ext cx="182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4" name="矩形 16394"/>
          <p:cNvSpPr>
            <a:spLocks noChangeArrowheads="1"/>
          </p:cNvSpPr>
          <p:nvPr/>
        </p:nvSpPr>
        <p:spPr bwMode="auto">
          <a:xfrm>
            <a:off x="-142877" y="343693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6395" name="对象 16395"/>
          <p:cNvGraphicFramePr>
            <a:graphicFrameLocks noChangeAspect="1"/>
          </p:cNvGraphicFramePr>
          <p:nvPr>
            <p:extLst>
              <p:ext uri="{D42A27DB-BD31-4B8C-83A1-F6EECF244321}">
                <p14:modId xmlns:p14="http://schemas.microsoft.com/office/powerpoint/2010/main" val="2160992678"/>
              </p:ext>
            </p:extLst>
          </p:nvPr>
        </p:nvGraphicFramePr>
        <p:xfrm>
          <a:off x="6118223" y="2486025"/>
          <a:ext cx="1119188" cy="536575"/>
        </p:xfrm>
        <a:graphic>
          <a:graphicData uri="http://schemas.openxmlformats.org/presentationml/2006/ole">
            <mc:AlternateContent xmlns:mc="http://schemas.openxmlformats.org/markup-compatibility/2006">
              <mc:Choice xmlns:v="urn:schemas-microsoft-com:vml" Requires="v">
                <p:oleObj spid="_x0000_s21566" r:id="rId19" imgW="444307" imgH="215806" progId="">
                  <p:embed/>
                </p:oleObj>
              </mc:Choice>
              <mc:Fallback>
                <p:oleObj r:id="rId19" imgW="444307" imgH="215806"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18223" y="2486025"/>
                        <a:ext cx="11191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97" name="对象 16396"/>
          <p:cNvGraphicFramePr>
            <a:graphicFrameLocks noChangeAspect="1"/>
          </p:cNvGraphicFramePr>
          <p:nvPr>
            <p:extLst>
              <p:ext uri="{D42A27DB-BD31-4B8C-83A1-F6EECF244321}">
                <p14:modId xmlns:p14="http://schemas.microsoft.com/office/powerpoint/2010/main" val="3913137675"/>
              </p:ext>
            </p:extLst>
          </p:nvPr>
        </p:nvGraphicFramePr>
        <p:xfrm>
          <a:off x="2557461" y="3770310"/>
          <a:ext cx="5473700" cy="1682750"/>
        </p:xfrm>
        <a:graphic>
          <a:graphicData uri="http://schemas.openxmlformats.org/presentationml/2006/ole">
            <mc:AlternateContent xmlns:mc="http://schemas.openxmlformats.org/markup-compatibility/2006">
              <mc:Choice xmlns:v="urn:schemas-microsoft-com:vml" Requires="v">
                <p:oleObj spid="_x0000_s21567" r:id="rId21" imgW="2273300" imgH="698500" progId="">
                  <p:embed/>
                </p:oleObj>
              </mc:Choice>
              <mc:Fallback>
                <p:oleObj r:id="rId21" imgW="2273300" imgH="69850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7461" y="3770310"/>
                        <a:ext cx="54737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398" name="文本框 16397"/>
          <p:cNvSpPr txBox="1">
            <a:spLocks noChangeArrowheads="1"/>
          </p:cNvSpPr>
          <p:nvPr/>
        </p:nvSpPr>
        <p:spPr bwMode="auto">
          <a:xfrm>
            <a:off x="468313" y="381476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ea typeface="黑体" panose="02010609060101010101" pitchFamily="49" charset="-122"/>
              </a:rPr>
              <a:t>解：</a:t>
            </a:r>
          </a:p>
        </p:txBody>
      </p:sp>
      <p:sp>
        <p:nvSpPr>
          <p:cNvPr id="16399" name="文本框 16398"/>
          <p:cNvSpPr txBox="1">
            <a:spLocks noChangeArrowheads="1"/>
          </p:cNvSpPr>
          <p:nvPr/>
        </p:nvSpPr>
        <p:spPr bwMode="auto">
          <a:xfrm>
            <a:off x="214313" y="5545137"/>
            <a:ext cx="8929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注：              ，因为稀溶液，</a:t>
            </a:r>
          </a:p>
        </p:txBody>
      </p:sp>
      <p:graphicFrame>
        <p:nvGraphicFramePr>
          <p:cNvPr id="16400" name="对象 16399"/>
          <p:cNvGraphicFramePr>
            <a:graphicFrameLocks noChangeAspect="1"/>
          </p:cNvGraphicFramePr>
          <p:nvPr>
            <p:extLst>
              <p:ext uri="{D42A27DB-BD31-4B8C-83A1-F6EECF244321}">
                <p14:modId xmlns:p14="http://schemas.microsoft.com/office/powerpoint/2010/main" val="1917655904"/>
              </p:ext>
            </p:extLst>
          </p:nvPr>
        </p:nvGraphicFramePr>
        <p:xfrm>
          <a:off x="4637088" y="5508623"/>
          <a:ext cx="3463925" cy="557212"/>
        </p:xfrm>
        <a:graphic>
          <a:graphicData uri="http://schemas.openxmlformats.org/presentationml/2006/ole">
            <mc:AlternateContent xmlns:mc="http://schemas.openxmlformats.org/markup-compatibility/2006">
              <mc:Choice xmlns:v="urn:schemas-microsoft-com:vml" Requires="v">
                <p:oleObj spid="_x0000_s21568" r:id="rId23" imgW="1423018" imgH="228699" progId="">
                  <p:embed/>
                </p:oleObj>
              </mc:Choice>
              <mc:Fallback>
                <p:oleObj r:id="rId23" imgW="1423018" imgH="228699"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37088" y="5508623"/>
                        <a:ext cx="346392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401" name="对象 16400"/>
          <p:cNvGraphicFramePr>
            <a:graphicFrameLocks noChangeAspect="1"/>
          </p:cNvGraphicFramePr>
          <p:nvPr>
            <p:extLst>
              <p:ext uri="{D42A27DB-BD31-4B8C-83A1-F6EECF244321}">
                <p14:modId xmlns:p14="http://schemas.microsoft.com/office/powerpoint/2010/main" val="376550028"/>
              </p:ext>
            </p:extLst>
          </p:nvPr>
        </p:nvGraphicFramePr>
        <p:xfrm>
          <a:off x="900111" y="5545135"/>
          <a:ext cx="1363662" cy="539750"/>
        </p:xfrm>
        <a:graphic>
          <a:graphicData uri="http://schemas.openxmlformats.org/presentationml/2006/ole">
            <mc:AlternateContent xmlns:mc="http://schemas.openxmlformats.org/markup-compatibility/2006">
              <mc:Choice xmlns:v="urn:schemas-microsoft-com:vml" Requires="v">
                <p:oleObj spid="_x0000_s21569" r:id="rId25" imgW="545626" imgH="215713" progId="">
                  <p:embed/>
                </p:oleObj>
              </mc:Choice>
              <mc:Fallback>
                <p:oleObj r:id="rId25" imgW="545626" imgH="215713"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900111" y="5545135"/>
                        <a:ext cx="13636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6401"/>
          <p:cNvGraphicFramePr>
            <a:graphicFrameLocks noChangeAspect="1"/>
          </p:cNvGraphicFramePr>
          <p:nvPr>
            <p:extLst>
              <p:ext uri="{D42A27DB-BD31-4B8C-83A1-F6EECF244321}">
                <p14:modId xmlns:p14="http://schemas.microsoft.com/office/powerpoint/2010/main" val="4084204471"/>
              </p:ext>
            </p:extLst>
          </p:nvPr>
        </p:nvGraphicFramePr>
        <p:xfrm>
          <a:off x="4016373" y="6084887"/>
          <a:ext cx="1728788" cy="773113"/>
        </p:xfrm>
        <a:graphic>
          <a:graphicData uri="http://schemas.openxmlformats.org/presentationml/2006/ole">
            <mc:AlternateContent xmlns:mc="http://schemas.openxmlformats.org/markup-compatibility/2006">
              <mc:Choice xmlns:v="urn:schemas-microsoft-com:vml" Requires="v">
                <p:oleObj spid="_x0000_s21570" r:id="rId27" imgW="698197" imgH="304668" progId="">
                  <p:embed/>
                </p:oleObj>
              </mc:Choice>
              <mc:Fallback>
                <p:oleObj r:id="rId27" imgW="698197" imgH="304668" progId="">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016373" y="6084887"/>
                        <a:ext cx="1728788"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文本框 19464">
            <a:extLst>
              <a:ext uri="{FF2B5EF4-FFF2-40B4-BE49-F238E27FC236}">
                <a16:creationId xmlns:a16="http://schemas.microsoft.com/office/drawing/2014/main" id="{BC8035BC-D00A-4D8E-AF9F-9DD9383B31DB}"/>
              </a:ext>
            </a:extLst>
          </p:cNvPr>
          <p:cNvSpPr txBox="1">
            <a:spLocks noChangeArrowheads="1"/>
          </p:cNvSpPr>
          <p:nvPr/>
        </p:nvSpPr>
        <p:spPr bwMode="auto">
          <a:xfrm>
            <a:off x="305337" y="80712"/>
            <a:ext cx="13067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ea typeface="黑体" panose="02010609060101010101" pitchFamily="49" charset="-122"/>
              </a:rPr>
              <a:t>第</a:t>
            </a:r>
            <a:r>
              <a:rPr lang="en-US" altLang="zh-CN" sz="2800" b="1" dirty="0">
                <a:solidFill>
                  <a:srgbClr val="FF0000"/>
                </a:solidFill>
                <a:ea typeface="黑体" panose="02010609060101010101" pitchFamily="49" charset="-122"/>
              </a:rPr>
              <a:t>16</a:t>
            </a:r>
            <a:r>
              <a:rPr lang="zh-CN" altLang="en-US" sz="2800" b="1" dirty="0">
                <a:solidFill>
                  <a:srgbClr val="FF0000"/>
                </a:solidFill>
                <a:ea typeface="黑体" panose="02010609060101010101" pitchFamily="49" charset="-122"/>
              </a:rPr>
              <a:t>章</a:t>
            </a:r>
          </a:p>
        </p:txBody>
      </p:sp>
    </p:spTree>
    <p:extLst>
      <p:ext uri="{BB962C8B-B14F-4D97-AF65-F5344CB8AC3E}">
        <p14:creationId xmlns:p14="http://schemas.microsoft.com/office/powerpoint/2010/main" val="2500967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8" grpId="0"/>
      <p:bldP spid="1639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09" name="对象 17409"/>
          <p:cNvGraphicFramePr>
            <a:graphicFrameLocks noChangeAspect="1"/>
          </p:cNvGraphicFramePr>
          <p:nvPr/>
        </p:nvGraphicFramePr>
        <p:xfrm>
          <a:off x="2624138" y="731838"/>
          <a:ext cx="4443412" cy="571500"/>
        </p:xfrm>
        <a:graphic>
          <a:graphicData uri="http://schemas.openxmlformats.org/presentationml/2006/ole">
            <mc:AlternateContent xmlns:mc="http://schemas.openxmlformats.org/markup-compatibility/2006">
              <mc:Choice xmlns:v="urn:schemas-microsoft-com:vml" Requires="v">
                <p:oleObj spid="_x0000_s22562" r:id="rId3" imgW="1778000" imgH="228600" progId="">
                  <p:embed/>
                </p:oleObj>
              </mc:Choice>
              <mc:Fallback>
                <p:oleObj r:id="rId3" imgW="17780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138" y="731838"/>
                        <a:ext cx="44434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0" name="对象 17410"/>
          <p:cNvGraphicFramePr>
            <a:graphicFrameLocks noChangeAspect="1"/>
          </p:cNvGraphicFramePr>
          <p:nvPr/>
        </p:nvGraphicFramePr>
        <p:xfrm>
          <a:off x="1677988" y="2528890"/>
          <a:ext cx="6337300" cy="2212975"/>
        </p:xfrm>
        <a:graphic>
          <a:graphicData uri="http://schemas.openxmlformats.org/presentationml/2006/ole">
            <mc:AlternateContent xmlns:mc="http://schemas.openxmlformats.org/markup-compatibility/2006">
              <mc:Choice xmlns:v="urn:schemas-microsoft-com:vml" Requires="v">
                <p:oleObj spid="_x0000_s22563" r:id="rId5" imgW="2654300" imgH="927100" progId="">
                  <p:embed/>
                </p:oleObj>
              </mc:Choice>
              <mc:Fallback>
                <p:oleObj r:id="rId5" imgW="2654300" imgH="927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988" y="2528890"/>
                        <a:ext cx="63373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1" name="对象 17411"/>
          <p:cNvGraphicFramePr>
            <a:graphicFrameLocks noChangeAspect="1"/>
          </p:cNvGraphicFramePr>
          <p:nvPr/>
        </p:nvGraphicFramePr>
        <p:xfrm>
          <a:off x="2327277" y="4899025"/>
          <a:ext cx="5040313" cy="566738"/>
        </p:xfrm>
        <a:graphic>
          <a:graphicData uri="http://schemas.openxmlformats.org/presentationml/2006/ole">
            <mc:AlternateContent xmlns:mc="http://schemas.openxmlformats.org/markup-compatibility/2006">
              <mc:Choice xmlns:v="urn:schemas-microsoft-com:vml" Requires="v">
                <p:oleObj spid="_x0000_s22564" r:id="rId7" imgW="2032000" imgH="228600" progId="">
                  <p:embed/>
                </p:oleObj>
              </mc:Choice>
              <mc:Fallback>
                <p:oleObj r:id="rId7" imgW="20320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7277" y="4899025"/>
                        <a:ext cx="504031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2" name="对象 17414"/>
          <p:cNvGraphicFramePr>
            <a:graphicFrameLocks noChangeAspect="1"/>
          </p:cNvGraphicFramePr>
          <p:nvPr/>
        </p:nvGraphicFramePr>
        <p:xfrm>
          <a:off x="3209927" y="1303338"/>
          <a:ext cx="2919413" cy="508000"/>
        </p:xfrm>
        <a:graphic>
          <a:graphicData uri="http://schemas.openxmlformats.org/presentationml/2006/ole">
            <mc:AlternateContent xmlns:mc="http://schemas.openxmlformats.org/markup-compatibility/2006">
              <mc:Choice xmlns:v="urn:schemas-microsoft-com:vml" Requires="v">
                <p:oleObj spid="_x0000_s22565" r:id="rId9" imgW="1167893" imgH="203112" progId="">
                  <p:embed/>
                </p:oleObj>
              </mc:Choice>
              <mc:Fallback>
                <p:oleObj r:id="rId9" imgW="1167893" imgH="203112"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9927" y="1303338"/>
                        <a:ext cx="2919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3" name="对象 17415"/>
          <p:cNvGraphicFramePr>
            <a:graphicFrameLocks noChangeAspect="1"/>
          </p:cNvGraphicFramePr>
          <p:nvPr/>
        </p:nvGraphicFramePr>
        <p:xfrm>
          <a:off x="3084513" y="1811338"/>
          <a:ext cx="3524250" cy="508000"/>
        </p:xfrm>
        <a:graphic>
          <a:graphicData uri="http://schemas.openxmlformats.org/presentationml/2006/ole">
            <mc:AlternateContent xmlns:mc="http://schemas.openxmlformats.org/markup-compatibility/2006">
              <mc:Choice xmlns:v="urn:schemas-microsoft-com:vml" Requires="v">
                <p:oleObj spid="_x0000_s22566" r:id="rId11" imgW="1409088" imgH="203112" progId="">
                  <p:embed/>
                </p:oleObj>
              </mc:Choice>
              <mc:Fallback>
                <p:oleObj r:id="rId11" imgW="1409088" imgH="203112"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4513" y="1811338"/>
                        <a:ext cx="3524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4" name="对象 17416"/>
          <p:cNvGraphicFramePr>
            <a:graphicFrameLocks noChangeAspect="1"/>
          </p:cNvGraphicFramePr>
          <p:nvPr/>
        </p:nvGraphicFramePr>
        <p:xfrm>
          <a:off x="3460750" y="5581650"/>
          <a:ext cx="2959100" cy="503238"/>
        </p:xfrm>
        <a:graphic>
          <a:graphicData uri="http://schemas.openxmlformats.org/presentationml/2006/ole">
            <mc:AlternateContent xmlns:mc="http://schemas.openxmlformats.org/markup-compatibility/2006">
              <mc:Choice xmlns:v="urn:schemas-microsoft-com:vml" Requires="v">
                <p:oleObj spid="_x0000_s22567" r:id="rId13" imgW="1193282" imgH="203112" progId="">
                  <p:embed/>
                </p:oleObj>
              </mc:Choice>
              <mc:Fallback>
                <p:oleObj r:id="rId13" imgW="1193282" imgH="203112"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60750" y="5581650"/>
                        <a:ext cx="29591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5" name="对象 17417"/>
          <p:cNvGraphicFramePr>
            <a:graphicFrameLocks noChangeAspect="1"/>
          </p:cNvGraphicFramePr>
          <p:nvPr/>
        </p:nvGraphicFramePr>
        <p:xfrm>
          <a:off x="3302002" y="6089650"/>
          <a:ext cx="3522663" cy="508000"/>
        </p:xfrm>
        <a:graphic>
          <a:graphicData uri="http://schemas.openxmlformats.org/presentationml/2006/ole">
            <mc:AlternateContent xmlns:mc="http://schemas.openxmlformats.org/markup-compatibility/2006">
              <mc:Choice xmlns:v="urn:schemas-microsoft-com:vml" Requires="v">
                <p:oleObj spid="_x0000_s22568" r:id="rId15" imgW="1409088" imgH="203112" progId="">
                  <p:embed/>
                </p:oleObj>
              </mc:Choice>
              <mc:Fallback>
                <p:oleObj r:id="rId15" imgW="1409088" imgH="203112"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2002" y="6089650"/>
                        <a:ext cx="35226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6" name="文本框 17412"/>
          <p:cNvSpPr txBox="1">
            <a:spLocks noChangeArrowheads="1"/>
          </p:cNvSpPr>
          <p:nvPr/>
        </p:nvSpPr>
        <p:spPr bwMode="auto">
          <a:xfrm>
            <a:off x="1665288" y="160338"/>
            <a:ext cx="360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因为是稀溶液，</a:t>
            </a:r>
          </a:p>
        </p:txBody>
      </p:sp>
      <p:graphicFrame>
        <p:nvGraphicFramePr>
          <p:cNvPr id="17417" name="对象 17413"/>
          <p:cNvGraphicFramePr>
            <a:graphicFrameLocks noChangeAspect="1"/>
          </p:cNvGraphicFramePr>
          <p:nvPr/>
        </p:nvGraphicFramePr>
        <p:xfrm>
          <a:off x="4249738" y="160338"/>
          <a:ext cx="3397250" cy="571500"/>
        </p:xfrm>
        <a:graphic>
          <a:graphicData uri="http://schemas.openxmlformats.org/presentationml/2006/ole">
            <mc:AlternateContent xmlns:mc="http://schemas.openxmlformats.org/markup-compatibility/2006">
              <mc:Choice xmlns:v="urn:schemas-microsoft-com:vml" Requires="v">
                <p:oleObj spid="_x0000_s22569" r:id="rId17" imgW="1359490" imgH="228699" progId="">
                  <p:embed/>
                </p:oleObj>
              </mc:Choice>
              <mc:Fallback>
                <p:oleObj r:id="rId17" imgW="1359490" imgH="22869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9738" y="160338"/>
                        <a:ext cx="33972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6875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123905">
            <a:extLst>
              <a:ext uri="{FF2B5EF4-FFF2-40B4-BE49-F238E27FC236}">
                <a16:creationId xmlns:a16="http://schemas.microsoft.com/office/drawing/2014/main" id="{08E42EA7-A24D-4397-B777-3DF2D3B96F03}"/>
              </a:ext>
            </a:extLst>
          </p:cNvPr>
          <p:cNvSpPr txBox="1">
            <a:spLocks noChangeArrowheads="1"/>
          </p:cNvSpPr>
          <p:nvPr/>
        </p:nvSpPr>
        <p:spPr bwMode="auto">
          <a:xfrm>
            <a:off x="755650" y="1774825"/>
            <a:ext cx="781367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80000"/>
              </a:lnSpc>
              <a:spcBef>
                <a:spcPct val="0"/>
              </a:spcBef>
              <a:buFontTx/>
              <a:buNone/>
            </a:pPr>
            <a:r>
              <a:rPr lang="en-US" altLang="zh-CN" sz="2800" b="1">
                <a:latin typeface="Times New Roman" panose="02020603050405020304" pitchFamily="18" charset="0"/>
                <a:ea typeface="黑体" panose="02010609060101010101" pitchFamily="49" charset="-122"/>
              </a:rPr>
              <a:t>7. </a:t>
            </a:r>
            <a:r>
              <a:rPr lang="zh-CN" altLang="en-US" sz="2800" b="1">
                <a:latin typeface="Times New Roman" panose="02020603050405020304" pitchFamily="18" charset="0"/>
                <a:ea typeface="黑体" panose="02010609060101010101" pitchFamily="49" charset="-122"/>
              </a:rPr>
              <a:t>实验测得反应</a:t>
            </a:r>
            <a:r>
              <a:rPr lang="en-US" altLang="zh-CN" sz="2800" b="1">
                <a:latin typeface="Times New Roman" panose="02020603050405020304" pitchFamily="18" charset="0"/>
                <a:ea typeface="黑体" panose="02010609060101010101" pitchFamily="49" charset="-122"/>
              </a:rPr>
              <a:t>2A      B</a:t>
            </a:r>
            <a:r>
              <a:rPr lang="zh-CN" altLang="en-US" sz="2800" b="1">
                <a:latin typeface="Times New Roman" panose="02020603050405020304" pitchFamily="18" charset="0"/>
                <a:ea typeface="黑体" panose="02010609060101010101" pitchFamily="49" charset="-122"/>
              </a:rPr>
              <a:t>速率方程是                     所以这个反应是一步完成的。</a:t>
            </a:r>
            <a:r>
              <a:rPr lang="zh-CN" altLang="en-US" sz="2800" u="sng">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（对，错）</a:t>
            </a:r>
          </a:p>
          <a:p>
            <a:pPr>
              <a:lnSpc>
                <a:spcPct val="180000"/>
              </a:lnSpc>
              <a:spcBef>
                <a:spcPct val="0"/>
              </a:spcBef>
              <a:buFontTx/>
              <a:buNone/>
            </a:pPr>
            <a:endParaRPr lang="en-US" altLang="zh-CN" sz="2800" b="1">
              <a:latin typeface="Times New Roman" panose="02020603050405020304" pitchFamily="18" charset="0"/>
              <a:ea typeface="黑体" panose="02010609060101010101" pitchFamily="49" charset="-122"/>
            </a:endParaRPr>
          </a:p>
          <a:p>
            <a:pPr>
              <a:lnSpc>
                <a:spcPct val="180000"/>
              </a:lnSpc>
              <a:spcBef>
                <a:spcPct val="0"/>
              </a:spcBef>
              <a:buFontTx/>
              <a:buNone/>
            </a:pPr>
            <a:r>
              <a:rPr lang="en-US" altLang="zh-CN" sz="2800" b="1">
                <a:latin typeface="Times New Roman" panose="02020603050405020304" pitchFamily="18" charset="0"/>
                <a:ea typeface="黑体" panose="02010609060101010101" pitchFamily="49" charset="-122"/>
              </a:rPr>
              <a:t>8. </a:t>
            </a:r>
            <a:r>
              <a:rPr lang="zh-CN" altLang="en-US" sz="2800" b="1">
                <a:latin typeface="Times New Roman" panose="02020603050405020304" pitchFamily="18" charset="0"/>
                <a:ea typeface="黑体" panose="02010609060101010101" pitchFamily="49" charset="-122"/>
              </a:rPr>
              <a:t>恒稳态处理法的基本假设是</a:t>
            </a:r>
            <a:r>
              <a:rPr lang="zh-CN" altLang="en-US" sz="2800" b="1" u="sng">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a:t>
            </a:r>
          </a:p>
        </p:txBody>
      </p:sp>
      <p:sp>
        <p:nvSpPr>
          <p:cNvPr id="123907" name="文本框 123906">
            <a:extLst>
              <a:ext uri="{FF2B5EF4-FFF2-40B4-BE49-F238E27FC236}">
                <a16:creationId xmlns:a16="http://schemas.microsoft.com/office/drawing/2014/main" id="{CB5B3CDC-4384-4ED9-9CEB-9105E7AB161F}"/>
              </a:ext>
            </a:extLst>
          </p:cNvPr>
          <p:cNvSpPr txBox="1">
            <a:spLocks noChangeArrowheads="1"/>
          </p:cNvSpPr>
          <p:nvPr/>
        </p:nvSpPr>
        <p:spPr bwMode="auto">
          <a:xfrm>
            <a:off x="5578475" y="2767013"/>
            <a:ext cx="2376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ea typeface="黑体" panose="02010609060101010101" pitchFamily="49" charset="-122"/>
              </a:rPr>
              <a:t>错</a:t>
            </a:r>
          </a:p>
        </p:txBody>
      </p:sp>
      <p:graphicFrame>
        <p:nvGraphicFramePr>
          <p:cNvPr id="123908" name="对象 123907">
            <a:extLst>
              <a:ext uri="{FF2B5EF4-FFF2-40B4-BE49-F238E27FC236}">
                <a16:creationId xmlns:a16="http://schemas.microsoft.com/office/drawing/2014/main" id="{F22D54E8-A904-4C55-8888-F448DDF43997}"/>
              </a:ext>
            </a:extLst>
          </p:cNvPr>
          <p:cNvGraphicFramePr>
            <a:graphicFrameLocks noChangeAspect="1"/>
          </p:cNvGraphicFramePr>
          <p:nvPr/>
        </p:nvGraphicFramePr>
        <p:xfrm>
          <a:off x="5653088" y="3932238"/>
          <a:ext cx="2173287" cy="863600"/>
        </p:xfrm>
        <a:graphic>
          <a:graphicData uri="http://schemas.openxmlformats.org/presentationml/2006/ole">
            <mc:AlternateContent xmlns:mc="http://schemas.openxmlformats.org/markup-compatibility/2006">
              <mc:Choice xmlns:v="urn:schemas-microsoft-com:vml" Requires="v">
                <p:oleObj spid="_x0000_s70664" r:id="rId3" imgW="991892" imgH="394213" progId="">
                  <p:embed/>
                </p:oleObj>
              </mc:Choice>
              <mc:Fallback>
                <p:oleObj r:id="rId3" imgW="991892" imgH="394213" progId="">
                  <p:embed/>
                  <p:pic>
                    <p:nvPicPr>
                      <p:cNvPr id="123908" name="对象 123907">
                        <a:extLst>
                          <a:ext uri="{FF2B5EF4-FFF2-40B4-BE49-F238E27FC236}">
                            <a16:creationId xmlns:a16="http://schemas.microsoft.com/office/drawing/2014/main" id="{F22D54E8-A904-4C55-8888-F448DDF43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3088" y="3932238"/>
                        <a:ext cx="21732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77" name="直接连接符 123909">
            <a:extLst>
              <a:ext uri="{FF2B5EF4-FFF2-40B4-BE49-F238E27FC236}">
                <a16:creationId xmlns:a16="http://schemas.microsoft.com/office/drawing/2014/main" id="{4D26B596-63C8-4D81-BEB3-C83CE732B810}"/>
              </a:ext>
            </a:extLst>
          </p:cNvPr>
          <p:cNvSpPr>
            <a:spLocks noChangeShapeType="1"/>
          </p:cNvSpPr>
          <p:nvPr/>
        </p:nvSpPr>
        <p:spPr bwMode="auto">
          <a:xfrm>
            <a:off x="3767138" y="2292350"/>
            <a:ext cx="576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4278" name="对象 123910">
            <a:extLst>
              <a:ext uri="{FF2B5EF4-FFF2-40B4-BE49-F238E27FC236}">
                <a16:creationId xmlns:a16="http://schemas.microsoft.com/office/drawing/2014/main" id="{7BB6C320-039D-4362-872A-386FF205A853}"/>
              </a:ext>
            </a:extLst>
          </p:cNvPr>
          <p:cNvGraphicFramePr>
            <a:graphicFrameLocks noChangeAspect="1"/>
          </p:cNvGraphicFramePr>
          <p:nvPr/>
        </p:nvGraphicFramePr>
        <p:xfrm>
          <a:off x="6372225" y="1773238"/>
          <a:ext cx="2160588" cy="984250"/>
        </p:xfrm>
        <a:graphic>
          <a:graphicData uri="http://schemas.openxmlformats.org/presentationml/2006/ole">
            <mc:AlternateContent xmlns:mc="http://schemas.openxmlformats.org/markup-compatibility/2006">
              <mc:Choice xmlns:v="urn:schemas-microsoft-com:vml" Requires="v">
                <p:oleObj spid="_x0000_s70665" r:id="rId5" imgW="864726" imgH="394213" progId="">
                  <p:embed/>
                </p:oleObj>
              </mc:Choice>
              <mc:Fallback>
                <p:oleObj r:id="rId5" imgW="864726" imgH="394213" progId="">
                  <p:embed/>
                  <p:pic>
                    <p:nvPicPr>
                      <p:cNvPr id="54278" name="对象 123910">
                        <a:extLst>
                          <a:ext uri="{FF2B5EF4-FFF2-40B4-BE49-F238E27FC236}">
                            <a16:creationId xmlns:a16="http://schemas.microsoft.com/office/drawing/2014/main" id="{7BB6C320-039D-4362-872A-386FF205A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1773238"/>
                        <a:ext cx="21605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18433"/>
          <p:cNvSpPr txBox="1">
            <a:spLocks noChangeArrowheads="1"/>
          </p:cNvSpPr>
          <p:nvPr/>
        </p:nvSpPr>
        <p:spPr bwMode="auto">
          <a:xfrm>
            <a:off x="1331915" y="476250"/>
            <a:ext cx="79200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 试分别写出质量摩尔浓度均为</a:t>
            </a:r>
            <a:r>
              <a:rPr lang="en-US" altLang="zh-CN" sz="2800" b="1" i="1">
                <a:latin typeface="Times New Roman" panose="02020603050405020304" pitchFamily="18" charset="0"/>
                <a:ea typeface="黑体" panose="02010609060101010101" pitchFamily="49" charset="-122"/>
              </a:rPr>
              <a:t>b</a:t>
            </a:r>
            <a:r>
              <a:rPr lang="zh-CN" altLang="en-US" sz="2800" b="1">
                <a:latin typeface="Times New Roman" panose="02020603050405020304" pitchFamily="18" charset="0"/>
                <a:ea typeface="黑体" panose="02010609060101010101" pitchFamily="49" charset="-122"/>
              </a:rPr>
              <a:t>的</a:t>
            </a:r>
            <a:r>
              <a:rPr lang="en-US" altLang="zh-CN" sz="2800" b="1">
                <a:latin typeface="Times New Roman" panose="02020603050405020304" pitchFamily="18" charset="0"/>
                <a:ea typeface="黑体" panose="02010609060101010101" pitchFamily="49" charset="-122"/>
              </a:rPr>
              <a:t>Na</a:t>
            </a:r>
            <a:r>
              <a:rPr lang="en-US" altLang="zh-CN" sz="2800" b="1" baseline="-25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PO</a:t>
            </a:r>
            <a:r>
              <a:rPr lang="en-US" altLang="zh-CN" sz="2800" b="1" baseline="-25000">
                <a:latin typeface="Times New Roman" panose="02020603050405020304" pitchFamily="18" charset="0"/>
                <a:ea typeface="黑体" panose="02010609060101010101" pitchFamily="49" charset="-122"/>
              </a:rPr>
              <a:t>4</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H</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SO</a:t>
            </a:r>
            <a:r>
              <a:rPr lang="en-US" altLang="zh-CN" sz="2800" b="1" baseline="-25000">
                <a:latin typeface="Times New Roman" panose="02020603050405020304" pitchFamily="18" charset="0"/>
                <a:ea typeface="黑体" panose="02010609060101010101" pitchFamily="49" charset="-122"/>
              </a:rPr>
              <a:t>4</a:t>
            </a:r>
            <a:r>
              <a:rPr lang="zh-CN" altLang="en-US" sz="2800" b="1">
                <a:latin typeface="Times New Roman" panose="02020603050405020304" pitchFamily="18" charset="0"/>
                <a:ea typeface="黑体" panose="02010609060101010101" pitchFamily="49" charset="-122"/>
              </a:rPr>
              <a:t>溶液的      、      、     的表达式。</a:t>
            </a:r>
          </a:p>
        </p:txBody>
      </p:sp>
      <p:graphicFrame>
        <p:nvGraphicFramePr>
          <p:cNvPr id="18434" name="对象 18434"/>
          <p:cNvGraphicFramePr>
            <a:graphicFrameLocks noChangeAspect="1"/>
          </p:cNvGraphicFramePr>
          <p:nvPr/>
        </p:nvGraphicFramePr>
        <p:xfrm>
          <a:off x="3517902" y="855663"/>
          <a:ext cx="506413" cy="609600"/>
        </p:xfrm>
        <a:graphic>
          <a:graphicData uri="http://schemas.openxmlformats.org/presentationml/2006/ole">
            <mc:AlternateContent xmlns:mc="http://schemas.openxmlformats.org/markup-compatibility/2006">
              <mc:Choice xmlns:v="urn:schemas-microsoft-com:vml" Requires="v">
                <p:oleObj spid="_x0000_s23590" r:id="rId3" imgW="165172" imgH="203288" progId="">
                  <p:embed/>
                </p:oleObj>
              </mc:Choice>
              <mc:Fallback>
                <p:oleObj r:id="rId3" imgW="165172" imgH="20328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7902" y="855663"/>
                        <a:ext cx="5064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5" name="对象 18435"/>
          <p:cNvGraphicFramePr>
            <a:graphicFrameLocks noChangeAspect="1"/>
          </p:cNvGraphicFramePr>
          <p:nvPr/>
        </p:nvGraphicFramePr>
        <p:xfrm>
          <a:off x="4310063" y="855663"/>
          <a:ext cx="550862" cy="609600"/>
        </p:xfrm>
        <a:graphic>
          <a:graphicData uri="http://schemas.openxmlformats.org/presentationml/2006/ole">
            <mc:AlternateContent xmlns:mc="http://schemas.openxmlformats.org/markup-compatibility/2006">
              <mc:Choice xmlns:v="urn:schemas-microsoft-com:vml" Requires="v">
                <p:oleObj spid="_x0000_s23591" r:id="rId5" imgW="177800" imgH="203200" progId="">
                  <p:embed/>
                </p:oleObj>
              </mc:Choice>
              <mc:Fallback>
                <p:oleObj r:id="rId5" imgW="177800" imgH="203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63" y="855663"/>
                        <a:ext cx="550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6" name="对象 18436"/>
          <p:cNvGraphicFramePr>
            <a:graphicFrameLocks noChangeAspect="1"/>
          </p:cNvGraphicFramePr>
          <p:nvPr/>
        </p:nvGraphicFramePr>
        <p:xfrm>
          <a:off x="5173663" y="836613"/>
          <a:ext cx="550862" cy="609600"/>
        </p:xfrm>
        <a:graphic>
          <a:graphicData uri="http://schemas.openxmlformats.org/presentationml/2006/ole">
            <mc:AlternateContent xmlns:mc="http://schemas.openxmlformats.org/markup-compatibility/2006">
              <mc:Choice xmlns:v="urn:schemas-microsoft-com:vml" Requires="v">
                <p:oleObj spid="_x0000_s23592" r:id="rId7" imgW="177800" imgH="203200" progId="">
                  <p:embed/>
                </p:oleObj>
              </mc:Choice>
              <mc:Fallback>
                <p:oleObj r:id="rId7" imgW="177800" imgH="203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3663" y="836613"/>
                        <a:ext cx="5508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8" name="对象 18437"/>
          <p:cNvGraphicFramePr>
            <a:graphicFrameLocks noChangeAspect="1"/>
          </p:cNvGraphicFramePr>
          <p:nvPr/>
        </p:nvGraphicFramePr>
        <p:xfrm>
          <a:off x="4678363" y="2060577"/>
          <a:ext cx="1376362" cy="525463"/>
        </p:xfrm>
        <a:graphic>
          <a:graphicData uri="http://schemas.openxmlformats.org/presentationml/2006/ole">
            <mc:AlternateContent xmlns:mc="http://schemas.openxmlformats.org/markup-compatibility/2006">
              <mc:Choice xmlns:v="urn:schemas-microsoft-com:vml" Requires="v">
                <p:oleObj spid="_x0000_s23593" r:id="rId9" imgW="558315" imgH="215713" progId="">
                  <p:embed/>
                </p:oleObj>
              </mc:Choice>
              <mc:Fallback>
                <p:oleObj r:id="rId9" imgW="558315" imgH="21571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8363" y="2060577"/>
                        <a:ext cx="13763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9" name="对象 18438"/>
          <p:cNvGraphicFramePr>
            <a:graphicFrameLocks noChangeAspect="1"/>
          </p:cNvGraphicFramePr>
          <p:nvPr/>
        </p:nvGraphicFramePr>
        <p:xfrm>
          <a:off x="6610350" y="2060577"/>
          <a:ext cx="1035050" cy="525463"/>
        </p:xfrm>
        <a:graphic>
          <a:graphicData uri="http://schemas.openxmlformats.org/presentationml/2006/ole">
            <mc:AlternateContent xmlns:mc="http://schemas.openxmlformats.org/markup-compatibility/2006">
              <mc:Choice xmlns:v="urn:schemas-microsoft-com:vml" Requires="v">
                <p:oleObj spid="_x0000_s23594" r:id="rId11" imgW="418918" imgH="215806" progId="">
                  <p:embed/>
                </p:oleObj>
              </mc:Choice>
              <mc:Fallback>
                <p:oleObj r:id="rId11" imgW="418918" imgH="215806"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0350" y="2060577"/>
                        <a:ext cx="10350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0" name="对象 18439"/>
          <p:cNvGraphicFramePr>
            <a:graphicFrameLocks noChangeAspect="1"/>
          </p:cNvGraphicFramePr>
          <p:nvPr/>
        </p:nvGraphicFramePr>
        <p:xfrm>
          <a:off x="2484438" y="2674938"/>
          <a:ext cx="3879850" cy="755650"/>
        </p:xfrm>
        <a:graphic>
          <a:graphicData uri="http://schemas.openxmlformats.org/presentationml/2006/ole">
            <mc:AlternateContent xmlns:mc="http://schemas.openxmlformats.org/markup-compatibility/2006">
              <mc:Choice xmlns:v="urn:schemas-microsoft-com:vml" Requires="v">
                <p:oleObj spid="_x0000_s23595" r:id="rId13" imgW="1459866" imgH="291973" progId="">
                  <p:embed/>
                </p:oleObj>
              </mc:Choice>
              <mc:Fallback>
                <p:oleObj r:id="rId13" imgW="1459866" imgH="291973"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4438" y="2674938"/>
                        <a:ext cx="38798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1" name="对象 18440"/>
          <p:cNvGraphicFramePr>
            <a:graphicFrameLocks noChangeAspect="1"/>
          </p:cNvGraphicFramePr>
          <p:nvPr/>
        </p:nvGraphicFramePr>
        <p:xfrm>
          <a:off x="2484440" y="3644900"/>
          <a:ext cx="5183187" cy="579438"/>
        </p:xfrm>
        <a:graphic>
          <a:graphicData uri="http://schemas.openxmlformats.org/presentationml/2006/ole">
            <mc:AlternateContent xmlns:mc="http://schemas.openxmlformats.org/markup-compatibility/2006">
              <mc:Choice xmlns:v="urn:schemas-microsoft-com:vml" Requires="v">
                <p:oleObj spid="_x0000_s23596" r:id="rId15" imgW="1993900" imgH="228600" progId="">
                  <p:embed/>
                </p:oleObj>
              </mc:Choice>
              <mc:Fallback>
                <p:oleObj r:id="rId15" imgW="1993900" imgH="2286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4440" y="3644900"/>
                        <a:ext cx="51831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42" name="对象 18441"/>
          <p:cNvGraphicFramePr>
            <a:graphicFrameLocks noChangeAspect="1"/>
          </p:cNvGraphicFramePr>
          <p:nvPr/>
        </p:nvGraphicFramePr>
        <p:xfrm>
          <a:off x="2555877" y="4437065"/>
          <a:ext cx="4098925" cy="725487"/>
        </p:xfrm>
        <a:graphic>
          <a:graphicData uri="http://schemas.openxmlformats.org/presentationml/2006/ole">
            <mc:AlternateContent xmlns:mc="http://schemas.openxmlformats.org/markup-compatibility/2006">
              <mc:Choice xmlns:v="urn:schemas-microsoft-com:vml" Requires="v">
                <p:oleObj spid="_x0000_s23597" r:id="rId17" imgW="1483968" imgH="266353" progId="">
                  <p:embed/>
                </p:oleObj>
              </mc:Choice>
              <mc:Fallback>
                <p:oleObj r:id="rId17" imgW="1483968" imgH="266353"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55877" y="4437065"/>
                        <a:ext cx="409892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3" name="矩形 18442"/>
          <p:cNvSpPr>
            <a:spLocks noChangeArrowheads="1"/>
          </p:cNvSpPr>
          <p:nvPr/>
        </p:nvSpPr>
        <p:spPr bwMode="auto">
          <a:xfrm>
            <a:off x="1619250" y="1557338"/>
            <a:ext cx="5761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解：对于</a:t>
            </a:r>
            <a:r>
              <a:rPr lang="en-US" altLang="zh-CN" sz="2800" b="1">
                <a:latin typeface="Times New Roman" panose="02020603050405020304" pitchFamily="18" charset="0"/>
                <a:ea typeface="黑体" panose="02010609060101010101" pitchFamily="49" charset="-122"/>
              </a:rPr>
              <a:t>Na</a:t>
            </a:r>
            <a:r>
              <a:rPr lang="en-US" altLang="zh-CN" sz="2800" b="1" baseline="-25000">
                <a:latin typeface="Times New Roman" panose="02020603050405020304" pitchFamily="18" charset="0"/>
                <a:ea typeface="黑体" panose="02010609060101010101" pitchFamily="49" charset="-122"/>
              </a:rPr>
              <a:t>3</a:t>
            </a:r>
            <a:r>
              <a:rPr lang="en-US" altLang="zh-CN" sz="2800" b="1">
                <a:latin typeface="Times New Roman" panose="02020603050405020304" pitchFamily="18" charset="0"/>
                <a:ea typeface="黑体" panose="02010609060101010101" pitchFamily="49" charset="-122"/>
              </a:rPr>
              <a:t>PO</a:t>
            </a:r>
            <a:r>
              <a:rPr lang="en-US" altLang="zh-CN" sz="2800" b="1" baseline="-25000">
                <a:latin typeface="Times New Roman" panose="02020603050405020304" pitchFamily="18" charset="0"/>
                <a:ea typeface="黑体" panose="02010609060101010101" pitchFamily="49" charset="-122"/>
              </a:rPr>
              <a:t>4</a:t>
            </a:r>
            <a:r>
              <a:rPr lang="zh-CN" altLang="en-US" sz="2800" b="1">
                <a:latin typeface="Times New Roman" panose="02020603050405020304" pitchFamily="18" charset="0"/>
                <a:ea typeface="黑体" panose="02010609060101010101" pitchFamily="49" charset="-122"/>
              </a:rPr>
              <a:t>水溶液 ：</a:t>
            </a:r>
          </a:p>
        </p:txBody>
      </p:sp>
      <p:graphicFrame>
        <p:nvGraphicFramePr>
          <p:cNvPr id="18444" name="对象 18443"/>
          <p:cNvGraphicFramePr>
            <a:graphicFrameLocks noChangeAspect="1"/>
          </p:cNvGraphicFramePr>
          <p:nvPr/>
        </p:nvGraphicFramePr>
        <p:xfrm>
          <a:off x="2581275" y="2060577"/>
          <a:ext cx="1784350" cy="525463"/>
        </p:xfrm>
        <a:graphic>
          <a:graphicData uri="http://schemas.openxmlformats.org/presentationml/2006/ole">
            <mc:AlternateContent xmlns:mc="http://schemas.openxmlformats.org/markup-compatibility/2006">
              <mc:Choice xmlns:v="urn:schemas-microsoft-com:vml" Requires="v">
                <p:oleObj spid="_x0000_s23598" r:id="rId19" imgW="723272" imgH="215713" progId="">
                  <p:embed/>
                </p:oleObj>
              </mc:Choice>
              <mc:Fallback>
                <p:oleObj r:id="rId19" imgW="723272" imgH="215713"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81275" y="2060577"/>
                        <a:ext cx="17843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文本框 18444"/>
          <p:cNvSpPr txBox="1">
            <a:spLocks noChangeArrowheads="1"/>
          </p:cNvSpPr>
          <p:nvPr/>
        </p:nvSpPr>
        <p:spPr bwMode="auto">
          <a:xfrm>
            <a:off x="684213" y="5661027"/>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注：掌握第一类电解质溶液各种活度之间的关系</a:t>
            </a:r>
            <a:endParaRPr lang="zh-CN" altLang="en-US">
              <a:solidFill>
                <a:srgbClr val="FF0000"/>
              </a:solidFill>
              <a:ea typeface="黑体" panose="02010609060101010101" pitchFamily="49" charset="-122"/>
            </a:endParaRPr>
          </a:p>
        </p:txBody>
      </p:sp>
    </p:spTree>
    <p:extLst>
      <p:ext uri="{BB962C8B-B14F-4D97-AF65-F5344CB8AC3E}">
        <p14:creationId xmlns:p14="http://schemas.microsoft.com/office/powerpoint/2010/main" val="4085516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19457"/>
          <p:cNvSpPr>
            <a:spLocks noChangeArrowheads="1"/>
          </p:cNvSpPr>
          <p:nvPr/>
        </p:nvSpPr>
        <p:spPr bwMode="auto">
          <a:xfrm>
            <a:off x="1979615" y="155733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对于</a:t>
            </a:r>
            <a:r>
              <a:rPr lang="en-US" altLang="zh-CN" sz="2800" b="1">
                <a:latin typeface="Times New Roman" panose="02020603050405020304" pitchFamily="18" charset="0"/>
                <a:ea typeface="黑体" panose="02010609060101010101" pitchFamily="49" charset="-122"/>
              </a:rPr>
              <a:t>H</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SO</a:t>
            </a:r>
            <a:r>
              <a:rPr lang="en-US" altLang="zh-CN" sz="2800" b="1" baseline="-25000">
                <a:latin typeface="Times New Roman" panose="02020603050405020304" pitchFamily="18" charset="0"/>
                <a:ea typeface="黑体" panose="02010609060101010101" pitchFamily="49" charset="-122"/>
              </a:rPr>
              <a:t>4</a:t>
            </a:r>
            <a:r>
              <a:rPr lang="zh-CN" altLang="en-US" sz="2800" b="1">
                <a:latin typeface="Times New Roman" panose="02020603050405020304" pitchFamily="18" charset="0"/>
                <a:ea typeface="黑体" panose="02010609060101010101" pitchFamily="49" charset="-122"/>
              </a:rPr>
              <a:t>水溶液 ：</a:t>
            </a:r>
          </a:p>
        </p:txBody>
      </p:sp>
      <p:graphicFrame>
        <p:nvGraphicFramePr>
          <p:cNvPr id="19458" name="对象 19458"/>
          <p:cNvGraphicFramePr>
            <a:graphicFrameLocks noChangeAspect="1"/>
          </p:cNvGraphicFramePr>
          <p:nvPr/>
        </p:nvGraphicFramePr>
        <p:xfrm>
          <a:off x="4678363" y="2060577"/>
          <a:ext cx="1376362" cy="525463"/>
        </p:xfrm>
        <a:graphic>
          <a:graphicData uri="http://schemas.openxmlformats.org/presentationml/2006/ole">
            <mc:AlternateContent xmlns:mc="http://schemas.openxmlformats.org/markup-compatibility/2006">
              <mc:Choice xmlns:v="urn:schemas-microsoft-com:vml" Requires="v">
                <p:oleObj spid="_x0000_s24602" r:id="rId3" imgW="558315" imgH="215713" progId="">
                  <p:embed/>
                </p:oleObj>
              </mc:Choice>
              <mc:Fallback>
                <p:oleObj r:id="rId3" imgW="558315" imgH="2157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363" y="2060577"/>
                        <a:ext cx="13763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59" name="对象 19459"/>
          <p:cNvGraphicFramePr>
            <a:graphicFrameLocks noChangeAspect="1"/>
          </p:cNvGraphicFramePr>
          <p:nvPr/>
        </p:nvGraphicFramePr>
        <p:xfrm>
          <a:off x="6610350" y="2060577"/>
          <a:ext cx="1035050" cy="525463"/>
        </p:xfrm>
        <a:graphic>
          <a:graphicData uri="http://schemas.openxmlformats.org/presentationml/2006/ole">
            <mc:AlternateContent xmlns:mc="http://schemas.openxmlformats.org/markup-compatibility/2006">
              <mc:Choice xmlns:v="urn:schemas-microsoft-com:vml" Requires="v">
                <p:oleObj spid="_x0000_s24603" r:id="rId5" imgW="418918" imgH="215806" progId="">
                  <p:embed/>
                </p:oleObj>
              </mc:Choice>
              <mc:Fallback>
                <p:oleObj r:id="rId5" imgW="418918" imgH="215806"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0350" y="2060577"/>
                        <a:ext cx="10350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0" name="对象 19460"/>
          <p:cNvGraphicFramePr>
            <a:graphicFrameLocks noChangeAspect="1"/>
          </p:cNvGraphicFramePr>
          <p:nvPr/>
        </p:nvGraphicFramePr>
        <p:xfrm>
          <a:off x="2484440" y="2735263"/>
          <a:ext cx="3678237" cy="755650"/>
        </p:xfrm>
        <a:graphic>
          <a:graphicData uri="http://schemas.openxmlformats.org/presentationml/2006/ole">
            <mc:AlternateContent xmlns:mc="http://schemas.openxmlformats.org/markup-compatibility/2006">
              <mc:Choice xmlns:v="urn:schemas-microsoft-com:vml" Requires="v">
                <p:oleObj spid="_x0000_s24604" r:id="rId7" imgW="1384300" imgH="292100" progId="">
                  <p:embed/>
                </p:oleObj>
              </mc:Choice>
              <mc:Fallback>
                <p:oleObj r:id="rId7" imgW="1384300" imgH="292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40" y="2735263"/>
                        <a:ext cx="36782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1" name="对象 19461"/>
          <p:cNvGraphicFramePr>
            <a:graphicFrameLocks noChangeAspect="1"/>
          </p:cNvGraphicFramePr>
          <p:nvPr/>
        </p:nvGraphicFramePr>
        <p:xfrm>
          <a:off x="2484438" y="3860802"/>
          <a:ext cx="5327650" cy="606425"/>
        </p:xfrm>
        <a:graphic>
          <a:graphicData uri="http://schemas.openxmlformats.org/presentationml/2006/ole">
            <mc:AlternateContent xmlns:mc="http://schemas.openxmlformats.org/markup-compatibility/2006">
              <mc:Choice xmlns:v="urn:schemas-microsoft-com:vml" Requires="v">
                <p:oleObj spid="_x0000_s24605" r:id="rId9" imgW="1955800" imgH="228600" progId="">
                  <p:embed/>
                </p:oleObj>
              </mc:Choice>
              <mc:Fallback>
                <p:oleObj r:id="rId9" imgW="19558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3860802"/>
                        <a:ext cx="53276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2" name="对象 19462"/>
          <p:cNvGraphicFramePr>
            <a:graphicFrameLocks noChangeAspect="1"/>
          </p:cNvGraphicFramePr>
          <p:nvPr/>
        </p:nvGraphicFramePr>
        <p:xfrm>
          <a:off x="2555875" y="4652965"/>
          <a:ext cx="3957638" cy="725487"/>
        </p:xfrm>
        <a:graphic>
          <a:graphicData uri="http://schemas.openxmlformats.org/presentationml/2006/ole">
            <mc:AlternateContent xmlns:mc="http://schemas.openxmlformats.org/markup-compatibility/2006">
              <mc:Choice xmlns:v="urn:schemas-microsoft-com:vml" Requires="v">
                <p:oleObj spid="_x0000_s24606" r:id="rId11" imgW="1433855" imgH="266469" progId="">
                  <p:embed/>
                </p:oleObj>
              </mc:Choice>
              <mc:Fallback>
                <p:oleObj r:id="rId11" imgW="1433855" imgH="26646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5875" y="4652965"/>
                        <a:ext cx="3957638"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3" name="对象 19463"/>
          <p:cNvGraphicFramePr>
            <a:graphicFrameLocks noChangeAspect="1"/>
          </p:cNvGraphicFramePr>
          <p:nvPr/>
        </p:nvGraphicFramePr>
        <p:xfrm>
          <a:off x="2551113" y="2060577"/>
          <a:ext cx="1846262" cy="525463"/>
        </p:xfrm>
        <a:graphic>
          <a:graphicData uri="http://schemas.openxmlformats.org/presentationml/2006/ole">
            <mc:AlternateContent xmlns:mc="http://schemas.openxmlformats.org/markup-compatibility/2006">
              <mc:Choice xmlns:v="urn:schemas-microsoft-com:vml" Requires="v">
                <p:oleObj spid="_x0000_s24607" r:id="rId13" imgW="748650" imgH="215713" progId="">
                  <p:embed/>
                </p:oleObj>
              </mc:Choice>
              <mc:Fallback>
                <p:oleObj r:id="rId13" imgW="748650" imgH="215713"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1113" y="2060577"/>
                        <a:ext cx="1846262"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3244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20481"/>
          <p:cNvSpPr txBox="1">
            <a:spLocks noChangeArrowheads="1"/>
          </p:cNvSpPr>
          <p:nvPr/>
        </p:nvSpPr>
        <p:spPr bwMode="auto">
          <a:xfrm>
            <a:off x="287340" y="41277"/>
            <a:ext cx="8677275" cy="1382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3</a:t>
            </a:r>
            <a:r>
              <a:rPr lang="zh-CN" altLang="en-US" sz="2800" b="1">
                <a:latin typeface="Times New Roman" panose="02020603050405020304" pitchFamily="18" charset="0"/>
                <a:ea typeface="黑体" panose="02010609060101010101" pitchFamily="49" charset="-122"/>
              </a:rPr>
              <a:t>、试分别</a:t>
            </a:r>
            <a:r>
              <a:rPr lang="zh-CN" altLang="en-US" sz="2800" b="1">
                <a:solidFill>
                  <a:srgbClr val="000000"/>
                </a:solidFill>
                <a:latin typeface="Times New Roman" panose="02020603050405020304" pitchFamily="18" charset="0"/>
                <a:ea typeface="黑体" panose="02010609060101010101" pitchFamily="49" charset="-122"/>
              </a:rPr>
              <a:t>计算由</a:t>
            </a:r>
            <a:r>
              <a:rPr lang="en-US" altLang="zh-CN" sz="2800" b="1">
                <a:solidFill>
                  <a:srgbClr val="000000"/>
                </a:solidFill>
                <a:latin typeface="Times New Roman" panose="02020603050405020304" pitchFamily="18" charset="0"/>
                <a:ea typeface="黑体" panose="02010609060101010101" pitchFamily="49" charset="-122"/>
              </a:rPr>
              <a:t>NaCl</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CuSO</a:t>
            </a:r>
            <a:r>
              <a:rPr lang="en-US" altLang="zh-CN" sz="2800" b="1" baseline="-30000">
                <a:solidFill>
                  <a:srgbClr val="000000"/>
                </a:solidFill>
                <a:latin typeface="Times New Roman" panose="02020603050405020304" pitchFamily="18" charset="0"/>
                <a:ea typeface="黑体" panose="02010609060101010101" pitchFamily="49" charset="-122"/>
              </a:rPr>
              <a:t>4</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LaCl</a:t>
            </a:r>
            <a:r>
              <a:rPr lang="en-US" altLang="zh-CN" sz="2800" b="1" baseline="-30000">
                <a:solidFill>
                  <a:srgbClr val="000000"/>
                </a:solidFill>
                <a:latin typeface="Times New Roman" panose="02020603050405020304" pitchFamily="18" charset="0"/>
                <a:ea typeface="黑体" panose="02010609060101010101" pitchFamily="49" charset="-122"/>
              </a:rPr>
              <a:t>3</a:t>
            </a:r>
            <a:r>
              <a:rPr lang="zh-CN" altLang="en-US" sz="2800" b="1">
                <a:solidFill>
                  <a:srgbClr val="000000"/>
                </a:solidFill>
                <a:latin typeface="Times New Roman" panose="02020603050405020304" pitchFamily="18" charset="0"/>
                <a:ea typeface="黑体" panose="02010609060101010101" pitchFamily="49" charset="-122"/>
              </a:rPr>
              <a:t>各</a:t>
            </a:r>
            <a:r>
              <a:rPr lang="en-US" altLang="zh-CN" sz="2800" b="1">
                <a:solidFill>
                  <a:srgbClr val="000000"/>
                </a:solidFill>
                <a:latin typeface="Times New Roman" panose="02020603050405020304" pitchFamily="18" charset="0"/>
                <a:ea typeface="黑体" panose="02010609060101010101" pitchFamily="49" charset="-122"/>
              </a:rPr>
              <a:t>0.025 mol</a:t>
            </a:r>
            <a:r>
              <a:rPr lang="zh-CN" altLang="en-US" sz="2800" b="1">
                <a:solidFill>
                  <a:srgbClr val="000000"/>
                </a:solidFill>
                <a:latin typeface="Times New Roman" panose="02020603050405020304" pitchFamily="18" charset="0"/>
                <a:ea typeface="黑体" panose="02010609060101010101" pitchFamily="49" charset="-122"/>
              </a:rPr>
              <a:t>溶于</a:t>
            </a:r>
            <a:r>
              <a:rPr lang="en-US" altLang="zh-CN" sz="2800" b="1">
                <a:solidFill>
                  <a:srgbClr val="000000"/>
                </a:solidFill>
                <a:latin typeface="Times New Roman" panose="02020603050405020304" pitchFamily="18" charset="0"/>
                <a:ea typeface="黑体" panose="02010609060101010101" pitchFamily="49" charset="-122"/>
              </a:rPr>
              <a:t>1 kg</a:t>
            </a:r>
            <a:r>
              <a:rPr lang="zh-CN" altLang="en-US" sz="2800" b="1">
                <a:solidFill>
                  <a:srgbClr val="000000"/>
                </a:solidFill>
                <a:latin typeface="Times New Roman" panose="02020603050405020304" pitchFamily="18" charset="0"/>
                <a:ea typeface="黑体" panose="02010609060101010101" pitchFamily="49" charset="-122"/>
              </a:rPr>
              <a:t>水时的离子强度，并计算该混合溶液中的</a:t>
            </a:r>
            <a:r>
              <a:rPr lang="en-US" altLang="zh-CN" sz="2800" b="1">
                <a:solidFill>
                  <a:srgbClr val="000000"/>
                </a:solidFill>
                <a:latin typeface="Times New Roman" panose="02020603050405020304" pitchFamily="18" charset="0"/>
                <a:ea typeface="黑体" panose="02010609060101010101" pitchFamily="49" charset="-122"/>
              </a:rPr>
              <a:t>CuSO</a:t>
            </a:r>
            <a:r>
              <a:rPr lang="en-US" altLang="zh-CN" sz="2800" b="1" baseline="-30000">
                <a:solidFill>
                  <a:srgbClr val="000000"/>
                </a:solidFill>
                <a:latin typeface="Times New Roman" panose="02020603050405020304" pitchFamily="18" charset="0"/>
                <a:ea typeface="黑体" panose="02010609060101010101" pitchFamily="49" charset="-122"/>
              </a:rPr>
              <a:t>4</a:t>
            </a:r>
            <a:r>
              <a:rPr lang="zh-CN" altLang="en-US" sz="2800" b="1">
                <a:solidFill>
                  <a:srgbClr val="000000"/>
                </a:solidFill>
                <a:latin typeface="Times New Roman" panose="02020603050405020304" pitchFamily="18" charset="0"/>
                <a:ea typeface="黑体" panose="02010609060101010101" pitchFamily="49" charset="-122"/>
              </a:rPr>
              <a:t>的      ，已知 </a:t>
            </a:r>
            <a:r>
              <a:rPr lang="en-US" altLang="zh-CN" sz="2800" b="1">
                <a:solidFill>
                  <a:srgbClr val="000000"/>
                </a:solidFill>
                <a:latin typeface="Times New Roman" panose="02020603050405020304" pitchFamily="18" charset="0"/>
                <a:ea typeface="黑体" panose="02010609060101010101" pitchFamily="49" charset="-122"/>
              </a:rPr>
              <a:t>A=1.1709</a:t>
            </a:r>
          </a:p>
        </p:txBody>
      </p:sp>
      <p:sp>
        <p:nvSpPr>
          <p:cNvPr id="20483" name="文本框 20482"/>
          <p:cNvSpPr txBox="1"/>
          <p:nvPr/>
        </p:nvSpPr>
        <p:spPr>
          <a:xfrm>
            <a:off x="323852" y="1411290"/>
            <a:ext cx="8640763" cy="522287"/>
          </a:xfrm>
          <a:prstGeom prst="rect">
            <a:avLst/>
          </a:prstGeom>
          <a:noFill/>
          <a:ln w="9525">
            <a:noFill/>
          </a:ln>
        </p:spPr>
        <p:txBody>
          <a:bodyPr anchor="ctr">
            <a:spAutoFit/>
          </a:bodyPr>
          <a:lstStyle/>
          <a:p>
            <a:r>
              <a:rPr lang="zh-CN" altLang="en-US" sz="2800" b="1" noProof="1">
                <a:latin typeface="Times New Roman" panose="02020603050405020304" pitchFamily="2" charset="0"/>
                <a:ea typeface="黑体" panose="02010609060101010101" pitchFamily="2" charset="-122"/>
              </a:rPr>
              <a:t>解：对</a:t>
            </a:r>
            <a:r>
              <a:rPr lang="en-US" altLang="zh-CN" sz="2800" b="1" noProof="1">
                <a:latin typeface="Times New Roman" panose="02020603050405020304" pitchFamily="2" charset="0"/>
                <a:ea typeface="黑体" panose="02010609060101010101" pitchFamily="2" charset="-122"/>
              </a:rPr>
              <a:t>NaCl</a:t>
            </a:r>
            <a:r>
              <a:rPr lang="zh-CN" altLang="en-US" sz="2800" b="1" noProof="1">
                <a:latin typeface="Times New Roman" panose="02020603050405020304" pitchFamily="2" charset="0"/>
                <a:ea typeface="黑体" panose="02010609060101010101" pitchFamily="2" charset="-122"/>
              </a:rPr>
              <a:t>、</a:t>
            </a:r>
            <a:r>
              <a:rPr lang="en-US" altLang="zh-CN" sz="2800" b="1" noProof="1">
                <a:latin typeface="Times New Roman" panose="02020603050405020304" pitchFamily="2" charset="0"/>
                <a:ea typeface="黑体" panose="02010609060101010101" pitchFamily="2" charset="-122"/>
              </a:rPr>
              <a:t>CuSO</a:t>
            </a:r>
            <a:r>
              <a:rPr lang="en-US" altLang="zh-CN" sz="2800" b="1" baseline="-25000" noProof="1">
                <a:latin typeface="Times New Roman" panose="02020603050405020304" pitchFamily="2" charset="0"/>
                <a:ea typeface="黑体" panose="02010609060101010101" pitchFamily="2" charset="-122"/>
              </a:rPr>
              <a:t>4</a:t>
            </a:r>
            <a:r>
              <a:rPr lang="zh-CN" altLang="en-US" sz="2800" b="1" noProof="1">
                <a:latin typeface="Times New Roman" panose="02020603050405020304" pitchFamily="2" charset="0"/>
                <a:ea typeface="黑体" panose="02010609060101010101" pitchFamily="2" charset="-122"/>
              </a:rPr>
              <a:t>和</a:t>
            </a:r>
            <a:r>
              <a:rPr lang="en-US" altLang="zh-CN" sz="2800" b="1" noProof="1">
                <a:latin typeface="Times New Roman" panose="02020603050405020304" pitchFamily="2" charset="0"/>
                <a:ea typeface="黑体" panose="02010609060101010101" pitchFamily="2" charset="-122"/>
              </a:rPr>
              <a:t>LaCl</a:t>
            </a:r>
            <a:r>
              <a:rPr lang="en-US" altLang="zh-CN" sz="2800" b="1" baseline="-25000" noProof="1">
                <a:latin typeface="Times New Roman" panose="02020603050405020304" pitchFamily="2" charset="0"/>
                <a:ea typeface="黑体" panose="02010609060101010101" pitchFamily="2" charset="-122"/>
              </a:rPr>
              <a:t>3</a:t>
            </a:r>
            <a:r>
              <a:rPr lang="zh-CN" altLang="en-US" sz="2800" b="1" noProof="1">
                <a:latin typeface="Times New Roman" panose="02020603050405020304" pitchFamily="2" charset="0"/>
                <a:ea typeface="黑体" panose="02010609060101010101" pitchFamily="2" charset="-122"/>
              </a:rPr>
              <a:t>水溶液分别有</a:t>
            </a:r>
          </a:p>
        </p:txBody>
      </p:sp>
      <p:graphicFrame>
        <p:nvGraphicFramePr>
          <p:cNvPr id="2" name="对象 20483"/>
          <p:cNvGraphicFramePr>
            <a:graphicFrameLocks noChangeAspect="1"/>
          </p:cNvGraphicFramePr>
          <p:nvPr/>
        </p:nvGraphicFramePr>
        <p:xfrm>
          <a:off x="1835150" y="838200"/>
          <a:ext cx="446088" cy="541338"/>
        </p:xfrm>
        <a:graphic>
          <a:graphicData uri="http://schemas.openxmlformats.org/presentationml/2006/ole">
            <mc:AlternateContent xmlns:mc="http://schemas.openxmlformats.org/markup-compatibility/2006">
              <mc:Choice xmlns:v="urn:schemas-microsoft-com:vml" Requires="v">
                <p:oleObj spid="_x0000_s25646" r:id="rId3" imgW="177723" imgH="215806" progId="">
                  <p:embed/>
                </p:oleObj>
              </mc:Choice>
              <mc:Fallback>
                <p:oleObj r:id="rId3" imgW="177723" imgH="21580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838200"/>
                        <a:ext cx="44608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5" name="对象 20484"/>
          <p:cNvGraphicFramePr>
            <a:graphicFrameLocks noChangeAspect="1"/>
          </p:cNvGraphicFramePr>
          <p:nvPr/>
        </p:nvGraphicFramePr>
        <p:xfrm>
          <a:off x="323852" y="4905375"/>
          <a:ext cx="2386013" cy="539750"/>
        </p:xfrm>
        <a:graphic>
          <a:graphicData uri="http://schemas.openxmlformats.org/presentationml/2006/ole">
            <mc:AlternateContent xmlns:mc="http://schemas.openxmlformats.org/markup-compatibility/2006">
              <mc:Choice xmlns:v="urn:schemas-microsoft-com:vml" Requires="v">
                <p:oleObj spid="_x0000_s25647" r:id="rId5" imgW="1066800" imgH="241300" progId="">
                  <p:embed/>
                </p:oleObj>
              </mc:Choice>
              <mc:Fallback>
                <p:oleObj r:id="rId5" imgW="1066800" imgH="2413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2" y="4905375"/>
                        <a:ext cx="23860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6" name="对象 20485"/>
          <p:cNvGraphicFramePr>
            <a:graphicFrameLocks noChangeAspect="1"/>
          </p:cNvGraphicFramePr>
          <p:nvPr/>
        </p:nvGraphicFramePr>
        <p:xfrm>
          <a:off x="2770188" y="4919663"/>
          <a:ext cx="4432300" cy="539750"/>
        </p:xfrm>
        <a:graphic>
          <a:graphicData uri="http://schemas.openxmlformats.org/presentationml/2006/ole">
            <mc:AlternateContent xmlns:mc="http://schemas.openxmlformats.org/markup-compatibility/2006">
              <mc:Choice xmlns:v="urn:schemas-microsoft-com:vml" Requires="v">
                <p:oleObj spid="_x0000_s25648" r:id="rId7" imgW="1981080" imgH="241200" progId="">
                  <p:embed/>
                </p:oleObj>
              </mc:Choice>
              <mc:Fallback>
                <p:oleObj r:id="rId7" imgW="1981080" imgH="241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0188" y="4919663"/>
                        <a:ext cx="44323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7" name="对象 20486"/>
          <p:cNvGraphicFramePr>
            <a:graphicFrameLocks noChangeAspect="1"/>
          </p:cNvGraphicFramePr>
          <p:nvPr/>
        </p:nvGraphicFramePr>
        <p:xfrm>
          <a:off x="7424738" y="4932363"/>
          <a:ext cx="1587500" cy="506412"/>
        </p:xfrm>
        <a:graphic>
          <a:graphicData uri="http://schemas.openxmlformats.org/presentationml/2006/ole">
            <mc:AlternateContent xmlns:mc="http://schemas.openxmlformats.org/markup-compatibility/2006">
              <mc:Choice xmlns:v="urn:schemas-microsoft-com:vml" Requires="v">
                <p:oleObj spid="_x0000_s25649" r:id="rId9" imgW="634725" imgH="203112" progId="">
                  <p:embed/>
                </p:oleObj>
              </mc:Choice>
              <mc:Fallback>
                <p:oleObj r:id="rId9" imgW="634725" imgH="203112"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4738" y="4932363"/>
                        <a:ext cx="15875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8" name="文本框 20487"/>
          <p:cNvSpPr txBox="1">
            <a:spLocks noChangeArrowheads="1"/>
          </p:cNvSpPr>
          <p:nvPr/>
        </p:nvSpPr>
        <p:spPr bwMode="auto">
          <a:xfrm>
            <a:off x="250825" y="5446713"/>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注：掌握离子强度的定义式和</a:t>
            </a:r>
            <a:r>
              <a:rPr lang="zh-CN" altLang="en-US" sz="2800" b="1">
                <a:solidFill>
                  <a:srgbClr val="FF0000"/>
                </a:solidFill>
                <a:latin typeface="黑体" panose="02010609060101010101" pitchFamily="49" charset="-122"/>
                <a:ea typeface="黑体" panose="02010609060101010101" pitchFamily="49" charset="-122"/>
              </a:rPr>
              <a:t>德拜</a:t>
            </a:r>
            <a:r>
              <a:rPr lang="en-US" altLang="zh-CN" sz="2800" b="1">
                <a:solidFill>
                  <a:srgbClr val="FF0000"/>
                </a:solidFill>
                <a:latin typeface="宋体" panose="02010600030101010101" pitchFamily="2" charset="-122"/>
                <a:ea typeface="黑体" panose="02010609060101010101" pitchFamily="49" charset="-122"/>
              </a:rPr>
              <a:t>-</a:t>
            </a:r>
            <a:r>
              <a:rPr lang="zh-CN" altLang="en-US" sz="2800" b="1">
                <a:solidFill>
                  <a:srgbClr val="FF0000"/>
                </a:solidFill>
                <a:latin typeface="黑体" panose="02010609060101010101" pitchFamily="49" charset="-122"/>
                <a:ea typeface="黑体" panose="02010609060101010101" pitchFamily="49" charset="-122"/>
              </a:rPr>
              <a:t>休克尔极限公式。</a:t>
            </a:r>
            <a:endParaRPr lang="zh-CN" altLang="en-US" sz="2800">
              <a:solidFill>
                <a:srgbClr val="FF0000"/>
              </a:solidFill>
              <a:latin typeface="黑体" panose="02010609060101010101" pitchFamily="49" charset="-122"/>
              <a:ea typeface="黑体" panose="02010609060101010101" pitchFamily="49" charset="-122"/>
            </a:endParaRPr>
          </a:p>
        </p:txBody>
      </p:sp>
      <p:graphicFrame>
        <p:nvGraphicFramePr>
          <p:cNvPr id="20489" name="对象 20488"/>
          <p:cNvGraphicFramePr>
            <a:graphicFrameLocks/>
          </p:cNvGraphicFramePr>
          <p:nvPr/>
        </p:nvGraphicFramePr>
        <p:xfrm>
          <a:off x="215902" y="1901825"/>
          <a:ext cx="8785225" cy="863600"/>
        </p:xfrm>
        <a:graphic>
          <a:graphicData uri="http://schemas.openxmlformats.org/presentationml/2006/ole">
            <mc:AlternateContent xmlns:mc="http://schemas.openxmlformats.org/markup-compatibility/2006">
              <mc:Choice xmlns:v="urn:schemas-microsoft-com:vml" Requires="v">
                <p:oleObj spid="_x0000_s25650" r:id="rId11" imgW="4138404" imgH="431613" progId="">
                  <p:embed/>
                </p:oleObj>
              </mc:Choice>
              <mc:Fallback>
                <p:oleObj r:id="rId11" imgW="4138404" imgH="431613" progId="">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902" y="1901825"/>
                        <a:ext cx="87852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矩形 20489"/>
          <p:cNvSpPr>
            <a:spLocks noChangeArrowheads="1"/>
          </p:cNvSpPr>
          <p:nvPr/>
        </p:nvSpPr>
        <p:spPr bwMode="auto">
          <a:xfrm>
            <a:off x="0" y="3535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0491" name="对象 20490"/>
          <p:cNvGraphicFramePr>
            <a:graphicFrameLocks/>
          </p:cNvGraphicFramePr>
          <p:nvPr/>
        </p:nvGraphicFramePr>
        <p:xfrm>
          <a:off x="179388" y="2692402"/>
          <a:ext cx="7859712" cy="828675"/>
        </p:xfrm>
        <a:graphic>
          <a:graphicData uri="http://schemas.openxmlformats.org/presentationml/2006/ole">
            <mc:AlternateContent xmlns:mc="http://schemas.openxmlformats.org/markup-compatibility/2006">
              <mc:Choice xmlns:v="urn:schemas-microsoft-com:vml" Requires="v">
                <p:oleObj spid="_x0000_s25651" r:id="rId13" imgW="3514849" imgH="406048" progId="">
                  <p:embed/>
                </p:oleObj>
              </mc:Choice>
              <mc:Fallback>
                <p:oleObj r:id="rId13" imgW="3514849" imgH="406048" progId="">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2692402"/>
                        <a:ext cx="7859712"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2" name="对象 20491"/>
          <p:cNvGraphicFramePr>
            <a:graphicFrameLocks noChangeAspect="1"/>
          </p:cNvGraphicFramePr>
          <p:nvPr/>
        </p:nvGraphicFramePr>
        <p:xfrm>
          <a:off x="177802" y="3470275"/>
          <a:ext cx="7313613" cy="827088"/>
        </p:xfrm>
        <a:graphic>
          <a:graphicData uri="http://schemas.openxmlformats.org/presentationml/2006/ole">
            <mc:AlternateContent xmlns:mc="http://schemas.openxmlformats.org/markup-compatibility/2006">
              <mc:Choice xmlns:v="urn:schemas-microsoft-com:vml" Requires="v">
                <p:oleObj spid="_x0000_s25652" r:id="rId15" imgW="3362581" imgH="355292" progId="">
                  <p:embed/>
                </p:oleObj>
              </mc:Choice>
              <mc:Fallback>
                <p:oleObj r:id="rId15" imgW="3362581" imgH="355292"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7802" y="3470275"/>
                        <a:ext cx="7313613"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3" name="对象 20492"/>
          <p:cNvGraphicFramePr>
            <a:graphicFrameLocks/>
          </p:cNvGraphicFramePr>
          <p:nvPr/>
        </p:nvGraphicFramePr>
        <p:xfrm>
          <a:off x="2925765" y="4240215"/>
          <a:ext cx="2497137" cy="534987"/>
        </p:xfrm>
        <a:graphic>
          <a:graphicData uri="http://schemas.openxmlformats.org/presentationml/2006/ole">
            <mc:AlternateContent xmlns:mc="http://schemas.openxmlformats.org/markup-compatibility/2006">
              <mc:Choice xmlns:v="urn:schemas-microsoft-com:vml" Requires="v">
                <p:oleObj spid="_x0000_s25653" r:id="rId17" imgW="1118085" imgH="228699" progId="">
                  <p:embed/>
                </p:oleObj>
              </mc:Choice>
              <mc:Fallback>
                <p:oleObj r:id="rId17" imgW="1118085" imgH="228699" progId="">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5765" y="4240215"/>
                        <a:ext cx="24971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 name="对象 20493"/>
          <p:cNvGraphicFramePr>
            <a:graphicFrameLocks noChangeAspect="1"/>
          </p:cNvGraphicFramePr>
          <p:nvPr/>
        </p:nvGraphicFramePr>
        <p:xfrm>
          <a:off x="5002213" y="838200"/>
          <a:ext cx="1922462" cy="539750"/>
        </p:xfrm>
        <a:graphic>
          <a:graphicData uri="http://schemas.openxmlformats.org/presentationml/2006/ole">
            <mc:AlternateContent xmlns:mc="http://schemas.openxmlformats.org/markup-compatibility/2006">
              <mc:Choice xmlns:v="urn:schemas-microsoft-com:vml" Requires="v">
                <p:oleObj spid="_x0000_s25654" r:id="rId19" imgW="812800" imgH="228600" progId="">
                  <p:embed/>
                </p:oleObj>
              </mc:Choice>
              <mc:Fallback>
                <p:oleObj r:id="rId19" imgW="812800" imgH="22860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2213" y="838200"/>
                        <a:ext cx="1922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5" name="对象 20494"/>
          <p:cNvGraphicFramePr>
            <a:graphicFrameLocks noChangeAspect="1"/>
          </p:cNvGraphicFramePr>
          <p:nvPr/>
        </p:nvGraphicFramePr>
        <p:xfrm>
          <a:off x="4067175" y="6108700"/>
          <a:ext cx="2374900" cy="539750"/>
        </p:xfrm>
        <a:graphic>
          <a:graphicData uri="http://schemas.openxmlformats.org/presentationml/2006/ole">
            <mc:AlternateContent xmlns:mc="http://schemas.openxmlformats.org/markup-compatibility/2006">
              <mc:Choice xmlns:v="urn:schemas-microsoft-com:vml" Requires="v">
                <p:oleObj spid="_x0000_s25655" r:id="rId21" imgW="1054100" imgH="241300" progId="">
                  <p:embed/>
                </p:oleObj>
              </mc:Choice>
              <mc:Fallback>
                <p:oleObj r:id="rId21" imgW="1054100" imgH="24130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67175" y="6108700"/>
                        <a:ext cx="2374900" cy="53975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96" name="文本框 20495"/>
          <p:cNvSpPr txBox="1">
            <a:spLocks noChangeArrowheads="1"/>
          </p:cNvSpPr>
          <p:nvPr/>
        </p:nvSpPr>
        <p:spPr bwMode="auto">
          <a:xfrm>
            <a:off x="6588125" y="6149975"/>
            <a:ext cx="22717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rPr>
              <a:t>（</a:t>
            </a:r>
            <a:r>
              <a:rPr lang="en-US" altLang="zh-CN" sz="2800" b="1" i="1">
                <a:solidFill>
                  <a:srgbClr val="FF0000"/>
                </a:solidFill>
                <a:latin typeface="Times New Roman" panose="02020603050405020304" pitchFamily="18" charset="0"/>
              </a:rPr>
              <a:t>z</a:t>
            </a:r>
            <a:r>
              <a:rPr lang="en-US" altLang="zh-CN" sz="2800" b="1" baseline="-30000">
                <a:solidFill>
                  <a:srgbClr val="FF0000"/>
                </a:solidFill>
                <a:latin typeface="Times New Roman" panose="02020603050405020304" pitchFamily="18" charset="0"/>
              </a:rPr>
              <a:t>-</a:t>
            </a:r>
            <a:r>
              <a:rPr lang="zh-CN" altLang="en-US" sz="2800" b="1">
                <a:solidFill>
                  <a:srgbClr val="FF0000"/>
                </a:solidFill>
                <a:latin typeface="Times New Roman" panose="02020603050405020304" pitchFamily="18" charset="0"/>
              </a:rPr>
              <a:t>为负值）</a:t>
            </a:r>
            <a:r>
              <a:rPr lang="zh-CN" altLang="en-US"/>
              <a:t> </a:t>
            </a:r>
          </a:p>
        </p:txBody>
      </p:sp>
      <p:graphicFrame>
        <p:nvGraphicFramePr>
          <p:cNvPr id="20497" name="对象 20496"/>
          <p:cNvGraphicFramePr>
            <a:graphicFrameLocks noChangeAspect="1"/>
          </p:cNvGraphicFramePr>
          <p:nvPr/>
        </p:nvGraphicFramePr>
        <p:xfrm>
          <a:off x="1403352" y="5948363"/>
          <a:ext cx="2125663" cy="863600"/>
        </p:xfrm>
        <a:graphic>
          <a:graphicData uri="http://schemas.openxmlformats.org/presentationml/2006/ole">
            <mc:AlternateContent xmlns:mc="http://schemas.openxmlformats.org/markup-compatibility/2006">
              <mc:Choice xmlns:v="urn:schemas-microsoft-com:vml" Requires="v">
                <p:oleObj spid="_x0000_s25656" r:id="rId23" imgW="901700" imgH="368300" progId="">
                  <p:embed/>
                </p:oleObj>
              </mc:Choice>
              <mc:Fallback>
                <p:oleObj r:id="rId23" imgW="901700" imgH="36830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03352" y="5948363"/>
                        <a:ext cx="2125663" cy="86360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31336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9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9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4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8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ldLvl="0"/>
      <p:bldP spid="20488" grpId="0"/>
      <p:bldP spid="2049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21505"/>
          <p:cNvSpPr txBox="1">
            <a:spLocks noChangeArrowheads="1"/>
          </p:cNvSpPr>
          <p:nvPr/>
        </p:nvSpPr>
        <p:spPr bwMode="auto">
          <a:xfrm>
            <a:off x="250825" y="188915"/>
            <a:ext cx="8497888" cy="1373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4</a:t>
            </a:r>
            <a:r>
              <a:rPr lang="zh-CN" altLang="en-US" sz="2800" b="1">
                <a:solidFill>
                  <a:srgbClr val="000000"/>
                </a:solidFill>
                <a:latin typeface="Times New Roman" panose="02020603050405020304" pitchFamily="18" charset="0"/>
                <a:ea typeface="黑体" panose="02010609060101010101" pitchFamily="49" charset="-122"/>
              </a:rPr>
              <a:t>、测得                                         的</a:t>
            </a:r>
            <a:r>
              <a:rPr lang="en-US" altLang="zh-CN" sz="2800" b="1">
                <a:solidFill>
                  <a:srgbClr val="000000"/>
                </a:solidFill>
                <a:latin typeface="Times New Roman" panose="02020603050405020304" pitchFamily="18" charset="0"/>
                <a:ea typeface="黑体" panose="02010609060101010101" pitchFamily="49" charset="-122"/>
              </a:rPr>
              <a:t>HAc</a:t>
            </a:r>
            <a:r>
              <a:rPr lang="zh-CN" altLang="en-US" sz="2800" b="1">
                <a:solidFill>
                  <a:srgbClr val="000000"/>
                </a:solidFill>
                <a:latin typeface="Times New Roman" panose="02020603050405020304" pitchFamily="18" charset="0"/>
                <a:ea typeface="黑体" panose="02010609060101010101" pitchFamily="49" charset="-122"/>
              </a:rPr>
              <a:t>溶液在</a:t>
            </a:r>
            <a:r>
              <a:rPr lang="en-US" altLang="zh-CN" sz="2800" b="1">
                <a:solidFill>
                  <a:srgbClr val="000000"/>
                </a:solidFill>
                <a:latin typeface="Times New Roman" panose="02020603050405020304" pitchFamily="18" charset="0"/>
                <a:ea typeface="黑体" panose="02010609060101010101" pitchFamily="49" charset="-122"/>
              </a:rPr>
              <a:t>298 K</a:t>
            </a:r>
            <a:r>
              <a:rPr lang="zh-CN" altLang="en-US" sz="2800" b="1">
                <a:solidFill>
                  <a:srgbClr val="000000"/>
                </a:solidFill>
                <a:latin typeface="Times New Roman" panose="02020603050405020304" pitchFamily="18" charset="0"/>
                <a:ea typeface="黑体" panose="02010609060101010101" pitchFamily="49" charset="-122"/>
              </a:rPr>
              <a:t>时的电导率为                               。试计算醋酸在此浓度时的解离度       和解离常数       。</a:t>
            </a:r>
          </a:p>
        </p:txBody>
      </p:sp>
      <p:graphicFrame>
        <p:nvGraphicFramePr>
          <p:cNvPr id="21506" name="对象 21506"/>
          <p:cNvGraphicFramePr>
            <a:graphicFrameLocks noChangeAspect="1"/>
          </p:cNvGraphicFramePr>
          <p:nvPr/>
        </p:nvGraphicFramePr>
        <p:xfrm>
          <a:off x="2051050" y="188913"/>
          <a:ext cx="3246438" cy="468312"/>
        </p:xfrm>
        <a:graphic>
          <a:graphicData uri="http://schemas.openxmlformats.org/presentationml/2006/ole">
            <mc:AlternateContent xmlns:mc="http://schemas.openxmlformats.org/markup-compatibility/2006">
              <mc:Choice xmlns:v="urn:schemas-microsoft-com:vml" Requires="v">
                <p:oleObj spid="_x0000_s26670" r:id="rId3" imgW="1409088" imgH="203112" progId="">
                  <p:embed/>
                </p:oleObj>
              </mc:Choice>
              <mc:Fallback>
                <p:oleObj r:id="rId3" imgW="1409088" imgH="20311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88913"/>
                        <a:ext cx="32464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7" name="对象 21507"/>
          <p:cNvGraphicFramePr>
            <a:graphicFrameLocks noChangeAspect="1"/>
          </p:cNvGraphicFramePr>
          <p:nvPr/>
        </p:nvGraphicFramePr>
        <p:xfrm>
          <a:off x="2484440" y="588963"/>
          <a:ext cx="2587625" cy="468312"/>
        </p:xfrm>
        <a:graphic>
          <a:graphicData uri="http://schemas.openxmlformats.org/presentationml/2006/ole">
            <mc:AlternateContent xmlns:mc="http://schemas.openxmlformats.org/markup-compatibility/2006">
              <mc:Choice xmlns:v="urn:schemas-microsoft-com:vml" Requires="v">
                <p:oleObj spid="_x0000_s26671" r:id="rId5" imgW="1192765" imgH="215713" progId="">
                  <p:embed/>
                </p:oleObj>
              </mc:Choice>
              <mc:Fallback>
                <p:oleObj r:id="rId5" imgW="1192765" imgH="21571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40" y="588963"/>
                        <a:ext cx="25876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对象 21508"/>
          <p:cNvGraphicFramePr>
            <a:graphicFrameLocks noChangeAspect="1"/>
          </p:cNvGraphicFramePr>
          <p:nvPr/>
        </p:nvGraphicFramePr>
        <p:xfrm>
          <a:off x="4919665" y="1057275"/>
          <a:ext cx="479425" cy="539750"/>
        </p:xfrm>
        <a:graphic>
          <a:graphicData uri="http://schemas.openxmlformats.org/presentationml/2006/ole">
            <mc:AlternateContent xmlns:mc="http://schemas.openxmlformats.org/markup-compatibility/2006">
              <mc:Choice xmlns:v="urn:schemas-microsoft-com:vml" Requires="v">
                <p:oleObj spid="_x0000_s26672" r:id="rId7" imgW="203288" imgH="228699" progId="">
                  <p:embed/>
                </p:oleObj>
              </mc:Choice>
              <mc:Fallback>
                <p:oleObj r:id="rId7" imgW="203288" imgH="22869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9665" y="1057275"/>
                        <a:ext cx="479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9" name="对象 21509"/>
          <p:cNvGraphicFramePr>
            <a:graphicFrameLocks noChangeAspect="1"/>
          </p:cNvGraphicFramePr>
          <p:nvPr/>
        </p:nvGraphicFramePr>
        <p:xfrm>
          <a:off x="2484438" y="1125538"/>
          <a:ext cx="354012" cy="323850"/>
        </p:xfrm>
        <a:graphic>
          <a:graphicData uri="http://schemas.openxmlformats.org/presentationml/2006/ole">
            <mc:AlternateContent xmlns:mc="http://schemas.openxmlformats.org/markup-compatibility/2006">
              <mc:Choice xmlns:v="urn:schemas-microsoft-com:vml" Requires="v">
                <p:oleObj spid="_x0000_s26673" r:id="rId9" imgW="152599" imgH="139882" progId="">
                  <p:embed/>
                </p:oleObj>
              </mc:Choice>
              <mc:Fallback>
                <p:oleObj r:id="rId9" imgW="152599" imgH="139882"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4438" y="1125538"/>
                        <a:ext cx="354012"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1" name="对象 21510"/>
          <p:cNvGraphicFramePr>
            <a:graphicFrameLocks noChangeAspect="1"/>
          </p:cNvGraphicFramePr>
          <p:nvPr/>
        </p:nvGraphicFramePr>
        <p:xfrm>
          <a:off x="539750" y="2514600"/>
          <a:ext cx="6635750" cy="539750"/>
        </p:xfrm>
        <a:graphic>
          <a:graphicData uri="http://schemas.openxmlformats.org/presentationml/2006/ole">
            <mc:AlternateContent xmlns:mc="http://schemas.openxmlformats.org/markup-compatibility/2006">
              <mc:Choice xmlns:v="urn:schemas-microsoft-com:vml" Requires="v">
                <p:oleObj spid="_x0000_s26674" r:id="rId11" imgW="2970511" imgH="241195" progId="">
                  <p:embed/>
                </p:oleObj>
              </mc:Choice>
              <mc:Fallback>
                <p:oleObj r:id="rId11" imgW="2970511" imgH="24119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2514600"/>
                        <a:ext cx="66357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2" name="对象 21511"/>
          <p:cNvGraphicFramePr>
            <a:graphicFrameLocks noChangeAspect="1"/>
          </p:cNvGraphicFramePr>
          <p:nvPr/>
        </p:nvGraphicFramePr>
        <p:xfrm>
          <a:off x="3006727" y="3062290"/>
          <a:ext cx="5019675" cy="1044575"/>
        </p:xfrm>
        <a:graphic>
          <a:graphicData uri="http://schemas.openxmlformats.org/presentationml/2006/ole">
            <mc:AlternateContent xmlns:mc="http://schemas.openxmlformats.org/markup-compatibility/2006">
              <mc:Choice xmlns:v="urn:schemas-microsoft-com:vml" Requires="v">
                <p:oleObj spid="_x0000_s26675" r:id="rId13" imgW="2197100" imgH="457200" progId="">
                  <p:embed/>
                </p:oleObj>
              </mc:Choice>
              <mc:Fallback>
                <p:oleObj r:id="rId13" imgW="2197100" imgH="4572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6727" y="3062290"/>
                        <a:ext cx="501967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3" name="对象 21512"/>
          <p:cNvGraphicFramePr>
            <a:graphicFrameLocks noChangeAspect="1"/>
          </p:cNvGraphicFramePr>
          <p:nvPr/>
        </p:nvGraphicFramePr>
        <p:xfrm>
          <a:off x="1693865" y="4221165"/>
          <a:ext cx="4694237" cy="1044575"/>
        </p:xfrm>
        <a:graphic>
          <a:graphicData uri="http://schemas.openxmlformats.org/presentationml/2006/ole">
            <mc:AlternateContent xmlns:mc="http://schemas.openxmlformats.org/markup-compatibility/2006">
              <mc:Choice xmlns:v="urn:schemas-microsoft-com:vml" Requires="v">
                <p:oleObj spid="_x0000_s26676" r:id="rId15" imgW="2057400" imgH="457200" progId="">
                  <p:embed/>
                </p:oleObj>
              </mc:Choice>
              <mc:Fallback>
                <p:oleObj r:id="rId15" imgW="2057400" imgH="4572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3865" y="4221165"/>
                        <a:ext cx="4694237"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4" name="矩形 21513"/>
          <p:cNvSpPr>
            <a:spLocks noChangeArrowheads="1"/>
          </p:cNvSpPr>
          <p:nvPr/>
        </p:nvSpPr>
        <p:spPr bwMode="auto">
          <a:xfrm>
            <a:off x="655640" y="1662440"/>
            <a:ext cx="90601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p>
        </p:txBody>
      </p:sp>
      <p:graphicFrame>
        <p:nvGraphicFramePr>
          <p:cNvPr id="21515" name="对象 21514"/>
          <p:cNvGraphicFramePr>
            <a:graphicFrameLocks noChangeAspect="1"/>
          </p:cNvGraphicFramePr>
          <p:nvPr/>
        </p:nvGraphicFramePr>
        <p:xfrm>
          <a:off x="2771775" y="1484315"/>
          <a:ext cx="5881688" cy="936625"/>
        </p:xfrm>
        <a:graphic>
          <a:graphicData uri="http://schemas.openxmlformats.org/presentationml/2006/ole">
            <mc:AlternateContent xmlns:mc="http://schemas.openxmlformats.org/markup-compatibility/2006">
              <mc:Choice xmlns:v="urn:schemas-microsoft-com:vml" Requires="v">
                <p:oleObj spid="_x0000_s26677" r:id="rId17" imgW="2703926" imgH="431613" progId="">
                  <p:embed/>
                </p:oleObj>
              </mc:Choice>
              <mc:Fallback>
                <p:oleObj r:id="rId17" imgW="2703926" imgH="431613"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1775" y="1484315"/>
                        <a:ext cx="588168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6" name="对象 21515"/>
          <p:cNvGraphicFramePr>
            <a:graphicFrameLocks noChangeAspect="1"/>
          </p:cNvGraphicFramePr>
          <p:nvPr/>
        </p:nvGraphicFramePr>
        <p:xfrm>
          <a:off x="1631952" y="1498602"/>
          <a:ext cx="1185863" cy="900113"/>
        </p:xfrm>
        <a:graphic>
          <a:graphicData uri="http://schemas.openxmlformats.org/presentationml/2006/ole">
            <mc:AlternateContent xmlns:mc="http://schemas.openxmlformats.org/markup-compatibility/2006">
              <mc:Choice xmlns:v="urn:schemas-microsoft-com:vml" Requires="v">
                <p:oleObj spid="_x0000_s26678" r:id="rId19" imgW="533169" imgH="406224" progId="">
                  <p:embed/>
                </p:oleObj>
              </mc:Choice>
              <mc:Fallback>
                <p:oleObj r:id="rId19" imgW="533169" imgH="406224"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31952" y="1498602"/>
                        <a:ext cx="118586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7" name="文本框 21516"/>
          <p:cNvSpPr txBox="1">
            <a:spLocks noChangeArrowheads="1"/>
          </p:cNvSpPr>
          <p:nvPr/>
        </p:nvSpPr>
        <p:spPr bwMode="auto">
          <a:xfrm>
            <a:off x="501652" y="5291140"/>
            <a:ext cx="89074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solidFill>
                  <a:srgbClr val="FF0000"/>
                </a:solidFill>
                <a:latin typeface="Times New Roman" panose="02020603050405020304" pitchFamily="18" charset="0"/>
                <a:ea typeface="黑体" panose="02010609060101010101" pitchFamily="49" charset="-122"/>
              </a:rPr>
              <a:t>注：应用电导的测定，计算弱电解质的解离度和解离       平衡常数。</a:t>
            </a:r>
          </a:p>
        </p:txBody>
      </p:sp>
      <p:graphicFrame>
        <p:nvGraphicFramePr>
          <p:cNvPr id="21518" name="对象 21517"/>
          <p:cNvGraphicFramePr>
            <a:graphicFrameLocks noChangeAspect="1"/>
          </p:cNvGraphicFramePr>
          <p:nvPr/>
        </p:nvGraphicFramePr>
        <p:xfrm>
          <a:off x="2555877" y="5773738"/>
          <a:ext cx="1266825" cy="1008062"/>
        </p:xfrm>
        <a:graphic>
          <a:graphicData uri="http://schemas.openxmlformats.org/presentationml/2006/ole">
            <mc:AlternateContent xmlns:mc="http://schemas.openxmlformats.org/markup-compatibility/2006">
              <mc:Choice xmlns:v="urn:schemas-microsoft-com:vml" Requires="v">
                <p:oleObj spid="_x0000_s26679" r:id="rId21" imgW="558800" imgH="444500" progId="">
                  <p:embed/>
                </p:oleObj>
              </mc:Choice>
              <mc:Fallback>
                <p:oleObj r:id="rId21" imgW="558800" imgH="44450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55877" y="5773738"/>
                        <a:ext cx="1266825" cy="10080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9" name="对象 21518"/>
          <p:cNvGraphicFramePr>
            <a:graphicFrameLocks noChangeAspect="1"/>
          </p:cNvGraphicFramePr>
          <p:nvPr/>
        </p:nvGraphicFramePr>
        <p:xfrm>
          <a:off x="4716463" y="5805488"/>
          <a:ext cx="1651000" cy="971550"/>
        </p:xfrm>
        <a:graphic>
          <a:graphicData uri="http://schemas.openxmlformats.org/presentationml/2006/ole">
            <mc:AlternateContent xmlns:mc="http://schemas.openxmlformats.org/markup-compatibility/2006">
              <mc:Choice xmlns:v="urn:schemas-microsoft-com:vml" Requires="v">
                <p:oleObj spid="_x0000_s26680" r:id="rId23" imgW="711200" imgH="419100" progId="">
                  <p:embed/>
                </p:oleObj>
              </mc:Choice>
              <mc:Fallback>
                <p:oleObj r:id="rId23" imgW="711200" imgH="41910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716463" y="5805488"/>
                        <a:ext cx="1651000" cy="9715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85442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 grpId="0" bldLvl="0" animBg="1"/>
      <p:bldP spid="215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9" name="对象 23553"/>
          <p:cNvGraphicFramePr>
            <a:graphicFrameLocks noChangeAspect="1"/>
          </p:cNvGraphicFramePr>
          <p:nvPr/>
        </p:nvGraphicFramePr>
        <p:xfrm>
          <a:off x="1698625" y="2865438"/>
          <a:ext cx="6838950" cy="1441450"/>
        </p:xfrm>
        <a:graphic>
          <a:graphicData uri="http://schemas.openxmlformats.org/presentationml/2006/ole">
            <mc:AlternateContent xmlns:mc="http://schemas.openxmlformats.org/markup-compatibility/2006">
              <mc:Choice xmlns:v="urn:schemas-microsoft-com:vml" Requires="v">
                <p:oleObj spid="_x0000_s27670" r:id="rId3" imgW="3009600" imgH="634680" progId="">
                  <p:embed/>
                </p:oleObj>
              </mc:Choice>
              <mc:Fallback>
                <p:oleObj r:id="rId3" imgW="3009600" imgH="6346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25" y="2865438"/>
                        <a:ext cx="6838950"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0" name="对象 23554"/>
          <p:cNvGraphicFramePr>
            <a:graphicFrameLocks noChangeAspect="1"/>
          </p:cNvGraphicFramePr>
          <p:nvPr/>
        </p:nvGraphicFramePr>
        <p:xfrm>
          <a:off x="3205165" y="1087440"/>
          <a:ext cx="2816225" cy="523875"/>
        </p:xfrm>
        <a:graphic>
          <a:graphicData uri="http://schemas.openxmlformats.org/presentationml/2006/ole">
            <mc:AlternateContent xmlns:mc="http://schemas.openxmlformats.org/markup-compatibility/2006">
              <mc:Choice xmlns:v="urn:schemas-microsoft-com:vml" Requires="v">
                <p:oleObj spid="_x0000_s27671" r:id="rId5" imgW="1231900" imgH="228600" progId="">
                  <p:embed/>
                </p:oleObj>
              </mc:Choice>
              <mc:Fallback>
                <p:oleObj r:id="rId5" imgW="12319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5165" y="1087440"/>
                        <a:ext cx="2816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1" name="文本框 23555"/>
          <p:cNvSpPr txBox="1">
            <a:spLocks noChangeArrowheads="1"/>
          </p:cNvSpPr>
          <p:nvPr/>
        </p:nvSpPr>
        <p:spPr bwMode="auto">
          <a:xfrm>
            <a:off x="1836740" y="1493838"/>
            <a:ext cx="16795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Times New Roman" panose="02020603050405020304" pitchFamily="18" charset="0"/>
                <a:ea typeface="黑体" panose="02010609060101010101" pitchFamily="49" charset="-122"/>
              </a:rPr>
              <a:t>t </a:t>
            </a:r>
            <a:r>
              <a:rPr lang="en-US" altLang="zh-CN" sz="2800" b="1">
                <a:latin typeface="Times New Roman" panose="02020603050405020304" pitchFamily="18" charset="0"/>
                <a:ea typeface="黑体" panose="02010609060101010101" pitchFamily="49" charset="-122"/>
              </a:rPr>
              <a:t>=0</a:t>
            </a:r>
            <a:endParaRPr lang="en-US" altLang="zh-CN" sz="2800">
              <a:latin typeface="Times New Roman" panose="02020603050405020304" pitchFamily="18" charset="0"/>
              <a:ea typeface="黑体" panose="02010609060101010101" pitchFamily="49" charset="-122"/>
            </a:endParaRPr>
          </a:p>
        </p:txBody>
      </p:sp>
      <p:sp>
        <p:nvSpPr>
          <p:cNvPr id="22532" name="文本框 23556"/>
          <p:cNvSpPr txBox="1">
            <a:spLocks noChangeArrowheads="1"/>
          </p:cNvSpPr>
          <p:nvPr/>
        </p:nvSpPr>
        <p:spPr bwMode="auto">
          <a:xfrm>
            <a:off x="3565527" y="1495427"/>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i="1">
                <a:latin typeface="Times New Roman" panose="02020603050405020304" pitchFamily="18" charset="0"/>
                <a:ea typeface="黑体" panose="02010609060101010101" pitchFamily="49" charset="-122"/>
              </a:rPr>
              <a:t>c</a:t>
            </a:r>
            <a:endParaRPr lang="en-US" altLang="zh-CN" sz="2800" i="1">
              <a:latin typeface="Times New Roman" panose="02020603050405020304" pitchFamily="18" charset="0"/>
              <a:ea typeface="黑体" panose="02010609060101010101" pitchFamily="49" charset="-122"/>
            </a:endParaRPr>
          </a:p>
        </p:txBody>
      </p:sp>
      <p:sp>
        <p:nvSpPr>
          <p:cNvPr id="22533" name="文本框 23557"/>
          <p:cNvSpPr txBox="1">
            <a:spLocks noChangeArrowheads="1"/>
          </p:cNvSpPr>
          <p:nvPr/>
        </p:nvSpPr>
        <p:spPr bwMode="auto">
          <a:xfrm>
            <a:off x="4716463" y="1493838"/>
            <a:ext cx="101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0</a:t>
            </a:r>
            <a:endParaRPr lang="en-US" altLang="zh-CN" sz="2800">
              <a:latin typeface="Times New Roman" panose="02020603050405020304" pitchFamily="18" charset="0"/>
              <a:ea typeface="黑体" panose="02010609060101010101" pitchFamily="49" charset="-122"/>
            </a:endParaRPr>
          </a:p>
        </p:txBody>
      </p:sp>
      <p:sp>
        <p:nvSpPr>
          <p:cNvPr id="22534" name="文本框 23558"/>
          <p:cNvSpPr txBox="1">
            <a:spLocks noChangeArrowheads="1"/>
          </p:cNvSpPr>
          <p:nvPr/>
        </p:nvSpPr>
        <p:spPr bwMode="auto">
          <a:xfrm>
            <a:off x="1549400" y="1955802"/>
            <a:ext cx="1582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平衡时</a:t>
            </a:r>
          </a:p>
        </p:txBody>
      </p:sp>
      <p:graphicFrame>
        <p:nvGraphicFramePr>
          <p:cNvPr id="22535" name="对象 23559"/>
          <p:cNvGraphicFramePr>
            <a:graphicFrameLocks noChangeAspect="1"/>
          </p:cNvGraphicFramePr>
          <p:nvPr/>
        </p:nvGraphicFramePr>
        <p:xfrm>
          <a:off x="3060700" y="2109788"/>
          <a:ext cx="1041400" cy="347662"/>
        </p:xfrm>
        <a:graphic>
          <a:graphicData uri="http://schemas.openxmlformats.org/presentationml/2006/ole">
            <mc:AlternateContent xmlns:mc="http://schemas.openxmlformats.org/markup-compatibility/2006">
              <mc:Choice xmlns:v="urn:schemas-microsoft-com:vml" Requires="v">
                <p:oleObj spid="_x0000_s27672" r:id="rId7" imgW="419464" imgH="139821" progId="">
                  <p:embed/>
                </p:oleObj>
              </mc:Choice>
              <mc:Fallback>
                <p:oleObj r:id="rId7" imgW="419464" imgH="139821"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700" y="2109788"/>
                        <a:ext cx="10414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6" name="对象 23560"/>
          <p:cNvGraphicFramePr>
            <a:graphicFrameLocks noChangeAspect="1"/>
          </p:cNvGraphicFramePr>
          <p:nvPr/>
        </p:nvGraphicFramePr>
        <p:xfrm>
          <a:off x="4573588" y="2135188"/>
          <a:ext cx="506412" cy="347662"/>
        </p:xfrm>
        <a:graphic>
          <a:graphicData uri="http://schemas.openxmlformats.org/presentationml/2006/ole">
            <mc:AlternateContent xmlns:mc="http://schemas.openxmlformats.org/markup-compatibility/2006">
              <mc:Choice xmlns:v="urn:schemas-microsoft-com:vml" Requires="v">
                <p:oleObj spid="_x0000_s27673" r:id="rId9" imgW="203377" imgH="139821" progId="">
                  <p:embed/>
                </p:oleObj>
              </mc:Choice>
              <mc:Fallback>
                <p:oleObj r:id="rId9" imgW="203377" imgH="13982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3588" y="2135188"/>
                        <a:ext cx="5064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7" name="对象 23561"/>
          <p:cNvGraphicFramePr>
            <a:graphicFrameLocks noChangeAspect="1"/>
          </p:cNvGraphicFramePr>
          <p:nvPr/>
        </p:nvGraphicFramePr>
        <p:xfrm>
          <a:off x="5437190" y="2109788"/>
          <a:ext cx="504825" cy="347662"/>
        </p:xfrm>
        <a:graphic>
          <a:graphicData uri="http://schemas.openxmlformats.org/presentationml/2006/ole">
            <mc:AlternateContent xmlns:mc="http://schemas.openxmlformats.org/markup-compatibility/2006">
              <mc:Choice xmlns:v="urn:schemas-microsoft-com:vml" Requires="v">
                <p:oleObj spid="_x0000_s27674" r:id="rId11" imgW="203377" imgH="139821" progId="">
                  <p:embed/>
                </p:oleObj>
              </mc:Choice>
              <mc:Fallback>
                <p:oleObj r:id="rId11" imgW="203377" imgH="13982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7190" y="2109788"/>
                        <a:ext cx="5048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2538" name="图片 235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1130302"/>
            <a:ext cx="1150938"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直接连接符 23563"/>
          <p:cNvSpPr>
            <a:spLocks noChangeShapeType="1"/>
          </p:cNvSpPr>
          <p:nvPr/>
        </p:nvSpPr>
        <p:spPr bwMode="auto">
          <a:xfrm>
            <a:off x="3821113" y="4306888"/>
            <a:ext cx="165576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397493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图片 337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109540"/>
            <a:ext cx="8983662" cy="2447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3554" name="图片 337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7" y="2654300"/>
            <a:ext cx="9072563" cy="1995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3555" name="图片 337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3" y="4725990"/>
            <a:ext cx="9072562" cy="1830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556" name="文本框 33796"/>
          <p:cNvSpPr txBox="1">
            <a:spLocks noChangeArrowheads="1"/>
          </p:cNvSpPr>
          <p:nvPr/>
        </p:nvSpPr>
        <p:spPr bwMode="auto">
          <a:xfrm>
            <a:off x="2944813" y="4899928"/>
            <a:ext cx="4914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latin typeface="黑体" panose="02010609060101010101" pitchFamily="49" charset="-122"/>
                <a:ea typeface="黑体" panose="02010609060101010101" pitchFamily="49" charset="-122"/>
              </a:rPr>
              <a:t>求电导池常数</a:t>
            </a:r>
          </a:p>
        </p:txBody>
      </p:sp>
      <p:graphicFrame>
        <p:nvGraphicFramePr>
          <p:cNvPr id="21518" name="对象 21517"/>
          <p:cNvGraphicFramePr>
            <a:graphicFrameLocks noChangeAspect="1"/>
          </p:cNvGraphicFramePr>
          <p:nvPr/>
        </p:nvGraphicFramePr>
        <p:xfrm>
          <a:off x="4335465" y="2727327"/>
          <a:ext cx="1081087" cy="860425"/>
        </p:xfrm>
        <a:graphic>
          <a:graphicData uri="http://schemas.openxmlformats.org/presentationml/2006/ole">
            <mc:AlternateContent xmlns:mc="http://schemas.openxmlformats.org/markup-compatibility/2006">
              <mc:Choice xmlns:v="urn:schemas-microsoft-com:vml" Requires="v">
                <p:oleObj spid="_x0000_s28686" r:id="rId6" imgW="558800" imgH="444500" progId="">
                  <p:embed/>
                </p:oleObj>
              </mc:Choice>
              <mc:Fallback>
                <p:oleObj r:id="rId6" imgW="558800" imgH="4445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5465" y="2727327"/>
                        <a:ext cx="1081087" cy="8604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9" name="对象 21518"/>
          <p:cNvGraphicFramePr>
            <a:graphicFrameLocks noChangeAspect="1"/>
          </p:cNvGraphicFramePr>
          <p:nvPr/>
        </p:nvGraphicFramePr>
        <p:xfrm>
          <a:off x="5897565" y="2727325"/>
          <a:ext cx="1328737" cy="781050"/>
        </p:xfrm>
        <a:graphic>
          <a:graphicData uri="http://schemas.openxmlformats.org/presentationml/2006/ole">
            <mc:AlternateContent xmlns:mc="http://schemas.openxmlformats.org/markup-compatibility/2006">
              <mc:Choice xmlns:v="urn:schemas-microsoft-com:vml" Requires="v">
                <p:oleObj spid="_x0000_s28687" r:id="rId8" imgW="711200" imgH="419100" progId="">
                  <p:embed/>
                </p:oleObj>
              </mc:Choice>
              <mc:Fallback>
                <p:oleObj r:id="rId8" imgW="711200" imgH="4191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97565" y="2727325"/>
                        <a:ext cx="1328737" cy="7810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7613652" y="2714627"/>
          <a:ext cx="1503363" cy="650875"/>
        </p:xfrm>
        <a:graphic>
          <a:graphicData uri="http://schemas.openxmlformats.org/presentationml/2006/ole">
            <mc:AlternateContent xmlns:mc="http://schemas.openxmlformats.org/markup-compatibility/2006">
              <mc:Choice xmlns:v="urn:schemas-microsoft-com:vml" Requires="v">
                <p:oleObj spid="_x0000_s28688" r:id="rId10" imgW="698400" imgH="304560" progId="">
                  <p:embed/>
                </p:oleObj>
              </mc:Choice>
              <mc:Fallback>
                <p:oleObj r:id="rId10" imgW="698400" imgH="3045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3652" y="2714627"/>
                        <a:ext cx="150336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011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15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348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765175"/>
            <a:ext cx="10744200" cy="2808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4578" name="文本框 34818"/>
          <p:cNvSpPr txBox="1">
            <a:spLocks noChangeArrowheads="1"/>
          </p:cNvSpPr>
          <p:nvPr/>
        </p:nvSpPr>
        <p:spPr bwMode="auto">
          <a:xfrm>
            <a:off x="1908175" y="260350"/>
            <a:ext cx="4914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FF0000"/>
                </a:solidFill>
                <a:latin typeface="黑体" panose="02010609060101010101" pitchFamily="49" charset="-122"/>
                <a:ea typeface="黑体" panose="02010609060101010101" pitchFamily="49" charset="-122"/>
              </a:rPr>
              <a:t>注意浓度单位</a:t>
            </a:r>
          </a:p>
        </p:txBody>
      </p:sp>
    </p:spTree>
    <p:extLst>
      <p:ext uri="{BB962C8B-B14F-4D97-AF65-F5344CB8AC3E}">
        <p14:creationId xmlns:p14="http://schemas.microsoft.com/office/powerpoint/2010/main" val="20158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24577"/>
          <p:cNvSpPr txBox="1">
            <a:spLocks noChangeArrowheads="1"/>
          </p:cNvSpPr>
          <p:nvPr/>
        </p:nvSpPr>
        <p:spPr bwMode="auto">
          <a:xfrm>
            <a:off x="50802" y="1619250"/>
            <a:ext cx="9009063"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解：将电离的那部分水视为溶质，</a:t>
            </a:r>
            <a:r>
              <a:rPr lang="zh-CN" altLang="en-US" sz="2800" b="1">
                <a:solidFill>
                  <a:srgbClr val="FF0000"/>
                </a:solidFill>
                <a:latin typeface="Times New Roman" panose="02020603050405020304" pitchFamily="18" charset="0"/>
                <a:ea typeface="黑体" panose="02010609060101010101" pitchFamily="49" charset="-122"/>
              </a:rPr>
              <a:t>摩尔电导率为</a:t>
            </a:r>
          </a:p>
        </p:txBody>
      </p:sp>
      <p:graphicFrame>
        <p:nvGraphicFramePr>
          <p:cNvPr id="24579" name="对象 24578"/>
          <p:cNvGraphicFramePr>
            <a:graphicFrameLocks noChangeAspect="1"/>
          </p:cNvGraphicFramePr>
          <p:nvPr/>
        </p:nvGraphicFramePr>
        <p:xfrm>
          <a:off x="7629525" y="1568450"/>
          <a:ext cx="1347788" cy="539750"/>
        </p:xfrm>
        <a:graphic>
          <a:graphicData uri="http://schemas.openxmlformats.org/presentationml/2006/ole">
            <mc:AlternateContent xmlns:mc="http://schemas.openxmlformats.org/markup-compatibility/2006">
              <mc:Choice xmlns:v="urn:schemas-microsoft-com:vml" Requires="v">
                <p:oleObj spid="_x0000_s29742" r:id="rId3" imgW="571500" imgH="228600" progId="">
                  <p:embed/>
                </p:oleObj>
              </mc:Choice>
              <mc:Fallback>
                <p:oleObj r:id="rId3" imgW="5715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9525" y="1568450"/>
                        <a:ext cx="13477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0" name="对象 24579"/>
          <p:cNvGraphicFramePr>
            <a:graphicFrameLocks noChangeAspect="1"/>
          </p:cNvGraphicFramePr>
          <p:nvPr/>
        </p:nvGraphicFramePr>
        <p:xfrm>
          <a:off x="2600325" y="2251075"/>
          <a:ext cx="3105150" cy="611188"/>
        </p:xfrm>
        <a:graphic>
          <a:graphicData uri="http://schemas.openxmlformats.org/presentationml/2006/ole">
            <mc:AlternateContent xmlns:mc="http://schemas.openxmlformats.org/markup-compatibility/2006">
              <mc:Choice xmlns:v="urn:schemas-microsoft-com:vml" Requires="v">
                <p:oleObj spid="_x0000_s29743" r:id="rId5" imgW="1345032" imgH="266469" progId="">
                  <p:embed/>
                </p:oleObj>
              </mc:Choice>
              <mc:Fallback>
                <p:oleObj r:id="rId5" imgW="1345032" imgH="26646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0325" y="2251075"/>
                        <a:ext cx="31051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1" name="对象 24580"/>
          <p:cNvGraphicFramePr>
            <a:graphicFrameLocks noChangeAspect="1"/>
          </p:cNvGraphicFramePr>
          <p:nvPr/>
        </p:nvGraphicFramePr>
        <p:xfrm>
          <a:off x="1836740" y="2719390"/>
          <a:ext cx="5400675" cy="2009775"/>
        </p:xfrm>
        <a:graphic>
          <a:graphicData uri="http://schemas.openxmlformats.org/presentationml/2006/ole">
            <mc:AlternateContent xmlns:mc="http://schemas.openxmlformats.org/markup-compatibility/2006">
              <mc:Choice xmlns:v="urn:schemas-microsoft-com:vml" Requires="v">
                <p:oleObj spid="_x0000_s29744" r:id="rId7" imgW="2387600" imgH="889000" progId="">
                  <p:embed/>
                </p:oleObj>
              </mc:Choice>
              <mc:Fallback>
                <p:oleObj r:id="rId7" imgW="2387600" imgH="889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6740" y="2719390"/>
                        <a:ext cx="5400675"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2" name="对象 24581"/>
          <p:cNvGraphicFramePr>
            <a:graphicFrameLocks noChangeAspect="1"/>
          </p:cNvGraphicFramePr>
          <p:nvPr/>
        </p:nvGraphicFramePr>
        <p:xfrm>
          <a:off x="2447927" y="4811713"/>
          <a:ext cx="6251575" cy="431800"/>
        </p:xfrm>
        <a:graphic>
          <a:graphicData uri="http://schemas.openxmlformats.org/presentationml/2006/ole">
            <mc:AlternateContent xmlns:mc="http://schemas.openxmlformats.org/markup-compatibility/2006">
              <mc:Choice xmlns:v="urn:schemas-microsoft-com:vml" Requires="v">
                <p:oleObj spid="_x0000_s29745" r:id="rId9" imgW="2920680" imgH="203040" progId="">
                  <p:embed/>
                </p:oleObj>
              </mc:Choice>
              <mc:Fallback>
                <p:oleObj r:id="rId9" imgW="2920680" imgH="2030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7927" y="4811713"/>
                        <a:ext cx="6251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3" name="对象 24582"/>
          <p:cNvGraphicFramePr>
            <a:graphicFrameLocks noChangeAspect="1"/>
          </p:cNvGraphicFramePr>
          <p:nvPr/>
        </p:nvGraphicFramePr>
        <p:xfrm>
          <a:off x="2133600" y="5359400"/>
          <a:ext cx="5595938" cy="649288"/>
        </p:xfrm>
        <a:graphic>
          <a:graphicData uri="http://schemas.openxmlformats.org/presentationml/2006/ole">
            <mc:AlternateContent xmlns:mc="http://schemas.openxmlformats.org/markup-compatibility/2006">
              <mc:Choice xmlns:v="urn:schemas-microsoft-com:vml" Requires="v">
                <p:oleObj spid="_x0000_s29746" r:id="rId11" imgW="2283027" imgH="266353" progId="">
                  <p:embed/>
                </p:oleObj>
              </mc:Choice>
              <mc:Fallback>
                <p:oleObj r:id="rId11" imgW="2283027" imgH="266353"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5359400"/>
                        <a:ext cx="55959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4" name="文本框 24583"/>
          <p:cNvSpPr txBox="1">
            <a:spLocks noChangeArrowheads="1"/>
          </p:cNvSpPr>
          <p:nvPr/>
        </p:nvSpPr>
        <p:spPr bwMode="auto">
          <a:xfrm>
            <a:off x="0" y="5375277"/>
            <a:ext cx="4319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水的离子积：</a:t>
            </a:r>
          </a:p>
        </p:txBody>
      </p:sp>
      <p:sp>
        <p:nvSpPr>
          <p:cNvPr id="24585" name="文本框 24584"/>
          <p:cNvSpPr txBox="1">
            <a:spLocks noChangeArrowheads="1"/>
          </p:cNvSpPr>
          <p:nvPr/>
        </p:nvSpPr>
        <p:spPr bwMode="auto">
          <a:xfrm>
            <a:off x="177802" y="6149975"/>
            <a:ext cx="8893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注：应用电导的测定，计算水的离子积</a:t>
            </a:r>
          </a:p>
        </p:txBody>
      </p:sp>
      <p:graphicFrame>
        <p:nvGraphicFramePr>
          <p:cNvPr id="24586" name="对象 24585"/>
          <p:cNvGraphicFramePr>
            <a:graphicFrameLocks noChangeAspect="1"/>
          </p:cNvGraphicFramePr>
          <p:nvPr/>
        </p:nvGraphicFramePr>
        <p:xfrm>
          <a:off x="6518277" y="2143127"/>
          <a:ext cx="1660525" cy="720725"/>
        </p:xfrm>
        <a:graphic>
          <a:graphicData uri="http://schemas.openxmlformats.org/presentationml/2006/ole">
            <mc:AlternateContent xmlns:mc="http://schemas.openxmlformats.org/markup-compatibility/2006">
              <mc:Choice xmlns:v="urn:schemas-microsoft-com:vml" Requires="v">
                <p:oleObj spid="_x0000_s29747" r:id="rId13" imgW="698400" imgH="304560" progId="">
                  <p:embed/>
                </p:oleObj>
              </mc:Choice>
              <mc:Fallback>
                <p:oleObj r:id="rId13" imgW="698400" imgH="30456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8277" y="2143127"/>
                        <a:ext cx="1660525" cy="7207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7" name="椭圆形标注 24586"/>
          <p:cNvSpPr>
            <a:spLocks noChangeArrowheads="1"/>
          </p:cNvSpPr>
          <p:nvPr/>
        </p:nvSpPr>
        <p:spPr bwMode="auto">
          <a:xfrm>
            <a:off x="385765" y="2579688"/>
            <a:ext cx="801687" cy="2500312"/>
          </a:xfrm>
          <a:prstGeom prst="wedgeEllipseCallout">
            <a:avLst>
              <a:gd name="adj1" fmla="val 131616"/>
              <a:gd name="adj2" fmla="val -22778"/>
            </a:avLst>
          </a:prstGeom>
          <a:solidFill>
            <a:schemeClr val="bg1"/>
          </a:solidFill>
          <a:ln w="28575">
            <a:solidFill>
              <a:srgbClr val="0000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ea typeface="黑体" panose="02010609060101010101" pitchFamily="49" charset="-122"/>
              </a:rPr>
              <a:t>解离的水</a:t>
            </a:r>
            <a:r>
              <a:rPr lang="en-US" altLang="zh-CN" sz="2000" b="1">
                <a:solidFill>
                  <a:srgbClr val="FF0000"/>
                </a:solidFill>
                <a:ea typeface="黑体" panose="02010609060101010101" pitchFamily="49" charset="-122"/>
              </a:rPr>
              <a:t>,</a:t>
            </a:r>
            <a:r>
              <a:rPr lang="zh-CN" altLang="en-US" sz="2000" b="1">
                <a:solidFill>
                  <a:srgbClr val="FF0000"/>
                </a:solidFill>
                <a:ea typeface="黑体" panose="02010609060101010101" pitchFamily="49" charset="-122"/>
              </a:rPr>
              <a:t>很少</a:t>
            </a:r>
          </a:p>
        </p:txBody>
      </p:sp>
      <p:sp>
        <p:nvSpPr>
          <p:cNvPr id="25611" name="文本框 24587"/>
          <p:cNvSpPr txBox="1">
            <a:spLocks noChangeArrowheads="1"/>
          </p:cNvSpPr>
          <p:nvPr/>
        </p:nvSpPr>
        <p:spPr bwMode="auto">
          <a:xfrm>
            <a:off x="539752" y="117475"/>
            <a:ext cx="7885113" cy="1373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例</a:t>
            </a:r>
            <a:r>
              <a:rPr lang="en-US" altLang="zh-CN" sz="2800" b="1">
                <a:solidFill>
                  <a:srgbClr val="000000"/>
                </a:solidFill>
                <a:latin typeface="Times New Roman" panose="02020603050405020304" pitchFamily="18" charset="0"/>
                <a:ea typeface="黑体" panose="02010609060101010101" pitchFamily="49" charset="-122"/>
              </a:rPr>
              <a:t>5. 25℃</a:t>
            </a:r>
            <a:r>
              <a:rPr lang="zh-CN" altLang="en-US" sz="2800" b="1">
                <a:solidFill>
                  <a:srgbClr val="000000"/>
                </a:solidFill>
                <a:latin typeface="Times New Roman" panose="02020603050405020304" pitchFamily="18" charset="0"/>
                <a:ea typeface="黑体" panose="02010609060101010101" pitchFamily="49" charset="-122"/>
              </a:rPr>
              <a:t>时纯水的密度为                       ，电导率为                           ，                                                                     </a:t>
            </a:r>
          </a:p>
          <a:p>
            <a:r>
              <a:rPr lang="zh-CN" altLang="en-US" sz="2800" b="1">
                <a:solidFill>
                  <a:srgbClr val="000000"/>
                </a:solidFill>
                <a:latin typeface="Times New Roman" panose="02020603050405020304" pitchFamily="18" charset="0"/>
                <a:ea typeface="黑体" panose="02010609060101010101" pitchFamily="49" charset="-122"/>
              </a:rPr>
              <a:t>                                                           试求水的</a:t>
            </a:r>
            <a:r>
              <a:rPr lang="zh-CN" altLang="en-US">
                <a:ea typeface="黑体" panose="02010609060101010101" pitchFamily="49" charset="-122"/>
              </a:rPr>
              <a:t> </a:t>
            </a:r>
          </a:p>
        </p:txBody>
      </p:sp>
      <p:graphicFrame>
        <p:nvGraphicFramePr>
          <p:cNvPr id="25612" name="对象 24588"/>
          <p:cNvGraphicFramePr>
            <a:graphicFrameLocks noChangeAspect="1"/>
          </p:cNvGraphicFramePr>
          <p:nvPr/>
        </p:nvGraphicFramePr>
        <p:xfrm>
          <a:off x="1331915" y="549277"/>
          <a:ext cx="2422525" cy="468313"/>
        </p:xfrm>
        <a:graphic>
          <a:graphicData uri="http://schemas.openxmlformats.org/presentationml/2006/ole">
            <mc:AlternateContent xmlns:mc="http://schemas.openxmlformats.org/markup-compatibility/2006">
              <mc:Choice xmlns:v="urn:schemas-microsoft-com:vml" Requires="v">
                <p:oleObj spid="_x0000_s29748" r:id="rId15" imgW="1015559" imgH="203112" progId="">
                  <p:embed/>
                </p:oleObj>
              </mc:Choice>
              <mc:Fallback>
                <p:oleObj r:id="rId15" imgW="1015559" imgH="203112"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5" y="549277"/>
                        <a:ext cx="24225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13" name="对象 24589"/>
          <p:cNvGraphicFramePr>
            <a:graphicFrameLocks noChangeAspect="1"/>
          </p:cNvGraphicFramePr>
          <p:nvPr/>
        </p:nvGraphicFramePr>
        <p:xfrm>
          <a:off x="3859213" y="549275"/>
          <a:ext cx="4608512" cy="585788"/>
        </p:xfrm>
        <a:graphic>
          <a:graphicData uri="http://schemas.openxmlformats.org/presentationml/2006/ole">
            <mc:AlternateContent xmlns:mc="http://schemas.openxmlformats.org/markup-compatibility/2006">
              <mc:Choice xmlns:v="urn:schemas-microsoft-com:vml" Requires="v">
                <p:oleObj spid="_x0000_s29749" r:id="rId17" imgW="2067408" imgH="266353" progId="">
                  <p:embed/>
                </p:oleObj>
              </mc:Choice>
              <mc:Fallback>
                <p:oleObj r:id="rId17" imgW="2067408" imgH="266353"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9213" y="549275"/>
                        <a:ext cx="46085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14" name="对象 24590"/>
          <p:cNvGraphicFramePr>
            <a:graphicFrameLocks noChangeAspect="1"/>
          </p:cNvGraphicFramePr>
          <p:nvPr/>
        </p:nvGraphicFramePr>
        <p:xfrm>
          <a:off x="7308850" y="982665"/>
          <a:ext cx="534988" cy="498475"/>
        </p:xfrm>
        <a:graphic>
          <a:graphicData uri="http://schemas.openxmlformats.org/presentationml/2006/ole">
            <mc:AlternateContent xmlns:mc="http://schemas.openxmlformats.org/markup-compatibility/2006">
              <mc:Choice xmlns:v="urn:schemas-microsoft-com:vml" Requires="v">
                <p:oleObj spid="_x0000_s29750" r:id="rId19" imgW="241510" imgH="228799" progId="">
                  <p:embed/>
                </p:oleObj>
              </mc:Choice>
              <mc:Fallback>
                <p:oleObj r:id="rId19" imgW="241510" imgH="228799"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08850" y="982665"/>
                        <a:ext cx="5349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15" name="对象 24591"/>
          <p:cNvGraphicFramePr>
            <a:graphicFrameLocks noChangeAspect="1"/>
          </p:cNvGraphicFramePr>
          <p:nvPr/>
        </p:nvGraphicFramePr>
        <p:xfrm>
          <a:off x="1044575" y="982665"/>
          <a:ext cx="4751388" cy="585787"/>
        </p:xfrm>
        <a:graphic>
          <a:graphicData uri="http://schemas.openxmlformats.org/presentationml/2006/ole">
            <mc:AlternateContent xmlns:mc="http://schemas.openxmlformats.org/markup-compatibility/2006">
              <mc:Choice xmlns:v="urn:schemas-microsoft-com:vml" Requires="v">
                <p:oleObj spid="_x0000_s29751" r:id="rId21" imgW="2130825" imgH="266353" progId="">
                  <p:embed/>
                </p:oleObj>
              </mc:Choice>
              <mc:Fallback>
                <p:oleObj r:id="rId21" imgW="2130825" imgH="266353"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44575" y="982665"/>
                        <a:ext cx="47513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16" name="对象 24592"/>
          <p:cNvGraphicFramePr>
            <a:graphicFrameLocks noChangeAspect="1"/>
          </p:cNvGraphicFramePr>
          <p:nvPr/>
        </p:nvGraphicFramePr>
        <p:xfrm>
          <a:off x="4573590" y="117475"/>
          <a:ext cx="1944687" cy="490538"/>
        </p:xfrm>
        <a:graphic>
          <a:graphicData uri="http://schemas.openxmlformats.org/presentationml/2006/ole">
            <mc:AlternateContent xmlns:mc="http://schemas.openxmlformats.org/markup-compatibility/2006">
              <mc:Choice xmlns:v="urn:schemas-microsoft-com:vml" Requires="v">
                <p:oleObj spid="_x0000_s29752" r:id="rId23" imgW="876681" imgH="228699" progId="">
                  <p:embed/>
                </p:oleObj>
              </mc:Choice>
              <mc:Fallback>
                <p:oleObj r:id="rId23" imgW="876681" imgH="228699"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3590" y="117475"/>
                        <a:ext cx="1944687"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9445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8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ldLvl="0" animBg="1"/>
      <p:bldP spid="24584" grpId="0"/>
      <p:bldP spid="24585" grpId="0"/>
      <p:bldP spid="24587"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26625"/>
          <p:cNvSpPr txBox="1">
            <a:spLocks noChangeArrowheads="1"/>
          </p:cNvSpPr>
          <p:nvPr/>
        </p:nvSpPr>
        <p:spPr bwMode="auto">
          <a:xfrm>
            <a:off x="250827" y="331788"/>
            <a:ext cx="8893175"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000000"/>
                </a:solidFill>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6</a:t>
            </a:r>
            <a:r>
              <a:rPr lang="zh-CN" altLang="en-US" sz="2800" b="1">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291 K</a:t>
            </a:r>
            <a:r>
              <a:rPr lang="zh-CN" altLang="en-US" sz="2800" b="1">
                <a:solidFill>
                  <a:srgbClr val="000000"/>
                </a:solidFill>
                <a:latin typeface="Times New Roman" panose="02020603050405020304" pitchFamily="18" charset="0"/>
                <a:ea typeface="黑体" panose="02010609060101010101" pitchFamily="49" charset="-122"/>
              </a:rPr>
              <a:t>时测得</a:t>
            </a:r>
            <a:r>
              <a:rPr lang="en-US" altLang="zh-CN" sz="2800" b="1">
                <a:solidFill>
                  <a:srgbClr val="000000"/>
                </a:solidFill>
                <a:latin typeface="Times New Roman" panose="02020603050405020304" pitchFamily="18" charset="0"/>
                <a:ea typeface="黑体" panose="02010609060101010101" pitchFamily="49" charset="-122"/>
              </a:rPr>
              <a:t>CaF</a:t>
            </a:r>
            <a:r>
              <a:rPr lang="en-US" altLang="zh-CN" sz="2800" b="1" baseline="-30000">
                <a:solidFill>
                  <a:srgbClr val="000000"/>
                </a:solidFill>
                <a:latin typeface="Times New Roman" panose="02020603050405020304" pitchFamily="18" charset="0"/>
                <a:ea typeface="黑体" panose="02010609060101010101" pitchFamily="49" charset="-122"/>
              </a:rPr>
              <a:t>2</a:t>
            </a:r>
            <a:r>
              <a:rPr lang="zh-CN" altLang="en-US" sz="2800" b="1">
                <a:solidFill>
                  <a:srgbClr val="000000"/>
                </a:solidFill>
                <a:latin typeface="Times New Roman" panose="02020603050405020304" pitchFamily="18" charset="0"/>
                <a:ea typeface="黑体" panose="02010609060101010101" pitchFamily="49" charset="-122"/>
              </a:rPr>
              <a:t>的饱和水溶液的电导率为                               ，水的电导率为                              。假定</a:t>
            </a:r>
            <a:r>
              <a:rPr lang="en-US" altLang="zh-CN" sz="2800" b="1">
                <a:solidFill>
                  <a:srgbClr val="000000"/>
                </a:solidFill>
                <a:latin typeface="Times New Roman" panose="02020603050405020304" pitchFamily="18" charset="0"/>
                <a:ea typeface="黑体" panose="02010609060101010101" pitchFamily="49" charset="-122"/>
              </a:rPr>
              <a:t>CaF</a:t>
            </a:r>
            <a:r>
              <a:rPr lang="en-US" altLang="zh-CN" sz="2800" b="1" baseline="-30000">
                <a:solidFill>
                  <a:srgbClr val="000000"/>
                </a:solidFill>
                <a:latin typeface="Times New Roman" panose="02020603050405020304" pitchFamily="18" charset="0"/>
                <a:ea typeface="黑体" panose="02010609060101010101" pitchFamily="49" charset="-122"/>
              </a:rPr>
              <a:t>2</a:t>
            </a:r>
            <a:r>
              <a:rPr lang="zh-CN" altLang="en-US" sz="2800" b="1">
                <a:solidFill>
                  <a:srgbClr val="000000"/>
                </a:solidFill>
                <a:latin typeface="Times New Roman" panose="02020603050405020304" pitchFamily="18" charset="0"/>
                <a:ea typeface="黑体" panose="02010609060101010101" pitchFamily="49" charset="-122"/>
              </a:rPr>
              <a:t>完全解离，</a:t>
            </a:r>
            <a:r>
              <a:rPr lang="zh-CN" altLang="en-US" sz="2800" b="1">
                <a:latin typeface="Times New Roman" panose="02020603050405020304" pitchFamily="18" charset="0"/>
                <a:ea typeface="黑体" panose="02010609060101010101" pitchFamily="49" charset="-122"/>
              </a:rPr>
              <a:t>求</a:t>
            </a:r>
            <a:r>
              <a:rPr lang="en-US" altLang="zh-CN" sz="2800" b="1">
                <a:latin typeface="Times New Roman" panose="02020603050405020304" pitchFamily="18" charset="0"/>
                <a:ea typeface="黑体" panose="02010609060101010101" pitchFamily="49" charset="-122"/>
              </a:rPr>
              <a:t>CaF</a:t>
            </a:r>
            <a:r>
              <a:rPr lang="en-US" altLang="zh-CN" sz="2800" b="1" baseline="-30000">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的溶解度和溶度积。</a:t>
            </a:r>
            <a:r>
              <a:rPr lang="zh-CN" altLang="en-US" sz="2800" b="1">
                <a:solidFill>
                  <a:srgbClr val="000000"/>
                </a:solidFill>
                <a:latin typeface="Times New Roman" panose="02020603050405020304" pitchFamily="18" charset="0"/>
                <a:ea typeface="黑体" panose="02010609060101010101" pitchFamily="49" charset="-122"/>
              </a:rPr>
              <a:t>已知</a:t>
            </a:r>
            <a:endParaRPr lang="zh-CN" altLang="en-US" sz="2800" b="1">
              <a:latin typeface="Times New Roman" panose="02020603050405020304" pitchFamily="18" charset="0"/>
              <a:ea typeface="黑体" panose="02010609060101010101" pitchFamily="49" charset="-122"/>
            </a:endParaRPr>
          </a:p>
        </p:txBody>
      </p:sp>
      <p:graphicFrame>
        <p:nvGraphicFramePr>
          <p:cNvPr id="26626" name="对象 26626"/>
          <p:cNvGraphicFramePr>
            <a:graphicFrameLocks noChangeAspect="1"/>
          </p:cNvGraphicFramePr>
          <p:nvPr/>
        </p:nvGraphicFramePr>
        <p:xfrm>
          <a:off x="763588" y="763588"/>
          <a:ext cx="2514600" cy="468312"/>
        </p:xfrm>
        <a:graphic>
          <a:graphicData uri="http://schemas.openxmlformats.org/presentationml/2006/ole">
            <mc:AlternateContent xmlns:mc="http://schemas.openxmlformats.org/markup-compatibility/2006">
              <mc:Choice xmlns:v="urn:schemas-microsoft-com:vml" Requires="v">
                <p:oleObj spid="_x0000_s30754" r:id="rId3" imgW="1091726" imgH="203112" progId="">
                  <p:embed/>
                </p:oleObj>
              </mc:Choice>
              <mc:Fallback>
                <p:oleObj r:id="rId3" imgW="1091726" imgH="20311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588" y="763588"/>
                        <a:ext cx="251460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7" name="对象 26627"/>
          <p:cNvGraphicFramePr>
            <a:graphicFrameLocks noChangeAspect="1"/>
          </p:cNvGraphicFramePr>
          <p:nvPr/>
        </p:nvGraphicFramePr>
        <p:xfrm>
          <a:off x="5994400" y="760413"/>
          <a:ext cx="2338388" cy="468312"/>
        </p:xfrm>
        <a:graphic>
          <a:graphicData uri="http://schemas.openxmlformats.org/presentationml/2006/ole">
            <mc:AlternateContent xmlns:mc="http://schemas.openxmlformats.org/markup-compatibility/2006">
              <mc:Choice xmlns:v="urn:schemas-microsoft-com:vml" Requires="v">
                <p:oleObj spid="_x0000_s30755" r:id="rId5" imgW="1015559" imgH="203112" progId="">
                  <p:embed/>
                </p:oleObj>
              </mc:Choice>
              <mc:Fallback>
                <p:oleObj r:id="rId5" imgW="1015559" imgH="20311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4400" y="760413"/>
                        <a:ext cx="233838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28" name="矩形 26628"/>
          <p:cNvSpPr>
            <a:spLocks noChangeArrowheads="1"/>
          </p:cNvSpPr>
          <p:nvPr/>
        </p:nvSpPr>
        <p:spPr bwMode="auto">
          <a:xfrm>
            <a:off x="0" y="3171825"/>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endParaRPr lang="en-US" altLang="zh-CN"/>
          </a:p>
        </p:txBody>
      </p:sp>
      <p:graphicFrame>
        <p:nvGraphicFramePr>
          <p:cNvPr id="26629" name="对象 26629"/>
          <p:cNvGraphicFramePr>
            <a:graphicFrameLocks noChangeAspect="1"/>
          </p:cNvGraphicFramePr>
          <p:nvPr/>
        </p:nvGraphicFramePr>
        <p:xfrm>
          <a:off x="1149350" y="1773238"/>
          <a:ext cx="5278438" cy="539750"/>
        </p:xfrm>
        <a:graphic>
          <a:graphicData uri="http://schemas.openxmlformats.org/presentationml/2006/ole">
            <mc:AlternateContent xmlns:mc="http://schemas.openxmlformats.org/markup-compatibility/2006">
              <mc:Choice xmlns:v="urn:schemas-microsoft-com:vml" Requires="v">
                <p:oleObj spid="_x0000_s30756" r:id="rId7" imgW="2235200" imgH="228600" progId="">
                  <p:embed/>
                </p:oleObj>
              </mc:Choice>
              <mc:Fallback>
                <p:oleObj r:id="rId7" imgW="22352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9350" y="1773238"/>
                        <a:ext cx="52784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0" name="对象 26630"/>
          <p:cNvGraphicFramePr>
            <a:graphicFrameLocks noChangeAspect="1"/>
          </p:cNvGraphicFramePr>
          <p:nvPr/>
        </p:nvGraphicFramePr>
        <p:xfrm>
          <a:off x="1114427" y="2420938"/>
          <a:ext cx="5129213" cy="539750"/>
        </p:xfrm>
        <a:graphic>
          <a:graphicData uri="http://schemas.openxmlformats.org/presentationml/2006/ole">
            <mc:AlternateContent xmlns:mc="http://schemas.openxmlformats.org/markup-compatibility/2006">
              <mc:Choice xmlns:v="urn:schemas-microsoft-com:vml" Requires="v">
                <p:oleObj spid="_x0000_s30757" r:id="rId9" imgW="2171700" imgH="228600" progId="">
                  <p:embed/>
                </p:oleObj>
              </mc:Choice>
              <mc:Fallback>
                <p:oleObj r:id="rId9" imgW="21717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4427" y="2420938"/>
                        <a:ext cx="51292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1" name="对象 26631"/>
          <p:cNvGraphicFramePr>
            <a:graphicFrameLocks noChangeAspect="1"/>
          </p:cNvGraphicFramePr>
          <p:nvPr/>
        </p:nvGraphicFramePr>
        <p:xfrm>
          <a:off x="1114427" y="2925763"/>
          <a:ext cx="5629275" cy="1008062"/>
        </p:xfrm>
        <a:graphic>
          <a:graphicData uri="http://schemas.openxmlformats.org/presentationml/2006/ole">
            <mc:AlternateContent xmlns:mc="http://schemas.openxmlformats.org/markup-compatibility/2006">
              <mc:Choice xmlns:v="urn:schemas-microsoft-com:vml" Requires="v">
                <p:oleObj spid="_x0000_s30758" r:id="rId11" imgW="2411953" imgH="431613" progId="">
                  <p:embed/>
                </p:oleObj>
              </mc:Choice>
              <mc:Fallback>
                <p:oleObj r:id="rId11" imgW="2411953" imgH="431613"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4427" y="2925763"/>
                        <a:ext cx="56292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3" name="文本框 26632"/>
          <p:cNvSpPr txBox="1">
            <a:spLocks noChangeArrowheads="1"/>
          </p:cNvSpPr>
          <p:nvPr/>
        </p:nvSpPr>
        <p:spPr bwMode="auto">
          <a:xfrm>
            <a:off x="179390" y="4005265"/>
            <a:ext cx="8893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注：应用电导的测定，计算微溶盐的溶解度和溶度积</a:t>
            </a:r>
          </a:p>
        </p:txBody>
      </p:sp>
      <p:graphicFrame>
        <p:nvGraphicFramePr>
          <p:cNvPr id="26634" name="对象 26633"/>
          <p:cNvGraphicFramePr>
            <a:graphicFrameLocks noChangeAspect="1"/>
          </p:cNvGraphicFramePr>
          <p:nvPr/>
        </p:nvGraphicFramePr>
        <p:xfrm>
          <a:off x="4324352" y="4630738"/>
          <a:ext cx="2879725" cy="1117600"/>
        </p:xfrm>
        <a:graphic>
          <a:graphicData uri="http://schemas.openxmlformats.org/presentationml/2006/ole">
            <mc:AlternateContent xmlns:mc="http://schemas.openxmlformats.org/markup-compatibility/2006">
              <mc:Choice xmlns:v="urn:schemas-microsoft-com:vml" Requires="v">
                <p:oleObj spid="_x0000_s30759" r:id="rId13" imgW="1180800" imgH="457200" progId="">
                  <p:embed/>
                </p:oleObj>
              </mc:Choice>
              <mc:Fallback>
                <p:oleObj r:id="rId13" imgW="1180800" imgH="4572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24352" y="4630738"/>
                        <a:ext cx="28797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5" name="对象 26634"/>
          <p:cNvGraphicFramePr>
            <a:graphicFrameLocks noChangeAspect="1"/>
          </p:cNvGraphicFramePr>
          <p:nvPr/>
        </p:nvGraphicFramePr>
        <p:xfrm>
          <a:off x="2151065" y="5927725"/>
          <a:ext cx="5221287" cy="590550"/>
        </p:xfrm>
        <a:graphic>
          <a:graphicData uri="http://schemas.openxmlformats.org/presentationml/2006/ole">
            <mc:AlternateContent xmlns:mc="http://schemas.openxmlformats.org/markup-compatibility/2006">
              <mc:Choice xmlns:v="urn:schemas-microsoft-com:vml" Requires="v">
                <p:oleObj spid="_x0000_s30760" r:id="rId15" imgW="2233261" imgH="253780" progId="">
                  <p:embed/>
                </p:oleObj>
              </mc:Choice>
              <mc:Fallback>
                <p:oleObj r:id="rId15" imgW="2233261" imgH="25378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1065" y="5927725"/>
                        <a:ext cx="52212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nvGraphicFramePr>
        <p:xfrm>
          <a:off x="2000250" y="4656138"/>
          <a:ext cx="1752600" cy="760412"/>
        </p:xfrm>
        <a:graphic>
          <a:graphicData uri="http://schemas.openxmlformats.org/presentationml/2006/ole">
            <mc:AlternateContent xmlns:mc="http://schemas.openxmlformats.org/markup-compatibility/2006">
              <mc:Choice xmlns:v="urn:schemas-microsoft-com:vml" Requires="v">
                <p:oleObj spid="_x0000_s30761" r:id="rId17" imgW="698400" imgH="304560" progId="">
                  <p:embed/>
                </p:oleObj>
              </mc:Choice>
              <mc:Fallback>
                <p:oleObj r:id="rId17" imgW="698400" imgH="30456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0250" y="4656138"/>
                        <a:ext cx="1752600"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572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3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66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p:bldP spid="26633"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矩形 27653"/>
          <p:cNvSpPr>
            <a:spLocks noChangeArrowheads="1"/>
          </p:cNvSpPr>
          <p:nvPr/>
        </p:nvSpPr>
        <p:spPr bwMode="auto">
          <a:xfrm>
            <a:off x="15877" y="337672"/>
            <a:ext cx="906017"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endParaRPr lang="zh-CN" altLang="en-US" sz="2800">
              <a:ea typeface="黑体" panose="02010609060101010101" pitchFamily="49" charset="-122"/>
            </a:endParaRPr>
          </a:p>
        </p:txBody>
      </p:sp>
      <p:graphicFrame>
        <p:nvGraphicFramePr>
          <p:cNvPr id="27650" name="对象 27649"/>
          <p:cNvGraphicFramePr>
            <a:graphicFrameLocks noChangeAspect="1"/>
          </p:cNvGraphicFramePr>
          <p:nvPr/>
        </p:nvGraphicFramePr>
        <p:xfrm>
          <a:off x="754065" y="352427"/>
          <a:ext cx="8224837" cy="504825"/>
        </p:xfrm>
        <a:graphic>
          <a:graphicData uri="http://schemas.openxmlformats.org/presentationml/2006/ole">
            <mc:AlternateContent xmlns:mc="http://schemas.openxmlformats.org/markup-compatibility/2006">
              <mc:Choice xmlns:v="urn:schemas-microsoft-com:vml" Requires="v">
                <p:oleObj spid="_x0000_s31766" r:id="rId3" imgW="3733800" imgH="228600" progId="">
                  <p:embed/>
                </p:oleObj>
              </mc:Choice>
              <mc:Fallback>
                <p:oleObj r:id="rId3" imgW="37338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5" y="352427"/>
                        <a:ext cx="8224837" cy="50482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1" name="对象 27650"/>
          <p:cNvGraphicFramePr>
            <a:graphicFrameLocks noChangeAspect="1"/>
          </p:cNvGraphicFramePr>
          <p:nvPr/>
        </p:nvGraphicFramePr>
        <p:xfrm>
          <a:off x="2220915" y="990600"/>
          <a:ext cx="3671887" cy="444500"/>
        </p:xfrm>
        <a:graphic>
          <a:graphicData uri="http://schemas.openxmlformats.org/presentationml/2006/ole">
            <mc:AlternateContent xmlns:mc="http://schemas.openxmlformats.org/markup-compatibility/2006">
              <mc:Choice xmlns:v="urn:schemas-microsoft-com:vml" Requires="v">
                <p:oleObj spid="_x0000_s31767" r:id="rId5" imgW="1674946" imgH="203024" progId="">
                  <p:embed/>
                </p:oleObj>
              </mc:Choice>
              <mc:Fallback>
                <p:oleObj r:id="rId5" imgW="1674946" imgH="20302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915" y="990600"/>
                        <a:ext cx="36718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2" name="对象 27651"/>
          <p:cNvGraphicFramePr>
            <a:graphicFrameLocks noChangeAspect="1"/>
          </p:cNvGraphicFramePr>
          <p:nvPr/>
        </p:nvGraphicFramePr>
        <p:xfrm>
          <a:off x="1328740" y="1550990"/>
          <a:ext cx="7227887" cy="935037"/>
        </p:xfrm>
        <a:graphic>
          <a:graphicData uri="http://schemas.openxmlformats.org/presentationml/2006/ole">
            <mc:AlternateContent xmlns:mc="http://schemas.openxmlformats.org/markup-compatibility/2006">
              <mc:Choice xmlns:v="urn:schemas-microsoft-com:vml" Requires="v">
                <p:oleObj spid="_x0000_s31768" r:id="rId7" imgW="3238500" imgH="419100" progId="">
                  <p:embed/>
                </p:oleObj>
              </mc:Choice>
              <mc:Fallback>
                <p:oleObj r:id="rId7" imgW="32385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8740" y="1550990"/>
                        <a:ext cx="722788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3" name="对象 27652"/>
          <p:cNvGraphicFramePr>
            <a:graphicFrameLocks noChangeAspect="1"/>
          </p:cNvGraphicFramePr>
          <p:nvPr/>
        </p:nvGraphicFramePr>
        <p:xfrm>
          <a:off x="1400177" y="2638427"/>
          <a:ext cx="7394575" cy="1998663"/>
        </p:xfrm>
        <a:graphic>
          <a:graphicData uri="http://schemas.openxmlformats.org/presentationml/2006/ole">
            <mc:AlternateContent xmlns:mc="http://schemas.openxmlformats.org/markup-compatibility/2006">
              <mc:Choice xmlns:v="urn:schemas-microsoft-com:vml" Requires="v">
                <p:oleObj spid="_x0000_s31769" r:id="rId9" imgW="2957816" imgH="799753" progId="">
                  <p:embed/>
                </p:oleObj>
              </mc:Choice>
              <mc:Fallback>
                <p:oleObj r:id="rId9" imgW="2957816" imgH="79975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0177" y="2638427"/>
                        <a:ext cx="7394575"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4" name="矩形 27654"/>
          <p:cNvSpPr>
            <a:spLocks noChangeArrowheads="1"/>
          </p:cNvSpPr>
          <p:nvPr/>
        </p:nvSpPr>
        <p:spPr bwMode="auto">
          <a:xfrm>
            <a:off x="15875" y="1793877"/>
            <a:ext cx="5327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r>
              <a:rPr lang="zh-CN" altLang="en-US" sz="2800" b="1">
                <a:latin typeface="Times New Roman" panose="02020603050405020304" pitchFamily="18" charset="0"/>
                <a:ea typeface="黑体" panose="02010609060101010101" pitchFamily="49" charset="-122"/>
              </a:rPr>
              <a:t>溶解度 </a:t>
            </a:r>
          </a:p>
        </p:txBody>
      </p:sp>
      <p:sp>
        <p:nvSpPr>
          <p:cNvPr id="27656" name="文本框 27655"/>
          <p:cNvSpPr txBox="1">
            <a:spLocks noChangeArrowheads="1"/>
          </p:cNvSpPr>
          <p:nvPr/>
        </p:nvSpPr>
        <p:spPr bwMode="auto">
          <a:xfrm>
            <a:off x="2" y="5014913"/>
            <a:ext cx="94345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FF"/>
                </a:solidFill>
                <a:latin typeface="Times New Roman" panose="02020603050405020304" pitchFamily="18" charset="0"/>
                <a:ea typeface="黑体" panose="02010609060101010101" pitchFamily="49" charset="-122"/>
              </a:rPr>
              <a:t>如果测得</a:t>
            </a:r>
            <a:r>
              <a:rPr lang="en-US" altLang="zh-CN" sz="2800" b="1">
                <a:solidFill>
                  <a:srgbClr val="0000FF"/>
                </a:solidFill>
                <a:latin typeface="Times New Roman" panose="02020603050405020304" pitchFamily="18" charset="0"/>
                <a:ea typeface="黑体" panose="02010609060101010101" pitchFamily="49" charset="-122"/>
              </a:rPr>
              <a:t>NaF</a:t>
            </a:r>
            <a:r>
              <a:rPr lang="zh-CN" altLang="en-US" sz="2800" b="1">
                <a:solidFill>
                  <a:srgbClr val="0000FF"/>
                </a:solidFill>
                <a:latin typeface="Times New Roman" panose="02020603050405020304" pitchFamily="18" charset="0"/>
                <a:ea typeface="黑体" panose="02010609060101010101" pitchFamily="49" charset="-122"/>
              </a:rPr>
              <a:t>及</a:t>
            </a:r>
            <a:r>
              <a:rPr lang="en-US" altLang="zh-CN" sz="2800" b="1">
                <a:solidFill>
                  <a:srgbClr val="0000FF"/>
                </a:solidFill>
                <a:latin typeface="Times New Roman" panose="02020603050405020304" pitchFamily="18" charset="0"/>
                <a:ea typeface="黑体" panose="02010609060101010101" pitchFamily="49" charset="-122"/>
              </a:rPr>
              <a:t>CaF</a:t>
            </a:r>
            <a:r>
              <a:rPr lang="en-US" altLang="zh-CN" sz="2800" b="1" baseline="-25000">
                <a:solidFill>
                  <a:srgbClr val="0000FF"/>
                </a:solidFill>
                <a:latin typeface="Times New Roman" panose="02020603050405020304" pitchFamily="18" charset="0"/>
                <a:ea typeface="黑体" panose="02010609060101010101" pitchFamily="49" charset="-122"/>
              </a:rPr>
              <a:t>2</a:t>
            </a:r>
            <a:r>
              <a:rPr lang="zh-CN" altLang="en-US" sz="2800" b="1">
                <a:solidFill>
                  <a:srgbClr val="0000FF"/>
                </a:solidFill>
                <a:latin typeface="Times New Roman" panose="02020603050405020304" pitchFamily="18" charset="0"/>
                <a:ea typeface="黑体" panose="02010609060101010101" pitchFamily="49" charset="-122"/>
              </a:rPr>
              <a:t>混合溶液中</a:t>
            </a:r>
            <a:r>
              <a:rPr lang="en-US" altLang="zh-CN" sz="2800" b="1">
                <a:solidFill>
                  <a:srgbClr val="0000FF"/>
                </a:solidFill>
                <a:latin typeface="Times New Roman" panose="02020603050405020304" pitchFamily="18" charset="0"/>
                <a:ea typeface="黑体" panose="02010609060101010101" pitchFamily="49" charset="-122"/>
              </a:rPr>
              <a:t>CaF</a:t>
            </a:r>
            <a:r>
              <a:rPr lang="en-US" altLang="zh-CN" sz="2800" b="1" baseline="-30000">
                <a:solidFill>
                  <a:srgbClr val="0000FF"/>
                </a:solidFill>
                <a:latin typeface="Times New Roman" panose="02020603050405020304" pitchFamily="18" charset="0"/>
                <a:ea typeface="黑体" panose="02010609060101010101" pitchFamily="49" charset="-122"/>
              </a:rPr>
              <a:t>2</a:t>
            </a:r>
            <a:r>
              <a:rPr lang="zh-CN" altLang="en-US" sz="2800" b="1">
                <a:solidFill>
                  <a:srgbClr val="0000FF"/>
                </a:solidFill>
                <a:latin typeface="Times New Roman" panose="02020603050405020304" pitchFamily="18" charset="0"/>
                <a:ea typeface="黑体" panose="02010609060101010101" pitchFamily="49" charset="-122"/>
              </a:rPr>
              <a:t>的电导率， 其中</a:t>
            </a:r>
            <a:r>
              <a:rPr lang="en-US" altLang="zh-CN" sz="2800" b="1">
                <a:solidFill>
                  <a:srgbClr val="0000FF"/>
                </a:solidFill>
                <a:latin typeface="Times New Roman" panose="02020603050405020304" pitchFamily="18" charset="0"/>
                <a:ea typeface="黑体" panose="02010609060101010101" pitchFamily="49" charset="-122"/>
              </a:rPr>
              <a:t>NaF </a:t>
            </a:r>
            <a:r>
              <a:rPr lang="zh-CN" altLang="en-US" sz="2800" b="1">
                <a:solidFill>
                  <a:srgbClr val="0000FF"/>
                </a:solidFill>
                <a:latin typeface="Times New Roman" panose="02020603050405020304" pitchFamily="18" charset="0"/>
                <a:ea typeface="黑体" panose="02010609060101010101" pitchFamily="49" charset="-122"/>
              </a:rPr>
              <a:t>浓度为</a:t>
            </a:r>
            <a:r>
              <a:rPr lang="en-US" altLang="zh-CN" sz="2800" b="1">
                <a:solidFill>
                  <a:srgbClr val="0000FF"/>
                </a:solidFill>
                <a:latin typeface="Times New Roman" panose="02020603050405020304" pitchFamily="18" charset="0"/>
                <a:ea typeface="黑体" panose="02010609060101010101" pitchFamily="49" charset="-122"/>
              </a:rPr>
              <a:t>0.001mol∙m</a:t>
            </a:r>
            <a:r>
              <a:rPr lang="en-US" altLang="zh-CN" sz="2800" b="1" baseline="30000">
                <a:solidFill>
                  <a:srgbClr val="0000FF"/>
                </a:solidFill>
                <a:latin typeface="Times New Roman" panose="02020603050405020304" pitchFamily="18" charset="0"/>
                <a:ea typeface="黑体" panose="02010609060101010101" pitchFamily="49" charset="-122"/>
              </a:rPr>
              <a:t>-3</a:t>
            </a:r>
            <a:r>
              <a:rPr lang="zh-CN" altLang="en-US" sz="2800" b="1">
                <a:solidFill>
                  <a:srgbClr val="0000FF"/>
                </a:solidFill>
                <a:latin typeface="Times New Roman" panose="02020603050405020304" pitchFamily="18" charset="0"/>
                <a:ea typeface="黑体" panose="02010609060101010101" pitchFamily="49" charset="-122"/>
              </a:rPr>
              <a:t>，如何求</a:t>
            </a:r>
            <a:r>
              <a:rPr lang="en-US" altLang="zh-CN" sz="2800" b="1">
                <a:solidFill>
                  <a:srgbClr val="0000FF"/>
                </a:solidFill>
                <a:latin typeface="Times New Roman" panose="02020603050405020304" pitchFamily="18" charset="0"/>
                <a:ea typeface="黑体" panose="02010609060101010101" pitchFamily="49" charset="-122"/>
              </a:rPr>
              <a:t>CaF</a:t>
            </a:r>
            <a:r>
              <a:rPr lang="en-US" altLang="zh-CN" sz="2800" b="1" baseline="-30000">
                <a:solidFill>
                  <a:srgbClr val="0000FF"/>
                </a:solidFill>
                <a:latin typeface="Times New Roman" panose="02020603050405020304" pitchFamily="18" charset="0"/>
                <a:ea typeface="黑体" panose="02010609060101010101" pitchFamily="49" charset="-122"/>
              </a:rPr>
              <a:t>2</a:t>
            </a:r>
            <a:r>
              <a:rPr lang="zh-CN" altLang="en-US" sz="2800" b="1">
                <a:solidFill>
                  <a:srgbClr val="0000FF"/>
                </a:solidFill>
                <a:latin typeface="Times New Roman" panose="02020603050405020304" pitchFamily="18" charset="0"/>
                <a:ea typeface="黑体" panose="02010609060101010101" pitchFamily="49" charset="-122"/>
              </a:rPr>
              <a:t>的溶解度 </a:t>
            </a:r>
            <a:r>
              <a:rPr lang="en-US" altLang="zh-CN" sz="2800" b="1" i="1">
                <a:solidFill>
                  <a:srgbClr val="0000FF"/>
                </a:solidFill>
                <a:latin typeface="Times New Roman" panose="02020603050405020304" pitchFamily="18" charset="0"/>
                <a:ea typeface="黑体" panose="02010609060101010101" pitchFamily="49" charset="-122"/>
              </a:rPr>
              <a:t>c </a:t>
            </a:r>
            <a:r>
              <a:rPr lang="zh-CN" altLang="en-US" sz="2800" b="1">
                <a:solidFill>
                  <a:srgbClr val="0000FF"/>
                </a:solidFill>
                <a:latin typeface="Times New Roman" panose="02020603050405020304" pitchFamily="18" charset="0"/>
                <a:ea typeface="黑体" panose="02010609060101010101" pitchFamily="49" charset="-122"/>
              </a:rPr>
              <a:t>和溶度积。</a:t>
            </a:r>
          </a:p>
        </p:txBody>
      </p:sp>
      <p:graphicFrame>
        <p:nvGraphicFramePr>
          <p:cNvPr id="27657" name="对象 27656"/>
          <p:cNvGraphicFramePr>
            <a:graphicFrameLocks noChangeAspect="1"/>
          </p:cNvGraphicFramePr>
          <p:nvPr/>
        </p:nvGraphicFramePr>
        <p:xfrm>
          <a:off x="971550" y="5962650"/>
          <a:ext cx="6948488" cy="635000"/>
        </p:xfrm>
        <a:graphic>
          <a:graphicData uri="http://schemas.openxmlformats.org/presentationml/2006/ole">
            <mc:AlternateContent xmlns:mc="http://schemas.openxmlformats.org/markup-compatibility/2006">
              <mc:Choice xmlns:v="urn:schemas-microsoft-com:vml" Requires="v">
                <p:oleObj spid="_x0000_s31770" r:id="rId11" imgW="2778888" imgH="253780" progId="">
                  <p:embed/>
                </p:oleObj>
              </mc:Choice>
              <mc:Fallback>
                <p:oleObj r:id="rId11" imgW="2778888" imgH="25378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5962650"/>
                        <a:ext cx="694848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28443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框 124929">
            <a:extLst>
              <a:ext uri="{FF2B5EF4-FFF2-40B4-BE49-F238E27FC236}">
                <a16:creationId xmlns:a16="http://schemas.microsoft.com/office/drawing/2014/main" id="{49F47191-EFDC-48DF-B14B-B61B160441D2}"/>
              </a:ext>
            </a:extLst>
          </p:cNvPr>
          <p:cNvSpPr txBox="1">
            <a:spLocks noChangeArrowheads="1"/>
          </p:cNvSpPr>
          <p:nvPr/>
        </p:nvSpPr>
        <p:spPr bwMode="auto">
          <a:xfrm>
            <a:off x="900113" y="404813"/>
            <a:ext cx="7813675"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FontTx/>
              <a:buNone/>
            </a:pPr>
            <a:endParaRPr lang="en-US" altLang="zh-CN" sz="2800" b="1">
              <a:latin typeface="Times New Roman" panose="02020603050405020304" pitchFamily="18" charset="0"/>
              <a:ea typeface="黑体" panose="02010609060101010101" pitchFamily="49" charset="-122"/>
            </a:endParaRPr>
          </a:p>
          <a:p>
            <a:pPr>
              <a:lnSpc>
                <a:spcPct val="150000"/>
              </a:lnSpc>
              <a:spcBef>
                <a:spcPct val="0"/>
              </a:spcBef>
              <a:buFontTx/>
              <a:buNone/>
            </a:pPr>
            <a:r>
              <a:rPr lang="en-US" altLang="zh-CN" sz="2800" b="1">
                <a:latin typeface="Times New Roman" panose="02020603050405020304" pitchFamily="18" charset="0"/>
                <a:ea typeface="黑体" panose="02010609060101010101" pitchFamily="49" charset="-122"/>
              </a:rPr>
              <a:t>9.  </a:t>
            </a:r>
            <a:r>
              <a:rPr lang="zh-CN" altLang="en-US" sz="2800" b="1">
                <a:latin typeface="Times New Roman" panose="02020603050405020304" pitchFamily="18" charset="0"/>
                <a:ea typeface="黑体" panose="02010609060101010101" pitchFamily="49" charset="-122"/>
              </a:rPr>
              <a:t>化学反应                       在密闭容器中进行，反应开始时只有反应物</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存在。</a:t>
            </a:r>
            <a:r>
              <a:rPr lang="en-US" altLang="zh-CN" sz="2800" b="1">
                <a:latin typeface="Times New Roman" panose="02020603050405020304" pitchFamily="18" charset="0"/>
                <a:ea typeface="黑体" panose="02010609060101010101" pitchFamily="49" charset="-122"/>
              </a:rPr>
              <a:t>303.15K</a:t>
            </a:r>
            <a:r>
              <a:rPr lang="zh-CN" altLang="en-US" sz="2800" b="1">
                <a:latin typeface="Times New Roman" panose="02020603050405020304" pitchFamily="18" charset="0"/>
                <a:ea typeface="黑体" panose="02010609060101010101" pitchFamily="49" charset="-122"/>
              </a:rPr>
              <a:t>时测得反应速率系数为                          。试求该反应的反应级数、半衰期及</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的转化率达到</a:t>
            </a:r>
            <a:r>
              <a:rPr lang="en-US" altLang="zh-CN" sz="2800" b="1">
                <a:latin typeface="Times New Roman" panose="02020603050405020304" pitchFamily="18" charset="0"/>
                <a:ea typeface="黑体" panose="02010609060101010101" pitchFamily="49" charset="-122"/>
              </a:rPr>
              <a:t>90</a:t>
            </a:r>
            <a:r>
              <a:rPr lang="zh-CN" altLang="en-US" sz="2800" b="1">
                <a:latin typeface="Times New Roman" panose="02020603050405020304" pitchFamily="18" charset="0"/>
                <a:ea typeface="黑体" panose="02010609060101010101" pitchFamily="49" charset="-122"/>
              </a:rPr>
              <a:t>％所需时间。</a:t>
            </a:r>
            <a:r>
              <a:rPr lang="zh-CN" altLang="en-US" sz="2800">
                <a:latin typeface="Times New Roman" panose="02020603050405020304" pitchFamily="18" charset="0"/>
                <a:ea typeface="黑体" panose="02010609060101010101" pitchFamily="49" charset="-122"/>
              </a:rPr>
              <a:t> </a:t>
            </a:r>
          </a:p>
        </p:txBody>
      </p:sp>
      <p:sp>
        <p:nvSpPr>
          <p:cNvPr id="55299" name="矩形 124930">
            <a:extLst>
              <a:ext uri="{FF2B5EF4-FFF2-40B4-BE49-F238E27FC236}">
                <a16:creationId xmlns:a16="http://schemas.microsoft.com/office/drawing/2014/main" id="{FC9BC7CC-F661-4DC4-AC71-AEE9A86B4400}"/>
              </a:ext>
            </a:extLst>
          </p:cNvPr>
          <p:cNvSpPr>
            <a:spLocks noChangeArrowheads="1"/>
          </p:cNvSpPr>
          <p:nvPr/>
        </p:nvSpPr>
        <p:spPr bwMode="auto">
          <a:xfrm>
            <a:off x="-214313" y="3890963"/>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graphicFrame>
        <p:nvGraphicFramePr>
          <p:cNvPr id="55300" name="对象 124931">
            <a:extLst>
              <a:ext uri="{FF2B5EF4-FFF2-40B4-BE49-F238E27FC236}">
                <a16:creationId xmlns:a16="http://schemas.microsoft.com/office/drawing/2014/main" id="{F6F0C6B2-D03E-442D-BA99-155EB060A413}"/>
              </a:ext>
            </a:extLst>
          </p:cNvPr>
          <p:cNvGraphicFramePr>
            <a:graphicFrameLocks noChangeAspect="1"/>
          </p:cNvGraphicFramePr>
          <p:nvPr/>
        </p:nvGraphicFramePr>
        <p:xfrm>
          <a:off x="3133725" y="1196975"/>
          <a:ext cx="1647825" cy="563563"/>
        </p:xfrm>
        <a:graphic>
          <a:graphicData uri="http://schemas.openxmlformats.org/presentationml/2006/ole">
            <mc:AlternateContent xmlns:mc="http://schemas.openxmlformats.org/markup-compatibility/2006">
              <mc:Choice xmlns:v="urn:schemas-microsoft-com:vml" Requires="v">
                <p:oleObj spid="_x0000_s71700" r:id="rId3" imgW="686993" imgH="228998" progId="">
                  <p:embed/>
                </p:oleObj>
              </mc:Choice>
              <mc:Fallback>
                <p:oleObj r:id="rId3" imgW="686993" imgH="228998" progId="">
                  <p:embed/>
                  <p:pic>
                    <p:nvPicPr>
                      <p:cNvPr id="55300" name="对象 124931">
                        <a:extLst>
                          <a:ext uri="{FF2B5EF4-FFF2-40B4-BE49-F238E27FC236}">
                            <a16:creationId xmlns:a16="http://schemas.microsoft.com/office/drawing/2014/main" id="{F6F0C6B2-D03E-442D-BA99-155EB060A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1196975"/>
                        <a:ext cx="16478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01" name="对象 124932">
            <a:extLst>
              <a:ext uri="{FF2B5EF4-FFF2-40B4-BE49-F238E27FC236}">
                <a16:creationId xmlns:a16="http://schemas.microsoft.com/office/drawing/2014/main" id="{86FA5FA9-6B72-44C8-996F-1E4E5B8320A6}"/>
              </a:ext>
            </a:extLst>
          </p:cNvPr>
          <p:cNvGraphicFramePr>
            <a:graphicFrameLocks noChangeAspect="1"/>
          </p:cNvGraphicFramePr>
          <p:nvPr/>
        </p:nvGraphicFramePr>
        <p:xfrm>
          <a:off x="2773363" y="2492375"/>
          <a:ext cx="2617787" cy="490538"/>
        </p:xfrm>
        <a:graphic>
          <a:graphicData uri="http://schemas.openxmlformats.org/presentationml/2006/ole">
            <mc:AlternateContent xmlns:mc="http://schemas.openxmlformats.org/markup-compatibility/2006">
              <mc:Choice xmlns:v="urn:schemas-microsoft-com:vml" Requires="v">
                <p:oleObj spid="_x0000_s71701" r:id="rId5" imgW="1067727" imgH="203377" progId="">
                  <p:embed/>
                </p:oleObj>
              </mc:Choice>
              <mc:Fallback>
                <p:oleObj r:id="rId5" imgW="1067727" imgH="203377" progId="">
                  <p:embed/>
                  <p:pic>
                    <p:nvPicPr>
                      <p:cNvPr id="55301" name="对象 124932">
                        <a:extLst>
                          <a:ext uri="{FF2B5EF4-FFF2-40B4-BE49-F238E27FC236}">
                            <a16:creationId xmlns:a16="http://schemas.microsoft.com/office/drawing/2014/main" id="{86FA5FA9-6B72-44C8-996F-1E4E5B8320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3363" y="2492375"/>
                        <a:ext cx="2617787"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4934" name="对象 124933">
            <a:extLst>
              <a:ext uri="{FF2B5EF4-FFF2-40B4-BE49-F238E27FC236}">
                <a16:creationId xmlns:a16="http://schemas.microsoft.com/office/drawing/2014/main" id="{61DB3663-21DD-43A7-8D52-B4502CDF2E49}"/>
              </a:ext>
            </a:extLst>
          </p:cNvPr>
          <p:cNvGraphicFramePr>
            <a:graphicFrameLocks noChangeAspect="1"/>
          </p:cNvGraphicFramePr>
          <p:nvPr/>
        </p:nvGraphicFramePr>
        <p:xfrm>
          <a:off x="3268663" y="4017963"/>
          <a:ext cx="3941762" cy="576262"/>
        </p:xfrm>
        <a:graphic>
          <a:graphicData uri="http://schemas.openxmlformats.org/presentationml/2006/ole">
            <mc:AlternateContent xmlns:mc="http://schemas.openxmlformats.org/markup-compatibility/2006">
              <mc:Choice xmlns:v="urn:schemas-microsoft-com:vml" Requires="v">
                <p:oleObj spid="_x0000_s71702" r:id="rId7" imgW="1554542" imgH="221001" progId="">
                  <p:embed/>
                </p:oleObj>
              </mc:Choice>
              <mc:Fallback>
                <p:oleObj r:id="rId7" imgW="1554542" imgH="221001" progId="">
                  <p:embed/>
                  <p:pic>
                    <p:nvPicPr>
                      <p:cNvPr id="124934" name="对象 124933">
                        <a:extLst>
                          <a:ext uri="{FF2B5EF4-FFF2-40B4-BE49-F238E27FC236}">
                            <a16:creationId xmlns:a16="http://schemas.microsoft.com/office/drawing/2014/main" id="{61DB3663-21DD-43A7-8D52-B4502CDF2E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8663" y="4017963"/>
                        <a:ext cx="39417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4935" name="对象 124934">
            <a:extLst>
              <a:ext uri="{FF2B5EF4-FFF2-40B4-BE49-F238E27FC236}">
                <a16:creationId xmlns:a16="http://schemas.microsoft.com/office/drawing/2014/main" id="{81F8B44E-59F1-4C98-A413-E55EDBCA500C}"/>
              </a:ext>
            </a:extLst>
          </p:cNvPr>
          <p:cNvGraphicFramePr>
            <a:graphicFrameLocks noChangeAspect="1"/>
          </p:cNvGraphicFramePr>
          <p:nvPr/>
        </p:nvGraphicFramePr>
        <p:xfrm>
          <a:off x="1674813" y="4022725"/>
          <a:ext cx="976312" cy="487363"/>
        </p:xfrm>
        <a:graphic>
          <a:graphicData uri="http://schemas.openxmlformats.org/presentationml/2006/ole">
            <mc:AlternateContent xmlns:mc="http://schemas.openxmlformats.org/markup-compatibility/2006">
              <mc:Choice xmlns:v="urn:schemas-microsoft-com:vml" Requires="v">
                <p:oleObj spid="_x0000_s71703" r:id="rId9" imgW="356218" imgH="178109" progId="">
                  <p:embed/>
                </p:oleObj>
              </mc:Choice>
              <mc:Fallback>
                <p:oleObj r:id="rId9" imgW="356218" imgH="178109" progId="">
                  <p:embed/>
                  <p:pic>
                    <p:nvPicPr>
                      <p:cNvPr id="124935" name="对象 124934">
                        <a:extLst>
                          <a:ext uri="{FF2B5EF4-FFF2-40B4-BE49-F238E27FC236}">
                            <a16:creationId xmlns:a16="http://schemas.microsoft.com/office/drawing/2014/main" id="{81F8B44E-59F1-4C98-A413-E55EDBCA50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4022725"/>
                        <a:ext cx="97631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4936" name="对象 124935">
            <a:extLst>
              <a:ext uri="{FF2B5EF4-FFF2-40B4-BE49-F238E27FC236}">
                <a16:creationId xmlns:a16="http://schemas.microsoft.com/office/drawing/2014/main" id="{92930377-1219-4D65-8323-2F75ACB0D2D5}"/>
              </a:ext>
            </a:extLst>
          </p:cNvPr>
          <p:cNvGraphicFramePr>
            <a:graphicFrameLocks noChangeAspect="1"/>
          </p:cNvGraphicFramePr>
          <p:nvPr/>
        </p:nvGraphicFramePr>
        <p:xfrm>
          <a:off x="1404938" y="5013325"/>
          <a:ext cx="2203450" cy="1008063"/>
        </p:xfrm>
        <a:graphic>
          <a:graphicData uri="http://schemas.openxmlformats.org/presentationml/2006/ole">
            <mc:AlternateContent xmlns:mc="http://schemas.openxmlformats.org/markup-compatibility/2006">
              <mc:Choice xmlns:v="urn:schemas-microsoft-com:vml" Requires="v">
                <p:oleObj spid="_x0000_s71704" r:id="rId11" imgW="889772" imgH="406753" progId="">
                  <p:embed/>
                </p:oleObj>
              </mc:Choice>
              <mc:Fallback>
                <p:oleObj r:id="rId11" imgW="889772" imgH="406753" progId="">
                  <p:embed/>
                  <p:pic>
                    <p:nvPicPr>
                      <p:cNvPr id="124936" name="对象 124935">
                        <a:extLst>
                          <a:ext uri="{FF2B5EF4-FFF2-40B4-BE49-F238E27FC236}">
                            <a16:creationId xmlns:a16="http://schemas.microsoft.com/office/drawing/2014/main" id="{92930377-1219-4D65-8323-2F75ACB0D2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04938" y="5013325"/>
                        <a:ext cx="22034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4937" name="对象 124936">
            <a:extLst>
              <a:ext uri="{FF2B5EF4-FFF2-40B4-BE49-F238E27FC236}">
                <a16:creationId xmlns:a16="http://schemas.microsoft.com/office/drawing/2014/main" id="{A5B1EA6F-6058-4C48-9C3F-0B4EC37670BB}"/>
              </a:ext>
            </a:extLst>
          </p:cNvPr>
          <p:cNvGraphicFramePr>
            <a:graphicFrameLocks noChangeAspect="1"/>
          </p:cNvGraphicFramePr>
          <p:nvPr/>
        </p:nvGraphicFramePr>
        <p:xfrm>
          <a:off x="5221288" y="5302250"/>
          <a:ext cx="1938337" cy="431800"/>
        </p:xfrm>
        <a:graphic>
          <a:graphicData uri="http://schemas.openxmlformats.org/presentationml/2006/ole">
            <mc:AlternateContent xmlns:mc="http://schemas.openxmlformats.org/markup-compatibility/2006">
              <mc:Choice xmlns:v="urn:schemas-microsoft-com:vml" Requires="v">
                <p:oleObj spid="_x0000_s71705" r:id="rId13" imgW="800100" imgH="177800" progId="">
                  <p:embed/>
                </p:oleObj>
              </mc:Choice>
              <mc:Fallback>
                <p:oleObj r:id="rId13" imgW="800100" imgH="177800" progId="">
                  <p:embed/>
                  <p:pic>
                    <p:nvPicPr>
                      <p:cNvPr id="124937" name="对象 124936">
                        <a:extLst>
                          <a:ext uri="{FF2B5EF4-FFF2-40B4-BE49-F238E27FC236}">
                            <a16:creationId xmlns:a16="http://schemas.microsoft.com/office/drawing/2014/main" id="{A5B1EA6F-6058-4C48-9C3F-0B4EC37670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1288" y="5302250"/>
                        <a:ext cx="1938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4938" name="任意多边形 124937">
            <a:extLst>
              <a:ext uri="{FF2B5EF4-FFF2-40B4-BE49-F238E27FC236}">
                <a16:creationId xmlns:a16="http://schemas.microsoft.com/office/drawing/2014/main" id="{F945AC9D-4034-4871-BD4C-B15F0EBE3D3F}"/>
              </a:ext>
            </a:extLst>
          </p:cNvPr>
          <p:cNvSpPr>
            <a:spLocks noChangeArrowheads="1"/>
          </p:cNvSpPr>
          <p:nvPr/>
        </p:nvSpPr>
        <p:spPr bwMode="auto">
          <a:xfrm>
            <a:off x="3997325" y="5373688"/>
            <a:ext cx="863600" cy="288925"/>
          </a:xfrm>
          <a:custGeom>
            <a:avLst/>
            <a:gdLst>
              <a:gd name="T0" fmla="*/ 2147483646 w 21600"/>
              <a:gd name="T1" fmla="*/ 0 h 21600"/>
              <a:gd name="T2" fmla="*/ 2147483646 w 21600"/>
              <a:gd name="T3" fmla="*/ 172869205 h 21600"/>
              <a:gd name="T4" fmla="*/ 2147483646 w 21600"/>
              <a:gd name="T5" fmla="*/ 172869205 h 21600"/>
              <a:gd name="T6" fmla="*/ 2147483646 w 21600"/>
              <a:gd name="T7" fmla="*/ 518610129 h 21600"/>
              <a:gd name="T8" fmla="*/ 2147483646 w 21600"/>
              <a:gd name="T9" fmla="*/ 518610129 h 21600"/>
              <a:gd name="T10" fmla="*/ 2147483646 w 21600"/>
              <a:gd name="T11" fmla="*/ 691479334 h 21600"/>
              <a:gd name="T12" fmla="*/ 2147483646 w 21600"/>
              <a:gd name="T13" fmla="*/ 345740924 h 21600"/>
              <a:gd name="T14" fmla="*/ 2147483646 w 21600"/>
              <a:gd name="T15" fmla="*/ 172869205 h 21600"/>
              <a:gd name="T16" fmla="*/ 2147483646 w 21600"/>
              <a:gd name="T17" fmla="*/ 518610129 h 21600"/>
              <a:gd name="T18" fmla="*/ 2147483646 w 21600"/>
              <a:gd name="T19" fmla="*/ 518610129 h 21600"/>
              <a:gd name="T20" fmla="*/ 2147483646 w 21600"/>
              <a:gd name="T21" fmla="*/ 172869205 h 21600"/>
              <a:gd name="T22" fmla="*/ 0 w 21600"/>
              <a:gd name="T23" fmla="*/ 172869205 h 21600"/>
              <a:gd name="T24" fmla="*/ 0 w 21600"/>
              <a:gd name="T25" fmla="*/ 518610129 h 21600"/>
              <a:gd name="T26" fmla="*/ 1724833816 w 21600"/>
              <a:gd name="T27" fmla="*/ 518610129 h 21600"/>
              <a:gd name="T28" fmla="*/ 1724833816 w 21600"/>
              <a:gd name="T29" fmla="*/ 172869205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solidFill>
          <a:ln w="9525">
            <a:solidFill>
              <a:srgbClr val="0000FF"/>
            </a:solidFill>
            <a:miter lim="800000"/>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9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93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24938"/>
                                        </p:tgtEl>
                                        <p:attrNameLst>
                                          <p:attrName>style.visibility</p:attrName>
                                        </p:attrNameLst>
                                      </p:cBhvr>
                                      <p:to>
                                        <p:strVal val="visible"/>
                                      </p:to>
                                    </p:set>
                                    <p:anim calcmode="lin" valueType="num">
                                      <p:cBhvr additive="base">
                                        <p:cTn id="17" dur="500" fill="hold"/>
                                        <p:tgtEl>
                                          <p:spTgt spid="124938"/>
                                        </p:tgtEl>
                                        <p:attrNameLst>
                                          <p:attrName>ppt_x</p:attrName>
                                        </p:attrNameLst>
                                      </p:cBhvr>
                                      <p:tavLst>
                                        <p:tav tm="0">
                                          <p:val>
                                            <p:strVal val="#ppt_x"/>
                                          </p:val>
                                        </p:tav>
                                        <p:tav tm="100000">
                                          <p:val>
                                            <p:strVal val="#ppt_x"/>
                                          </p:val>
                                        </p:tav>
                                      </p:tavLst>
                                    </p:anim>
                                    <p:anim calcmode="lin" valueType="num">
                                      <p:cBhvr additive="base">
                                        <p:cTn id="18" dur="500" fill="hold"/>
                                        <p:tgtEl>
                                          <p:spTgt spid="124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358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2" y="130175"/>
            <a:ext cx="9047163" cy="2520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8674" name="图片 358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2" y="2841625"/>
            <a:ext cx="8943975" cy="3240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nvGraphicFramePr>
        <p:xfrm>
          <a:off x="6527802" y="3067050"/>
          <a:ext cx="2246313" cy="869950"/>
        </p:xfrm>
        <a:graphic>
          <a:graphicData uri="http://schemas.openxmlformats.org/presentationml/2006/ole">
            <mc:AlternateContent xmlns:mc="http://schemas.openxmlformats.org/markup-compatibility/2006">
              <mc:Choice xmlns:v="urn:schemas-microsoft-com:vml" Requires="v">
                <p:oleObj spid="_x0000_s32774" r:id="rId5" imgW="1180800" imgH="457200" progId="">
                  <p:embed/>
                </p:oleObj>
              </mc:Choice>
              <mc:Fallback>
                <p:oleObj r:id="rId5" imgW="1180800" imgH="457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02" y="3067050"/>
                        <a:ext cx="224631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46913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368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33377"/>
            <a:ext cx="8561388" cy="4752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340600" y="935038"/>
            <a:ext cx="831850" cy="366712"/>
          </a:xfrm>
          <a:prstGeom prst="rect">
            <a:avLst/>
          </a:prstGeom>
          <a:solidFill>
            <a:schemeClr val="bg1"/>
          </a:solidFill>
        </p:spPr>
        <p:txBody>
          <a:bodyPr>
            <a:spAutoFit/>
          </a:bodyPr>
          <a:lstStyle/>
          <a:p>
            <a:endParaRPr lang="zh-CN" altLang="en-US" noProof="1"/>
          </a:p>
        </p:txBody>
      </p:sp>
      <p:sp>
        <p:nvSpPr>
          <p:cNvPr id="3" name="文本框 2"/>
          <p:cNvSpPr txBox="1"/>
          <p:nvPr/>
        </p:nvSpPr>
        <p:spPr>
          <a:xfrm>
            <a:off x="7340602" y="1985963"/>
            <a:ext cx="1471613" cy="369332"/>
          </a:xfrm>
          <a:prstGeom prst="rect">
            <a:avLst/>
          </a:prstGeom>
          <a:solidFill>
            <a:schemeClr val="bg1"/>
          </a:solidFill>
        </p:spPr>
        <p:txBody>
          <a:bodyPr>
            <a:spAutoFit/>
          </a:bodyPr>
          <a:lstStyle/>
          <a:p>
            <a:endParaRPr lang="zh-CN" altLang="en-US" noProof="1"/>
          </a:p>
        </p:txBody>
      </p:sp>
      <p:sp>
        <p:nvSpPr>
          <p:cNvPr id="29700" name="文本框 3"/>
          <p:cNvSpPr txBox="1">
            <a:spLocks noChangeArrowheads="1"/>
          </p:cNvSpPr>
          <p:nvPr/>
        </p:nvSpPr>
        <p:spPr bwMode="auto">
          <a:xfrm>
            <a:off x="4060827" y="2667000"/>
            <a:ext cx="15922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（硫酸钙）</a:t>
            </a:r>
          </a:p>
        </p:txBody>
      </p:sp>
      <p:graphicFrame>
        <p:nvGraphicFramePr>
          <p:cNvPr id="26635" name="对象 26634"/>
          <p:cNvGraphicFramePr>
            <a:graphicFrameLocks noChangeAspect="1"/>
          </p:cNvGraphicFramePr>
          <p:nvPr/>
        </p:nvGraphicFramePr>
        <p:xfrm>
          <a:off x="6488115" y="3787777"/>
          <a:ext cx="1824037" cy="511175"/>
        </p:xfrm>
        <a:graphic>
          <a:graphicData uri="http://schemas.openxmlformats.org/presentationml/2006/ole">
            <mc:AlternateContent xmlns:mc="http://schemas.openxmlformats.org/markup-compatibility/2006">
              <mc:Choice xmlns:v="urn:schemas-microsoft-com:vml" Requires="v">
                <p:oleObj spid="_x0000_s33802" r:id="rId4" imgW="901440" imgH="253800" progId="">
                  <p:embed/>
                </p:oleObj>
              </mc:Choice>
              <mc:Fallback>
                <p:oleObj r:id="rId4" imgW="901440" imgH="2538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8115" y="3787777"/>
                        <a:ext cx="182403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6564315" y="3005140"/>
          <a:ext cx="1525587" cy="661987"/>
        </p:xfrm>
        <a:graphic>
          <a:graphicData uri="http://schemas.openxmlformats.org/presentationml/2006/ole">
            <mc:AlternateContent xmlns:mc="http://schemas.openxmlformats.org/markup-compatibility/2006">
              <mc:Choice xmlns:v="urn:schemas-microsoft-com:vml" Requires="v">
                <p:oleObj spid="_x0000_s33803" r:id="rId6" imgW="698400" imgH="304560" progId="">
                  <p:embed/>
                </p:oleObj>
              </mc:Choice>
              <mc:Fallback>
                <p:oleObj r:id="rId6" imgW="698400" imgH="3045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315" y="3005140"/>
                        <a:ext cx="1525587"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13723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66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28673"/>
          <p:cNvSpPr txBox="1">
            <a:spLocks noChangeArrowheads="1"/>
          </p:cNvSpPr>
          <p:nvPr/>
        </p:nvSpPr>
        <p:spPr bwMode="auto">
          <a:xfrm>
            <a:off x="1258888" y="352427"/>
            <a:ext cx="78851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7</a:t>
            </a:r>
            <a:r>
              <a:rPr lang="zh-CN" altLang="en-US" sz="2800" b="1">
                <a:latin typeface="Times New Roman" panose="02020603050405020304" pitchFamily="18" charset="0"/>
                <a:ea typeface="黑体" panose="02010609060101010101" pitchFamily="49" charset="-122"/>
              </a:rPr>
              <a:t>：用铜作电极电解硫酸铜溶液。电解前每</a:t>
            </a:r>
            <a:r>
              <a:rPr lang="en-US" altLang="zh-CN" sz="2800" b="1">
                <a:latin typeface="Times New Roman" panose="02020603050405020304" pitchFamily="18" charset="0"/>
                <a:ea typeface="黑体" panose="02010609060101010101" pitchFamily="49" charset="-122"/>
              </a:rPr>
              <a:t>100 g</a:t>
            </a:r>
            <a:r>
              <a:rPr lang="zh-CN" altLang="en-US" sz="2800" b="1">
                <a:solidFill>
                  <a:srgbClr val="FF0000"/>
                </a:solidFill>
                <a:latin typeface="Times New Roman" panose="02020603050405020304" pitchFamily="18" charset="0"/>
                <a:ea typeface="黑体" panose="02010609060101010101" pitchFamily="49" charset="-122"/>
              </a:rPr>
              <a:t>溶液</a:t>
            </a:r>
            <a:r>
              <a:rPr lang="zh-CN" altLang="en-US" sz="2800" b="1">
                <a:latin typeface="Times New Roman" panose="02020603050405020304" pitchFamily="18" charset="0"/>
                <a:ea typeface="黑体" panose="02010609060101010101" pitchFamily="49" charset="-122"/>
              </a:rPr>
              <a:t>含</a:t>
            </a:r>
            <a:r>
              <a:rPr lang="en-US" altLang="zh-CN" sz="2800" b="1">
                <a:latin typeface="Times New Roman" panose="02020603050405020304" pitchFamily="18" charset="0"/>
                <a:ea typeface="黑体" panose="02010609060101010101" pitchFamily="49" charset="-122"/>
              </a:rPr>
              <a:t>CuSO</a:t>
            </a:r>
            <a:r>
              <a:rPr lang="en-US" altLang="zh-CN" sz="2800" b="1" baseline="-25000">
                <a:latin typeface="Times New Roman" panose="02020603050405020304" pitchFamily="18" charset="0"/>
                <a:ea typeface="黑体" panose="02010609060101010101" pitchFamily="49" charset="-122"/>
              </a:rPr>
              <a:t>4</a:t>
            </a:r>
            <a:r>
              <a:rPr lang="en-US" altLang="zh-CN" sz="2800" b="1">
                <a:latin typeface="Times New Roman" panose="02020603050405020304" pitchFamily="18" charset="0"/>
                <a:ea typeface="黑体" panose="02010609060101010101" pitchFamily="49" charset="-122"/>
              </a:rPr>
              <a:t> 10.06g</a:t>
            </a:r>
            <a:r>
              <a:rPr lang="zh-CN" altLang="en-US" sz="2800" b="1">
                <a:latin typeface="Times New Roman" panose="02020603050405020304" pitchFamily="18" charset="0"/>
                <a:ea typeface="黑体" panose="02010609060101010101" pitchFamily="49" charset="-122"/>
              </a:rPr>
              <a:t>，电解后</a:t>
            </a:r>
            <a:r>
              <a:rPr lang="zh-CN" altLang="en-US" sz="2800" b="1">
                <a:solidFill>
                  <a:srgbClr val="FF0000"/>
                </a:solidFill>
                <a:latin typeface="Times New Roman" panose="02020603050405020304" pitchFamily="18" charset="0"/>
                <a:ea typeface="黑体" panose="02010609060101010101" pitchFamily="49" charset="-122"/>
              </a:rPr>
              <a:t>阳极区</a:t>
            </a:r>
            <a:r>
              <a:rPr lang="zh-CN" altLang="en-US" sz="2800" b="1">
                <a:latin typeface="Times New Roman" panose="02020603050405020304" pitchFamily="18" charset="0"/>
                <a:ea typeface="黑体" panose="02010609060101010101" pitchFamily="49" charset="-122"/>
              </a:rPr>
              <a:t>溶液为</a:t>
            </a:r>
            <a:r>
              <a:rPr lang="en-US" altLang="zh-CN" sz="2800" b="1">
                <a:latin typeface="Times New Roman" panose="02020603050405020304" pitchFamily="18" charset="0"/>
                <a:ea typeface="黑体" panose="02010609060101010101" pitchFamily="49" charset="-122"/>
              </a:rPr>
              <a:t>54.565 g</a:t>
            </a:r>
            <a:r>
              <a:rPr lang="zh-CN" altLang="en-US" sz="2800" b="1">
                <a:latin typeface="Times New Roman" panose="02020603050405020304" pitchFamily="18" charset="0"/>
                <a:ea typeface="黑体" panose="02010609060101010101" pitchFamily="49" charset="-122"/>
              </a:rPr>
              <a:t>，含</a:t>
            </a:r>
            <a:r>
              <a:rPr lang="en-US" altLang="zh-CN" sz="2800" b="1">
                <a:latin typeface="Times New Roman" panose="02020603050405020304" pitchFamily="18" charset="0"/>
                <a:ea typeface="黑体" panose="02010609060101010101" pitchFamily="49" charset="-122"/>
              </a:rPr>
              <a:t>CuSO</a:t>
            </a:r>
            <a:r>
              <a:rPr lang="en-US" altLang="zh-CN" sz="2800" b="1" baseline="-25000">
                <a:latin typeface="Times New Roman" panose="02020603050405020304" pitchFamily="18" charset="0"/>
                <a:ea typeface="黑体" panose="02010609060101010101" pitchFamily="49" charset="-122"/>
              </a:rPr>
              <a:t>4</a:t>
            </a:r>
            <a:r>
              <a:rPr lang="en-US" altLang="zh-CN" sz="2800" b="1">
                <a:latin typeface="Times New Roman" panose="02020603050405020304" pitchFamily="18" charset="0"/>
                <a:ea typeface="黑体" panose="02010609060101010101" pitchFamily="49" charset="-122"/>
              </a:rPr>
              <a:t> 5.726 g</a:t>
            </a:r>
            <a:r>
              <a:rPr lang="zh-CN" altLang="en-US" sz="2800" b="1">
                <a:latin typeface="Times New Roman" panose="02020603050405020304" pitchFamily="18" charset="0"/>
                <a:ea typeface="黑体" panose="02010609060101010101" pitchFamily="49" charset="-122"/>
              </a:rPr>
              <a:t>，测得银库仑计中析出银</a:t>
            </a:r>
            <a:r>
              <a:rPr lang="en-US" altLang="zh-CN" sz="2800" b="1">
                <a:latin typeface="Times New Roman" panose="02020603050405020304" pitchFamily="18" charset="0"/>
                <a:ea typeface="黑体" panose="02010609060101010101" pitchFamily="49" charset="-122"/>
              </a:rPr>
              <a:t>0.5008 g</a:t>
            </a:r>
            <a:r>
              <a:rPr lang="zh-CN" altLang="en-US" sz="2800" b="1">
                <a:latin typeface="Times New Roman" panose="02020603050405020304" pitchFamily="18" charset="0"/>
                <a:ea typeface="黑体" panose="02010609060101010101" pitchFamily="49" charset="-122"/>
              </a:rPr>
              <a:t>，计算         和        的迁移数。</a:t>
            </a:r>
            <a:endParaRPr lang="zh-CN" altLang="en-US" sz="2800">
              <a:latin typeface="Times New Roman" panose="02020603050405020304" pitchFamily="18" charset="0"/>
            </a:endParaRPr>
          </a:p>
        </p:txBody>
      </p:sp>
      <p:graphicFrame>
        <p:nvGraphicFramePr>
          <p:cNvPr id="32770" name="对象 28674"/>
          <p:cNvGraphicFramePr>
            <a:graphicFrameLocks noChangeAspect="1"/>
          </p:cNvGraphicFramePr>
          <p:nvPr/>
        </p:nvGraphicFramePr>
        <p:xfrm>
          <a:off x="4572002" y="1700215"/>
          <a:ext cx="658813" cy="384175"/>
        </p:xfrm>
        <a:graphic>
          <a:graphicData uri="http://schemas.openxmlformats.org/presentationml/2006/ole">
            <mc:AlternateContent xmlns:mc="http://schemas.openxmlformats.org/markup-compatibility/2006">
              <mc:Choice xmlns:v="urn:schemas-microsoft-com:vml" Requires="v">
                <p:oleObj spid="_x0000_s34842" r:id="rId3" imgW="393871" imgH="228699" progId="">
                  <p:embed/>
                </p:oleObj>
              </mc:Choice>
              <mc:Fallback>
                <p:oleObj r:id="rId3" imgW="393871" imgH="2286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2" y="1700215"/>
                        <a:ext cx="658813"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1" name="对象 28675"/>
          <p:cNvGraphicFramePr>
            <a:graphicFrameLocks noChangeAspect="1"/>
          </p:cNvGraphicFramePr>
          <p:nvPr/>
        </p:nvGraphicFramePr>
        <p:xfrm>
          <a:off x="5580065" y="1700213"/>
          <a:ext cx="676275" cy="442912"/>
        </p:xfrm>
        <a:graphic>
          <a:graphicData uri="http://schemas.openxmlformats.org/presentationml/2006/ole">
            <mc:AlternateContent xmlns:mc="http://schemas.openxmlformats.org/markup-compatibility/2006">
              <mc:Choice xmlns:v="urn:schemas-microsoft-com:vml" Requires="v">
                <p:oleObj spid="_x0000_s34843" r:id="rId5" imgW="406224" imgH="266584" progId="">
                  <p:embed/>
                </p:oleObj>
              </mc:Choice>
              <mc:Fallback>
                <p:oleObj r:id="rId5" imgW="406224" imgH="26658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5" y="1700213"/>
                        <a:ext cx="67627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7" name="对象 28676"/>
          <p:cNvGraphicFramePr>
            <a:graphicFrameLocks noChangeAspect="1"/>
          </p:cNvGraphicFramePr>
          <p:nvPr/>
        </p:nvGraphicFramePr>
        <p:xfrm>
          <a:off x="611188" y="5373690"/>
          <a:ext cx="5905500" cy="930275"/>
        </p:xfrm>
        <a:graphic>
          <a:graphicData uri="http://schemas.openxmlformats.org/presentationml/2006/ole">
            <mc:AlternateContent xmlns:mc="http://schemas.openxmlformats.org/markup-compatibility/2006">
              <mc:Choice xmlns:v="urn:schemas-microsoft-com:vml" Requires="v">
                <p:oleObj spid="_x0000_s34844" r:id="rId7" imgW="2742010" imgH="431613" progId="">
                  <p:embed/>
                </p:oleObj>
              </mc:Choice>
              <mc:Fallback>
                <p:oleObj r:id="rId7" imgW="2742010" imgH="431613"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5373690"/>
                        <a:ext cx="59055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8" name="对象 28677"/>
          <p:cNvGraphicFramePr>
            <a:graphicFrameLocks noChangeAspect="1"/>
          </p:cNvGraphicFramePr>
          <p:nvPr/>
        </p:nvGraphicFramePr>
        <p:xfrm>
          <a:off x="755652" y="3213102"/>
          <a:ext cx="8158163" cy="925513"/>
        </p:xfrm>
        <a:graphic>
          <a:graphicData uri="http://schemas.openxmlformats.org/presentationml/2006/ole">
            <mc:AlternateContent xmlns:mc="http://schemas.openxmlformats.org/markup-compatibility/2006">
              <mc:Choice xmlns:v="urn:schemas-microsoft-com:vml" Requires="v">
                <p:oleObj spid="_x0000_s34845" r:id="rId9" imgW="3808347" imgH="431613" progId="">
                  <p:embed/>
                </p:oleObj>
              </mc:Choice>
              <mc:Fallback>
                <p:oleObj r:id="rId9" imgW="3808347" imgH="43161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2" y="3213102"/>
                        <a:ext cx="815816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79" name="对象 28678"/>
          <p:cNvGraphicFramePr>
            <a:graphicFrameLocks noChangeAspect="1"/>
          </p:cNvGraphicFramePr>
          <p:nvPr/>
        </p:nvGraphicFramePr>
        <p:xfrm>
          <a:off x="684213" y="4294190"/>
          <a:ext cx="5884862" cy="942975"/>
        </p:xfrm>
        <a:graphic>
          <a:graphicData uri="http://schemas.openxmlformats.org/presentationml/2006/ole">
            <mc:AlternateContent xmlns:mc="http://schemas.openxmlformats.org/markup-compatibility/2006">
              <mc:Choice xmlns:v="urn:schemas-microsoft-com:vml" Requires="v">
                <p:oleObj spid="_x0000_s34846" r:id="rId11" imgW="2691232" imgH="431613" progId="">
                  <p:embed/>
                </p:oleObj>
              </mc:Choice>
              <mc:Fallback>
                <p:oleObj r:id="rId11" imgW="2691232" imgH="431613"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4294190"/>
                        <a:ext cx="58848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80" name="文本框 28679"/>
          <p:cNvSpPr txBox="1">
            <a:spLocks noChangeArrowheads="1"/>
          </p:cNvSpPr>
          <p:nvPr/>
        </p:nvSpPr>
        <p:spPr bwMode="auto">
          <a:xfrm>
            <a:off x="323852" y="24050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p>
        </p:txBody>
      </p:sp>
      <p:sp>
        <p:nvSpPr>
          <p:cNvPr id="28681" name="文本框 28680"/>
          <p:cNvSpPr txBox="1">
            <a:spLocks noChangeArrowheads="1"/>
          </p:cNvSpPr>
          <p:nvPr/>
        </p:nvSpPr>
        <p:spPr bwMode="auto">
          <a:xfrm>
            <a:off x="971552" y="2420938"/>
            <a:ext cx="282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方法</a:t>
            </a:r>
            <a:r>
              <a:rPr lang="en-US" altLang="zh-CN" sz="2800" b="1">
                <a:solidFill>
                  <a:srgbClr val="FF0000"/>
                </a:solidFill>
                <a:latin typeface="Times New Roman" panose="02020603050405020304" pitchFamily="18" charset="0"/>
                <a:ea typeface="黑体" panose="02010609060101010101" pitchFamily="49" charset="-122"/>
              </a:rPr>
              <a:t>1</a:t>
            </a:r>
          </a:p>
        </p:txBody>
      </p:sp>
      <p:graphicFrame>
        <p:nvGraphicFramePr>
          <p:cNvPr id="28682" name="对象 28681"/>
          <p:cNvGraphicFramePr>
            <a:graphicFrameLocks noChangeAspect="1"/>
          </p:cNvGraphicFramePr>
          <p:nvPr/>
        </p:nvGraphicFramePr>
        <p:xfrm>
          <a:off x="2484440" y="2205038"/>
          <a:ext cx="3324225" cy="989012"/>
        </p:xfrm>
        <a:graphic>
          <a:graphicData uri="http://schemas.openxmlformats.org/presentationml/2006/ole">
            <mc:AlternateContent xmlns:mc="http://schemas.openxmlformats.org/markup-compatibility/2006">
              <mc:Choice xmlns:v="urn:schemas-microsoft-com:vml" Requires="v">
                <p:oleObj spid="_x0000_s34847" r:id="rId13" imgW="1282700" imgH="393700" progId="">
                  <p:embed/>
                </p:oleObj>
              </mc:Choice>
              <mc:Fallback>
                <p:oleObj r:id="rId13" imgW="1282700" imgH="3937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4440" y="2205038"/>
                        <a:ext cx="332422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751731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28678"/>
                                        </p:tgtEl>
                                        <p:attrNameLst>
                                          <p:attrName>style.visibility</p:attrName>
                                        </p:attrNameLst>
                                      </p:cBhvr>
                                      <p:to>
                                        <p:strVal val="visible"/>
                                      </p:to>
                                    </p:set>
                                    <p:anim calcmode="lin" valueType="num">
                                      <p:cBhvr additive="base">
                                        <p:cTn id="15" dur="500" fill="hold"/>
                                        <p:tgtEl>
                                          <p:spTgt spid="28678"/>
                                        </p:tgtEl>
                                        <p:attrNameLst>
                                          <p:attrName>ppt_x</p:attrName>
                                        </p:attrNameLst>
                                      </p:cBhvr>
                                      <p:tavLst>
                                        <p:tav tm="0">
                                          <p:val>
                                            <p:strVal val="0-#ppt_w/2"/>
                                          </p:val>
                                        </p:tav>
                                        <p:tav tm="100000">
                                          <p:val>
                                            <p:strVal val="#ppt_x"/>
                                          </p:val>
                                        </p:tav>
                                      </p:tavLst>
                                    </p:anim>
                                    <p:anim calcmode="lin" valueType="num">
                                      <p:cBhvr additive="base">
                                        <p:cTn id="16"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8679"/>
                                        </p:tgtEl>
                                        <p:attrNameLst>
                                          <p:attrName>style.visibility</p:attrName>
                                        </p:attrNameLst>
                                      </p:cBhvr>
                                      <p:to>
                                        <p:strVal val="visible"/>
                                      </p:to>
                                    </p:set>
                                    <p:anim calcmode="lin" valueType="num">
                                      <p:cBhvr additive="base">
                                        <p:cTn id="21" dur="500" fill="hold"/>
                                        <p:tgtEl>
                                          <p:spTgt spid="28679"/>
                                        </p:tgtEl>
                                        <p:attrNameLst>
                                          <p:attrName>ppt_x</p:attrName>
                                        </p:attrNameLst>
                                      </p:cBhvr>
                                      <p:tavLst>
                                        <p:tav tm="0">
                                          <p:val>
                                            <p:strVal val="0-#ppt_w/2"/>
                                          </p:val>
                                        </p:tav>
                                        <p:tav tm="100000">
                                          <p:val>
                                            <p:strVal val="#ppt_x"/>
                                          </p:val>
                                        </p:tav>
                                      </p:tavLst>
                                    </p:anim>
                                    <p:anim calcmode="lin" valueType="num">
                                      <p:cBhvr additive="base">
                                        <p:cTn id="22"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8677"/>
                                        </p:tgtEl>
                                        <p:attrNameLst>
                                          <p:attrName>style.visibility</p:attrName>
                                        </p:attrNameLst>
                                      </p:cBhvr>
                                      <p:to>
                                        <p:strVal val="visible"/>
                                      </p:to>
                                    </p:set>
                                    <p:anim calcmode="lin" valueType="num">
                                      <p:cBhvr additive="base">
                                        <p:cTn id="27" dur="500" fill="hold"/>
                                        <p:tgtEl>
                                          <p:spTgt spid="28677"/>
                                        </p:tgtEl>
                                        <p:attrNameLst>
                                          <p:attrName>ppt_x</p:attrName>
                                        </p:attrNameLst>
                                      </p:cBhvr>
                                      <p:tavLst>
                                        <p:tav tm="0">
                                          <p:val>
                                            <p:strVal val="0-#ppt_w/2"/>
                                          </p:val>
                                        </p:tav>
                                        <p:tav tm="100000">
                                          <p:val>
                                            <p:strVal val="#ppt_x"/>
                                          </p:val>
                                        </p:tav>
                                      </p:tavLst>
                                    </p:anim>
                                    <p:anim calcmode="lin" valueType="num">
                                      <p:cBhvr additive="base">
                                        <p:cTn id="28"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P spid="2868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对象 29697"/>
          <p:cNvGraphicFramePr>
            <a:graphicFrameLocks noChangeAspect="1"/>
          </p:cNvGraphicFramePr>
          <p:nvPr/>
        </p:nvGraphicFramePr>
        <p:xfrm>
          <a:off x="1677990" y="3213102"/>
          <a:ext cx="5888037" cy="1133475"/>
        </p:xfrm>
        <a:graphic>
          <a:graphicData uri="http://schemas.openxmlformats.org/presentationml/2006/ole">
            <mc:AlternateContent xmlns:mc="http://schemas.openxmlformats.org/markup-compatibility/2006">
              <mc:Choice xmlns:v="urn:schemas-microsoft-com:vml" Requires="v">
                <p:oleObj spid="_x0000_s35854" r:id="rId3" imgW="2564287" imgH="495085" progId="">
                  <p:embed/>
                </p:oleObj>
              </mc:Choice>
              <mc:Fallback>
                <p:oleObj r:id="rId3" imgW="2564287" imgH="49508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990" y="3213102"/>
                        <a:ext cx="5888037"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4" name="对象 29698"/>
          <p:cNvGraphicFramePr>
            <a:graphicFrameLocks noChangeAspect="1"/>
          </p:cNvGraphicFramePr>
          <p:nvPr/>
        </p:nvGraphicFramePr>
        <p:xfrm>
          <a:off x="1835150" y="4581525"/>
          <a:ext cx="4846638" cy="654050"/>
        </p:xfrm>
        <a:graphic>
          <a:graphicData uri="http://schemas.openxmlformats.org/presentationml/2006/ole">
            <mc:AlternateContent xmlns:mc="http://schemas.openxmlformats.org/markup-compatibility/2006">
              <mc:Choice xmlns:v="urn:schemas-microsoft-com:vml" Requires="v">
                <p:oleObj spid="_x0000_s35855" r:id="rId5" imgW="1965940" imgH="266353" progId="">
                  <p:embed/>
                </p:oleObj>
              </mc:Choice>
              <mc:Fallback>
                <p:oleObj r:id="rId5" imgW="1965940" imgH="26635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581525"/>
                        <a:ext cx="484663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5" name="内容占位符 29699"/>
          <p:cNvGraphicFramePr>
            <a:graphicFrameLocks noGrp="1" noChangeAspect="1"/>
          </p:cNvGraphicFramePr>
          <p:nvPr>
            <p:ph/>
          </p:nvPr>
        </p:nvGraphicFramePr>
        <p:xfrm>
          <a:off x="652463" y="1916113"/>
          <a:ext cx="8483600" cy="1085850"/>
        </p:xfrm>
        <a:graphic>
          <a:graphicData uri="http://schemas.openxmlformats.org/presentationml/2006/ole">
            <mc:AlternateContent xmlns:mc="http://schemas.openxmlformats.org/markup-compatibility/2006">
              <mc:Choice xmlns:v="urn:schemas-microsoft-com:vml" Requires="v">
                <p:oleObj spid="_x0000_s35856" r:id="rId7" imgW="3770264" imgH="482391" progId="">
                  <p:embed/>
                </p:oleObj>
              </mc:Choice>
              <mc:Fallback>
                <p:oleObj r:id="rId7" imgW="3770264" imgH="482391" progId="">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2463" y="1916113"/>
                        <a:ext cx="8483600" cy="108585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0041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对象 30721"/>
          <p:cNvGraphicFramePr>
            <a:graphicFrameLocks noChangeAspect="1"/>
          </p:cNvGraphicFramePr>
          <p:nvPr/>
        </p:nvGraphicFramePr>
        <p:xfrm>
          <a:off x="1243015" y="4679950"/>
          <a:ext cx="6065837" cy="1150938"/>
        </p:xfrm>
        <a:graphic>
          <a:graphicData uri="http://schemas.openxmlformats.org/presentationml/2006/ole">
            <mc:AlternateContent xmlns:mc="http://schemas.openxmlformats.org/markup-compatibility/2006">
              <mc:Choice xmlns:v="urn:schemas-microsoft-com:vml" Requires="v">
                <p:oleObj spid="_x0000_s36894" r:id="rId3" imgW="2602370" imgH="495085" progId="">
                  <p:embed/>
                </p:oleObj>
              </mc:Choice>
              <mc:Fallback>
                <p:oleObj r:id="rId3" imgW="2602370" imgH="49508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5" y="4679950"/>
                        <a:ext cx="6065837"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3" name="对象 30722"/>
          <p:cNvGraphicFramePr>
            <a:graphicFrameLocks noChangeAspect="1"/>
          </p:cNvGraphicFramePr>
          <p:nvPr/>
        </p:nvGraphicFramePr>
        <p:xfrm>
          <a:off x="1835150" y="5949950"/>
          <a:ext cx="4465638" cy="603250"/>
        </p:xfrm>
        <a:graphic>
          <a:graphicData uri="http://schemas.openxmlformats.org/presentationml/2006/ole">
            <mc:AlternateContent xmlns:mc="http://schemas.openxmlformats.org/markup-compatibility/2006">
              <mc:Choice xmlns:v="urn:schemas-microsoft-com:vml" Requires="v">
                <p:oleObj spid="_x0000_s36895" r:id="rId5" imgW="1965940" imgH="266353" progId="">
                  <p:embed/>
                </p:oleObj>
              </mc:Choice>
              <mc:Fallback>
                <p:oleObj r:id="rId5" imgW="1965940" imgH="266353"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949950"/>
                        <a:ext cx="44656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4" name="对象 30723"/>
          <p:cNvGraphicFramePr>
            <a:graphicFrameLocks noChangeAspect="1"/>
          </p:cNvGraphicFramePr>
          <p:nvPr/>
        </p:nvGraphicFramePr>
        <p:xfrm>
          <a:off x="827088" y="2708275"/>
          <a:ext cx="6553200" cy="952500"/>
        </p:xfrm>
        <a:graphic>
          <a:graphicData uri="http://schemas.openxmlformats.org/presentationml/2006/ole">
            <mc:AlternateContent xmlns:mc="http://schemas.openxmlformats.org/markup-compatibility/2006">
              <mc:Choice xmlns:v="urn:schemas-microsoft-com:vml" Requires="v">
                <p:oleObj spid="_x0000_s36896" r:id="rId7" imgW="2970511" imgH="431613" progId="">
                  <p:embed/>
                </p:oleObj>
              </mc:Choice>
              <mc:Fallback>
                <p:oleObj r:id="rId7" imgW="2970511" imgH="431613"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708275"/>
                        <a:ext cx="6553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5" name="对象 30724"/>
          <p:cNvGraphicFramePr>
            <a:graphicFrameLocks noChangeAspect="1"/>
          </p:cNvGraphicFramePr>
          <p:nvPr/>
        </p:nvGraphicFramePr>
        <p:xfrm>
          <a:off x="1042988" y="908052"/>
          <a:ext cx="7721600" cy="925513"/>
        </p:xfrm>
        <a:graphic>
          <a:graphicData uri="http://schemas.openxmlformats.org/presentationml/2006/ole">
            <mc:AlternateContent xmlns:mc="http://schemas.openxmlformats.org/markup-compatibility/2006">
              <mc:Choice xmlns:v="urn:schemas-microsoft-com:vml" Requires="v">
                <p:oleObj spid="_x0000_s36897" r:id="rId9" imgW="3605235" imgH="431613" progId="">
                  <p:embed/>
                </p:oleObj>
              </mc:Choice>
              <mc:Fallback>
                <p:oleObj r:id="rId9" imgW="3605235" imgH="43161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908052"/>
                        <a:ext cx="77216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6" name="对象 30725"/>
          <p:cNvGraphicFramePr>
            <a:graphicFrameLocks noChangeAspect="1"/>
          </p:cNvGraphicFramePr>
          <p:nvPr/>
        </p:nvGraphicFramePr>
        <p:xfrm>
          <a:off x="971552" y="1844677"/>
          <a:ext cx="5580063" cy="942975"/>
        </p:xfrm>
        <a:graphic>
          <a:graphicData uri="http://schemas.openxmlformats.org/presentationml/2006/ole">
            <mc:AlternateContent xmlns:mc="http://schemas.openxmlformats.org/markup-compatibility/2006">
              <mc:Choice xmlns:v="urn:schemas-microsoft-com:vml" Requires="v">
                <p:oleObj spid="_x0000_s36898" r:id="rId11" imgW="2551593" imgH="431613" progId="">
                  <p:embed/>
                </p:oleObj>
              </mc:Choice>
              <mc:Fallback>
                <p:oleObj r:id="rId11" imgW="2551593" imgH="431613"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2" y="1844677"/>
                        <a:ext cx="55800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7" name="对象 30726"/>
          <p:cNvGraphicFramePr>
            <a:graphicFrameLocks noChangeAspect="1"/>
          </p:cNvGraphicFramePr>
          <p:nvPr/>
        </p:nvGraphicFramePr>
        <p:xfrm>
          <a:off x="731838" y="3644902"/>
          <a:ext cx="8039100" cy="1027113"/>
        </p:xfrm>
        <a:graphic>
          <a:graphicData uri="http://schemas.openxmlformats.org/presentationml/2006/ole">
            <mc:AlternateContent xmlns:mc="http://schemas.openxmlformats.org/markup-compatibility/2006">
              <mc:Choice xmlns:v="urn:schemas-microsoft-com:vml" Requires="v">
                <p:oleObj spid="_x0000_s36899" r:id="rId13" imgW="3770264" imgH="482391" progId="">
                  <p:embed/>
                </p:oleObj>
              </mc:Choice>
              <mc:Fallback>
                <p:oleObj r:id="rId13" imgW="3770264" imgH="482391"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838" y="3644902"/>
                        <a:ext cx="80391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4823" name="对象 30727"/>
          <p:cNvGraphicFramePr>
            <a:graphicFrameLocks noChangeAspect="1"/>
          </p:cNvGraphicFramePr>
          <p:nvPr/>
        </p:nvGraphicFramePr>
        <p:xfrm>
          <a:off x="3100388" y="333377"/>
          <a:ext cx="2895600" cy="523875"/>
        </p:xfrm>
        <a:graphic>
          <a:graphicData uri="http://schemas.openxmlformats.org/presentationml/2006/ole">
            <mc:AlternateContent xmlns:mc="http://schemas.openxmlformats.org/markup-compatibility/2006">
              <mc:Choice xmlns:v="urn:schemas-microsoft-com:vml" Requires="v">
                <p:oleObj spid="_x0000_s36900" r:id="rId15" imgW="1117115" imgH="203112" progId="">
                  <p:embed/>
                </p:oleObj>
              </mc:Choice>
              <mc:Fallback>
                <p:oleObj r:id="rId15" imgW="1117115" imgH="203112"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0388" y="333377"/>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4" name="文本框 30728"/>
          <p:cNvSpPr txBox="1">
            <a:spLocks noChangeArrowheads="1"/>
          </p:cNvSpPr>
          <p:nvPr/>
        </p:nvSpPr>
        <p:spPr bwMode="auto">
          <a:xfrm>
            <a:off x="1887540" y="374652"/>
            <a:ext cx="2828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方法</a:t>
            </a:r>
            <a:r>
              <a:rPr lang="en-US" altLang="zh-CN" sz="2800" b="1">
                <a:solidFill>
                  <a:srgbClr val="FF0000"/>
                </a:solidFill>
                <a:latin typeface="Times New Roman" panose="02020603050405020304" pitchFamily="18" charset="0"/>
                <a:ea typeface="黑体" panose="02010609060101010101" pitchFamily="49" charset="-122"/>
              </a:rPr>
              <a:t>2</a:t>
            </a:r>
          </a:p>
        </p:txBody>
      </p:sp>
    </p:spTree>
    <p:extLst>
      <p:ext uri="{BB962C8B-B14F-4D97-AF65-F5344CB8AC3E}">
        <p14:creationId xmlns:p14="http://schemas.microsoft.com/office/powerpoint/2010/main" val="26652898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6"/>
                                        </p:tgtEl>
                                        <p:attrNameLst>
                                          <p:attrName>style.visibility</p:attrName>
                                        </p:attrNameLst>
                                      </p:cBhvr>
                                      <p:to>
                                        <p:strVal val="visible"/>
                                      </p:to>
                                    </p:set>
                                    <p:anim calcmode="lin" valueType="num">
                                      <p:cBhvr additive="base">
                                        <p:cTn id="13" dur="500" fill="hold"/>
                                        <p:tgtEl>
                                          <p:spTgt spid="30726"/>
                                        </p:tgtEl>
                                        <p:attrNameLst>
                                          <p:attrName>ppt_x</p:attrName>
                                        </p:attrNameLst>
                                      </p:cBhvr>
                                      <p:tavLst>
                                        <p:tav tm="0">
                                          <p:val>
                                            <p:strVal val="0-#ppt_w/2"/>
                                          </p:val>
                                        </p:tav>
                                        <p:tav tm="100000">
                                          <p:val>
                                            <p:strVal val="#ppt_x"/>
                                          </p:val>
                                        </p:tav>
                                      </p:tavLst>
                                    </p:anim>
                                    <p:anim calcmode="lin" valueType="num">
                                      <p:cBhvr additive="base">
                                        <p:cTn id="14"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724"/>
                                        </p:tgtEl>
                                        <p:attrNameLst>
                                          <p:attrName>style.visibility</p:attrName>
                                        </p:attrNameLst>
                                      </p:cBhvr>
                                      <p:to>
                                        <p:strVal val="visible"/>
                                      </p:to>
                                    </p:set>
                                    <p:anim calcmode="lin" valueType="num">
                                      <p:cBhvr additive="base">
                                        <p:cTn id="19" dur="500" fill="hold"/>
                                        <p:tgtEl>
                                          <p:spTgt spid="30724"/>
                                        </p:tgtEl>
                                        <p:attrNameLst>
                                          <p:attrName>ppt_x</p:attrName>
                                        </p:attrNameLst>
                                      </p:cBhvr>
                                      <p:tavLst>
                                        <p:tav tm="0">
                                          <p:val>
                                            <p:strVal val="0-#ppt_w/2"/>
                                          </p:val>
                                        </p:tav>
                                        <p:tav tm="100000">
                                          <p:val>
                                            <p:strVal val="#ppt_x"/>
                                          </p:val>
                                        </p:tav>
                                      </p:tavLst>
                                    </p:anim>
                                    <p:anim calcmode="lin" valueType="num">
                                      <p:cBhvr additive="base">
                                        <p:cTn id="20"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727"/>
                                        </p:tgtEl>
                                        <p:attrNameLst>
                                          <p:attrName>style.visibility</p:attrName>
                                        </p:attrNameLst>
                                      </p:cBhvr>
                                      <p:to>
                                        <p:strVal val="visible"/>
                                      </p:to>
                                    </p:set>
                                    <p:anim calcmode="lin" valueType="num">
                                      <p:cBhvr additive="base">
                                        <p:cTn id="25" dur="500" fill="hold"/>
                                        <p:tgtEl>
                                          <p:spTgt spid="30727"/>
                                        </p:tgtEl>
                                        <p:attrNameLst>
                                          <p:attrName>ppt_x</p:attrName>
                                        </p:attrNameLst>
                                      </p:cBhvr>
                                      <p:tavLst>
                                        <p:tav tm="0">
                                          <p:val>
                                            <p:strVal val="0-#ppt_w/2"/>
                                          </p:val>
                                        </p:tav>
                                        <p:tav tm="100000">
                                          <p:val>
                                            <p:strVal val="#ppt_x"/>
                                          </p:val>
                                        </p:tav>
                                      </p:tavLst>
                                    </p:anim>
                                    <p:anim calcmode="lin" valueType="num">
                                      <p:cBhvr additive="base">
                                        <p:cTn id="26"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2"/>
          <p:cNvSpPr txBox="1">
            <a:spLocks noChangeArrowheads="1"/>
          </p:cNvSpPr>
          <p:nvPr/>
        </p:nvSpPr>
        <p:spPr bwMode="auto">
          <a:xfrm>
            <a:off x="395290" y="336552"/>
            <a:ext cx="8353425"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8</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           的溶度积                                     。试计算在                              的                    溶液中的                </a:t>
            </a:r>
          </a:p>
          <a:p>
            <a:pPr algn="just"/>
            <a:r>
              <a:rPr lang="zh-CN" altLang="en-US" sz="2800" b="1">
                <a:latin typeface="Times New Roman" panose="02020603050405020304" pitchFamily="18" charset="0"/>
                <a:ea typeface="黑体" panose="02010609060101010101" pitchFamily="49" charset="-122"/>
              </a:rPr>
              <a:t>            溶解度（用质量摩尔浓度表示）。计算中可略去              解离产生的           ，平均活度因子服从德拜</a:t>
            </a:r>
            <a:r>
              <a:rPr lang="en-US" altLang="zh-CN" sz="2800" b="1">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休克尔关系。</a:t>
            </a:r>
            <a:endParaRPr lang="zh-CN" altLang="en-US" sz="2800">
              <a:latin typeface="Times New Roman" panose="02020603050405020304" pitchFamily="18" charset="0"/>
            </a:endParaRPr>
          </a:p>
        </p:txBody>
      </p:sp>
      <p:graphicFrame>
        <p:nvGraphicFramePr>
          <p:cNvPr id="35842" name="对象 31746"/>
          <p:cNvGraphicFramePr>
            <a:graphicFrameLocks noChangeAspect="1"/>
          </p:cNvGraphicFramePr>
          <p:nvPr/>
        </p:nvGraphicFramePr>
        <p:xfrm>
          <a:off x="2432052" y="400052"/>
          <a:ext cx="1008063" cy="460375"/>
        </p:xfrm>
        <a:graphic>
          <a:graphicData uri="http://schemas.openxmlformats.org/presentationml/2006/ole">
            <mc:AlternateContent xmlns:mc="http://schemas.openxmlformats.org/markup-compatibility/2006">
              <mc:Choice xmlns:v="urn:schemas-microsoft-com:vml" Requires="v">
                <p:oleObj spid="_x0000_s37934" r:id="rId3" imgW="469696" imgH="215806" progId="">
                  <p:embed/>
                </p:oleObj>
              </mc:Choice>
              <mc:Fallback>
                <p:oleObj r:id="rId3" imgW="469696" imgH="21580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052" y="400052"/>
                        <a:ext cx="1008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3" name="对象 31747"/>
          <p:cNvGraphicFramePr>
            <a:graphicFrameLocks noChangeAspect="1"/>
          </p:cNvGraphicFramePr>
          <p:nvPr/>
        </p:nvGraphicFramePr>
        <p:xfrm>
          <a:off x="4854577" y="333377"/>
          <a:ext cx="2957513" cy="593725"/>
        </p:xfrm>
        <a:graphic>
          <a:graphicData uri="http://schemas.openxmlformats.org/presentationml/2006/ole">
            <mc:AlternateContent xmlns:mc="http://schemas.openxmlformats.org/markup-compatibility/2006">
              <mc:Choice xmlns:v="urn:schemas-microsoft-com:vml" Requires="v">
                <p:oleObj spid="_x0000_s37935" r:id="rId5" imgW="1256755" imgH="253890" progId="">
                  <p:embed/>
                </p:oleObj>
              </mc:Choice>
              <mc:Fallback>
                <p:oleObj r:id="rId5" imgW="1256755" imgH="25389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577" y="333377"/>
                        <a:ext cx="2957513"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4" name="对象 31748"/>
          <p:cNvGraphicFramePr>
            <a:graphicFrameLocks noChangeAspect="1"/>
          </p:cNvGraphicFramePr>
          <p:nvPr/>
        </p:nvGraphicFramePr>
        <p:xfrm>
          <a:off x="2033590" y="774700"/>
          <a:ext cx="2251075" cy="509588"/>
        </p:xfrm>
        <a:graphic>
          <a:graphicData uri="http://schemas.openxmlformats.org/presentationml/2006/ole">
            <mc:AlternateContent xmlns:mc="http://schemas.openxmlformats.org/markup-compatibility/2006">
              <mc:Choice xmlns:v="urn:schemas-microsoft-com:vml" Requires="v">
                <p:oleObj spid="_x0000_s37936" r:id="rId7" imgW="1003300" imgH="228600" progId="">
                  <p:embed/>
                </p:oleObj>
              </mc:Choice>
              <mc:Fallback>
                <p:oleObj r:id="rId7" imgW="10033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3590" y="774700"/>
                        <a:ext cx="2251075"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5" name="对象 31749"/>
          <p:cNvGraphicFramePr>
            <a:graphicFrameLocks noChangeAspect="1"/>
          </p:cNvGraphicFramePr>
          <p:nvPr/>
        </p:nvGraphicFramePr>
        <p:xfrm>
          <a:off x="4945063" y="774700"/>
          <a:ext cx="1714500" cy="482600"/>
        </p:xfrm>
        <a:graphic>
          <a:graphicData uri="http://schemas.openxmlformats.org/presentationml/2006/ole">
            <mc:AlternateContent xmlns:mc="http://schemas.openxmlformats.org/markup-compatibility/2006">
              <mc:Choice xmlns:v="urn:schemas-microsoft-com:vml" Requires="v">
                <p:oleObj spid="_x0000_s37937" r:id="rId9" imgW="761339" imgH="215713" progId="">
                  <p:embed/>
                </p:oleObj>
              </mc:Choice>
              <mc:Fallback>
                <p:oleObj r:id="rId9" imgW="761339" imgH="21571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45063" y="774700"/>
                        <a:ext cx="1714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6" name="对象 31750"/>
          <p:cNvGraphicFramePr>
            <a:graphicFrameLocks noChangeAspect="1"/>
          </p:cNvGraphicFramePr>
          <p:nvPr/>
        </p:nvGraphicFramePr>
        <p:xfrm>
          <a:off x="479425" y="1217613"/>
          <a:ext cx="1081088" cy="493712"/>
        </p:xfrm>
        <a:graphic>
          <a:graphicData uri="http://schemas.openxmlformats.org/presentationml/2006/ole">
            <mc:AlternateContent xmlns:mc="http://schemas.openxmlformats.org/markup-compatibility/2006">
              <mc:Choice xmlns:v="urn:schemas-microsoft-com:vml" Requires="v">
                <p:oleObj spid="_x0000_s37938" r:id="rId11" imgW="469696" imgH="215806" progId="">
                  <p:embed/>
                </p:oleObj>
              </mc:Choice>
              <mc:Fallback>
                <p:oleObj r:id="rId11" imgW="469696" imgH="215806"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425" y="1217613"/>
                        <a:ext cx="10810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7" name="对象 31751"/>
          <p:cNvGraphicFramePr>
            <a:graphicFrameLocks noChangeAspect="1"/>
          </p:cNvGraphicFramePr>
          <p:nvPr/>
        </p:nvGraphicFramePr>
        <p:xfrm>
          <a:off x="1309690" y="1649413"/>
          <a:ext cx="1068387" cy="487362"/>
        </p:xfrm>
        <a:graphic>
          <a:graphicData uri="http://schemas.openxmlformats.org/presentationml/2006/ole">
            <mc:AlternateContent xmlns:mc="http://schemas.openxmlformats.org/markup-compatibility/2006">
              <mc:Choice xmlns:v="urn:schemas-microsoft-com:vml" Requires="v">
                <p:oleObj spid="_x0000_s37939" r:id="rId13" imgW="469696" imgH="215806" progId="">
                  <p:embed/>
                </p:oleObj>
              </mc:Choice>
              <mc:Fallback>
                <p:oleObj r:id="rId13" imgW="469696" imgH="215806"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9690" y="1649413"/>
                        <a:ext cx="10683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8" name="对象 31752"/>
          <p:cNvGraphicFramePr>
            <a:graphicFrameLocks noChangeAspect="1"/>
          </p:cNvGraphicFramePr>
          <p:nvPr/>
        </p:nvGraphicFramePr>
        <p:xfrm>
          <a:off x="4416427" y="1624013"/>
          <a:ext cx="835025" cy="538162"/>
        </p:xfrm>
        <a:graphic>
          <a:graphicData uri="http://schemas.openxmlformats.org/presentationml/2006/ole">
            <mc:AlternateContent xmlns:mc="http://schemas.openxmlformats.org/markup-compatibility/2006">
              <mc:Choice xmlns:v="urn:schemas-microsoft-com:vml" Requires="v">
                <p:oleObj spid="_x0000_s37940" r:id="rId15" imgW="355600" imgH="228600" progId="">
                  <p:embed/>
                </p:oleObj>
              </mc:Choice>
              <mc:Fallback>
                <p:oleObj r:id="rId15" imgW="355600" imgH="2286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6427" y="1624013"/>
                        <a:ext cx="8350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9" name="Rectangle 12"/>
          <p:cNvSpPr>
            <a:spLocks noChangeArrowheads="1"/>
          </p:cNvSpPr>
          <p:nvPr/>
        </p:nvSpPr>
        <p:spPr bwMode="auto">
          <a:xfrm>
            <a:off x="2" y="21743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50" name="Text Box 14"/>
          <p:cNvSpPr txBox="1">
            <a:spLocks noChangeArrowheads="1"/>
          </p:cNvSpPr>
          <p:nvPr/>
        </p:nvSpPr>
        <p:spPr bwMode="auto">
          <a:xfrm>
            <a:off x="316932" y="2663825"/>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ea typeface="黑体" panose="02010609060101010101" pitchFamily="49" charset="-122"/>
              </a:rPr>
              <a:t>解：</a:t>
            </a:r>
          </a:p>
        </p:txBody>
      </p:sp>
      <p:sp>
        <p:nvSpPr>
          <p:cNvPr id="35851" name="AutoShape 15"/>
          <p:cNvSpPr>
            <a:spLocks noChangeArrowheads="1"/>
          </p:cNvSpPr>
          <p:nvPr/>
        </p:nvSpPr>
        <p:spPr bwMode="auto">
          <a:xfrm>
            <a:off x="7885113" y="260350"/>
            <a:ext cx="1079500" cy="433388"/>
          </a:xfrm>
          <a:prstGeom prst="wedgeEllipseCallout">
            <a:avLst>
              <a:gd name="adj1" fmla="val -70148"/>
              <a:gd name="adj2" fmla="val 38644"/>
            </a:avLst>
          </a:prstGeom>
          <a:solidFill>
            <a:schemeClr val="bg1"/>
          </a:solidFill>
          <a:ln w="28575">
            <a:solidFill>
              <a:srgbClr val="0000FF"/>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400" b="1">
                <a:solidFill>
                  <a:srgbClr val="FF0000"/>
                </a:solidFill>
                <a:ea typeface="黑体" panose="02010609060101010101" pitchFamily="49" charset="-122"/>
              </a:rPr>
              <a:t>无单位</a:t>
            </a:r>
          </a:p>
        </p:txBody>
      </p:sp>
      <p:graphicFrame>
        <p:nvGraphicFramePr>
          <p:cNvPr id="31757" name="对象 31756"/>
          <p:cNvGraphicFramePr>
            <a:graphicFrameLocks noChangeAspect="1"/>
          </p:cNvGraphicFramePr>
          <p:nvPr/>
        </p:nvGraphicFramePr>
        <p:xfrm>
          <a:off x="611190" y="3141665"/>
          <a:ext cx="7991475" cy="2860675"/>
        </p:xfrm>
        <a:graphic>
          <a:graphicData uri="http://schemas.openxmlformats.org/presentationml/2006/ole">
            <mc:AlternateContent xmlns:mc="http://schemas.openxmlformats.org/markup-compatibility/2006">
              <mc:Choice xmlns:v="urn:schemas-microsoft-com:vml" Requires="v">
                <p:oleObj spid="_x0000_s37941" r:id="rId17" imgW="3249790" imgH="1129810" progId="">
                  <p:embed/>
                </p:oleObj>
              </mc:Choice>
              <mc:Fallback>
                <p:oleObj r:id="rId17" imgW="3249790" imgH="112981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1190" y="3141665"/>
                        <a:ext cx="799147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8" name="对象 31757"/>
          <p:cNvGraphicFramePr>
            <a:graphicFrameLocks noChangeAspect="1"/>
          </p:cNvGraphicFramePr>
          <p:nvPr/>
        </p:nvGraphicFramePr>
        <p:xfrm>
          <a:off x="827090" y="5991227"/>
          <a:ext cx="3990975" cy="866775"/>
        </p:xfrm>
        <a:graphic>
          <a:graphicData uri="http://schemas.openxmlformats.org/presentationml/2006/ole">
            <mc:AlternateContent xmlns:mc="http://schemas.openxmlformats.org/markup-compatibility/2006">
              <mc:Choice xmlns:v="urn:schemas-microsoft-com:vml" Requires="v">
                <p:oleObj spid="_x0000_s37942" r:id="rId19" imgW="1574117" imgH="342751" progId="">
                  <p:embed/>
                </p:oleObj>
              </mc:Choice>
              <mc:Fallback>
                <p:oleObj r:id="rId19" imgW="1574117" imgH="342751"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7090" y="5991227"/>
                        <a:ext cx="39909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9" name="对象 31758"/>
          <p:cNvGraphicFramePr>
            <a:graphicFrameLocks noChangeAspect="1"/>
          </p:cNvGraphicFramePr>
          <p:nvPr/>
        </p:nvGraphicFramePr>
        <p:xfrm>
          <a:off x="1166815" y="2641602"/>
          <a:ext cx="5743575" cy="612775"/>
        </p:xfrm>
        <a:graphic>
          <a:graphicData uri="http://schemas.openxmlformats.org/presentationml/2006/ole">
            <mc:AlternateContent xmlns:mc="http://schemas.openxmlformats.org/markup-compatibility/2006">
              <mc:Choice xmlns:v="urn:schemas-microsoft-com:vml" Requires="v">
                <p:oleObj spid="_x0000_s37943" r:id="rId21" imgW="2616120" imgH="279360" progId="">
                  <p:embed/>
                </p:oleObj>
              </mc:Choice>
              <mc:Fallback>
                <p:oleObj r:id="rId21" imgW="2616120" imgH="27936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166815" y="2641602"/>
                        <a:ext cx="57435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60" name="对象 31759"/>
          <p:cNvGraphicFramePr>
            <a:graphicFrameLocks noChangeAspect="1"/>
          </p:cNvGraphicFramePr>
          <p:nvPr/>
        </p:nvGraphicFramePr>
        <p:xfrm>
          <a:off x="7089777" y="2420940"/>
          <a:ext cx="828675" cy="827087"/>
        </p:xfrm>
        <a:graphic>
          <a:graphicData uri="http://schemas.openxmlformats.org/presentationml/2006/ole">
            <mc:AlternateContent xmlns:mc="http://schemas.openxmlformats.org/markup-compatibility/2006">
              <mc:Choice xmlns:v="urn:schemas-microsoft-com:vml" Requires="v">
                <p:oleObj spid="_x0000_s37944" r:id="rId23" imgW="127055" imgH="127055" progId="">
                  <p:embed/>
                </p:oleObj>
              </mc:Choice>
              <mc:Fallback>
                <p:oleObj r:id="rId23" imgW="127055" imgH="127055"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89777" y="2420940"/>
                        <a:ext cx="82867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41328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31757"/>
                                        </p:tgtEl>
                                        <p:attrNameLst>
                                          <p:attrName>style.visibility</p:attrName>
                                        </p:attrNameLst>
                                      </p:cBhvr>
                                      <p:to>
                                        <p:strVal val="visible"/>
                                      </p:to>
                                    </p:set>
                                    <p:anim calcmode="lin" valueType="num">
                                      <p:cBhvr additive="base">
                                        <p:cTn id="15" dur="500" fill="hold"/>
                                        <p:tgtEl>
                                          <p:spTgt spid="31757"/>
                                        </p:tgtEl>
                                        <p:attrNameLst>
                                          <p:attrName>ppt_x</p:attrName>
                                        </p:attrNameLst>
                                      </p:cBhvr>
                                      <p:tavLst>
                                        <p:tav tm="0">
                                          <p:val>
                                            <p:strVal val="0-#ppt_w/2"/>
                                          </p:val>
                                        </p:tav>
                                        <p:tav tm="100000">
                                          <p:val>
                                            <p:strVal val="#ppt_x"/>
                                          </p:val>
                                        </p:tav>
                                      </p:tavLst>
                                    </p:anim>
                                    <p:anim calcmode="lin" valueType="num">
                                      <p:cBhvr additive="base">
                                        <p:cTn id="16" dur="500" fill="hold"/>
                                        <p:tgtEl>
                                          <p:spTgt spid="31757"/>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1758"/>
                                        </p:tgtEl>
                                        <p:attrNameLst>
                                          <p:attrName>style.visibility</p:attrName>
                                        </p:attrNameLst>
                                      </p:cBhvr>
                                      <p:to>
                                        <p:strVal val="visible"/>
                                      </p:to>
                                    </p:set>
                                    <p:anim calcmode="lin" valueType="num">
                                      <p:cBhvr additive="base">
                                        <p:cTn id="19" dur="500" fill="hold"/>
                                        <p:tgtEl>
                                          <p:spTgt spid="31758"/>
                                        </p:tgtEl>
                                        <p:attrNameLst>
                                          <p:attrName>ppt_x</p:attrName>
                                        </p:attrNameLst>
                                      </p:cBhvr>
                                      <p:tavLst>
                                        <p:tav tm="0">
                                          <p:val>
                                            <p:strVal val="0-#ppt_w/2"/>
                                          </p:val>
                                        </p:tav>
                                        <p:tav tm="100000">
                                          <p:val>
                                            <p:strVal val="#ppt_x"/>
                                          </p:val>
                                        </p:tav>
                                      </p:tavLst>
                                    </p:anim>
                                    <p:anim calcmode="lin" valueType="num">
                                      <p:cBhvr additive="base">
                                        <p:cTn id="20" dur="500" fill="hold"/>
                                        <p:tgtEl>
                                          <p:spTgt spid="317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ChangeArrowheads="1"/>
          </p:cNvSpPr>
          <p:nvPr/>
        </p:nvSpPr>
        <p:spPr bwMode="auto">
          <a:xfrm>
            <a:off x="2" y="27807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6866" name="对象 32770"/>
          <p:cNvGraphicFramePr>
            <a:graphicFrameLocks noChangeAspect="1"/>
          </p:cNvGraphicFramePr>
          <p:nvPr/>
        </p:nvGraphicFramePr>
        <p:xfrm>
          <a:off x="1422400" y="693740"/>
          <a:ext cx="7678738" cy="1582737"/>
        </p:xfrm>
        <a:graphic>
          <a:graphicData uri="http://schemas.openxmlformats.org/presentationml/2006/ole">
            <mc:AlternateContent xmlns:mc="http://schemas.openxmlformats.org/markup-compatibility/2006">
              <mc:Choice xmlns:v="urn:schemas-microsoft-com:vml" Requires="v">
                <p:oleObj spid="_x0000_s38938" r:id="rId3" imgW="3352800" imgH="685800" progId="">
                  <p:embed/>
                </p:oleObj>
              </mc:Choice>
              <mc:Fallback>
                <p:oleObj r:id="rId3" imgW="3352800" imgH="685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693740"/>
                        <a:ext cx="7678738"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7" name="Text Box 4"/>
          <p:cNvSpPr txBox="1">
            <a:spLocks noChangeArrowheads="1"/>
          </p:cNvSpPr>
          <p:nvPr/>
        </p:nvSpPr>
        <p:spPr bwMode="auto">
          <a:xfrm>
            <a:off x="503238" y="2278063"/>
            <a:ext cx="8640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（因为             浓度很低，所以在 </a:t>
            </a:r>
            <a:r>
              <a:rPr lang="en-US" altLang="zh-CN" sz="2800" b="1" i="1">
                <a:latin typeface="Times New Roman" panose="02020603050405020304" pitchFamily="18" charset="0"/>
                <a:ea typeface="黑体" panose="02010609060101010101" pitchFamily="49" charset="-122"/>
              </a:rPr>
              <a:t>I </a:t>
            </a:r>
            <a:r>
              <a:rPr lang="zh-CN" altLang="en-US" sz="2800" b="1">
                <a:latin typeface="Times New Roman" panose="02020603050405020304" pitchFamily="18" charset="0"/>
                <a:ea typeface="黑体" panose="02010609060101010101" pitchFamily="49" charset="-122"/>
              </a:rPr>
              <a:t>的计算中可略去）</a:t>
            </a:r>
          </a:p>
        </p:txBody>
      </p:sp>
      <p:sp>
        <p:nvSpPr>
          <p:cNvPr id="36868" name="Rectangle 5"/>
          <p:cNvSpPr>
            <a:spLocks noChangeArrowheads="1"/>
          </p:cNvSpPr>
          <p:nvPr/>
        </p:nvSpPr>
        <p:spPr bwMode="auto">
          <a:xfrm>
            <a:off x="2" y="28522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6869" name="对象 32773"/>
          <p:cNvGraphicFramePr>
            <a:graphicFrameLocks noChangeAspect="1"/>
          </p:cNvGraphicFramePr>
          <p:nvPr/>
        </p:nvGraphicFramePr>
        <p:xfrm>
          <a:off x="436565" y="3105152"/>
          <a:ext cx="8169275" cy="576263"/>
        </p:xfrm>
        <a:graphic>
          <a:graphicData uri="http://schemas.openxmlformats.org/presentationml/2006/ole">
            <mc:AlternateContent xmlns:mc="http://schemas.openxmlformats.org/markup-compatibility/2006">
              <mc:Choice xmlns:v="urn:schemas-microsoft-com:vml" Requires="v">
                <p:oleObj spid="_x0000_s38939" r:id="rId5" imgW="3414818" imgH="241195" progId="">
                  <p:embed/>
                </p:oleObj>
              </mc:Choice>
              <mc:Fallback>
                <p:oleObj r:id="rId5" imgW="3414818" imgH="24119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565" y="3105152"/>
                        <a:ext cx="81692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0" name="对象 32774"/>
          <p:cNvGraphicFramePr>
            <a:graphicFrameLocks noChangeAspect="1"/>
          </p:cNvGraphicFramePr>
          <p:nvPr/>
        </p:nvGraphicFramePr>
        <p:xfrm>
          <a:off x="1763713" y="3789365"/>
          <a:ext cx="1917700" cy="522287"/>
        </p:xfrm>
        <a:graphic>
          <a:graphicData uri="http://schemas.openxmlformats.org/presentationml/2006/ole">
            <mc:AlternateContent xmlns:mc="http://schemas.openxmlformats.org/markup-compatibility/2006">
              <mc:Choice xmlns:v="urn:schemas-microsoft-com:vml" Requires="v">
                <p:oleObj spid="_x0000_s38940" r:id="rId7" imgW="774028" imgH="215713" progId="">
                  <p:embed/>
                </p:oleObj>
              </mc:Choice>
              <mc:Fallback>
                <p:oleObj r:id="rId7" imgW="774028" imgH="215713"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789365"/>
                        <a:ext cx="1917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1" name="对象 32775"/>
          <p:cNvGraphicFramePr>
            <a:graphicFrameLocks noChangeAspect="1"/>
          </p:cNvGraphicFramePr>
          <p:nvPr/>
        </p:nvGraphicFramePr>
        <p:xfrm>
          <a:off x="311152" y="4945065"/>
          <a:ext cx="8162925" cy="1368425"/>
        </p:xfrm>
        <a:graphic>
          <a:graphicData uri="http://schemas.openxmlformats.org/presentationml/2006/ole">
            <mc:AlternateContent xmlns:mc="http://schemas.openxmlformats.org/markup-compatibility/2006">
              <mc:Choice xmlns:v="urn:schemas-microsoft-com:vml" Requires="v">
                <p:oleObj spid="_x0000_s38941" r:id="rId9" imgW="3148234" imgH="520474" progId="">
                  <p:embed/>
                </p:oleObj>
              </mc:Choice>
              <mc:Fallback>
                <p:oleObj r:id="rId9" imgW="3148234" imgH="520474"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152" y="4945065"/>
                        <a:ext cx="81629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2" name="对象 32776"/>
          <p:cNvGraphicFramePr>
            <a:graphicFrameLocks noChangeAspect="1"/>
          </p:cNvGraphicFramePr>
          <p:nvPr/>
        </p:nvGraphicFramePr>
        <p:xfrm>
          <a:off x="1657350" y="2290763"/>
          <a:ext cx="1081088" cy="493712"/>
        </p:xfrm>
        <a:graphic>
          <a:graphicData uri="http://schemas.openxmlformats.org/presentationml/2006/ole">
            <mc:AlternateContent xmlns:mc="http://schemas.openxmlformats.org/markup-compatibility/2006">
              <mc:Choice xmlns:v="urn:schemas-microsoft-com:vml" Requires="v">
                <p:oleObj spid="_x0000_s38942" r:id="rId11" imgW="469696" imgH="215806" progId="">
                  <p:embed/>
                </p:oleObj>
              </mc:Choice>
              <mc:Fallback>
                <p:oleObj r:id="rId11" imgW="469696" imgH="215806"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7350" y="2290763"/>
                        <a:ext cx="108108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3" name="对象 32777"/>
          <p:cNvGraphicFramePr>
            <a:graphicFrameLocks noChangeAspect="1"/>
          </p:cNvGraphicFramePr>
          <p:nvPr/>
        </p:nvGraphicFramePr>
        <p:xfrm>
          <a:off x="314327" y="4246565"/>
          <a:ext cx="5535613" cy="801687"/>
        </p:xfrm>
        <a:graphic>
          <a:graphicData uri="http://schemas.openxmlformats.org/presentationml/2006/ole">
            <mc:AlternateContent xmlns:mc="http://schemas.openxmlformats.org/markup-compatibility/2006">
              <mc:Choice xmlns:v="urn:schemas-microsoft-com:vml" Requires="v">
                <p:oleObj spid="_x0000_s38943" r:id="rId13" imgW="2182505" imgH="317225" progId="">
                  <p:embed/>
                </p:oleObj>
              </mc:Choice>
              <mc:Fallback>
                <p:oleObj r:id="rId13" imgW="2182505" imgH="317225"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327" y="4246565"/>
                        <a:ext cx="5535613"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692571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18433"/>
          <p:cNvSpPr txBox="1">
            <a:spLocks noChangeArrowheads="1"/>
          </p:cNvSpPr>
          <p:nvPr/>
        </p:nvSpPr>
        <p:spPr bwMode="auto">
          <a:xfrm>
            <a:off x="323852" y="1028702"/>
            <a:ext cx="8353425" cy="2074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800" b="1">
                <a:solidFill>
                  <a:srgbClr val="FF0000"/>
                </a:solidFill>
                <a:latin typeface="Times New Roman" panose="02020603050405020304" pitchFamily="18" charset="0"/>
                <a:ea typeface="黑体" panose="02010609060101010101" pitchFamily="49" charset="-122"/>
              </a:rPr>
              <a:t>1.</a:t>
            </a:r>
            <a:r>
              <a:rPr lang="zh-CN" altLang="en-US" sz="2800" b="1">
                <a:solidFill>
                  <a:srgbClr val="FF0000"/>
                </a:solidFill>
                <a:latin typeface="黑体" panose="02010609060101010101" pitchFamily="49" charset="-122"/>
                <a:ea typeface="黑体" panose="02010609060101010101" pitchFamily="49" charset="-122"/>
              </a:rPr>
              <a:t>电池反应电势和电极反应电势、</a:t>
            </a:r>
            <a:r>
              <a:rPr lang="zh-CN" altLang="en-US" sz="2800" b="1">
                <a:solidFill>
                  <a:srgbClr val="FF0000"/>
                </a:solidFill>
                <a:latin typeface="Times New Roman" panose="02020603050405020304" pitchFamily="18" charset="0"/>
                <a:ea typeface="黑体" panose="02010609060101010101" pitchFamily="49" charset="-122"/>
              </a:rPr>
              <a:t>化学反应热力学函数和标准平衡常数的</a:t>
            </a:r>
            <a:r>
              <a:rPr lang="zh-CN" altLang="en-US" sz="2800" b="1">
                <a:solidFill>
                  <a:srgbClr val="FF0000"/>
                </a:solidFill>
                <a:latin typeface="黑体" panose="02010609060101010101" pitchFamily="49" charset="-122"/>
                <a:ea typeface="黑体" panose="02010609060101010101" pitchFamily="49" charset="-122"/>
              </a:rPr>
              <a:t>基本计算</a:t>
            </a:r>
            <a:r>
              <a:rPr lang="zh-CN" altLang="en-US" sz="3200" b="1">
                <a:solidFill>
                  <a:srgbClr val="FF0000"/>
                </a:solidFill>
              </a:rPr>
              <a:t>☆</a:t>
            </a:r>
          </a:p>
          <a:p>
            <a:pPr eaLnBrk="0" hangingPunct="0">
              <a:spcBef>
                <a:spcPct val="50000"/>
              </a:spcBef>
            </a:pPr>
            <a:r>
              <a:rPr lang="en-US" altLang="zh-CN" sz="2800" b="1">
                <a:latin typeface="Times New Roman" panose="02020603050405020304" pitchFamily="18" charset="0"/>
                <a:ea typeface="黑体" panose="02010609060101010101" pitchFamily="49" charset="-122"/>
              </a:rPr>
              <a:t>(1)</a:t>
            </a:r>
            <a:r>
              <a:rPr lang="zh-CN" altLang="en-US" sz="2800" b="1">
                <a:latin typeface="黑体" panose="02010609060101010101" pitchFamily="49" charset="-122"/>
                <a:ea typeface="黑体" panose="02010609060101010101" pitchFamily="49" charset="-122"/>
              </a:rPr>
              <a:t>已知电池，要求写出电极反应和电池反应，并计算电池反应电势</a:t>
            </a:r>
            <a:r>
              <a:rPr lang="en-US" altLang="zh-CN" sz="2800" b="1" i="1">
                <a:latin typeface="Times New Roman" panose="02020603050405020304" pitchFamily="18" charset="0"/>
                <a:ea typeface="黑体" panose="02010609060101010101" pitchFamily="49" charset="-122"/>
              </a:rPr>
              <a:t>E</a:t>
            </a:r>
          </a:p>
        </p:txBody>
      </p:sp>
      <p:sp>
        <p:nvSpPr>
          <p:cNvPr id="18435" name="文本框 18434"/>
          <p:cNvSpPr txBox="1"/>
          <p:nvPr/>
        </p:nvSpPr>
        <p:spPr>
          <a:xfrm>
            <a:off x="323852" y="3429000"/>
            <a:ext cx="8353425" cy="946150"/>
          </a:xfrm>
          <a:prstGeom prst="rect">
            <a:avLst/>
          </a:prstGeom>
          <a:solidFill>
            <a:schemeClr val="bg1"/>
          </a:solidFill>
          <a:ln w="9525">
            <a:noFill/>
          </a:ln>
        </p:spPr>
        <p:txBody>
          <a:bodyPr anchor="ctr">
            <a:spAutoFit/>
          </a:bodyPr>
          <a:lstStyle/>
          <a:p>
            <a:pPr eaLnBrk="0" hangingPunct="0">
              <a:buClr>
                <a:srgbClr val="000000"/>
              </a:buClr>
            </a:pPr>
            <a:r>
              <a:rPr lang="en-US" altLang="zh-CN" sz="2800" b="1" noProof="1">
                <a:effectLst>
                  <a:outerShdw blurRad="38100" dist="38100" dir="2700000">
                    <a:srgbClr val="FFFFFF"/>
                  </a:outerShdw>
                </a:effectLst>
                <a:latin typeface="Times New Roman" panose="02020603050405020304" pitchFamily="2" charset="0"/>
                <a:ea typeface="黑体" panose="02010609060101010101" pitchFamily="2" charset="-122"/>
                <a:cs typeface="+mn-ea"/>
              </a:rPr>
              <a:t>(2)</a:t>
            </a:r>
            <a:r>
              <a:rPr lang="zh-CN" altLang="en-US" sz="2800" b="1" noProof="1">
                <a:effectLst>
                  <a:outerShdw blurRad="38100" dist="38100" dir="2700000">
                    <a:srgbClr val="FFFFFF"/>
                  </a:outerShdw>
                </a:effectLst>
                <a:latin typeface="黑体" panose="02010609060101010101" pitchFamily="2" charset="-122"/>
                <a:ea typeface="黑体" panose="02010609060101010101" pitchFamily="2" charset="-122"/>
                <a:cs typeface="+mn-ea"/>
              </a:rPr>
              <a:t>已知氧化还原反应，要求设计电池，写出电极反应，并计算电池反应电势</a:t>
            </a:r>
            <a:r>
              <a:rPr lang="en-US" altLang="zh-CN" sz="2800" b="1" i="1" noProof="1">
                <a:effectLst>
                  <a:outerShdw blurRad="38100" dist="38100" dir="2700000">
                    <a:srgbClr val="FFFFFF"/>
                  </a:outerShdw>
                </a:effectLst>
                <a:latin typeface="Times New Roman" panose="02020603050405020304" pitchFamily="2" charset="0"/>
                <a:ea typeface="黑体" panose="02010609060101010101" pitchFamily="2" charset="-122"/>
                <a:cs typeface="+mn-ea"/>
              </a:rPr>
              <a:t>E</a:t>
            </a:r>
            <a:endParaRPr lang="en-US" altLang="zh-CN" sz="2800" b="1" i="1" noProof="1">
              <a:effectLst>
                <a:outerShdw blurRad="38100" dist="38100" dir="2700000">
                  <a:srgbClr val="FFFFFF"/>
                </a:outerShdw>
              </a:effectLst>
              <a:latin typeface="Times New Roman" panose="02020603050405020304" pitchFamily="2" charset="0"/>
              <a:ea typeface="黑体" panose="02010609060101010101" pitchFamily="2" charset="-122"/>
            </a:endParaRPr>
          </a:p>
        </p:txBody>
      </p:sp>
      <p:graphicFrame>
        <p:nvGraphicFramePr>
          <p:cNvPr id="18436" name="对象 18436"/>
          <p:cNvGraphicFramePr>
            <a:graphicFrameLocks noChangeAspect="1"/>
          </p:cNvGraphicFramePr>
          <p:nvPr/>
        </p:nvGraphicFramePr>
        <p:xfrm>
          <a:off x="417515" y="4872040"/>
          <a:ext cx="5591175" cy="619125"/>
        </p:xfrm>
        <a:graphic>
          <a:graphicData uri="http://schemas.openxmlformats.org/presentationml/2006/ole">
            <mc:AlternateContent xmlns:mc="http://schemas.openxmlformats.org/markup-compatibility/2006">
              <mc:Choice xmlns:v="urn:schemas-microsoft-com:vml" Requires="v">
                <p:oleObj spid="_x0000_s39946" r:id="rId3" imgW="2296706" imgH="253780" progId="">
                  <p:embed/>
                </p:oleObj>
              </mc:Choice>
              <mc:Fallback>
                <p:oleObj r:id="rId3" imgW="2296706" imgH="2537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5" y="4872040"/>
                        <a:ext cx="5591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7" name="对象 18437"/>
          <p:cNvGraphicFramePr>
            <a:graphicFrameLocks noChangeAspect="1"/>
          </p:cNvGraphicFramePr>
          <p:nvPr/>
        </p:nvGraphicFramePr>
        <p:xfrm>
          <a:off x="5992813" y="4872038"/>
          <a:ext cx="2716212" cy="557212"/>
        </p:xfrm>
        <a:graphic>
          <a:graphicData uri="http://schemas.openxmlformats.org/presentationml/2006/ole">
            <mc:AlternateContent xmlns:mc="http://schemas.openxmlformats.org/markup-compatibility/2006">
              <mc:Choice xmlns:v="urn:schemas-microsoft-com:vml" Requires="v">
                <p:oleObj spid="_x0000_s39947" r:id="rId5" imgW="1118085" imgH="228699" progId="">
                  <p:embed/>
                </p:oleObj>
              </mc:Choice>
              <mc:Fallback>
                <p:oleObj r:id="rId5" imgW="1118085" imgH="22869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813" y="4872038"/>
                        <a:ext cx="27162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 name="文本框 19464">
            <a:extLst>
              <a:ext uri="{FF2B5EF4-FFF2-40B4-BE49-F238E27FC236}">
                <a16:creationId xmlns:a16="http://schemas.microsoft.com/office/drawing/2014/main" id="{D352CE12-14A0-4084-8056-DE24723B5620}"/>
              </a:ext>
            </a:extLst>
          </p:cNvPr>
          <p:cNvSpPr txBox="1">
            <a:spLocks noChangeArrowheads="1"/>
          </p:cNvSpPr>
          <p:nvPr/>
        </p:nvSpPr>
        <p:spPr bwMode="auto">
          <a:xfrm>
            <a:off x="323852" y="342765"/>
            <a:ext cx="13067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ea typeface="黑体" panose="02010609060101010101" pitchFamily="49" charset="-122"/>
              </a:rPr>
              <a:t>第</a:t>
            </a:r>
            <a:r>
              <a:rPr lang="en-US" altLang="zh-CN" sz="2800" b="1" dirty="0">
                <a:solidFill>
                  <a:srgbClr val="FF0000"/>
                </a:solidFill>
                <a:ea typeface="黑体" panose="02010609060101010101" pitchFamily="49" charset="-122"/>
              </a:rPr>
              <a:t>17</a:t>
            </a:r>
            <a:r>
              <a:rPr lang="zh-CN" altLang="en-US" sz="2800" b="1" dirty="0">
                <a:solidFill>
                  <a:srgbClr val="FF0000"/>
                </a:solidFill>
                <a:ea typeface="黑体" panose="02010609060101010101" pitchFamily="49" charset="-122"/>
              </a:rPr>
              <a:t>章</a:t>
            </a:r>
          </a:p>
        </p:txBody>
      </p:sp>
    </p:spTree>
    <p:extLst>
      <p:ext uri="{BB962C8B-B14F-4D97-AF65-F5344CB8AC3E}">
        <p14:creationId xmlns:p14="http://schemas.microsoft.com/office/powerpoint/2010/main" val="3890604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19457"/>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9458" name="文本框 19458"/>
          <p:cNvSpPr txBox="1">
            <a:spLocks noChangeArrowheads="1"/>
          </p:cNvSpPr>
          <p:nvPr/>
        </p:nvSpPr>
        <p:spPr bwMode="auto">
          <a:xfrm>
            <a:off x="395290" y="74615"/>
            <a:ext cx="6624637"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时电池</a:t>
            </a:r>
          </a:p>
          <a:p>
            <a:endParaRPr lang="zh-CN" altLang="en-US" sz="2800" b="1">
              <a:latin typeface="Times New Roman" panose="02020603050405020304" pitchFamily="18" charset="0"/>
              <a:ea typeface="黑体" panose="02010609060101010101" pitchFamily="49" charset="-122"/>
            </a:endParaRPr>
          </a:p>
          <a:p>
            <a:r>
              <a:rPr lang="zh-CN" altLang="en-US" sz="2800" b="1">
                <a:latin typeface="Times New Roman" panose="02020603050405020304" pitchFamily="18" charset="0"/>
                <a:ea typeface="黑体" panose="02010609060101010101" pitchFamily="49" charset="-122"/>
              </a:rPr>
              <a:t>的电池反应电势为</a:t>
            </a:r>
            <a:r>
              <a:rPr lang="en-US" altLang="zh-CN" sz="2800" b="1">
                <a:latin typeface="Times New Roman" panose="02020603050405020304" pitchFamily="18" charset="0"/>
                <a:ea typeface="黑体" panose="02010609060101010101" pitchFamily="49" charset="-122"/>
              </a:rPr>
              <a:t>1.2307V</a:t>
            </a:r>
            <a:r>
              <a:rPr lang="zh-CN" altLang="en-US" sz="2800" b="1">
                <a:latin typeface="Times New Roman" panose="02020603050405020304" pitchFamily="18" charset="0"/>
                <a:ea typeface="黑体" panose="02010609060101010101" pitchFamily="49" charset="-122"/>
              </a:rPr>
              <a:t>，</a:t>
            </a:r>
          </a:p>
        </p:txBody>
      </p:sp>
      <p:graphicFrame>
        <p:nvGraphicFramePr>
          <p:cNvPr id="19459" name="对象 19459"/>
          <p:cNvGraphicFramePr>
            <a:graphicFrameLocks noChangeAspect="1"/>
          </p:cNvGraphicFramePr>
          <p:nvPr/>
        </p:nvGraphicFramePr>
        <p:xfrm>
          <a:off x="1619250" y="449265"/>
          <a:ext cx="6553200" cy="638175"/>
        </p:xfrm>
        <a:graphic>
          <a:graphicData uri="http://schemas.openxmlformats.org/presentationml/2006/ole">
            <mc:AlternateContent xmlns:mc="http://schemas.openxmlformats.org/markup-compatibility/2006">
              <mc:Choice xmlns:v="urn:schemas-microsoft-com:vml" Requires="v">
                <p:oleObj spid="_x0000_s41006" r:id="rId3" imgW="2870200" imgH="279400" progId="">
                  <p:embed/>
                </p:oleObj>
              </mc:Choice>
              <mc:Fallback>
                <p:oleObj r:id="rId3" imgW="2870200" imgH="279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49265"/>
                        <a:ext cx="6553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0" name="对象 19460"/>
          <p:cNvGraphicFramePr>
            <a:graphicFrameLocks noChangeAspect="1"/>
          </p:cNvGraphicFramePr>
          <p:nvPr/>
        </p:nvGraphicFramePr>
        <p:xfrm>
          <a:off x="4787902" y="962025"/>
          <a:ext cx="3529013" cy="558800"/>
        </p:xfrm>
        <a:graphic>
          <a:graphicData uri="http://schemas.openxmlformats.org/presentationml/2006/ole">
            <mc:AlternateContent xmlns:mc="http://schemas.openxmlformats.org/markup-compatibility/2006">
              <mc:Choice xmlns:v="urn:schemas-microsoft-com:vml" Requires="v">
                <p:oleObj spid="_x0000_s41007" r:id="rId5" imgW="1765300" imgH="279400" progId="">
                  <p:embed/>
                </p:oleObj>
              </mc:Choice>
              <mc:Fallback>
                <p:oleObj r:id="rId5" imgW="1765300" imgH="279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2" y="962025"/>
                        <a:ext cx="35290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1" name="对象 19461"/>
          <p:cNvGraphicFramePr>
            <a:graphicFrameLocks noChangeAspect="1"/>
          </p:cNvGraphicFramePr>
          <p:nvPr/>
        </p:nvGraphicFramePr>
        <p:xfrm>
          <a:off x="2" y="1506538"/>
          <a:ext cx="5078413" cy="558800"/>
        </p:xfrm>
        <a:graphic>
          <a:graphicData uri="http://schemas.openxmlformats.org/presentationml/2006/ole">
            <mc:AlternateContent xmlns:mc="http://schemas.openxmlformats.org/markup-compatibility/2006">
              <mc:Choice xmlns:v="urn:schemas-microsoft-com:vml" Requires="v">
                <p:oleObj spid="_x0000_s41008" r:id="rId7" imgW="2540000" imgH="279400" progId="">
                  <p:embed/>
                </p:oleObj>
              </mc:Choice>
              <mc:Fallback>
                <p:oleObj r:id="rId7" imgW="2540000" imgH="2794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1506538"/>
                        <a:ext cx="507841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2" name="对象 19462"/>
          <p:cNvGraphicFramePr>
            <a:graphicFrameLocks noChangeAspect="1"/>
          </p:cNvGraphicFramePr>
          <p:nvPr/>
        </p:nvGraphicFramePr>
        <p:xfrm>
          <a:off x="5076827" y="1506538"/>
          <a:ext cx="4062413" cy="508000"/>
        </p:xfrm>
        <a:graphic>
          <a:graphicData uri="http://schemas.openxmlformats.org/presentationml/2006/ole">
            <mc:AlternateContent xmlns:mc="http://schemas.openxmlformats.org/markup-compatibility/2006">
              <mc:Choice xmlns:v="urn:schemas-microsoft-com:vml" Requires="v">
                <p:oleObj spid="_x0000_s41009" r:id="rId9" imgW="2030238" imgH="253780" progId="">
                  <p:embed/>
                </p:oleObj>
              </mc:Choice>
              <mc:Fallback>
                <p:oleObj r:id="rId9" imgW="2030238" imgH="2537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7" y="1506538"/>
                        <a:ext cx="40624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3" name="矩形 19463"/>
          <p:cNvSpPr>
            <a:spLocks noChangeArrowheads="1"/>
          </p:cNvSpPr>
          <p:nvPr/>
        </p:nvSpPr>
        <p:spPr bwMode="auto">
          <a:xfrm>
            <a:off x="0" y="3786188"/>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endParaRPr lang="en-US" altLang="zh-CN"/>
          </a:p>
        </p:txBody>
      </p:sp>
      <p:sp>
        <p:nvSpPr>
          <p:cNvPr id="19464" name="文本框 19464"/>
          <p:cNvSpPr txBox="1"/>
          <p:nvPr/>
        </p:nvSpPr>
        <p:spPr>
          <a:xfrm>
            <a:off x="2" y="1989140"/>
            <a:ext cx="9324975" cy="4745915"/>
          </a:xfrm>
          <a:prstGeom prst="rect">
            <a:avLst/>
          </a:prstGeom>
          <a:noFill/>
          <a:ln w="9525">
            <a:noFill/>
          </a:ln>
        </p:spPr>
        <p:txBody>
          <a:bodyPr>
            <a:spAutoFit/>
          </a:bodyPr>
          <a:lstStyle/>
          <a:p>
            <a:pPr marL="800100" lvl="1" indent="-342900" fontAlgn="ctr">
              <a:lnSpc>
                <a:spcPct val="120000"/>
              </a:lnSpc>
              <a:buFont typeface="Arial" panose="020B0604020202020204" pitchFamily="34" charset="0"/>
              <a:buAutoNum type="arabicPeriod"/>
            </a:pPr>
            <a:r>
              <a:rPr lang="zh-CN" altLang="en-US" sz="2800" b="1" noProof="1">
                <a:solidFill>
                  <a:srgbClr val="000000"/>
                </a:solidFill>
                <a:latin typeface="Times New Roman" panose="02020603050405020304" pitchFamily="2" charset="0"/>
                <a:ea typeface="黑体" panose="02010609060101010101" pitchFamily="2" charset="-122"/>
                <a:cs typeface="+mn-ea"/>
              </a:rPr>
              <a:t>写出电极反应和电池反应；</a:t>
            </a:r>
            <a:endParaRPr lang="zh-CN" altLang="en-US" sz="2800" b="1" noProof="1">
              <a:solidFill>
                <a:srgbClr val="000000"/>
              </a:solidFill>
              <a:latin typeface="Times New Roman" panose="02020603050405020304" pitchFamily="2" charset="0"/>
              <a:ea typeface="黑体" panose="02010609060101010101" pitchFamily="2" charset="-122"/>
            </a:endParaRPr>
          </a:p>
          <a:p>
            <a:pPr marL="800100" lvl="1" indent="-342900" fontAlgn="ctr">
              <a:lnSpc>
                <a:spcPct val="120000"/>
              </a:lnSpc>
              <a:buFont typeface="Arial" panose="020B0604020202020204" pitchFamily="34" charset="0"/>
              <a:buAutoNum type="arabicPeriod"/>
            </a:pPr>
            <a:r>
              <a:rPr lang="zh-CN" altLang="en-US" sz="2800" b="1" noProof="1">
                <a:solidFill>
                  <a:srgbClr val="000000"/>
                </a:solidFill>
                <a:latin typeface="Times New Roman" panose="02020603050405020304" pitchFamily="2" charset="0"/>
                <a:ea typeface="黑体" panose="02010609060101010101" pitchFamily="2" charset="-122"/>
                <a:cs typeface="+mn-ea"/>
              </a:rPr>
              <a:t>求溶液中ZnCl</a:t>
            </a:r>
            <a:r>
              <a:rPr lang="zh-CN" altLang="en-US" sz="2800" b="1" baseline="-30000" noProof="1">
                <a:solidFill>
                  <a:srgbClr val="000000"/>
                </a:solidFill>
                <a:latin typeface="Times New Roman" panose="02020603050405020304" pitchFamily="2" charset="0"/>
                <a:ea typeface="黑体" panose="02010609060101010101" pitchFamily="2" charset="-122"/>
                <a:cs typeface="+mn-ea"/>
              </a:rPr>
              <a:t>2</a:t>
            </a:r>
            <a:r>
              <a:rPr lang="zh-CN" altLang="en-US" sz="2800" b="1" noProof="1">
                <a:solidFill>
                  <a:srgbClr val="000000"/>
                </a:solidFill>
                <a:latin typeface="Times New Roman" panose="02020603050405020304" pitchFamily="2" charset="0"/>
                <a:ea typeface="黑体" panose="02010609060101010101" pitchFamily="2" charset="-122"/>
                <a:cs typeface="+mn-ea"/>
              </a:rPr>
              <a:t>的活度</a:t>
            </a:r>
            <a:r>
              <a:rPr lang="zh-CN" altLang="en-US" sz="2800" b="1" i="1" noProof="1">
                <a:solidFill>
                  <a:srgbClr val="000000"/>
                </a:solidFill>
                <a:latin typeface="Times New Roman" panose="02020603050405020304" pitchFamily="2" charset="0"/>
                <a:ea typeface="黑体" panose="02010609060101010101" pitchFamily="2" charset="-122"/>
                <a:cs typeface="+mn-ea"/>
              </a:rPr>
              <a:t>a</a:t>
            </a:r>
            <a:r>
              <a:rPr lang="zh-CN" altLang="en-US" sz="2800" b="1" baseline="-30000" noProof="1">
                <a:solidFill>
                  <a:srgbClr val="000000"/>
                </a:solidFill>
                <a:latin typeface="Times New Roman" panose="02020603050405020304" pitchFamily="2" charset="0"/>
                <a:ea typeface="黑体" panose="02010609060101010101" pitchFamily="2" charset="-122"/>
                <a:cs typeface="+mn-ea"/>
              </a:rPr>
              <a:t>ZnCl</a:t>
            </a:r>
            <a:r>
              <a:rPr lang="zh-CN" altLang="en-US" sz="2800" b="1" baseline="-25000" noProof="1">
                <a:solidFill>
                  <a:srgbClr val="000000"/>
                </a:solidFill>
                <a:latin typeface="Times New Roman" panose="02020603050405020304" pitchFamily="2" charset="0"/>
                <a:ea typeface="黑体" panose="02010609060101010101" pitchFamily="2" charset="-122"/>
                <a:cs typeface="+mn-ea"/>
              </a:rPr>
              <a:t>2</a:t>
            </a:r>
            <a:r>
              <a:rPr lang="zh-CN" altLang="en-US" sz="2800" b="1" noProof="1">
                <a:solidFill>
                  <a:srgbClr val="000000"/>
                </a:solidFill>
                <a:latin typeface="Times New Roman" panose="02020603050405020304" pitchFamily="2" charset="0"/>
                <a:ea typeface="黑体" panose="02010609060101010101" pitchFamily="2" charset="-122"/>
                <a:cs typeface="+mn-ea"/>
              </a:rPr>
              <a:t>及         ；</a:t>
            </a:r>
            <a:endParaRPr lang="zh-CN" altLang="en-US" sz="2800" b="1" noProof="1">
              <a:solidFill>
                <a:srgbClr val="000000"/>
              </a:solidFill>
              <a:latin typeface="Times New Roman" panose="02020603050405020304" pitchFamily="2" charset="0"/>
              <a:ea typeface="黑体" panose="02010609060101010101" pitchFamily="2" charset="-122"/>
            </a:endParaRPr>
          </a:p>
          <a:p>
            <a:pPr marL="800100" lvl="1" indent="-342900" fontAlgn="ctr">
              <a:lnSpc>
                <a:spcPct val="120000"/>
              </a:lnSpc>
              <a:buFont typeface="Arial" panose="020B0604020202020204" pitchFamily="34" charset="0"/>
              <a:buAutoNum type="arabicPeriod"/>
            </a:pPr>
            <a:r>
              <a:rPr lang="zh-CN" altLang="en-US" sz="2800" b="1" noProof="1">
                <a:solidFill>
                  <a:srgbClr val="000000"/>
                </a:solidFill>
                <a:latin typeface="Times New Roman" panose="02020603050405020304" pitchFamily="2" charset="0"/>
                <a:ea typeface="黑体" panose="02010609060101010101" pitchFamily="2" charset="-122"/>
                <a:cs typeface="+mn-ea"/>
              </a:rPr>
              <a:t>当1mol Zn发生反应时，求此电池反应的         </a:t>
            </a:r>
            <a:r>
              <a:rPr lang="zh-CN" altLang="en-US" sz="2800" noProof="1">
                <a:solidFill>
                  <a:srgbClr val="000000"/>
                </a:solidFill>
                <a:latin typeface="Times New Roman" panose="02020603050405020304" pitchFamily="2" charset="0"/>
                <a:ea typeface="黑体" panose="02010609060101010101" pitchFamily="2" charset="-122"/>
                <a:cs typeface="+mn-ea"/>
              </a:rPr>
              <a:t>、          </a:t>
            </a:r>
            <a:endParaRPr lang="zh-CN" altLang="en-US" sz="2800" noProof="1">
              <a:solidFill>
                <a:srgbClr val="000000"/>
              </a:solidFill>
              <a:latin typeface="Times New Roman" panose="02020603050405020304" pitchFamily="2" charset="0"/>
              <a:ea typeface="黑体" panose="02010609060101010101" pitchFamily="2" charset="-122"/>
            </a:endParaRPr>
          </a:p>
          <a:p>
            <a:pPr marL="800100" lvl="1" indent="-342900" fontAlgn="ctr">
              <a:lnSpc>
                <a:spcPct val="120000"/>
              </a:lnSpc>
            </a:pPr>
            <a:r>
              <a:rPr lang="zh-CN" altLang="en-US" sz="2800" b="1" noProof="1">
                <a:solidFill>
                  <a:srgbClr val="000000"/>
                </a:solidFill>
                <a:latin typeface="Times New Roman" panose="02020603050405020304" pitchFamily="2" charset="0"/>
                <a:ea typeface="黑体" panose="02010609060101010101" pitchFamily="2" charset="-122"/>
                <a:cs typeface="+mn-ea"/>
              </a:rPr>
              <a:t>               和       ；</a:t>
            </a:r>
            <a:endParaRPr lang="zh-CN" altLang="en-US" sz="2800" b="1" noProof="1">
              <a:solidFill>
                <a:srgbClr val="000000"/>
              </a:solidFill>
              <a:latin typeface="Times New Roman" panose="02020603050405020304" pitchFamily="2" charset="0"/>
              <a:ea typeface="黑体" panose="02010609060101010101" pitchFamily="2" charset="-122"/>
            </a:endParaRPr>
          </a:p>
          <a:p>
            <a:pPr marL="0" lvl="1" fontAlgn="ctr">
              <a:lnSpc>
                <a:spcPct val="120000"/>
              </a:lnSpc>
              <a:buClr>
                <a:srgbClr val="000000"/>
              </a:buClr>
            </a:pPr>
            <a:r>
              <a:rPr lang="zh-CN" altLang="en-US" sz="2800" b="1" noProof="1">
                <a:solidFill>
                  <a:srgbClr val="000000"/>
                </a:solidFill>
                <a:latin typeface="Times New Roman" panose="02020603050405020304" pitchFamily="2" charset="0"/>
                <a:ea typeface="黑体" panose="02010609060101010101" pitchFamily="2" charset="-122"/>
                <a:cs typeface="+mn-ea"/>
              </a:rPr>
              <a:t>     4. 求上述电池在0℃时的电池反应电势；</a:t>
            </a:r>
            <a:endParaRPr lang="zh-CN" altLang="en-US" sz="2800" b="1" noProof="1">
              <a:solidFill>
                <a:srgbClr val="000000"/>
              </a:solidFill>
              <a:latin typeface="Times New Roman" panose="02020603050405020304" pitchFamily="2" charset="0"/>
              <a:ea typeface="黑体" panose="02010609060101010101" pitchFamily="2" charset="-122"/>
            </a:endParaRPr>
          </a:p>
          <a:p>
            <a:pPr marL="0" lvl="1" fontAlgn="ctr">
              <a:lnSpc>
                <a:spcPct val="120000"/>
              </a:lnSpc>
              <a:buClr>
                <a:srgbClr val="000000"/>
              </a:buClr>
            </a:pPr>
            <a:r>
              <a:rPr lang="zh-CN" altLang="en-US" sz="2800" b="1" noProof="1">
                <a:solidFill>
                  <a:srgbClr val="000000"/>
                </a:solidFill>
                <a:latin typeface="Times New Roman" panose="02020603050405020304" pitchFamily="2" charset="0"/>
                <a:ea typeface="黑体" panose="02010609060101010101" pitchFamily="2" charset="-122"/>
                <a:cs typeface="+mn-ea"/>
              </a:rPr>
              <a:t>     5. 该电池可逆放电并且有1mol Zn发生反应时，吸收或放出的热量是多少。</a:t>
            </a:r>
            <a:endParaRPr lang="zh-CN" altLang="en-US" sz="2800" b="1" noProof="1">
              <a:solidFill>
                <a:srgbClr val="000000"/>
              </a:solidFill>
              <a:latin typeface="Times New Roman" panose="02020603050405020304" pitchFamily="2" charset="0"/>
              <a:ea typeface="黑体" panose="02010609060101010101" pitchFamily="2" charset="-122"/>
            </a:endParaRPr>
          </a:p>
          <a:p>
            <a:pPr marL="0" lvl="1" fontAlgn="ctr">
              <a:lnSpc>
                <a:spcPct val="120000"/>
              </a:lnSpc>
              <a:buClr>
                <a:srgbClr val="000000"/>
              </a:buClr>
            </a:pPr>
            <a:r>
              <a:rPr lang="zh-CN" altLang="en-US" sz="2800" b="1" noProof="1">
                <a:solidFill>
                  <a:srgbClr val="000000"/>
                </a:solidFill>
                <a:latin typeface="Times New Roman" panose="02020603050405020304" pitchFamily="2" charset="0"/>
                <a:ea typeface="黑体" panose="02010609060101010101" pitchFamily="2" charset="-122"/>
                <a:cs typeface="+mn-ea"/>
              </a:rPr>
              <a:t>     6. 计算当电池短路时吸收或放出的热量。</a:t>
            </a:r>
            <a:endParaRPr lang="zh-CN" altLang="en-US" sz="2800" b="1" noProof="1">
              <a:solidFill>
                <a:srgbClr val="000000"/>
              </a:solidFill>
              <a:latin typeface="Times New Roman" panose="02020603050405020304" pitchFamily="2" charset="0"/>
              <a:ea typeface="黑体" panose="02010609060101010101" pitchFamily="2" charset="-122"/>
            </a:endParaRPr>
          </a:p>
          <a:p>
            <a:pPr marL="0" lvl="1" fontAlgn="ctr">
              <a:lnSpc>
                <a:spcPct val="120000"/>
              </a:lnSpc>
              <a:buClr>
                <a:srgbClr val="000000"/>
              </a:buClr>
            </a:pPr>
            <a:r>
              <a:rPr lang="zh-CN" altLang="en-US" sz="2800" b="1" noProof="1">
                <a:solidFill>
                  <a:srgbClr val="000000"/>
                </a:solidFill>
                <a:latin typeface="Times New Roman" panose="02020603050405020304" pitchFamily="2" charset="0"/>
                <a:ea typeface="黑体" panose="02010609060101010101" pitchFamily="2" charset="-122"/>
                <a:cs typeface="+mn-ea"/>
              </a:rPr>
              <a:t>     7.  已知Hg</a:t>
            </a:r>
            <a:r>
              <a:rPr lang="zh-CN" altLang="en-US" sz="2800" b="1" baseline="-30000" noProof="1">
                <a:solidFill>
                  <a:srgbClr val="000000"/>
                </a:solidFill>
                <a:latin typeface="Times New Roman" panose="02020603050405020304" pitchFamily="2" charset="0"/>
                <a:ea typeface="黑体" panose="02010609060101010101" pitchFamily="2" charset="-122"/>
                <a:cs typeface="+mn-ea"/>
              </a:rPr>
              <a:t>2</a:t>
            </a:r>
            <a:r>
              <a:rPr lang="zh-CN" altLang="en-US" sz="2800" b="1" noProof="1">
                <a:solidFill>
                  <a:srgbClr val="000000"/>
                </a:solidFill>
                <a:latin typeface="Times New Roman" panose="02020603050405020304" pitchFamily="2" charset="0"/>
                <a:ea typeface="黑体" panose="02010609060101010101" pitchFamily="2" charset="-122"/>
                <a:cs typeface="+mn-ea"/>
              </a:rPr>
              <a:t>Cl</a:t>
            </a:r>
            <a:r>
              <a:rPr lang="zh-CN" altLang="en-US" sz="2800" b="1" baseline="-30000" noProof="1">
                <a:solidFill>
                  <a:srgbClr val="000000"/>
                </a:solidFill>
                <a:latin typeface="Times New Roman" panose="02020603050405020304" pitchFamily="2" charset="0"/>
                <a:ea typeface="黑体" panose="02010609060101010101" pitchFamily="2" charset="-122"/>
                <a:cs typeface="+mn-ea"/>
              </a:rPr>
              <a:t>2</a:t>
            </a:r>
            <a:r>
              <a:rPr lang="zh-CN" altLang="en-US" sz="2800" b="1" noProof="1">
                <a:solidFill>
                  <a:srgbClr val="000000"/>
                </a:solidFill>
                <a:latin typeface="Times New Roman" panose="02020603050405020304" pitchFamily="2" charset="0"/>
                <a:ea typeface="黑体" panose="02010609060101010101" pitchFamily="2" charset="-122"/>
                <a:cs typeface="+mn-ea"/>
              </a:rPr>
              <a:t>的                               ，求</a:t>
            </a:r>
            <a:endParaRPr lang="zh-CN" altLang="en-US" sz="2800" b="1" noProof="1">
              <a:solidFill>
                <a:srgbClr val="000000"/>
              </a:solidFill>
              <a:latin typeface="Times New Roman" panose="02020603050405020304" pitchFamily="2" charset="0"/>
              <a:ea typeface="黑体" panose="02010609060101010101" pitchFamily="2" charset="-122"/>
            </a:endParaRPr>
          </a:p>
        </p:txBody>
      </p:sp>
      <p:graphicFrame>
        <p:nvGraphicFramePr>
          <p:cNvPr id="19465" name="对象 19465"/>
          <p:cNvGraphicFramePr>
            <a:graphicFrameLocks noChangeAspect="1"/>
          </p:cNvGraphicFramePr>
          <p:nvPr/>
        </p:nvGraphicFramePr>
        <p:xfrm>
          <a:off x="5508625" y="2554288"/>
          <a:ext cx="476250" cy="538162"/>
        </p:xfrm>
        <a:graphic>
          <a:graphicData uri="http://schemas.openxmlformats.org/presentationml/2006/ole">
            <mc:AlternateContent xmlns:mc="http://schemas.openxmlformats.org/markup-compatibility/2006">
              <mc:Choice xmlns:v="urn:schemas-microsoft-com:vml" Requires="v">
                <p:oleObj spid="_x0000_s41010" r:id="rId11" imgW="190500" imgH="215900" progId="">
                  <p:embed/>
                </p:oleObj>
              </mc:Choice>
              <mc:Fallback>
                <p:oleObj r:id="rId11" imgW="190500" imgH="2159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08625" y="2554288"/>
                        <a:ext cx="47625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6" name="对象 19466"/>
          <p:cNvGraphicFramePr>
            <a:graphicFrameLocks noChangeAspect="1"/>
          </p:cNvGraphicFramePr>
          <p:nvPr/>
        </p:nvGraphicFramePr>
        <p:xfrm>
          <a:off x="7092950" y="3073402"/>
          <a:ext cx="952500" cy="538163"/>
        </p:xfrm>
        <a:graphic>
          <a:graphicData uri="http://schemas.openxmlformats.org/presentationml/2006/ole">
            <mc:AlternateContent xmlns:mc="http://schemas.openxmlformats.org/markup-compatibility/2006">
              <mc:Choice xmlns:v="urn:schemas-microsoft-com:vml" Requires="v">
                <p:oleObj spid="_x0000_s41011" r:id="rId13" imgW="380835" imgH="215806" progId="">
                  <p:embed/>
                </p:oleObj>
              </mc:Choice>
              <mc:Fallback>
                <p:oleObj r:id="rId13" imgW="380835" imgH="215806"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92950" y="3073402"/>
                        <a:ext cx="9525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7" name="对象 19467"/>
          <p:cNvGraphicFramePr>
            <a:graphicFrameLocks noChangeAspect="1"/>
          </p:cNvGraphicFramePr>
          <p:nvPr/>
        </p:nvGraphicFramePr>
        <p:xfrm>
          <a:off x="8245475" y="3073402"/>
          <a:ext cx="952500" cy="538163"/>
        </p:xfrm>
        <a:graphic>
          <a:graphicData uri="http://schemas.openxmlformats.org/presentationml/2006/ole">
            <mc:AlternateContent xmlns:mc="http://schemas.openxmlformats.org/markup-compatibility/2006">
              <mc:Choice xmlns:v="urn:schemas-microsoft-com:vml" Requires="v">
                <p:oleObj spid="_x0000_s41012" r:id="rId15" imgW="380835" imgH="215806" progId="">
                  <p:embed/>
                </p:oleObj>
              </mc:Choice>
              <mc:Fallback>
                <p:oleObj r:id="rId15" imgW="380835" imgH="215806"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45475" y="3073402"/>
                        <a:ext cx="9525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8" name="对象 19468"/>
          <p:cNvGraphicFramePr>
            <a:graphicFrameLocks noChangeAspect="1"/>
          </p:cNvGraphicFramePr>
          <p:nvPr/>
        </p:nvGraphicFramePr>
        <p:xfrm>
          <a:off x="755650" y="3549652"/>
          <a:ext cx="1047750" cy="538163"/>
        </p:xfrm>
        <a:graphic>
          <a:graphicData uri="http://schemas.openxmlformats.org/presentationml/2006/ole">
            <mc:AlternateContent xmlns:mc="http://schemas.openxmlformats.org/markup-compatibility/2006">
              <mc:Choice xmlns:v="urn:schemas-microsoft-com:vml" Requires="v">
                <p:oleObj spid="_x0000_s41013" r:id="rId17" imgW="418918" imgH="215806" progId="">
                  <p:embed/>
                </p:oleObj>
              </mc:Choice>
              <mc:Fallback>
                <p:oleObj r:id="rId17" imgW="418918" imgH="215806"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650" y="3549652"/>
                        <a:ext cx="104775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69" name="对象 19469"/>
          <p:cNvGraphicFramePr>
            <a:graphicFrameLocks noChangeAspect="1"/>
          </p:cNvGraphicFramePr>
          <p:nvPr/>
        </p:nvGraphicFramePr>
        <p:xfrm>
          <a:off x="3349625" y="6159502"/>
          <a:ext cx="2520950" cy="587375"/>
        </p:xfrm>
        <a:graphic>
          <a:graphicData uri="http://schemas.openxmlformats.org/presentationml/2006/ole">
            <mc:AlternateContent xmlns:mc="http://schemas.openxmlformats.org/markup-compatibility/2006">
              <mc:Choice xmlns:v="urn:schemas-microsoft-com:vml" Requires="v">
                <p:oleObj spid="_x0000_s41014" r:id="rId19" imgW="1091726" imgH="253890" progId="">
                  <p:embed/>
                </p:oleObj>
              </mc:Choice>
              <mc:Fallback>
                <p:oleObj r:id="rId19" imgW="1091726" imgH="25389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49625" y="6159502"/>
                        <a:ext cx="25209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70" name="对象 19470"/>
          <p:cNvGraphicFramePr>
            <a:graphicFrameLocks noChangeAspect="1"/>
          </p:cNvGraphicFramePr>
          <p:nvPr/>
        </p:nvGraphicFramePr>
        <p:xfrm>
          <a:off x="6589713" y="6142040"/>
          <a:ext cx="2089150" cy="604837"/>
        </p:xfrm>
        <a:graphic>
          <a:graphicData uri="http://schemas.openxmlformats.org/presentationml/2006/ole">
            <mc:AlternateContent xmlns:mc="http://schemas.openxmlformats.org/markup-compatibility/2006">
              <mc:Choice xmlns:v="urn:schemas-microsoft-com:vml" Requires="v">
                <p:oleObj spid="_x0000_s41015" r:id="rId21" imgW="965619" imgH="279521" progId="">
                  <p:embed/>
                </p:oleObj>
              </mc:Choice>
              <mc:Fallback>
                <p:oleObj r:id="rId21" imgW="965619" imgH="279521"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89713" y="6142040"/>
                        <a:ext cx="20891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71" name="矩形 19471"/>
          <p:cNvSpPr>
            <a:spLocks noChangeArrowheads="1"/>
          </p:cNvSpPr>
          <p:nvPr/>
        </p:nvSpPr>
        <p:spPr bwMode="auto">
          <a:xfrm>
            <a:off x="0" y="3559175"/>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endParaRPr lang="en-US" altLang="zh-CN"/>
          </a:p>
        </p:txBody>
      </p:sp>
      <p:graphicFrame>
        <p:nvGraphicFramePr>
          <p:cNvPr id="19472" name="对象 19472"/>
          <p:cNvGraphicFramePr>
            <a:graphicFrameLocks noChangeAspect="1"/>
          </p:cNvGraphicFramePr>
          <p:nvPr/>
        </p:nvGraphicFramePr>
        <p:xfrm>
          <a:off x="2268540" y="3549650"/>
          <a:ext cx="573087" cy="503238"/>
        </p:xfrm>
        <a:graphic>
          <a:graphicData uri="http://schemas.openxmlformats.org/presentationml/2006/ole">
            <mc:AlternateContent xmlns:mc="http://schemas.openxmlformats.org/markup-compatibility/2006">
              <mc:Choice xmlns:v="urn:schemas-microsoft-com:vml" Requires="v">
                <p:oleObj spid="_x0000_s41016" r:id="rId23" imgW="215900" imgH="190500" progId="">
                  <p:embed/>
                </p:oleObj>
              </mc:Choice>
              <mc:Fallback>
                <p:oleObj r:id="rId23" imgW="215900" imgH="19050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68540" y="3549650"/>
                        <a:ext cx="5730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55589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1" name="文本框 20491"/>
          <p:cNvSpPr txBox="1"/>
          <p:nvPr/>
        </p:nvSpPr>
        <p:spPr>
          <a:xfrm>
            <a:off x="1509710" y="1672733"/>
            <a:ext cx="6229350" cy="523220"/>
          </a:xfrm>
          <a:prstGeom prst="rect">
            <a:avLst/>
          </a:prstGeom>
          <a:noFill/>
          <a:ln w="9525">
            <a:noFill/>
          </a:ln>
        </p:spPr>
        <p:txBody>
          <a:bodyPr>
            <a:spAutoFit/>
          </a:bodyPr>
          <a:lstStyle/>
          <a:p>
            <a:r>
              <a:rPr lang="zh-CN" altLang="en-US" sz="2800" b="1" noProof="1">
                <a:solidFill>
                  <a:srgbClr val="000000"/>
                </a:solidFill>
                <a:latin typeface="黑体" panose="02010609060101010101" pitchFamily="2" charset="-122"/>
                <a:ea typeface="黑体" panose="02010609060101010101" pitchFamily="2" charset="-122"/>
                <a:cs typeface="+mn-ea"/>
              </a:rPr>
              <a:t>正极：</a:t>
            </a:r>
            <a:endParaRPr lang="zh-CN" altLang="en-US" sz="2800" b="1" noProof="1">
              <a:solidFill>
                <a:srgbClr val="000000"/>
              </a:solidFill>
              <a:latin typeface="黑体" panose="02010609060101010101" pitchFamily="2" charset="-122"/>
              <a:ea typeface="黑体" panose="02010609060101010101" pitchFamily="2" charset="-122"/>
            </a:endParaRPr>
          </a:p>
        </p:txBody>
      </p:sp>
      <p:sp>
        <p:nvSpPr>
          <p:cNvPr id="20482" name="文本框 20481"/>
          <p:cNvSpPr txBox="1">
            <a:spLocks noChangeArrowheads="1"/>
          </p:cNvSpPr>
          <p:nvPr/>
        </p:nvSpPr>
        <p:spPr bwMode="auto">
          <a:xfrm>
            <a:off x="468315" y="1125538"/>
            <a:ext cx="6192837"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黑体" panose="02010609060101010101" pitchFamily="49" charset="-122"/>
                <a:ea typeface="黑体" panose="02010609060101010101" pitchFamily="49" charset="-122"/>
              </a:rPr>
              <a:t>解：</a:t>
            </a:r>
            <a:r>
              <a:rPr lang="en-US" altLang="zh-CN" sz="2800" b="1">
                <a:solidFill>
                  <a:srgbClr val="000000"/>
                </a:solidFill>
                <a:latin typeface="Times New Roman" panose="02020603050405020304" pitchFamily="18" charset="0"/>
                <a:ea typeface="黑体" panose="02010609060101010101" pitchFamily="49" charset="-122"/>
              </a:rPr>
              <a:t>(1)</a:t>
            </a:r>
            <a:r>
              <a:rPr lang="zh-CN" altLang="en-US" sz="2800" b="1">
                <a:solidFill>
                  <a:srgbClr val="000000"/>
                </a:solidFill>
                <a:latin typeface="黑体" panose="02010609060101010101" pitchFamily="49" charset="-122"/>
                <a:ea typeface="黑体" panose="02010609060101010101" pitchFamily="49" charset="-122"/>
              </a:rPr>
              <a:t>负极：</a:t>
            </a:r>
          </a:p>
        </p:txBody>
      </p:sp>
      <p:sp>
        <p:nvSpPr>
          <p:cNvPr id="20483" name="矩形 20482"/>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0484" name="对象 20483"/>
          <p:cNvGraphicFramePr>
            <a:graphicFrameLocks noChangeAspect="1"/>
          </p:cNvGraphicFramePr>
          <p:nvPr/>
        </p:nvGraphicFramePr>
        <p:xfrm>
          <a:off x="2627313" y="1125538"/>
          <a:ext cx="3744912" cy="603250"/>
        </p:xfrm>
        <a:graphic>
          <a:graphicData uri="http://schemas.openxmlformats.org/presentationml/2006/ole">
            <mc:AlternateContent xmlns:mc="http://schemas.openxmlformats.org/markup-compatibility/2006">
              <mc:Choice xmlns:v="urn:schemas-microsoft-com:vml" Requires="v">
                <p:oleObj spid="_x0000_s42022" r:id="rId3" imgW="1497950" imgH="241195" progId="">
                  <p:embed/>
                </p:oleObj>
              </mc:Choice>
              <mc:Fallback>
                <p:oleObj r:id="rId3" imgW="1497950" imgH="24119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125538"/>
                        <a:ext cx="37449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5" name="对象 20484"/>
          <p:cNvGraphicFramePr>
            <a:graphicFrameLocks noChangeAspect="1"/>
          </p:cNvGraphicFramePr>
          <p:nvPr/>
        </p:nvGraphicFramePr>
        <p:xfrm>
          <a:off x="2555877" y="1628775"/>
          <a:ext cx="5078413" cy="603250"/>
        </p:xfrm>
        <a:graphic>
          <a:graphicData uri="http://schemas.openxmlformats.org/presentationml/2006/ole">
            <mc:AlternateContent xmlns:mc="http://schemas.openxmlformats.org/markup-compatibility/2006">
              <mc:Choice xmlns:v="urn:schemas-microsoft-com:vml" Requires="v">
                <p:oleObj spid="_x0000_s42023" r:id="rId5" imgW="2031118" imgH="241195" progId="">
                  <p:embed/>
                </p:oleObj>
              </mc:Choice>
              <mc:Fallback>
                <p:oleObj r:id="rId5" imgW="2031118" imgH="24119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7" y="1628775"/>
                        <a:ext cx="50784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6" name="矩形 20485"/>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0487" name="对象 20486"/>
          <p:cNvGraphicFramePr>
            <a:graphicFrameLocks noChangeAspect="1"/>
          </p:cNvGraphicFramePr>
          <p:nvPr/>
        </p:nvGraphicFramePr>
        <p:xfrm>
          <a:off x="1628777" y="2292350"/>
          <a:ext cx="6983413" cy="571500"/>
        </p:xfrm>
        <a:graphic>
          <a:graphicData uri="http://schemas.openxmlformats.org/presentationml/2006/ole">
            <mc:AlternateContent xmlns:mc="http://schemas.openxmlformats.org/markup-compatibility/2006">
              <mc:Choice xmlns:v="urn:schemas-microsoft-com:vml" Requires="v">
                <p:oleObj spid="_x0000_s42024" r:id="rId7" imgW="2794000" imgH="228600" progId="">
                  <p:embed/>
                </p:oleObj>
              </mc:Choice>
              <mc:Fallback>
                <p:oleObj r:id="rId7" imgW="27940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8777" y="2292350"/>
                        <a:ext cx="69834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8" name="对象 20487"/>
          <p:cNvGraphicFramePr>
            <a:graphicFrameLocks noChangeAspect="1"/>
          </p:cNvGraphicFramePr>
          <p:nvPr/>
        </p:nvGraphicFramePr>
        <p:xfrm>
          <a:off x="1258890" y="2825750"/>
          <a:ext cx="3976687" cy="971550"/>
        </p:xfrm>
        <a:graphic>
          <a:graphicData uri="http://schemas.openxmlformats.org/presentationml/2006/ole">
            <mc:AlternateContent xmlns:mc="http://schemas.openxmlformats.org/markup-compatibility/2006">
              <mc:Choice xmlns:v="urn:schemas-microsoft-com:vml" Requires="v">
                <p:oleObj spid="_x0000_s42025" r:id="rId9" imgW="1714500" imgH="419100" progId="">
                  <p:embed/>
                </p:oleObj>
              </mc:Choice>
              <mc:Fallback>
                <p:oleObj r:id="rId9" imgW="1714500" imgH="4191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90" y="2825750"/>
                        <a:ext cx="397668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9" name="对象 20488"/>
          <p:cNvGraphicFramePr>
            <a:graphicFrameLocks noChangeAspect="1"/>
          </p:cNvGraphicFramePr>
          <p:nvPr/>
        </p:nvGraphicFramePr>
        <p:xfrm>
          <a:off x="1042988" y="3717925"/>
          <a:ext cx="7224712" cy="971550"/>
        </p:xfrm>
        <a:graphic>
          <a:graphicData uri="http://schemas.openxmlformats.org/presentationml/2006/ole">
            <mc:AlternateContent xmlns:mc="http://schemas.openxmlformats.org/markup-compatibility/2006">
              <mc:Choice xmlns:v="urn:schemas-microsoft-com:vml" Requires="v">
                <p:oleObj spid="_x0000_s42026" r:id="rId11" imgW="3300567" imgH="444307" progId="">
                  <p:embed/>
                </p:oleObj>
              </mc:Choice>
              <mc:Fallback>
                <p:oleObj r:id="rId11" imgW="3300567" imgH="444307"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3717925"/>
                        <a:ext cx="7224712"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0" name="对象 20489"/>
          <p:cNvGraphicFramePr>
            <a:graphicFrameLocks noChangeAspect="1"/>
          </p:cNvGraphicFramePr>
          <p:nvPr/>
        </p:nvGraphicFramePr>
        <p:xfrm>
          <a:off x="2700338" y="4581525"/>
          <a:ext cx="2813050" cy="611188"/>
        </p:xfrm>
        <a:graphic>
          <a:graphicData uri="http://schemas.openxmlformats.org/presentationml/2006/ole">
            <mc:AlternateContent xmlns:mc="http://schemas.openxmlformats.org/markup-compatibility/2006">
              <mc:Choice xmlns:v="urn:schemas-microsoft-com:vml" Requires="v">
                <p:oleObj spid="_x0000_s42027" r:id="rId13" imgW="1167893" imgH="253890" progId="">
                  <p:embed/>
                </p:oleObj>
              </mc:Choice>
              <mc:Fallback>
                <p:oleObj r:id="rId13" imgW="1167893" imgH="25389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4581525"/>
                        <a:ext cx="28130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20490"/>
          <p:cNvSpPr>
            <a:spLocks noChangeArrowheads="1"/>
          </p:cNvSpPr>
          <p:nvPr/>
        </p:nvSpPr>
        <p:spPr bwMode="auto">
          <a:xfrm>
            <a:off x="379415" y="3016252"/>
            <a:ext cx="2317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ctr"/>
            <a:r>
              <a:rPr lang="en-US" altLang="zh-CN" sz="1500" b="1">
                <a:solidFill>
                  <a:srgbClr val="000000"/>
                </a:solidFill>
                <a:latin typeface="Times New Roman" panose="02020603050405020304" pitchFamily="18" charset="0"/>
              </a:rPr>
              <a:t> </a:t>
            </a:r>
            <a:endParaRPr lang="en-US" altLang="zh-CN"/>
          </a:p>
        </p:txBody>
      </p:sp>
      <p:sp>
        <p:nvSpPr>
          <p:cNvPr id="20492" name="文本框 20492"/>
          <p:cNvSpPr txBox="1">
            <a:spLocks noChangeArrowheads="1"/>
          </p:cNvSpPr>
          <p:nvPr/>
        </p:nvSpPr>
        <p:spPr bwMode="auto">
          <a:xfrm>
            <a:off x="735013" y="25701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0493" name="文本框 20493"/>
          <p:cNvSpPr txBox="1">
            <a:spLocks noChangeArrowheads="1"/>
          </p:cNvSpPr>
          <p:nvPr/>
        </p:nvSpPr>
        <p:spPr bwMode="auto">
          <a:xfrm>
            <a:off x="468315" y="2276477"/>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黑体" panose="02010609060101010101" pitchFamily="49" charset="-122"/>
                <a:ea typeface="黑体" panose="02010609060101010101" pitchFamily="49" charset="-122"/>
              </a:rPr>
              <a:t>电池：</a:t>
            </a:r>
          </a:p>
        </p:txBody>
      </p:sp>
      <p:graphicFrame>
        <p:nvGraphicFramePr>
          <p:cNvPr id="20494" name="对象 20494"/>
          <p:cNvGraphicFramePr>
            <a:graphicFrameLocks noChangeAspect="1"/>
          </p:cNvGraphicFramePr>
          <p:nvPr/>
        </p:nvGraphicFramePr>
        <p:xfrm>
          <a:off x="150815" y="5084763"/>
          <a:ext cx="8110537" cy="1116012"/>
        </p:xfrm>
        <a:graphic>
          <a:graphicData uri="http://schemas.openxmlformats.org/presentationml/2006/ole">
            <mc:AlternateContent xmlns:mc="http://schemas.openxmlformats.org/markup-compatibility/2006">
              <mc:Choice xmlns:v="urn:schemas-microsoft-com:vml" Requires="v">
                <p:oleObj spid="_x0000_s42028" r:id="rId15" imgW="3416040" imgH="469800" progId="">
                  <p:embed/>
                </p:oleObj>
              </mc:Choice>
              <mc:Fallback>
                <p:oleObj r:id="rId15" imgW="3416040" imgH="4698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815" y="5084763"/>
                        <a:ext cx="811053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5" name="对象 20495"/>
          <p:cNvGraphicFramePr>
            <a:graphicFrameLocks noChangeAspect="1"/>
          </p:cNvGraphicFramePr>
          <p:nvPr/>
        </p:nvGraphicFramePr>
        <p:xfrm>
          <a:off x="1763715" y="6237288"/>
          <a:ext cx="1800225" cy="500062"/>
        </p:xfrm>
        <a:graphic>
          <a:graphicData uri="http://schemas.openxmlformats.org/presentationml/2006/ole">
            <mc:AlternateContent xmlns:mc="http://schemas.openxmlformats.org/markup-compatibility/2006">
              <mc:Choice xmlns:v="urn:schemas-microsoft-com:vml" Requires="v">
                <p:oleObj spid="_x0000_s42029" r:id="rId17" imgW="774028" imgH="215713" progId="">
                  <p:embed/>
                </p:oleObj>
              </mc:Choice>
              <mc:Fallback>
                <p:oleObj r:id="rId17" imgW="774028" imgH="215713"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63715" y="6237288"/>
                        <a:ext cx="18002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6" name="对象 20496"/>
          <p:cNvGraphicFramePr>
            <a:graphicFrameLocks noChangeAspect="1"/>
          </p:cNvGraphicFramePr>
          <p:nvPr/>
        </p:nvGraphicFramePr>
        <p:xfrm>
          <a:off x="1476377" y="549275"/>
          <a:ext cx="7172325" cy="698500"/>
        </p:xfrm>
        <a:graphic>
          <a:graphicData uri="http://schemas.openxmlformats.org/presentationml/2006/ole">
            <mc:AlternateContent xmlns:mc="http://schemas.openxmlformats.org/markup-compatibility/2006">
              <mc:Choice xmlns:v="urn:schemas-microsoft-com:vml" Requires="v">
                <p:oleObj spid="_x0000_s42030" r:id="rId19" imgW="2870200" imgH="279400" progId="">
                  <p:embed/>
                </p:oleObj>
              </mc:Choice>
              <mc:Fallback>
                <p:oleObj r:id="rId19" imgW="2870200" imgH="27940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6377" y="549275"/>
                        <a:ext cx="71723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97" name="文本框 20497"/>
          <p:cNvSpPr txBox="1">
            <a:spLocks noChangeArrowheads="1"/>
          </p:cNvSpPr>
          <p:nvPr/>
        </p:nvSpPr>
        <p:spPr bwMode="auto">
          <a:xfrm>
            <a:off x="4067177" y="5911850"/>
            <a:ext cx="5400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ea typeface="黑体" panose="02010609060101010101" pitchFamily="49" charset="-122"/>
              </a:rPr>
              <a:t>注：原电池正极是微溶盐电极，负极是金属电极</a:t>
            </a:r>
          </a:p>
        </p:txBody>
      </p:sp>
      <p:sp>
        <p:nvSpPr>
          <p:cNvPr id="20498" name="文本框 20498"/>
          <p:cNvSpPr txBox="1">
            <a:spLocks noChangeArrowheads="1"/>
          </p:cNvSpPr>
          <p:nvPr/>
        </p:nvSpPr>
        <p:spPr bwMode="auto">
          <a:xfrm>
            <a:off x="1476377" y="188913"/>
            <a:ext cx="701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0000"/>
                </a:solidFill>
                <a:latin typeface="Times New Roman" panose="02020603050405020304" pitchFamily="18" charset="0"/>
              </a:rPr>
              <a:t>0</a:t>
            </a:r>
            <a:r>
              <a:rPr lang="zh-CN" altLang="en-US" sz="2400" b="1">
                <a:solidFill>
                  <a:srgbClr val="FF0000"/>
                </a:solidFill>
                <a:latin typeface="Times New Roman" panose="02020603050405020304" pitchFamily="18" charset="0"/>
              </a:rPr>
              <a:t>价 </a:t>
            </a:r>
            <a:r>
              <a:rPr lang="en-US" altLang="zh-CN" sz="2400" b="1">
                <a:solidFill>
                  <a:srgbClr val="FF0000"/>
                </a:solidFill>
                <a:latin typeface="Times New Roman" panose="02020603050405020304" pitchFamily="18" charset="0"/>
              </a:rPr>
              <a:t>+2</a:t>
            </a:r>
            <a:r>
              <a:rPr lang="zh-CN" altLang="en-US" sz="2400" b="1">
                <a:solidFill>
                  <a:srgbClr val="FF0000"/>
                </a:solidFill>
                <a:latin typeface="Times New Roman" panose="02020603050405020304" pitchFamily="18" charset="0"/>
              </a:rPr>
              <a:t>价                                              </a:t>
            </a:r>
            <a:r>
              <a:rPr lang="en-US" altLang="zh-CN" sz="2400" b="1">
                <a:solidFill>
                  <a:srgbClr val="FF0000"/>
                </a:solidFill>
                <a:latin typeface="Times New Roman" panose="02020603050405020304" pitchFamily="18" charset="0"/>
              </a:rPr>
              <a:t>+1</a:t>
            </a:r>
            <a:r>
              <a:rPr lang="zh-CN" altLang="en-US" sz="2400" b="1">
                <a:solidFill>
                  <a:srgbClr val="FF0000"/>
                </a:solidFill>
                <a:latin typeface="Times New Roman" panose="02020603050405020304" pitchFamily="18" charset="0"/>
              </a:rPr>
              <a:t>价              </a:t>
            </a:r>
            <a:r>
              <a:rPr lang="en-US" altLang="zh-CN" sz="2400" b="1">
                <a:solidFill>
                  <a:srgbClr val="FF0000"/>
                </a:solidFill>
                <a:latin typeface="Times New Roman" panose="02020603050405020304" pitchFamily="18" charset="0"/>
              </a:rPr>
              <a:t>0</a:t>
            </a:r>
            <a:r>
              <a:rPr lang="zh-CN" altLang="en-US" sz="2400" b="1">
                <a:solidFill>
                  <a:srgbClr val="FF0000"/>
                </a:solidFill>
                <a:latin typeface="Times New Roman" panose="02020603050405020304" pitchFamily="18" charset="0"/>
              </a:rPr>
              <a:t>价</a:t>
            </a:r>
          </a:p>
        </p:txBody>
      </p:sp>
    </p:spTree>
    <p:extLst>
      <p:ext uri="{BB962C8B-B14F-4D97-AF65-F5344CB8AC3E}">
        <p14:creationId xmlns:p14="http://schemas.microsoft.com/office/powerpoint/2010/main" val="136253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框 125954">
            <a:extLst>
              <a:ext uri="{FF2B5EF4-FFF2-40B4-BE49-F238E27FC236}">
                <a16:creationId xmlns:a16="http://schemas.microsoft.com/office/drawing/2014/main" id="{8F9EB685-AD70-47CB-8B06-1FAE0F813494}"/>
              </a:ext>
            </a:extLst>
          </p:cNvPr>
          <p:cNvSpPr txBox="1">
            <a:spLocks noChangeArrowheads="1"/>
          </p:cNvSpPr>
          <p:nvPr/>
        </p:nvSpPr>
        <p:spPr bwMode="auto">
          <a:xfrm>
            <a:off x="323850" y="333375"/>
            <a:ext cx="8496300" cy="138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800" b="1">
                <a:latin typeface="Times New Roman" panose="02020603050405020304" pitchFamily="18" charset="0"/>
                <a:ea typeface="黑体" panose="02010609060101010101" pitchFamily="49" charset="-122"/>
              </a:rPr>
              <a:t>10</a:t>
            </a:r>
            <a:r>
              <a:rPr lang="zh-CN" altLang="en-US" sz="2800" b="1">
                <a:latin typeface="Times New Roman" panose="02020603050405020304" pitchFamily="18" charset="0"/>
                <a:ea typeface="黑体" panose="02010609060101010101" pitchFamily="49" charset="-122"/>
              </a:rPr>
              <a:t>、反应</a:t>
            </a:r>
            <a:r>
              <a:rPr lang="en-US" altLang="zh-CN" sz="2800" b="1">
                <a:latin typeface="Times New Roman" panose="02020603050405020304" pitchFamily="18" charset="0"/>
                <a:ea typeface="黑体" panose="02010609060101010101" pitchFamily="49" charset="-122"/>
              </a:rPr>
              <a:t>A         P</a:t>
            </a:r>
            <a:r>
              <a:rPr lang="zh-CN" altLang="en-US" sz="2800" b="1">
                <a:latin typeface="Times New Roman" panose="02020603050405020304" pitchFamily="18" charset="0"/>
                <a:ea typeface="黑体" panose="02010609060101010101" pitchFamily="49" charset="-122"/>
              </a:rPr>
              <a:t>是二级反应，</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消耗掉</a:t>
            </a:r>
            <a:r>
              <a:rPr lang="en-US" altLang="zh-CN" sz="2800" b="1">
                <a:latin typeface="Times New Roman" panose="02020603050405020304" pitchFamily="18" charset="0"/>
                <a:ea typeface="黑体" panose="02010609060101010101" pitchFamily="49" charset="-122"/>
              </a:rPr>
              <a:t>50%</a:t>
            </a:r>
            <a:r>
              <a:rPr lang="zh-CN" altLang="en-US" sz="2800" b="1">
                <a:latin typeface="Times New Roman" panose="02020603050405020304" pitchFamily="18" charset="0"/>
                <a:ea typeface="黑体" panose="02010609060101010101" pitchFamily="49" charset="-122"/>
              </a:rPr>
              <a:t>所需时间</a:t>
            </a:r>
            <a:r>
              <a:rPr lang="en-US" altLang="zh-CN" sz="2800" b="1">
                <a:latin typeface="Times New Roman" panose="02020603050405020304" pitchFamily="18" charset="0"/>
                <a:ea typeface="黑体" panose="02010609060101010101" pitchFamily="49" charset="-122"/>
              </a:rPr>
              <a:t>10min</a:t>
            </a:r>
            <a:r>
              <a:rPr lang="zh-CN" altLang="en-US" sz="2800" b="1">
                <a:latin typeface="Times New Roman" panose="02020603050405020304" pitchFamily="18" charset="0"/>
                <a:ea typeface="黑体" panose="02010609060101010101" pitchFamily="49" charset="-122"/>
              </a:rPr>
              <a:t>，则</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消耗掉 </a:t>
            </a:r>
            <a:r>
              <a:rPr lang="en-US" altLang="zh-CN" sz="2800" b="1">
                <a:latin typeface="Times New Roman" panose="02020603050405020304" pitchFamily="18" charset="0"/>
                <a:ea typeface="黑体" panose="02010609060101010101" pitchFamily="49" charset="-122"/>
              </a:rPr>
              <a:t>75%</a:t>
            </a:r>
            <a:r>
              <a:rPr lang="zh-CN" altLang="en-US" sz="2800" b="1">
                <a:latin typeface="Times New Roman" panose="02020603050405020304" pitchFamily="18" charset="0"/>
                <a:ea typeface="黑体" panose="02010609060101010101" pitchFamily="49" charset="-122"/>
              </a:rPr>
              <a:t>所需时间为</a:t>
            </a:r>
          </a:p>
          <a:p>
            <a:pPr algn="just">
              <a:spcBef>
                <a:spcPct val="0"/>
              </a:spcBef>
              <a:buFontTx/>
              <a:buNone/>
            </a:pPr>
            <a:r>
              <a:rPr lang="zh-CN" altLang="en-US" sz="2800" b="1">
                <a:latin typeface="Times New Roman" panose="02020603050405020304" pitchFamily="18" charset="0"/>
                <a:ea typeface="黑体" panose="02010609060101010101" pitchFamily="49" charset="-122"/>
              </a:rPr>
              <a:t>如果是零级反应， </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消耗掉 </a:t>
            </a:r>
            <a:r>
              <a:rPr lang="en-US" altLang="zh-CN" sz="2800" b="1">
                <a:latin typeface="Times New Roman" panose="02020603050405020304" pitchFamily="18" charset="0"/>
                <a:ea typeface="黑体" panose="02010609060101010101" pitchFamily="49" charset="-122"/>
              </a:rPr>
              <a:t>75%</a:t>
            </a:r>
            <a:r>
              <a:rPr lang="zh-CN" altLang="en-US" sz="2800" b="1">
                <a:latin typeface="Times New Roman" panose="02020603050405020304" pitchFamily="18" charset="0"/>
                <a:ea typeface="黑体" panose="02010609060101010101" pitchFamily="49" charset="-122"/>
              </a:rPr>
              <a:t>所需时间为</a:t>
            </a:r>
          </a:p>
        </p:txBody>
      </p:sp>
      <p:sp>
        <p:nvSpPr>
          <p:cNvPr id="125958" name="文本框 125957">
            <a:extLst>
              <a:ext uri="{FF2B5EF4-FFF2-40B4-BE49-F238E27FC236}">
                <a16:creationId xmlns:a16="http://schemas.microsoft.com/office/drawing/2014/main" id="{AD118143-5141-43A3-9A6D-D7FAEC90EB4D}"/>
              </a:ext>
            </a:extLst>
          </p:cNvPr>
          <p:cNvSpPr txBox="1">
            <a:spLocks noChangeArrowheads="1"/>
          </p:cNvSpPr>
          <p:nvPr/>
        </p:nvSpPr>
        <p:spPr bwMode="auto">
          <a:xfrm>
            <a:off x="6249988" y="735013"/>
            <a:ext cx="1490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30min</a:t>
            </a:r>
            <a:r>
              <a:rPr lang="zh-CN" altLang="en-US" sz="2800" b="1">
                <a:latin typeface="Times New Roman" panose="02020603050405020304" pitchFamily="18" charset="0"/>
              </a:rPr>
              <a:t>，</a:t>
            </a:r>
          </a:p>
        </p:txBody>
      </p:sp>
      <p:sp>
        <p:nvSpPr>
          <p:cNvPr id="125954" name="文本框 125953">
            <a:extLst>
              <a:ext uri="{FF2B5EF4-FFF2-40B4-BE49-F238E27FC236}">
                <a16:creationId xmlns:a16="http://schemas.microsoft.com/office/drawing/2014/main" id="{BF544A2E-2F4D-4103-A631-75F06A39DBB5}"/>
              </a:ext>
            </a:extLst>
          </p:cNvPr>
          <p:cNvSpPr txBox="1">
            <a:spLocks noChangeArrowheads="1"/>
          </p:cNvSpPr>
          <p:nvPr/>
        </p:nvSpPr>
        <p:spPr bwMode="auto">
          <a:xfrm>
            <a:off x="2484438" y="177323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solidFill>
                  <a:srgbClr val="0000FF"/>
                </a:solidFill>
                <a:latin typeface="Times New Roman" panose="02020603050405020304" pitchFamily="18" charset="0"/>
                <a:ea typeface="黑体" panose="02010609060101010101" pitchFamily="49" charset="-122"/>
              </a:rPr>
              <a:t>初始浓度</a:t>
            </a:r>
          </a:p>
        </p:txBody>
      </p:sp>
      <p:sp>
        <p:nvSpPr>
          <p:cNvPr id="56325" name="直接连接符 125955">
            <a:extLst>
              <a:ext uri="{FF2B5EF4-FFF2-40B4-BE49-F238E27FC236}">
                <a16:creationId xmlns:a16="http://schemas.microsoft.com/office/drawing/2014/main" id="{124CF56E-934C-437C-B849-C45352B9E399}"/>
              </a:ext>
            </a:extLst>
          </p:cNvPr>
          <p:cNvSpPr>
            <a:spLocks noChangeShapeType="1"/>
          </p:cNvSpPr>
          <p:nvPr/>
        </p:nvSpPr>
        <p:spPr bwMode="auto">
          <a:xfrm>
            <a:off x="2124075" y="620713"/>
            <a:ext cx="792163"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6326" name="直接连接符 125956">
            <a:extLst>
              <a:ext uri="{FF2B5EF4-FFF2-40B4-BE49-F238E27FC236}">
                <a16:creationId xmlns:a16="http://schemas.microsoft.com/office/drawing/2014/main" id="{D96C4B24-6A85-4110-A759-87C411BC8735}"/>
              </a:ext>
            </a:extLst>
          </p:cNvPr>
          <p:cNvSpPr>
            <a:spLocks noChangeShapeType="1"/>
          </p:cNvSpPr>
          <p:nvPr/>
        </p:nvSpPr>
        <p:spPr bwMode="auto">
          <a:xfrm>
            <a:off x="6372225" y="1176338"/>
            <a:ext cx="10795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59" name="文本框 125958">
            <a:extLst>
              <a:ext uri="{FF2B5EF4-FFF2-40B4-BE49-F238E27FC236}">
                <a16:creationId xmlns:a16="http://schemas.microsoft.com/office/drawing/2014/main" id="{FDC70D90-4B12-40E0-BD48-07F0660E3C13}"/>
              </a:ext>
            </a:extLst>
          </p:cNvPr>
          <p:cNvSpPr txBox="1">
            <a:spLocks noChangeArrowheads="1"/>
          </p:cNvSpPr>
          <p:nvPr/>
        </p:nvSpPr>
        <p:spPr bwMode="auto">
          <a:xfrm>
            <a:off x="7308850" y="1196975"/>
            <a:ext cx="1133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15min</a:t>
            </a:r>
          </a:p>
        </p:txBody>
      </p:sp>
      <p:sp>
        <p:nvSpPr>
          <p:cNvPr id="56328" name="直接连接符 125959">
            <a:extLst>
              <a:ext uri="{FF2B5EF4-FFF2-40B4-BE49-F238E27FC236}">
                <a16:creationId xmlns:a16="http://schemas.microsoft.com/office/drawing/2014/main" id="{D3E73A2F-2C28-4F86-80F8-5CCFB7A6A838}"/>
              </a:ext>
            </a:extLst>
          </p:cNvPr>
          <p:cNvSpPr>
            <a:spLocks noChangeShapeType="1"/>
          </p:cNvSpPr>
          <p:nvPr/>
        </p:nvSpPr>
        <p:spPr bwMode="auto">
          <a:xfrm>
            <a:off x="7388225" y="1649413"/>
            <a:ext cx="8636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5961" name="对象 125960">
            <a:extLst>
              <a:ext uri="{FF2B5EF4-FFF2-40B4-BE49-F238E27FC236}">
                <a16:creationId xmlns:a16="http://schemas.microsoft.com/office/drawing/2014/main" id="{FDD22709-48EF-4CED-8D33-C9ACA280F843}"/>
              </a:ext>
            </a:extLst>
          </p:cNvPr>
          <p:cNvGraphicFramePr>
            <a:graphicFrameLocks noChangeAspect="1"/>
          </p:cNvGraphicFramePr>
          <p:nvPr/>
        </p:nvGraphicFramePr>
        <p:xfrm>
          <a:off x="3132138" y="2205038"/>
          <a:ext cx="4256087" cy="627062"/>
        </p:xfrm>
        <a:graphic>
          <a:graphicData uri="http://schemas.openxmlformats.org/presentationml/2006/ole">
            <mc:AlternateContent xmlns:mc="http://schemas.openxmlformats.org/markup-compatibility/2006">
              <mc:Choice xmlns:v="urn:schemas-microsoft-com:vml" Requires="v">
                <p:oleObj spid="_x0000_s72736" r:id="rId3" imgW="1549400" imgH="228600" progId="">
                  <p:embed/>
                </p:oleObj>
              </mc:Choice>
              <mc:Fallback>
                <p:oleObj r:id="rId3" imgW="1549400" imgH="228600" progId="">
                  <p:embed/>
                  <p:pic>
                    <p:nvPicPr>
                      <p:cNvPr id="125961" name="对象 125960">
                        <a:extLst>
                          <a:ext uri="{FF2B5EF4-FFF2-40B4-BE49-F238E27FC236}">
                            <a16:creationId xmlns:a16="http://schemas.microsoft.com/office/drawing/2014/main" id="{FDD22709-48EF-4CED-8D33-C9ACA280F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2205038"/>
                        <a:ext cx="4256087"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5962" name="对象 125961">
            <a:extLst>
              <a:ext uri="{FF2B5EF4-FFF2-40B4-BE49-F238E27FC236}">
                <a16:creationId xmlns:a16="http://schemas.microsoft.com/office/drawing/2014/main" id="{A5169F58-25DA-40AF-B03D-C86D1EF69C17}"/>
              </a:ext>
            </a:extLst>
          </p:cNvPr>
          <p:cNvGraphicFramePr>
            <a:graphicFrameLocks noChangeAspect="1"/>
          </p:cNvGraphicFramePr>
          <p:nvPr/>
        </p:nvGraphicFramePr>
        <p:xfrm>
          <a:off x="5148263" y="3009900"/>
          <a:ext cx="2016125" cy="523875"/>
        </p:xfrm>
        <a:graphic>
          <a:graphicData uri="http://schemas.openxmlformats.org/presentationml/2006/ole">
            <mc:AlternateContent xmlns:mc="http://schemas.openxmlformats.org/markup-compatibility/2006">
              <mc:Choice xmlns:v="urn:schemas-microsoft-com:vml" Requires="v">
                <p:oleObj spid="_x0000_s72737" r:id="rId5" imgW="877824" imgH="228998" progId="">
                  <p:embed/>
                </p:oleObj>
              </mc:Choice>
              <mc:Fallback>
                <p:oleObj r:id="rId5" imgW="877824" imgH="228998" progId="">
                  <p:embed/>
                  <p:pic>
                    <p:nvPicPr>
                      <p:cNvPr id="125962" name="对象 125961">
                        <a:extLst>
                          <a:ext uri="{FF2B5EF4-FFF2-40B4-BE49-F238E27FC236}">
                            <a16:creationId xmlns:a16="http://schemas.microsoft.com/office/drawing/2014/main" id="{A5169F58-25DA-40AF-B03D-C86D1EF69C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3009900"/>
                        <a:ext cx="201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5963" name="文本框 125962">
            <a:extLst>
              <a:ext uri="{FF2B5EF4-FFF2-40B4-BE49-F238E27FC236}">
                <a16:creationId xmlns:a16="http://schemas.microsoft.com/office/drawing/2014/main" id="{5E307951-E9D3-41F7-A805-376B4703839C}"/>
              </a:ext>
            </a:extLst>
          </p:cNvPr>
          <p:cNvSpPr txBox="1">
            <a:spLocks noChangeArrowheads="1"/>
          </p:cNvSpPr>
          <p:nvPr/>
        </p:nvSpPr>
        <p:spPr bwMode="auto">
          <a:xfrm>
            <a:off x="468313" y="1773238"/>
            <a:ext cx="1433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级反应</a:t>
            </a:r>
          </a:p>
        </p:txBody>
      </p:sp>
      <p:sp>
        <p:nvSpPr>
          <p:cNvPr id="125964" name="文本框 125963">
            <a:extLst>
              <a:ext uri="{FF2B5EF4-FFF2-40B4-BE49-F238E27FC236}">
                <a16:creationId xmlns:a16="http://schemas.microsoft.com/office/drawing/2014/main" id="{56C10297-5AD8-47CF-9192-4A2E882918A5}"/>
              </a:ext>
            </a:extLst>
          </p:cNvPr>
          <p:cNvSpPr txBox="1">
            <a:spLocks noChangeArrowheads="1"/>
          </p:cNvSpPr>
          <p:nvPr/>
        </p:nvSpPr>
        <p:spPr bwMode="auto">
          <a:xfrm>
            <a:off x="434975" y="4421188"/>
            <a:ext cx="1760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级反应</a:t>
            </a:r>
          </a:p>
        </p:txBody>
      </p:sp>
      <p:graphicFrame>
        <p:nvGraphicFramePr>
          <p:cNvPr id="125965" name="对象 125964">
            <a:extLst>
              <a:ext uri="{FF2B5EF4-FFF2-40B4-BE49-F238E27FC236}">
                <a16:creationId xmlns:a16="http://schemas.microsoft.com/office/drawing/2014/main" id="{17380E02-E00B-46A8-990C-D59A9A8231AF}"/>
              </a:ext>
            </a:extLst>
          </p:cNvPr>
          <p:cNvGraphicFramePr>
            <a:graphicFrameLocks noChangeAspect="1"/>
          </p:cNvGraphicFramePr>
          <p:nvPr/>
        </p:nvGraphicFramePr>
        <p:xfrm>
          <a:off x="3779838" y="3573463"/>
          <a:ext cx="2133600" cy="531812"/>
        </p:xfrm>
        <a:graphic>
          <a:graphicData uri="http://schemas.openxmlformats.org/presentationml/2006/ole">
            <mc:AlternateContent xmlns:mc="http://schemas.openxmlformats.org/markup-compatibility/2006">
              <mc:Choice xmlns:v="urn:schemas-microsoft-com:vml" Requires="v">
                <p:oleObj spid="_x0000_s72738" r:id="rId7" imgW="807818" imgH="198079" progId="">
                  <p:embed/>
                </p:oleObj>
              </mc:Choice>
              <mc:Fallback>
                <p:oleObj r:id="rId7" imgW="807818" imgH="198079" progId="">
                  <p:embed/>
                  <p:pic>
                    <p:nvPicPr>
                      <p:cNvPr id="125965" name="对象 125964">
                        <a:extLst>
                          <a:ext uri="{FF2B5EF4-FFF2-40B4-BE49-F238E27FC236}">
                            <a16:creationId xmlns:a16="http://schemas.microsoft.com/office/drawing/2014/main" id="{17380E02-E00B-46A8-990C-D59A9A8231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3573463"/>
                        <a:ext cx="21336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5966" name="对象 125965">
            <a:extLst>
              <a:ext uri="{FF2B5EF4-FFF2-40B4-BE49-F238E27FC236}">
                <a16:creationId xmlns:a16="http://schemas.microsoft.com/office/drawing/2014/main" id="{51A80578-B616-4BE8-8930-CAD634DC386A}"/>
              </a:ext>
            </a:extLst>
          </p:cNvPr>
          <p:cNvGraphicFramePr>
            <a:graphicFrameLocks noChangeAspect="1"/>
          </p:cNvGraphicFramePr>
          <p:nvPr/>
        </p:nvGraphicFramePr>
        <p:xfrm>
          <a:off x="4140200" y="6021388"/>
          <a:ext cx="2071688" cy="522287"/>
        </p:xfrm>
        <a:graphic>
          <a:graphicData uri="http://schemas.openxmlformats.org/presentationml/2006/ole">
            <mc:AlternateContent xmlns:mc="http://schemas.openxmlformats.org/markup-compatibility/2006">
              <mc:Choice xmlns:v="urn:schemas-microsoft-com:vml" Requires="v">
                <p:oleObj spid="_x0000_s72739" r:id="rId9" imgW="792490" imgH="198079" progId="">
                  <p:embed/>
                </p:oleObj>
              </mc:Choice>
              <mc:Fallback>
                <p:oleObj r:id="rId9" imgW="792490" imgH="198079" progId="">
                  <p:embed/>
                  <p:pic>
                    <p:nvPicPr>
                      <p:cNvPr id="125966" name="对象 125965">
                        <a:extLst>
                          <a:ext uri="{FF2B5EF4-FFF2-40B4-BE49-F238E27FC236}">
                            <a16:creationId xmlns:a16="http://schemas.microsoft.com/office/drawing/2014/main" id="{51A80578-B616-4BE8-8930-CAD634DC38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6021388"/>
                        <a:ext cx="20716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5967" name="对象 125966">
            <a:extLst>
              <a:ext uri="{FF2B5EF4-FFF2-40B4-BE49-F238E27FC236}">
                <a16:creationId xmlns:a16="http://schemas.microsoft.com/office/drawing/2014/main" id="{61F350B4-FA2A-436B-BAB3-4BE26CADE39B}"/>
              </a:ext>
            </a:extLst>
          </p:cNvPr>
          <p:cNvGraphicFramePr>
            <a:graphicFrameLocks noChangeAspect="1"/>
          </p:cNvGraphicFramePr>
          <p:nvPr/>
        </p:nvGraphicFramePr>
        <p:xfrm>
          <a:off x="5422900" y="5321300"/>
          <a:ext cx="1882775" cy="555625"/>
        </p:xfrm>
        <a:graphic>
          <a:graphicData uri="http://schemas.openxmlformats.org/presentationml/2006/ole">
            <mc:AlternateContent xmlns:mc="http://schemas.openxmlformats.org/markup-compatibility/2006">
              <mc:Choice xmlns:v="urn:schemas-microsoft-com:vml" Requires="v">
                <p:oleObj spid="_x0000_s72740" r:id="rId11" imgW="686396" imgH="203377" progId="">
                  <p:embed/>
                </p:oleObj>
              </mc:Choice>
              <mc:Fallback>
                <p:oleObj r:id="rId11" imgW="686396" imgH="203377" progId="">
                  <p:embed/>
                  <p:pic>
                    <p:nvPicPr>
                      <p:cNvPr id="125967" name="对象 125966">
                        <a:extLst>
                          <a:ext uri="{FF2B5EF4-FFF2-40B4-BE49-F238E27FC236}">
                            <a16:creationId xmlns:a16="http://schemas.microsoft.com/office/drawing/2014/main" id="{61F350B4-FA2A-436B-BAB3-4BE26CADE3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2900" y="5321300"/>
                        <a:ext cx="18827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5968" name="对象 125967">
            <a:extLst>
              <a:ext uri="{FF2B5EF4-FFF2-40B4-BE49-F238E27FC236}">
                <a16:creationId xmlns:a16="http://schemas.microsoft.com/office/drawing/2014/main" id="{F8FEC4C1-5C78-4697-B9B6-ECF75CEDA576}"/>
              </a:ext>
            </a:extLst>
          </p:cNvPr>
          <p:cNvGraphicFramePr>
            <a:graphicFrameLocks noChangeAspect="1"/>
          </p:cNvGraphicFramePr>
          <p:nvPr/>
        </p:nvGraphicFramePr>
        <p:xfrm>
          <a:off x="3132138" y="5300663"/>
          <a:ext cx="2024062" cy="557212"/>
        </p:xfrm>
        <a:graphic>
          <a:graphicData uri="http://schemas.openxmlformats.org/presentationml/2006/ole">
            <mc:AlternateContent xmlns:mc="http://schemas.openxmlformats.org/markup-compatibility/2006">
              <mc:Choice xmlns:v="urn:schemas-microsoft-com:vml" Requires="v">
                <p:oleObj spid="_x0000_s72741" r:id="rId13" imgW="737240" imgH="203377" progId="">
                  <p:embed/>
                </p:oleObj>
              </mc:Choice>
              <mc:Fallback>
                <p:oleObj r:id="rId13" imgW="737240" imgH="203377" progId="">
                  <p:embed/>
                  <p:pic>
                    <p:nvPicPr>
                      <p:cNvPr id="125968" name="对象 125967">
                        <a:extLst>
                          <a:ext uri="{FF2B5EF4-FFF2-40B4-BE49-F238E27FC236}">
                            <a16:creationId xmlns:a16="http://schemas.microsoft.com/office/drawing/2014/main" id="{F8FEC4C1-5C78-4697-B9B6-ECF75CEDA57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5300663"/>
                        <a:ext cx="202406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5969" name="文本框 125968">
            <a:extLst>
              <a:ext uri="{FF2B5EF4-FFF2-40B4-BE49-F238E27FC236}">
                <a16:creationId xmlns:a16="http://schemas.microsoft.com/office/drawing/2014/main" id="{6AF7D139-970D-4C00-BB05-30753ADABB84}"/>
              </a:ext>
            </a:extLst>
          </p:cNvPr>
          <p:cNvSpPr txBox="1">
            <a:spLocks noChangeArrowheads="1"/>
          </p:cNvSpPr>
          <p:nvPr/>
        </p:nvSpPr>
        <p:spPr bwMode="auto">
          <a:xfrm>
            <a:off x="4076700" y="177323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solidFill>
                  <a:srgbClr val="0000FF"/>
                </a:solidFill>
                <a:latin typeface="Times New Roman" panose="02020603050405020304" pitchFamily="18" charset="0"/>
                <a:ea typeface="黑体" panose="02010609060101010101" pitchFamily="49" charset="-122"/>
              </a:rPr>
              <a:t>初始浓度</a:t>
            </a:r>
          </a:p>
        </p:txBody>
      </p:sp>
      <p:graphicFrame>
        <p:nvGraphicFramePr>
          <p:cNvPr id="125970" name="对象 125969">
            <a:extLst>
              <a:ext uri="{FF2B5EF4-FFF2-40B4-BE49-F238E27FC236}">
                <a16:creationId xmlns:a16="http://schemas.microsoft.com/office/drawing/2014/main" id="{8E87BD23-49F1-4C67-A09F-67A8E9230387}"/>
              </a:ext>
            </a:extLst>
          </p:cNvPr>
          <p:cNvGraphicFramePr>
            <a:graphicFrameLocks noChangeAspect="1"/>
          </p:cNvGraphicFramePr>
          <p:nvPr/>
        </p:nvGraphicFramePr>
        <p:xfrm>
          <a:off x="323850" y="5156200"/>
          <a:ext cx="2376488" cy="601663"/>
        </p:xfrm>
        <a:graphic>
          <a:graphicData uri="http://schemas.openxmlformats.org/presentationml/2006/ole">
            <mc:AlternateContent xmlns:mc="http://schemas.openxmlformats.org/markup-compatibility/2006">
              <mc:Choice xmlns:v="urn:schemas-microsoft-com:vml" Requires="v">
                <p:oleObj spid="_x0000_s72742" r:id="rId15" imgW="906690" imgH="221001" progId="">
                  <p:embed/>
                </p:oleObj>
              </mc:Choice>
              <mc:Fallback>
                <p:oleObj r:id="rId15" imgW="906690" imgH="221001" progId="">
                  <p:embed/>
                  <p:pic>
                    <p:nvPicPr>
                      <p:cNvPr id="125970" name="对象 125969">
                        <a:extLst>
                          <a:ext uri="{FF2B5EF4-FFF2-40B4-BE49-F238E27FC236}">
                            <a16:creationId xmlns:a16="http://schemas.microsoft.com/office/drawing/2014/main" id="{8E87BD23-49F1-4C67-A09F-67A8E923038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5156200"/>
                        <a:ext cx="237648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5971" name="对象 125970">
            <a:extLst>
              <a:ext uri="{FF2B5EF4-FFF2-40B4-BE49-F238E27FC236}">
                <a16:creationId xmlns:a16="http://schemas.microsoft.com/office/drawing/2014/main" id="{7F4CB104-0AB8-47C8-A4A7-5540936F8E11}"/>
              </a:ext>
            </a:extLst>
          </p:cNvPr>
          <p:cNvGraphicFramePr>
            <a:graphicFrameLocks noChangeAspect="1"/>
          </p:cNvGraphicFramePr>
          <p:nvPr/>
        </p:nvGraphicFramePr>
        <p:xfrm>
          <a:off x="323850" y="2276475"/>
          <a:ext cx="2051050" cy="1157288"/>
        </p:xfrm>
        <a:graphic>
          <a:graphicData uri="http://schemas.openxmlformats.org/presentationml/2006/ole">
            <mc:AlternateContent xmlns:mc="http://schemas.openxmlformats.org/markup-compatibility/2006">
              <mc:Choice xmlns:v="urn:schemas-microsoft-com:vml" Requires="v">
                <p:oleObj spid="_x0000_s72743" r:id="rId17" imgW="769607" imgH="434433" progId="">
                  <p:embed/>
                </p:oleObj>
              </mc:Choice>
              <mc:Fallback>
                <p:oleObj r:id="rId17" imgW="769607" imgH="434433" progId="">
                  <p:embed/>
                  <p:pic>
                    <p:nvPicPr>
                      <p:cNvPr id="125971" name="对象 125970">
                        <a:extLst>
                          <a:ext uri="{FF2B5EF4-FFF2-40B4-BE49-F238E27FC236}">
                            <a16:creationId xmlns:a16="http://schemas.microsoft.com/office/drawing/2014/main" id="{7F4CB104-0AB8-47C8-A4A7-5540936F8E1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850" y="2276475"/>
                        <a:ext cx="205105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5972" name="对象 125971">
            <a:extLst>
              <a:ext uri="{FF2B5EF4-FFF2-40B4-BE49-F238E27FC236}">
                <a16:creationId xmlns:a16="http://schemas.microsoft.com/office/drawing/2014/main" id="{30A3DE71-22D1-4CB6-A6F4-E3949A50DC4E}"/>
              </a:ext>
            </a:extLst>
          </p:cNvPr>
          <p:cNvGraphicFramePr>
            <a:graphicFrameLocks noChangeAspect="1"/>
          </p:cNvGraphicFramePr>
          <p:nvPr/>
        </p:nvGraphicFramePr>
        <p:xfrm>
          <a:off x="3060700" y="2997200"/>
          <a:ext cx="1800225" cy="506413"/>
        </p:xfrm>
        <a:graphic>
          <a:graphicData uri="http://schemas.openxmlformats.org/presentationml/2006/ole">
            <mc:AlternateContent xmlns:mc="http://schemas.openxmlformats.org/markup-compatibility/2006">
              <mc:Choice xmlns:v="urn:schemas-microsoft-com:vml" Requires="v">
                <p:oleObj spid="_x0000_s72744" r:id="rId19" imgW="813860" imgH="228898" progId="">
                  <p:embed/>
                </p:oleObj>
              </mc:Choice>
              <mc:Fallback>
                <p:oleObj r:id="rId19" imgW="813860" imgH="228898" progId="">
                  <p:embed/>
                  <p:pic>
                    <p:nvPicPr>
                      <p:cNvPr id="125972" name="对象 125971">
                        <a:extLst>
                          <a:ext uri="{FF2B5EF4-FFF2-40B4-BE49-F238E27FC236}">
                            <a16:creationId xmlns:a16="http://schemas.microsoft.com/office/drawing/2014/main" id="{30A3DE71-22D1-4CB6-A6F4-E3949A50DC4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60700" y="2997200"/>
                        <a:ext cx="18002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5973" name="下箭头 125972">
            <a:extLst>
              <a:ext uri="{FF2B5EF4-FFF2-40B4-BE49-F238E27FC236}">
                <a16:creationId xmlns:a16="http://schemas.microsoft.com/office/drawing/2014/main" id="{34D453B9-D578-47E1-8082-378CD5F7F8B5}"/>
              </a:ext>
            </a:extLst>
          </p:cNvPr>
          <p:cNvSpPr>
            <a:spLocks noChangeArrowheads="1"/>
          </p:cNvSpPr>
          <p:nvPr/>
        </p:nvSpPr>
        <p:spPr bwMode="auto">
          <a:xfrm>
            <a:off x="3865563" y="2709863"/>
            <a:ext cx="287337" cy="358775"/>
          </a:xfrm>
          <a:prstGeom prst="downArrow">
            <a:avLst>
              <a:gd name="adj1" fmla="val 50000"/>
              <a:gd name="adj2" fmla="val 31163"/>
            </a:avLst>
          </a:prstGeom>
          <a:solidFill>
            <a:srgbClr val="E9E406"/>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sp>
        <p:nvSpPr>
          <p:cNvPr id="125974" name="下箭头 125973">
            <a:extLst>
              <a:ext uri="{FF2B5EF4-FFF2-40B4-BE49-F238E27FC236}">
                <a16:creationId xmlns:a16="http://schemas.microsoft.com/office/drawing/2014/main" id="{0ED15E64-99DB-4F26-BCCF-D3E8701D135F}"/>
              </a:ext>
            </a:extLst>
          </p:cNvPr>
          <p:cNvSpPr>
            <a:spLocks noChangeArrowheads="1"/>
          </p:cNvSpPr>
          <p:nvPr/>
        </p:nvSpPr>
        <p:spPr bwMode="auto">
          <a:xfrm>
            <a:off x="5724525" y="2735263"/>
            <a:ext cx="287338" cy="358775"/>
          </a:xfrm>
          <a:prstGeom prst="downArrow">
            <a:avLst>
              <a:gd name="adj1" fmla="val 50000"/>
              <a:gd name="adj2" fmla="val 31163"/>
            </a:avLst>
          </a:prstGeom>
          <a:solidFill>
            <a:srgbClr val="E9E406"/>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graphicFrame>
        <p:nvGraphicFramePr>
          <p:cNvPr id="125975" name="对象 125974">
            <a:extLst>
              <a:ext uri="{FF2B5EF4-FFF2-40B4-BE49-F238E27FC236}">
                <a16:creationId xmlns:a16="http://schemas.microsoft.com/office/drawing/2014/main" id="{957F2198-DD36-4EC0-B052-967EE018404D}"/>
              </a:ext>
            </a:extLst>
          </p:cNvPr>
          <p:cNvGraphicFramePr>
            <a:graphicFrameLocks noChangeAspect="1"/>
          </p:cNvGraphicFramePr>
          <p:nvPr/>
        </p:nvGraphicFramePr>
        <p:xfrm>
          <a:off x="3124200" y="4389438"/>
          <a:ext cx="4256088" cy="627062"/>
        </p:xfrm>
        <a:graphic>
          <a:graphicData uri="http://schemas.openxmlformats.org/presentationml/2006/ole">
            <mc:AlternateContent xmlns:mc="http://schemas.openxmlformats.org/markup-compatibility/2006">
              <mc:Choice xmlns:v="urn:schemas-microsoft-com:vml" Requires="v">
                <p:oleObj spid="_x0000_s72745" r:id="rId21" imgW="1549400" imgH="228600" progId="">
                  <p:embed/>
                </p:oleObj>
              </mc:Choice>
              <mc:Fallback>
                <p:oleObj r:id="rId21" imgW="1549400" imgH="228600" progId="">
                  <p:embed/>
                  <p:pic>
                    <p:nvPicPr>
                      <p:cNvPr id="125975" name="对象 125974">
                        <a:extLst>
                          <a:ext uri="{FF2B5EF4-FFF2-40B4-BE49-F238E27FC236}">
                            <a16:creationId xmlns:a16="http://schemas.microsoft.com/office/drawing/2014/main" id="{957F2198-DD36-4EC0-B052-967EE018404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24200" y="4389438"/>
                        <a:ext cx="4256088"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5976" name="下箭头 125975">
            <a:extLst>
              <a:ext uri="{FF2B5EF4-FFF2-40B4-BE49-F238E27FC236}">
                <a16:creationId xmlns:a16="http://schemas.microsoft.com/office/drawing/2014/main" id="{9B425340-86D6-49BA-978A-5F3CD14AC8C1}"/>
              </a:ext>
            </a:extLst>
          </p:cNvPr>
          <p:cNvSpPr>
            <a:spLocks noChangeArrowheads="1"/>
          </p:cNvSpPr>
          <p:nvPr/>
        </p:nvSpPr>
        <p:spPr bwMode="auto">
          <a:xfrm>
            <a:off x="3851275" y="4868863"/>
            <a:ext cx="287338" cy="358775"/>
          </a:xfrm>
          <a:prstGeom prst="downArrow">
            <a:avLst>
              <a:gd name="adj1" fmla="val 50000"/>
              <a:gd name="adj2" fmla="val 31163"/>
            </a:avLst>
          </a:prstGeom>
          <a:solidFill>
            <a:srgbClr val="E9E406"/>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sp>
        <p:nvSpPr>
          <p:cNvPr id="125977" name="下箭头 125976">
            <a:extLst>
              <a:ext uri="{FF2B5EF4-FFF2-40B4-BE49-F238E27FC236}">
                <a16:creationId xmlns:a16="http://schemas.microsoft.com/office/drawing/2014/main" id="{141E6435-2CDB-4514-88A8-F9C9D1DC0747}"/>
              </a:ext>
            </a:extLst>
          </p:cNvPr>
          <p:cNvSpPr>
            <a:spLocks noChangeArrowheads="1"/>
          </p:cNvSpPr>
          <p:nvPr/>
        </p:nvSpPr>
        <p:spPr bwMode="auto">
          <a:xfrm>
            <a:off x="5710238" y="4894263"/>
            <a:ext cx="287337" cy="358775"/>
          </a:xfrm>
          <a:prstGeom prst="downArrow">
            <a:avLst>
              <a:gd name="adj1" fmla="val 50000"/>
              <a:gd name="adj2" fmla="val 31163"/>
            </a:avLst>
          </a:prstGeom>
          <a:solidFill>
            <a:srgbClr val="E9E406"/>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sp>
        <p:nvSpPr>
          <p:cNvPr id="56346" name="直接连接符 125977">
            <a:extLst>
              <a:ext uri="{FF2B5EF4-FFF2-40B4-BE49-F238E27FC236}">
                <a16:creationId xmlns:a16="http://schemas.microsoft.com/office/drawing/2014/main" id="{B47DF5D8-588B-450A-B5EF-5FB1FFA365E9}"/>
              </a:ext>
            </a:extLst>
          </p:cNvPr>
          <p:cNvSpPr>
            <a:spLocks noChangeShapeType="1"/>
          </p:cNvSpPr>
          <p:nvPr/>
        </p:nvSpPr>
        <p:spPr bwMode="auto">
          <a:xfrm>
            <a:off x="328613" y="4132263"/>
            <a:ext cx="8675687" cy="0"/>
          </a:xfrm>
          <a:prstGeom prst="line">
            <a:avLst/>
          </a:prstGeom>
          <a:noFill/>
          <a:ln w="57150">
            <a:solidFill>
              <a:srgbClr val="D60093"/>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63"/>
                                        </p:tgtEl>
                                        <p:attrNameLst>
                                          <p:attrName>style.visibility</p:attrName>
                                        </p:attrNameLst>
                                      </p:cBhvr>
                                      <p:to>
                                        <p:strVal val="visible"/>
                                      </p:to>
                                    </p:set>
                                    <p:anim calcmode="lin" valueType="num">
                                      <p:cBhvr additive="base">
                                        <p:cTn id="7" dur="500" fill="hold"/>
                                        <p:tgtEl>
                                          <p:spTgt spid="125963"/>
                                        </p:tgtEl>
                                        <p:attrNameLst>
                                          <p:attrName>ppt_x</p:attrName>
                                        </p:attrNameLst>
                                      </p:cBhvr>
                                      <p:tavLst>
                                        <p:tav tm="0">
                                          <p:val>
                                            <p:strVal val="#ppt_x"/>
                                          </p:val>
                                        </p:tav>
                                        <p:tav tm="100000">
                                          <p:val>
                                            <p:strVal val="#ppt_x"/>
                                          </p:val>
                                        </p:tav>
                                      </p:tavLst>
                                    </p:anim>
                                    <p:anim calcmode="lin" valueType="num">
                                      <p:cBhvr additive="base">
                                        <p:cTn id="8" dur="500" fill="hold"/>
                                        <p:tgtEl>
                                          <p:spTgt spid="1259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5971"/>
                                        </p:tgtEl>
                                        <p:attrNameLst>
                                          <p:attrName>style.visibility</p:attrName>
                                        </p:attrNameLst>
                                      </p:cBhvr>
                                      <p:to>
                                        <p:strVal val="visible"/>
                                      </p:to>
                                    </p:set>
                                    <p:anim calcmode="lin" valueType="num">
                                      <p:cBhvr additive="base">
                                        <p:cTn id="11" dur="500" fill="hold"/>
                                        <p:tgtEl>
                                          <p:spTgt spid="125971"/>
                                        </p:tgtEl>
                                        <p:attrNameLst>
                                          <p:attrName>ppt_x</p:attrName>
                                        </p:attrNameLst>
                                      </p:cBhvr>
                                      <p:tavLst>
                                        <p:tav tm="0">
                                          <p:val>
                                            <p:strVal val="#ppt_x"/>
                                          </p:val>
                                        </p:tav>
                                        <p:tav tm="100000">
                                          <p:val>
                                            <p:strVal val="#ppt_x"/>
                                          </p:val>
                                        </p:tav>
                                      </p:tavLst>
                                    </p:anim>
                                    <p:anim calcmode="lin" valueType="num">
                                      <p:cBhvr additive="base">
                                        <p:cTn id="12" dur="500" fill="hold"/>
                                        <p:tgtEl>
                                          <p:spTgt spid="1259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5954"/>
                                        </p:tgtEl>
                                        <p:attrNameLst>
                                          <p:attrName>style.visibility</p:attrName>
                                        </p:attrNameLst>
                                      </p:cBhvr>
                                      <p:to>
                                        <p:strVal val="visible"/>
                                      </p:to>
                                    </p:set>
                                    <p:anim calcmode="lin" valueType="num">
                                      <p:cBhvr additive="base">
                                        <p:cTn id="15" dur="500" fill="hold"/>
                                        <p:tgtEl>
                                          <p:spTgt spid="125954"/>
                                        </p:tgtEl>
                                        <p:attrNameLst>
                                          <p:attrName>ppt_x</p:attrName>
                                        </p:attrNameLst>
                                      </p:cBhvr>
                                      <p:tavLst>
                                        <p:tav tm="0">
                                          <p:val>
                                            <p:strVal val="#ppt_x"/>
                                          </p:val>
                                        </p:tav>
                                        <p:tav tm="100000">
                                          <p:val>
                                            <p:strVal val="#ppt_x"/>
                                          </p:val>
                                        </p:tav>
                                      </p:tavLst>
                                    </p:anim>
                                    <p:anim calcmode="lin" valueType="num">
                                      <p:cBhvr additive="base">
                                        <p:cTn id="16" dur="500" fill="hold"/>
                                        <p:tgtEl>
                                          <p:spTgt spid="12595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5969"/>
                                        </p:tgtEl>
                                        <p:attrNameLst>
                                          <p:attrName>style.visibility</p:attrName>
                                        </p:attrNameLst>
                                      </p:cBhvr>
                                      <p:to>
                                        <p:strVal val="visible"/>
                                      </p:to>
                                    </p:set>
                                    <p:anim calcmode="lin" valueType="num">
                                      <p:cBhvr additive="base">
                                        <p:cTn id="19" dur="500" fill="hold"/>
                                        <p:tgtEl>
                                          <p:spTgt spid="125969"/>
                                        </p:tgtEl>
                                        <p:attrNameLst>
                                          <p:attrName>ppt_x</p:attrName>
                                        </p:attrNameLst>
                                      </p:cBhvr>
                                      <p:tavLst>
                                        <p:tav tm="0">
                                          <p:val>
                                            <p:strVal val="#ppt_x"/>
                                          </p:val>
                                        </p:tav>
                                        <p:tav tm="100000">
                                          <p:val>
                                            <p:strVal val="#ppt_x"/>
                                          </p:val>
                                        </p:tav>
                                      </p:tavLst>
                                    </p:anim>
                                    <p:anim calcmode="lin" valueType="num">
                                      <p:cBhvr additive="base">
                                        <p:cTn id="20" dur="500" fill="hold"/>
                                        <p:tgtEl>
                                          <p:spTgt spid="12596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5961"/>
                                        </p:tgtEl>
                                        <p:attrNameLst>
                                          <p:attrName>style.visibility</p:attrName>
                                        </p:attrNameLst>
                                      </p:cBhvr>
                                      <p:to>
                                        <p:strVal val="visible"/>
                                      </p:to>
                                    </p:set>
                                    <p:anim calcmode="lin" valueType="num">
                                      <p:cBhvr additive="base">
                                        <p:cTn id="23" dur="500" fill="hold"/>
                                        <p:tgtEl>
                                          <p:spTgt spid="125961"/>
                                        </p:tgtEl>
                                        <p:attrNameLst>
                                          <p:attrName>ppt_x</p:attrName>
                                        </p:attrNameLst>
                                      </p:cBhvr>
                                      <p:tavLst>
                                        <p:tav tm="0">
                                          <p:val>
                                            <p:strVal val="#ppt_x"/>
                                          </p:val>
                                        </p:tav>
                                        <p:tav tm="100000">
                                          <p:val>
                                            <p:strVal val="#ppt_x"/>
                                          </p:val>
                                        </p:tav>
                                      </p:tavLst>
                                    </p:anim>
                                    <p:anim calcmode="lin" valueType="num">
                                      <p:cBhvr additive="base">
                                        <p:cTn id="24" dur="500" fill="hold"/>
                                        <p:tgtEl>
                                          <p:spTgt spid="12596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25973"/>
                                        </p:tgtEl>
                                        <p:attrNameLst>
                                          <p:attrName>style.visibility</p:attrName>
                                        </p:attrNameLst>
                                      </p:cBhvr>
                                      <p:to>
                                        <p:strVal val="visible"/>
                                      </p:to>
                                    </p:set>
                                    <p:anim calcmode="lin" valueType="num">
                                      <p:cBhvr additive="base">
                                        <p:cTn id="29" dur="500" fill="hold"/>
                                        <p:tgtEl>
                                          <p:spTgt spid="125973"/>
                                        </p:tgtEl>
                                        <p:attrNameLst>
                                          <p:attrName>ppt_x</p:attrName>
                                        </p:attrNameLst>
                                      </p:cBhvr>
                                      <p:tavLst>
                                        <p:tav tm="0">
                                          <p:val>
                                            <p:strVal val="#ppt_x"/>
                                          </p:val>
                                        </p:tav>
                                        <p:tav tm="100000">
                                          <p:val>
                                            <p:strVal val="#ppt_x"/>
                                          </p:val>
                                        </p:tav>
                                      </p:tavLst>
                                    </p:anim>
                                    <p:anim calcmode="lin" valueType="num">
                                      <p:cBhvr additive="base">
                                        <p:cTn id="30" dur="500" fill="hold"/>
                                        <p:tgtEl>
                                          <p:spTgt spid="12597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5974"/>
                                        </p:tgtEl>
                                        <p:attrNameLst>
                                          <p:attrName>style.visibility</p:attrName>
                                        </p:attrNameLst>
                                      </p:cBhvr>
                                      <p:to>
                                        <p:strVal val="visible"/>
                                      </p:to>
                                    </p:set>
                                    <p:anim calcmode="lin" valueType="num">
                                      <p:cBhvr additive="base">
                                        <p:cTn id="33" dur="500" fill="hold"/>
                                        <p:tgtEl>
                                          <p:spTgt spid="125974"/>
                                        </p:tgtEl>
                                        <p:attrNameLst>
                                          <p:attrName>ppt_x</p:attrName>
                                        </p:attrNameLst>
                                      </p:cBhvr>
                                      <p:tavLst>
                                        <p:tav tm="0">
                                          <p:val>
                                            <p:strVal val="#ppt_x"/>
                                          </p:val>
                                        </p:tav>
                                        <p:tav tm="100000">
                                          <p:val>
                                            <p:strVal val="#ppt_x"/>
                                          </p:val>
                                        </p:tav>
                                      </p:tavLst>
                                    </p:anim>
                                    <p:anim calcmode="lin" valueType="num">
                                      <p:cBhvr additive="base">
                                        <p:cTn id="34" dur="500" fill="hold"/>
                                        <p:tgtEl>
                                          <p:spTgt spid="12597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5972"/>
                                        </p:tgtEl>
                                        <p:attrNameLst>
                                          <p:attrName>style.visibility</p:attrName>
                                        </p:attrNameLst>
                                      </p:cBhvr>
                                      <p:to>
                                        <p:strVal val="visible"/>
                                      </p:to>
                                    </p:set>
                                    <p:anim calcmode="lin" valueType="num">
                                      <p:cBhvr additive="base">
                                        <p:cTn id="37" dur="500" fill="hold"/>
                                        <p:tgtEl>
                                          <p:spTgt spid="125972"/>
                                        </p:tgtEl>
                                        <p:attrNameLst>
                                          <p:attrName>ppt_x</p:attrName>
                                        </p:attrNameLst>
                                      </p:cBhvr>
                                      <p:tavLst>
                                        <p:tav tm="0">
                                          <p:val>
                                            <p:strVal val="#ppt_x"/>
                                          </p:val>
                                        </p:tav>
                                        <p:tav tm="100000">
                                          <p:val>
                                            <p:strVal val="#ppt_x"/>
                                          </p:val>
                                        </p:tav>
                                      </p:tavLst>
                                    </p:anim>
                                    <p:anim calcmode="lin" valueType="num">
                                      <p:cBhvr additive="base">
                                        <p:cTn id="38" dur="500" fill="hold"/>
                                        <p:tgtEl>
                                          <p:spTgt spid="12597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25962"/>
                                        </p:tgtEl>
                                        <p:attrNameLst>
                                          <p:attrName>style.visibility</p:attrName>
                                        </p:attrNameLst>
                                      </p:cBhvr>
                                      <p:to>
                                        <p:strVal val="visible"/>
                                      </p:to>
                                    </p:set>
                                    <p:anim calcmode="lin" valueType="num">
                                      <p:cBhvr additive="base">
                                        <p:cTn id="43" dur="500" fill="hold"/>
                                        <p:tgtEl>
                                          <p:spTgt spid="125962"/>
                                        </p:tgtEl>
                                        <p:attrNameLst>
                                          <p:attrName>ppt_x</p:attrName>
                                        </p:attrNameLst>
                                      </p:cBhvr>
                                      <p:tavLst>
                                        <p:tav tm="0">
                                          <p:val>
                                            <p:strVal val="#ppt_x"/>
                                          </p:val>
                                        </p:tav>
                                        <p:tav tm="100000">
                                          <p:val>
                                            <p:strVal val="#ppt_x"/>
                                          </p:val>
                                        </p:tav>
                                      </p:tavLst>
                                    </p:anim>
                                    <p:anim calcmode="lin" valueType="num">
                                      <p:cBhvr additive="base">
                                        <p:cTn id="44" dur="500" fill="hold"/>
                                        <p:tgtEl>
                                          <p:spTgt spid="12596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5965"/>
                                        </p:tgtEl>
                                        <p:attrNameLst>
                                          <p:attrName>style.visibility</p:attrName>
                                        </p:attrNameLst>
                                      </p:cBhvr>
                                      <p:to>
                                        <p:strVal val="visible"/>
                                      </p:to>
                                    </p:set>
                                    <p:anim calcmode="lin" valueType="num">
                                      <p:cBhvr additive="base">
                                        <p:cTn id="47" dur="500" fill="hold"/>
                                        <p:tgtEl>
                                          <p:spTgt spid="125965"/>
                                        </p:tgtEl>
                                        <p:attrNameLst>
                                          <p:attrName>ppt_x</p:attrName>
                                        </p:attrNameLst>
                                      </p:cBhvr>
                                      <p:tavLst>
                                        <p:tav tm="0">
                                          <p:val>
                                            <p:strVal val="#ppt_x"/>
                                          </p:val>
                                        </p:tav>
                                        <p:tav tm="100000">
                                          <p:val>
                                            <p:strVal val="#ppt_x"/>
                                          </p:val>
                                        </p:tav>
                                      </p:tavLst>
                                    </p:anim>
                                    <p:anim calcmode="lin" valueType="num">
                                      <p:cBhvr additive="base">
                                        <p:cTn id="48" dur="500" fill="hold"/>
                                        <p:tgtEl>
                                          <p:spTgt spid="12596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5964"/>
                                        </p:tgtEl>
                                        <p:attrNameLst>
                                          <p:attrName>style.visibility</p:attrName>
                                        </p:attrNameLst>
                                      </p:cBhvr>
                                      <p:to>
                                        <p:strVal val="visible"/>
                                      </p:to>
                                    </p:set>
                                    <p:anim calcmode="lin" valueType="num">
                                      <p:cBhvr additive="base">
                                        <p:cTn id="53" dur="500" fill="hold"/>
                                        <p:tgtEl>
                                          <p:spTgt spid="125964"/>
                                        </p:tgtEl>
                                        <p:attrNameLst>
                                          <p:attrName>ppt_x</p:attrName>
                                        </p:attrNameLst>
                                      </p:cBhvr>
                                      <p:tavLst>
                                        <p:tav tm="0">
                                          <p:val>
                                            <p:strVal val="#ppt_x"/>
                                          </p:val>
                                        </p:tav>
                                        <p:tav tm="100000">
                                          <p:val>
                                            <p:strVal val="#ppt_x"/>
                                          </p:val>
                                        </p:tav>
                                      </p:tavLst>
                                    </p:anim>
                                    <p:anim calcmode="lin" valueType="num">
                                      <p:cBhvr additive="base">
                                        <p:cTn id="54" dur="500" fill="hold"/>
                                        <p:tgtEl>
                                          <p:spTgt spid="125964"/>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5970"/>
                                        </p:tgtEl>
                                        <p:attrNameLst>
                                          <p:attrName>style.visibility</p:attrName>
                                        </p:attrNameLst>
                                      </p:cBhvr>
                                      <p:to>
                                        <p:strVal val="visible"/>
                                      </p:to>
                                    </p:set>
                                    <p:anim calcmode="lin" valueType="num">
                                      <p:cBhvr additive="base">
                                        <p:cTn id="57" dur="500" fill="hold"/>
                                        <p:tgtEl>
                                          <p:spTgt spid="125970"/>
                                        </p:tgtEl>
                                        <p:attrNameLst>
                                          <p:attrName>ppt_x</p:attrName>
                                        </p:attrNameLst>
                                      </p:cBhvr>
                                      <p:tavLst>
                                        <p:tav tm="0">
                                          <p:val>
                                            <p:strVal val="#ppt_x"/>
                                          </p:val>
                                        </p:tav>
                                        <p:tav tm="100000">
                                          <p:val>
                                            <p:strVal val="#ppt_x"/>
                                          </p:val>
                                        </p:tav>
                                      </p:tavLst>
                                    </p:anim>
                                    <p:anim calcmode="lin" valueType="num">
                                      <p:cBhvr additive="base">
                                        <p:cTn id="58" dur="500" fill="hold"/>
                                        <p:tgtEl>
                                          <p:spTgt spid="12597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5975"/>
                                        </p:tgtEl>
                                        <p:attrNameLst>
                                          <p:attrName>style.visibility</p:attrName>
                                        </p:attrNameLst>
                                      </p:cBhvr>
                                      <p:to>
                                        <p:strVal val="visible"/>
                                      </p:to>
                                    </p:set>
                                    <p:anim calcmode="lin" valueType="num">
                                      <p:cBhvr additive="base">
                                        <p:cTn id="61" dur="500" fill="hold"/>
                                        <p:tgtEl>
                                          <p:spTgt spid="125975"/>
                                        </p:tgtEl>
                                        <p:attrNameLst>
                                          <p:attrName>ppt_x</p:attrName>
                                        </p:attrNameLst>
                                      </p:cBhvr>
                                      <p:tavLst>
                                        <p:tav tm="0">
                                          <p:val>
                                            <p:strVal val="#ppt_x"/>
                                          </p:val>
                                        </p:tav>
                                        <p:tav tm="100000">
                                          <p:val>
                                            <p:strVal val="#ppt_x"/>
                                          </p:val>
                                        </p:tav>
                                      </p:tavLst>
                                    </p:anim>
                                    <p:anim calcmode="lin" valueType="num">
                                      <p:cBhvr additive="base">
                                        <p:cTn id="62" dur="500" fill="hold"/>
                                        <p:tgtEl>
                                          <p:spTgt spid="12597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25976"/>
                                        </p:tgtEl>
                                        <p:attrNameLst>
                                          <p:attrName>style.visibility</p:attrName>
                                        </p:attrNameLst>
                                      </p:cBhvr>
                                      <p:to>
                                        <p:strVal val="visible"/>
                                      </p:to>
                                    </p:set>
                                    <p:anim calcmode="lin" valueType="num">
                                      <p:cBhvr additive="base">
                                        <p:cTn id="65" dur="500" fill="hold"/>
                                        <p:tgtEl>
                                          <p:spTgt spid="125976"/>
                                        </p:tgtEl>
                                        <p:attrNameLst>
                                          <p:attrName>ppt_x</p:attrName>
                                        </p:attrNameLst>
                                      </p:cBhvr>
                                      <p:tavLst>
                                        <p:tav tm="0">
                                          <p:val>
                                            <p:strVal val="#ppt_x"/>
                                          </p:val>
                                        </p:tav>
                                        <p:tav tm="100000">
                                          <p:val>
                                            <p:strVal val="#ppt_x"/>
                                          </p:val>
                                        </p:tav>
                                      </p:tavLst>
                                    </p:anim>
                                    <p:anim calcmode="lin" valueType="num">
                                      <p:cBhvr additive="base">
                                        <p:cTn id="66" dur="500" fill="hold"/>
                                        <p:tgtEl>
                                          <p:spTgt spid="125976"/>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25977"/>
                                        </p:tgtEl>
                                        <p:attrNameLst>
                                          <p:attrName>style.visibility</p:attrName>
                                        </p:attrNameLst>
                                      </p:cBhvr>
                                      <p:to>
                                        <p:strVal val="visible"/>
                                      </p:to>
                                    </p:set>
                                    <p:anim calcmode="lin" valueType="num">
                                      <p:cBhvr additive="base">
                                        <p:cTn id="69" dur="500" fill="hold"/>
                                        <p:tgtEl>
                                          <p:spTgt spid="125977"/>
                                        </p:tgtEl>
                                        <p:attrNameLst>
                                          <p:attrName>ppt_x</p:attrName>
                                        </p:attrNameLst>
                                      </p:cBhvr>
                                      <p:tavLst>
                                        <p:tav tm="0">
                                          <p:val>
                                            <p:strVal val="#ppt_x"/>
                                          </p:val>
                                        </p:tav>
                                        <p:tav tm="100000">
                                          <p:val>
                                            <p:strVal val="#ppt_x"/>
                                          </p:val>
                                        </p:tav>
                                      </p:tavLst>
                                    </p:anim>
                                    <p:anim calcmode="lin" valueType="num">
                                      <p:cBhvr additive="base">
                                        <p:cTn id="70" dur="500" fill="hold"/>
                                        <p:tgtEl>
                                          <p:spTgt spid="125977"/>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25968"/>
                                        </p:tgtEl>
                                        <p:attrNameLst>
                                          <p:attrName>style.visibility</p:attrName>
                                        </p:attrNameLst>
                                      </p:cBhvr>
                                      <p:to>
                                        <p:strVal val="visible"/>
                                      </p:to>
                                    </p:set>
                                    <p:anim calcmode="lin" valueType="num">
                                      <p:cBhvr additive="base">
                                        <p:cTn id="73" dur="500" fill="hold"/>
                                        <p:tgtEl>
                                          <p:spTgt spid="125968"/>
                                        </p:tgtEl>
                                        <p:attrNameLst>
                                          <p:attrName>ppt_x</p:attrName>
                                        </p:attrNameLst>
                                      </p:cBhvr>
                                      <p:tavLst>
                                        <p:tav tm="0">
                                          <p:val>
                                            <p:strVal val="#ppt_x"/>
                                          </p:val>
                                        </p:tav>
                                        <p:tav tm="100000">
                                          <p:val>
                                            <p:strVal val="#ppt_x"/>
                                          </p:val>
                                        </p:tav>
                                      </p:tavLst>
                                    </p:anim>
                                    <p:anim calcmode="lin" valueType="num">
                                      <p:cBhvr additive="base">
                                        <p:cTn id="74" dur="500" fill="hold"/>
                                        <p:tgtEl>
                                          <p:spTgt spid="125968"/>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125967"/>
                                        </p:tgtEl>
                                        <p:attrNameLst>
                                          <p:attrName>style.visibility</p:attrName>
                                        </p:attrNameLst>
                                      </p:cBhvr>
                                      <p:to>
                                        <p:strVal val="visible"/>
                                      </p:to>
                                    </p:set>
                                    <p:anim calcmode="lin" valueType="num">
                                      <p:cBhvr additive="base">
                                        <p:cTn id="79" dur="500" fill="hold"/>
                                        <p:tgtEl>
                                          <p:spTgt spid="125967"/>
                                        </p:tgtEl>
                                        <p:attrNameLst>
                                          <p:attrName>ppt_x</p:attrName>
                                        </p:attrNameLst>
                                      </p:cBhvr>
                                      <p:tavLst>
                                        <p:tav tm="0">
                                          <p:val>
                                            <p:strVal val="#ppt_x"/>
                                          </p:val>
                                        </p:tav>
                                        <p:tav tm="100000">
                                          <p:val>
                                            <p:strVal val="#ppt_x"/>
                                          </p:val>
                                        </p:tav>
                                      </p:tavLst>
                                    </p:anim>
                                    <p:anim calcmode="lin" valueType="num">
                                      <p:cBhvr additive="base">
                                        <p:cTn id="80" dur="500" fill="hold"/>
                                        <p:tgtEl>
                                          <p:spTgt spid="12596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25966"/>
                                        </p:tgtEl>
                                        <p:attrNameLst>
                                          <p:attrName>style.visibility</p:attrName>
                                        </p:attrNameLst>
                                      </p:cBhvr>
                                      <p:to>
                                        <p:strVal val="visible"/>
                                      </p:to>
                                    </p:set>
                                    <p:anim calcmode="lin" valueType="num">
                                      <p:cBhvr additive="base">
                                        <p:cTn id="83" dur="500" fill="hold"/>
                                        <p:tgtEl>
                                          <p:spTgt spid="125966"/>
                                        </p:tgtEl>
                                        <p:attrNameLst>
                                          <p:attrName>ppt_x</p:attrName>
                                        </p:attrNameLst>
                                      </p:cBhvr>
                                      <p:tavLst>
                                        <p:tav tm="0">
                                          <p:val>
                                            <p:strVal val="#ppt_x"/>
                                          </p:val>
                                        </p:tav>
                                        <p:tav tm="100000">
                                          <p:val>
                                            <p:strVal val="#ppt_x"/>
                                          </p:val>
                                        </p:tav>
                                      </p:tavLst>
                                    </p:anim>
                                    <p:anim calcmode="lin" valueType="num">
                                      <p:cBhvr additive="base">
                                        <p:cTn id="84" dur="500" fill="hold"/>
                                        <p:tgtEl>
                                          <p:spTgt spid="125966"/>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25958"/>
                                        </p:tgtEl>
                                        <p:attrNameLst>
                                          <p:attrName>style.visibility</p:attrName>
                                        </p:attrNameLst>
                                      </p:cBhvr>
                                      <p:to>
                                        <p:strVal val="visible"/>
                                      </p:to>
                                    </p:set>
                                    <p:animEffect transition="in" filter="blinds(horizontal)">
                                      <p:cBhvr>
                                        <p:cTn id="89" dur="500"/>
                                        <p:tgtEl>
                                          <p:spTgt spid="12595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125959"/>
                                        </p:tgtEl>
                                        <p:attrNameLst>
                                          <p:attrName>style.visibility</p:attrName>
                                        </p:attrNameLst>
                                      </p:cBhvr>
                                      <p:to>
                                        <p:strVal val="visible"/>
                                      </p:to>
                                    </p:set>
                                    <p:animEffect transition="in" filter="blinds(horizontal)">
                                      <p:cBhvr>
                                        <p:cTn id="94" dur="500"/>
                                        <p:tgtEl>
                                          <p:spTgt spid="125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p:bldP spid="125954" grpId="0"/>
      <p:bldP spid="125959" grpId="0"/>
      <p:bldP spid="125963" grpId="0"/>
      <p:bldP spid="125964" grpId="0"/>
      <p:bldP spid="12596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矩形 21505"/>
          <p:cNvSpPr>
            <a:spLocks noChangeArrowheads="1"/>
          </p:cNvSpPr>
          <p:nvPr/>
        </p:nvSpPr>
        <p:spPr bwMode="auto">
          <a:xfrm>
            <a:off x="0" y="3629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1506" name="对象 21506"/>
          <p:cNvGraphicFramePr>
            <a:graphicFrameLocks noChangeAspect="1"/>
          </p:cNvGraphicFramePr>
          <p:nvPr/>
        </p:nvGraphicFramePr>
        <p:xfrm>
          <a:off x="1908177" y="293690"/>
          <a:ext cx="2951163" cy="504825"/>
        </p:xfrm>
        <a:graphic>
          <a:graphicData uri="http://schemas.openxmlformats.org/presentationml/2006/ole">
            <mc:AlternateContent xmlns:mc="http://schemas.openxmlformats.org/markup-compatibility/2006">
              <mc:Choice xmlns:v="urn:schemas-microsoft-com:vml" Requires="v">
                <p:oleObj spid="_x0000_s43038" r:id="rId3" imgW="1256210" imgH="215713" progId="">
                  <p:embed/>
                </p:oleObj>
              </mc:Choice>
              <mc:Fallback>
                <p:oleObj r:id="rId3" imgW="1256210" imgH="2157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7" y="293690"/>
                        <a:ext cx="29511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7" name="对象 21507"/>
          <p:cNvGraphicFramePr>
            <a:graphicFrameLocks noChangeAspect="1"/>
          </p:cNvGraphicFramePr>
          <p:nvPr/>
        </p:nvGraphicFramePr>
        <p:xfrm>
          <a:off x="1116013" y="908052"/>
          <a:ext cx="7593012" cy="538163"/>
        </p:xfrm>
        <a:graphic>
          <a:graphicData uri="http://schemas.openxmlformats.org/presentationml/2006/ole">
            <mc:AlternateContent xmlns:mc="http://schemas.openxmlformats.org/markup-compatibility/2006">
              <mc:Choice xmlns:v="urn:schemas-microsoft-com:vml" Requires="v">
                <p:oleObj spid="_x0000_s43039" r:id="rId5" imgW="3225800" imgH="228600" progId="">
                  <p:embed/>
                </p:oleObj>
              </mc:Choice>
              <mc:Fallback>
                <p:oleObj r:id="rId5" imgW="32258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908052"/>
                        <a:ext cx="759301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对象 21508"/>
          <p:cNvGraphicFramePr>
            <a:graphicFrameLocks noChangeAspect="1"/>
          </p:cNvGraphicFramePr>
          <p:nvPr/>
        </p:nvGraphicFramePr>
        <p:xfrm>
          <a:off x="827090" y="1557338"/>
          <a:ext cx="6484937" cy="1536700"/>
        </p:xfrm>
        <a:graphic>
          <a:graphicData uri="http://schemas.openxmlformats.org/presentationml/2006/ole">
            <mc:AlternateContent xmlns:mc="http://schemas.openxmlformats.org/markup-compatibility/2006">
              <mc:Choice xmlns:v="urn:schemas-microsoft-com:vml" Requires="v">
                <p:oleObj spid="_x0000_s43040" r:id="rId7" imgW="2895600" imgH="685800" progId="">
                  <p:embed/>
                </p:oleObj>
              </mc:Choice>
              <mc:Fallback>
                <p:oleObj r:id="rId7" imgW="2895600" imgH="685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90" y="1557338"/>
                        <a:ext cx="6484937"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9" name="对象 21509"/>
          <p:cNvGraphicFramePr>
            <a:graphicFrameLocks noChangeAspect="1"/>
          </p:cNvGraphicFramePr>
          <p:nvPr/>
        </p:nvGraphicFramePr>
        <p:xfrm>
          <a:off x="1116013" y="3357563"/>
          <a:ext cx="6769100" cy="1530350"/>
        </p:xfrm>
        <a:graphic>
          <a:graphicData uri="http://schemas.openxmlformats.org/presentationml/2006/ole">
            <mc:AlternateContent xmlns:mc="http://schemas.openxmlformats.org/markup-compatibility/2006">
              <mc:Choice xmlns:v="urn:schemas-microsoft-com:vml" Requires="v">
                <p:oleObj spid="_x0000_s43041" r:id="rId9" imgW="3035300" imgH="685800" progId="">
                  <p:embed/>
                </p:oleObj>
              </mc:Choice>
              <mc:Fallback>
                <p:oleObj r:id="rId9" imgW="3035300" imgH="6858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3357563"/>
                        <a:ext cx="67691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0" name="对象 21510"/>
          <p:cNvGraphicFramePr>
            <a:graphicFrameLocks noChangeAspect="1"/>
          </p:cNvGraphicFramePr>
          <p:nvPr/>
        </p:nvGraphicFramePr>
        <p:xfrm>
          <a:off x="971552" y="5013327"/>
          <a:ext cx="4092575" cy="576263"/>
        </p:xfrm>
        <a:graphic>
          <a:graphicData uri="http://schemas.openxmlformats.org/presentationml/2006/ole">
            <mc:AlternateContent xmlns:mc="http://schemas.openxmlformats.org/markup-compatibility/2006">
              <mc:Choice xmlns:v="urn:schemas-microsoft-com:vml" Requires="v">
                <p:oleObj spid="_x0000_s43042" r:id="rId11" imgW="1625600" imgH="228600" progId="">
                  <p:embed/>
                </p:oleObj>
              </mc:Choice>
              <mc:Fallback>
                <p:oleObj r:id="rId11" imgW="1625600" imgH="2286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2" y="5013327"/>
                        <a:ext cx="40925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1" name="对象 21511"/>
          <p:cNvGraphicFramePr>
            <a:graphicFrameLocks noChangeAspect="1"/>
          </p:cNvGraphicFramePr>
          <p:nvPr/>
        </p:nvGraphicFramePr>
        <p:xfrm>
          <a:off x="684213" y="5589588"/>
          <a:ext cx="7681912" cy="569912"/>
        </p:xfrm>
        <a:graphic>
          <a:graphicData uri="http://schemas.openxmlformats.org/presentationml/2006/ole">
            <mc:AlternateContent xmlns:mc="http://schemas.openxmlformats.org/markup-compatibility/2006">
              <mc:Choice xmlns:v="urn:schemas-microsoft-com:vml" Requires="v">
                <p:oleObj spid="_x0000_s43043" r:id="rId13" imgW="3073400" imgH="228600" progId="">
                  <p:embed/>
                </p:oleObj>
              </mc:Choice>
              <mc:Fallback>
                <p:oleObj r:id="rId13" imgW="3073400" imgH="2286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5589588"/>
                        <a:ext cx="768191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2" name="对象 21512"/>
          <p:cNvGraphicFramePr>
            <a:graphicFrameLocks noChangeAspect="1"/>
          </p:cNvGraphicFramePr>
          <p:nvPr/>
        </p:nvGraphicFramePr>
        <p:xfrm>
          <a:off x="1908177" y="6092827"/>
          <a:ext cx="2366963" cy="512763"/>
        </p:xfrm>
        <a:graphic>
          <a:graphicData uri="http://schemas.openxmlformats.org/presentationml/2006/ole">
            <mc:AlternateContent xmlns:mc="http://schemas.openxmlformats.org/markup-compatibility/2006">
              <mc:Choice xmlns:v="urn:schemas-microsoft-com:vml" Requires="v">
                <p:oleObj spid="_x0000_s43044" r:id="rId15" imgW="939392" imgH="203112" progId="">
                  <p:embed/>
                </p:oleObj>
              </mc:Choice>
              <mc:Fallback>
                <p:oleObj r:id="rId15" imgW="939392" imgH="203112"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8177" y="6092827"/>
                        <a:ext cx="236696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77489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9" name="对象 22529"/>
          <p:cNvGraphicFramePr>
            <a:graphicFrameLocks noChangeAspect="1"/>
          </p:cNvGraphicFramePr>
          <p:nvPr/>
        </p:nvGraphicFramePr>
        <p:xfrm>
          <a:off x="1985963" y="2166938"/>
          <a:ext cx="2520950" cy="533400"/>
        </p:xfrm>
        <a:graphic>
          <a:graphicData uri="http://schemas.openxmlformats.org/presentationml/2006/ole">
            <mc:AlternateContent xmlns:mc="http://schemas.openxmlformats.org/markup-compatibility/2006">
              <mc:Choice xmlns:v="urn:schemas-microsoft-com:vml" Requires="v">
                <p:oleObj spid="_x0000_s44066" r:id="rId3" imgW="1079969" imgH="228699" progId="">
                  <p:embed/>
                </p:oleObj>
              </mc:Choice>
              <mc:Fallback>
                <p:oleObj r:id="rId3" imgW="1079969" imgH="2286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63" y="2166938"/>
                        <a:ext cx="2520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0" name="对象 22530"/>
          <p:cNvGraphicFramePr>
            <a:graphicFrameLocks noChangeAspect="1"/>
          </p:cNvGraphicFramePr>
          <p:nvPr/>
        </p:nvGraphicFramePr>
        <p:xfrm>
          <a:off x="971550" y="3906840"/>
          <a:ext cx="7416800" cy="554037"/>
        </p:xfrm>
        <a:graphic>
          <a:graphicData uri="http://schemas.openxmlformats.org/presentationml/2006/ole">
            <mc:AlternateContent xmlns:mc="http://schemas.openxmlformats.org/markup-compatibility/2006">
              <mc:Choice xmlns:v="urn:schemas-microsoft-com:vml" Requires="v">
                <p:oleObj spid="_x0000_s44067" r:id="rId5" imgW="3060700" imgH="228600" progId="">
                  <p:embed/>
                </p:oleObj>
              </mc:Choice>
              <mc:Fallback>
                <p:oleObj r:id="rId5" imgW="30607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906840"/>
                        <a:ext cx="7416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1" name="对象 22531"/>
          <p:cNvGraphicFramePr>
            <a:graphicFrameLocks noChangeAspect="1"/>
          </p:cNvGraphicFramePr>
          <p:nvPr/>
        </p:nvGraphicFramePr>
        <p:xfrm>
          <a:off x="684215" y="4797425"/>
          <a:ext cx="7997825" cy="571500"/>
        </p:xfrm>
        <a:graphic>
          <a:graphicData uri="http://schemas.openxmlformats.org/presentationml/2006/ole">
            <mc:AlternateContent xmlns:mc="http://schemas.openxmlformats.org/markup-compatibility/2006">
              <mc:Choice xmlns:v="urn:schemas-microsoft-com:vml" Requires="v">
                <p:oleObj spid="_x0000_s44068" r:id="rId7" imgW="3200400" imgH="228600" progId="">
                  <p:embed/>
                </p:oleObj>
              </mc:Choice>
              <mc:Fallback>
                <p:oleObj r:id="rId7" imgW="32004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5" y="4797425"/>
                        <a:ext cx="79978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22532"/>
          <p:cNvGraphicFramePr>
            <a:graphicFrameLocks noChangeAspect="1"/>
          </p:cNvGraphicFramePr>
          <p:nvPr/>
        </p:nvGraphicFramePr>
        <p:xfrm>
          <a:off x="698502" y="5627688"/>
          <a:ext cx="5045075" cy="635000"/>
        </p:xfrm>
        <a:graphic>
          <a:graphicData uri="http://schemas.openxmlformats.org/presentationml/2006/ole">
            <mc:AlternateContent xmlns:mc="http://schemas.openxmlformats.org/markup-compatibility/2006">
              <mc:Choice xmlns:v="urn:schemas-microsoft-com:vml" Requires="v">
                <p:oleObj spid="_x0000_s44069" r:id="rId9" imgW="2017549" imgH="253780" progId="">
                  <p:embed/>
                </p:oleObj>
              </mc:Choice>
              <mc:Fallback>
                <p:oleObj r:id="rId9" imgW="2017549" imgH="2537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502" y="5627688"/>
                        <a:ext cx="50450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3" name="矩形 22533"/>
          <p:cNvSpPr>
            <a:spLocks noChangeArrowheads="1"/>
          </p:cNvSpPr>
          <p:nvPr/>
        </p:nvSpPr>
        <p:spPr bwMode="auto">
          <a:xfrm>
            <a:off x="4643438" y="2133602"/>
            <a:ext cx="3059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所以</a:t>
            </a:r>
            <a:r>
              <a:rPr lang="en-US" altLang="zh-CN" sz="2800" b="1">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时，</a:t>
            </a:r>
            <a:endParaRPr lang="zh-CN" altLang="en-US" sz="2800">
              <a:latin typeface="Times New Roman" panose="02020603050405020304" pitchFamily="18" charset="0"/>
              <a:ea typeface="黑体" panose="02010609060101010101" pitchFamily="49" charset="-122"/>
            </a:endParaRPr>
          </a:p>
        </p:txBody>
      </p:sp>
      <p:sp>
        <p:nvSpPr>
          <p:cNvPr id="22534" name="矩形 22534"/>
          <p:cNvSpPr>
            <a:spLocks noChangeArrowheads="1"/>
          </p:cNvSpPr>
          <p:nvPr/>
        </p:nvSpPr>
        <p:spPr bwMode="auto">
          <a:xfrm>
            <a:off x="323852" y="333377"/>
            <a:ext cx="305911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(4) </a:t>
            </a:r>
            <a:r>
              <a:rPr lang="zh-CN" altLang="en-US" sz="2800" b="1">
                <a:latin typeface="Times New Roman" panose="02020603050405020304" pitchFamily="18" charset="0"/>
                <a:ea typeface="黑体" panose="02010609060101010101" pitchFamily="49" charset="-122"/>
              </a:rPr>
              <a:t>已知</a:t>
            </a:r>
            <a:endParaRPr lang="zh-CN" altLang="en-US" sz="2800">
              <a:latin typeface="Times New Roman" panose="02020603050405020304" pitchFamily="18" charset="0"/>
              <a:ea typeface="黑体" panose="02010609060101010101" pitchFamily="49" charset="-122"/>
            </a:endParaRPr>
          </a:p>
        </p:txBody>
      </p:sp>
      <p:graphicFrame>
        <p:nvGraphicFramePr>
          <p:cNvPr id="22535" name="对象 22535"/>
          <p:cNvGraphicFramePr>
            <a:graphicFrameLocks noChangeAspect="1"/>
          </p:cNvGraphicFramePr>
          <p:nvPr/>
        </p:nvGraphicFramePr>
        <p:xfrm>
          <a:off x="1835152" y="333375"/>
          <a:ext cx="1712913" cy="603250"/>
        </p:xfrm>
        <a:graphic>
          <a:graphicData uri="http://schemas.openxmlformats.org/presentationml/2006/ole">
            <mc:AlternateContent xmlns:mc="http://schemas.openxmlformats.org/markup-compatibility/2006">
              <mc:Choice xmlns:v="urn:schemas-microsoft-com:vml" Requires="v">
                <p:oleObj spid="_x0000_s44070" r:id="rId11" imgW="686098" imgH="241405" progId="">
                  <p:embed/>
                </p:oleObj>
              </mc:Choice>
              <mc:Fallback>
                <p:oleObj r:id="rId11" imgW="686098" imgH="24140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2" y="333375"/>
                        <a:ext cx="171291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6" name="对象 22536"/>
          <p:cNvGraphicFramePr>
            <a:graphicFrameLocks noChangeAspect="1"/>
          </p:cNvGraphicFramePr>
          <p:nvPr/>
        </p:nvGraphicFramePr>
        <p:xfrm>
          <a:off x="3481388" y="306390"/>
          <a:ext cx="3035300" cy="458787"/>
        </p:xfrm>
        <a:graphic>
          <a:graphicData uri="http://schemas.openxmlformats.org/presentationml/2006/ole">
            <mc:AlternateContent xmlns:mc="http://schemas.openxmlformats.org/markup-compatibility/2006">
              <mc:Choice xmlns:v="urn:schemas-microsoft-com:vml" Requires="v">
                <p:oleObj spid="_x0000_s44071" r:id="rId13" imgW="1345616" imgH="203112" progId="">
                  <p:embed/>
                </p:oleObj>
              </mc:Choice>
              <mc:Fallback>
                <p:oleObj r:id="rId13" imgW="1345616" imgH="203112"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81388" y="306390"/>
                        <a:ext cx="30353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7" name="对象 22537"/>
          <p:cNvGraphicFramePr>
            <a:graphicFrameLocks noChangeAspect="1"/>
          </p:cNvGraphicFramePr>
          <p:nvPr/>
        </p:nvGraphicFramePr>
        <p:xfrm>
          <a:off x="1908177" y="2852740"/>
          <a:ext cx="4664075" cy="917575"/>
        </p:xfrm>
        <a:graphic>
          <a:graphicData uri="http://schemas.openxmlformats.org/presentationml/2006/ole">
            <mc:AlternateContent xmlns:mc="http://schemas.openxmlformats.org/markup-compatibility/2006">
              <mc:Choice xmlns:v="urn:schemas-microsoft-com:vml" Requires="v">
                <p:oleObj spid="_x0000_s44072" r:id="rId15" imgW="2068305" imgH="406048" progId="">
                  <p:embed/>
                </p:oleObj>
              </mc:Choice>
              <mc:Fallback>
                <p:oleObj r:id="rId15" imgW="2068305" imgH="406048"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8177" y="2852740"/>
                        <a:ext cx="46640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8" name="对象 22538"/>
          <p:cNvGraphicFramePr>
            <a:graphicFrameLocks noChangeAspect="1"/>
          </p:cNvGraphicFramePr>
          <p:nvPr/>
        </p:nvGraphicFramePr>
        <p:xfrm>
          <a:off x="1908175" y="973140"/>
          <a:ext cx="4679950" cy="1025525"/>
        </p:xfrm>
        <a:graphic>
          <a:graphicData uri="http://schemas.openxmlformats.org/presentationml/2006/ole">
            <mc:AlternateContent xmlns:mc="http://schemas.openxmlformats.org/markup-compatibility/2006">
              <mc:Choice xmlns:v="urn:schemas-microsoft-com:vml" Requires="v">
                <p:oleObj spid="_x0000_s44073" r:id="rId17" imgW="2146300" imgH="469900" progId="">
                  <p:embed/>
                </p:oleObj>
              </mc:Choice>
              <mc:Fallback>
                <p:oleObj r:id="rId17" imgW="2146300" imgH="46990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8175" y="973140"/>
                        <a:ext cx="46799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62073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3" name="对象 23553"/>
          <p:cNvGraphicFramePr>
            <a:graphicFrameLocks noChangeAspect="1"/>
          </p:cNvGraphicFramePr>
          <p:nvPr/>
        </p:nvGraphicFramePr>
        <p:xfrm>
          <a:off x="468313" y="1773238"/>
          <a:ext cx="8280400" cy="785812"/>
        </p:xfrm>
        <a:graphic>
          <a:graphicData uri="http://schemas.openxmlformats.org/presentationml/2006/ole">
            <mc:AlternateContent xmlns:mc="http://schemas.openxmlformats.org/markup-compatibility/2006">
              <mc:Choice xmlns:v="urn:schemas-microsoft-com:vml" Requires="v">
                <p:oleObj spid="_x0000_s45082" r:id="rId3" imgW="3478290" imgH="330057" progId="">
                  <p:embed/>
                </p:oleObj>
              </mc:Choice>
              <mc:Fallback>
                <p:oleObj r:id="rId3" imgW="3478290" imgH="33005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773238"/>
                        <a:ext cx="82804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4" name="对象 23554"/>
          <p:cNvGraphicFramePr>
            <a:graphicFrameLocks noChangeAspect="1"/>
          </p:cNvGraphicFramePr>
          <p:nvPr/>
        </p:nvGraphicFramePr>
        <p:xfrm>
          <a:off x="1835152" y="5243513"/>
          <a:ext cx="3960813" cy="557212"/>
        </p:xfrm>
        <a:graphic>
          <a:graphicData uri="http://schemas.openxmlformats.org/presentationml/2006/ole">
            <mc:AlternateContent xmlns:mc="http://schemas.openxmlformats.org/markup-compatibility/2006">
              <mc:Choice xmlns:v="urn:schemas-microsoft-com:vml" Requires="v">
                <p:oleObj spid="_x0000_s45083" r:id="rId5" imgW="1625600" imgH="228600" progId="">
                  <p:embed/>
                </p:oleObj>
              </mc:Choice>
              <mc:Fallback>
                <p:oleObj r:id="rId5" imgW="16256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2" y="5243513"/>
                        <a:ext cx="39608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5" name="对象 23555"/>
          <p:cNvGraphicFramePr>
            <a:graphicFrameLocks noChangeAspect="1"/>
          </p:cNvGraphicFramePr>
          <p:nvPr/>
        </p:nvGraphicFramePr>
        <p:xfrm>
          <a:off x="2006600" y="2767015"/>
          <a:ext cx="4370388" cy="954087"/>
        </p:xfrm>
        <a:graphic>
          <a:graphicData uri="http://schemas.openxmlformats.org/presentationml/2006/ole">
            <mc:AlternateContent xmlns:mc="http://schemas.openxmlformats.org/markup-compatibility/2006">
              <mc:Choice xmlns:v="urn:schemas-microsoft-com:vml" Requires="v">
                <p:oleObj spid="_x0000_s45084" r:id="rId7" imgW="1854000" imgH="406080" progId="">
                  <p:embed/>
                </p:oleObj>
              </mc:Choice>
              <mc:Fallback>
                <p:oleObj r:id="rId7" imgW="1854000" imgH="4060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600" y="2767015"/>
                        <a:ext cx="43703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56" name="对象 23556"/>
          <p:cNvGraphicFramePr>
            <a:graphicFrameLocks noChangeAspect="1"/>
          </p:cNvGraphicFramePr>
          <p:nvPr/>
        </p:nvGraphicFramePr>
        <p:xfrm>
          <a:off x="1057277" y="3900490"/>
          <a:ext cx="7173913" cy="974725"/>
        </p:xfrm>
        <a:graphic>
          <a:graphicData uri="http://schemas.openxmlformats.org/presentationml/2006/ole">
            <mc:AlternateContent xmlns:mc="http://schemas.openxmlformats.org/markup-compatibility/2006">
              <mc:Choice xmlns:v="urn:schemas-microsoft-com:vml" Requires="v">
                <p:oleObj spid="_x0000_s45085" r:id="rId9" imgW="2984400" imgH="406080" progId="">
                  <p:embed/>
                </p:oleObj>
              </mc:Choice>
              <mc:Fallback>
                <p:oleObj r:id="rId9" imgW="2984400" imgH="4060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7277" y="3900490"/>
                        <a:ext cx="7173913"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7" name="文本框 23557"/>
          <p:cNvSpPr txBox="1">
            <a:spLocks noChangeArrowheads="1"/>
          </p:cNvSpPr>
          <p:nvPr/>
        </p:nvSpPr>
        <p:spPr bwMode="auto">
          <a:xfrm>
            <a:off x="1547815" y="981077"/>
            <a:ext cx="347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(7)</a:t>
            </a:r>
          </a:p>
        </p:txBody>
      </p:sp>
      <p:sp>
        <p:nvSpPr>
          <p:cNvPr id="23558" name="文本框 23558"/>
          <p:cNvSpPr txBox="1">
            <a:spLocks noChangeArrowheads="1"/>
          </p:cNvSpPr>
          <p:nvPr/>
        </p:nvSpPr>
        <p:spPr bwMode="auto">
          <a:xfrm>
            <a:off x="2" y="333375"/>
            <a:ext cx="9324975" cy="6048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1" fontAlgn="ctr">
              <a:lnSpc>
                <a:spcPct val="120000"/>
              </a:lnSpc>
            </a:pPr>
            <a:r>
              <a:rPr lang="zh-CN" altLang="en-US" sz="2800" b="1">
                <a:solidFill>
                  <a:srgbClr val="000000"/>
                </a:solidFill>
                <a:latin typeface="Times New Roman" panose="02020603050405020304" pitchFamily="18" charset="0"/>
                <a:ea typeface="黑体" panose="02010609060101010101" pitchFamily="49" charset="-122"/>
              </a:rPr>
              <a:t>已知</a:t>
            </a:r>
            <a:r>
              <a:rPr lang="en-US" altLang="zh-CN" sz="2800" b="1">
                <a:solidFill>
                  <a:srgbClr val="000000"/>
                </a:solidFill>
                <a:latin typeface="Times New Roman" panose="02020603050405020304" pitchFamily="18" charset="0"/>
                <a:ea typeface="黑体" panose="02010609060101010101" pitchFamily="49" charset="-122"/>
              </a:rPr>
              <a:t>Hg</a:t>
            </a:r>
            <a:r>
              <a:rPr lang="en-US" altLang="zh-CN" sz="2800" b="1" baseline="-30000">
                <a:solidFill>
                  <a:srgbClr val="000000"/>
                </a:solidFill>
                <a:latin typeface="Times New Roman" panose="02020603050405020304" pitchFamily="18" charset="0"/>
                <a:ea typeface="黑体" panose="02010609060101010101" pitchFamily="49" charset="-122"/>
              </a:rPr>
              <a:t>2</a:t>
            </a:r>
            <a:r>
              <a:rPr lang="en-US" altLang="zh-CN" sz="2800" b="1">
                <a:solidFill>
                  <a:srgbClr val="000000"/>
                </a:solidFill>
                <a:latin typeface="Times New Roman" panose="02020603050405020304" pitchFamily="18" charset="0"/>
                <a:ea typeface="黑体" panose="02010609060101010101" pitchFamily="49" charset="-122"/>
              </a:rPr>
              <a:t>Cl</a:t>
            </a:r>
            <a:r>
              <a:rPr lang="en-US" altLang="zh-CN" sz="2800" b="1" baseline="-30000">
                <a:solidFill>
                  <a:srgbClr val="000000"/>
                </a:solidFill>
                <a:latin typeface="Times New Roman" panose="02020603050405020304" pitchFamily="18" charset="0"/>
                <a:ea typeface="黑体" panose="02010609060101010101" pitchFamily="49" charset="-122"/>
              </a:rPr>
              <a:t>2</a:t>
            </a:r>
            <a:r>
              <a:rPr lang="zh-CN" altLang="en-US" sz="2800" b="1">
                <a:solidFill>
                  <a:srgbClr val="000000"/>
                </a:solidFill>
                <a:latin typeface="Times New Roman" panose="02020603050405020304" pitchFamily="18" charset="0"/>
                <a:ea typeface="黑体" panose="02010609060101010101" pitchFamily="49" charset="-122"/>
              </a:rPr>
              <a:t>的                               ，求</a:t>
            </a:r>
          </a:p>
        </p:txBody>
      </p:sp>
      <p:graphicFrame>
        <p:nvGraphicFramePr>
          <p:cNvPr id="23559" name="对象 23559"/>
          <p:cNvGraphicFramePr>
            <a:graphicFrameLocks noChangeAspect="1"/>
          </p:cNvGraphicFramePr>
          <p:nvPr/>
        </p:nvGraphicFramePr>
        <p:xfrm>
          <a:off x="2808288" y="393702"/>
          <a:ext cx="2520950" cy="587375"/>
        </p:xfrm>
        <a:graphic>
          <a:graphicData uri="http://schemas.openxmlformats.org/presentationml/2006/ole">
            <mc:AlternateContent xmlns:mc="http://schemas.openxmlformats.org/markup-compatibility/2006">
              <mc:Choice xmlns:v="urn:schemas-microsoft-com:vml" Requires="v">
                <p:oleObj spid="_x0000_s45086" r:id="rId11" imgW="1091726" imgH="253890" progId="">
                  <p:embed/>
                </p:oleObj>
              </mc:Choice>
              <mc:Fallback>
                <p:oleObj r:id="rId11" imgW="1091726" imgH="25389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08288" y="393702"/>
                        <a:ext cx="25209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60" name="对象 23560"/>
          <p:cNvGraphicFramePr>
            <a:graphicFrameLocks noChangeAspect="1"/>
          </p:cNvGraphicFramePr>
          <p:nvPr/>
        </p:nvGraphicFramePr>
        <p:xfrm>
          <a:off x="6192838" y="376240"/>
          <a:ext cx="2089150" cy="604837"/>
        </p:xfrm>
        <a:graphic>
          <a:graphicData uri="http://schemas.openxmlformats.org/presentationml/2006/ole">
            <mc:AlternateContent xmlns:mc="http://schemas.openxmlformats.org/markup-compatibility/2006">
              <mc:Choice xmlns:v="urn:schemas-microsoft-com:vml" Requires="v">
                <p:oleObj spid="_x0000_s45087" r:id="rId13" imgW="965619" imgH="279521" progId="">
                  <p:embed/>
                </p:oleObj>
              </mc:Choice>
              <mc:Fallback>
                <p:oleObj r:id="rId13" imgW="965619" imgH="279521"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92838" y="376240"/>
                        <a:ext cx="20891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911093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7" name="对象 32771"/>
          <p:cNvGraphicFramePr>
            <a:graphicFrameLocks noChangeAspect="1"/>
          </p:cNvGraphicFramePr>
          <p:nvPr/>
        </p:nvGraphicFramePr>
        <p:xfrm>
          <a:off x="5651502" y="2060575"/>
          <a:ext cx="1395413" cy="446088"/>
        </p:xfrm>
        <a:graphic>
          <a:graphicData uri="http://schemas.openxmlformats.org/presentationml/2006/ole">
            <mc:AlternateContent xmlns:mc="http://schemas.openxmlformats.org/markup-compatibility/2006">
              <mc:Choice xmlns:v="urn:schemas-microsoft-com:vml" Requires="v">
                <p:oleObj spid="_x0000_s46110" r:id="rId3" imgW="634725" imgH="203112" progId="">
                  <p:embed/>
                </p:oleObj>
              </mc:Choice>
              <mc:Fallback>
                <p:oleObj r:id="rId3" imgW="634725" imgH="20311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2" y="2060575"/>
                        <a:ext cx="1395413" cy="4460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78" name="矩形 32772"/>
          <p:cNvSpPr>
            <a:spLocks noChangeArrowheads="1"/>
          </p:cNvSpPr>
          <p:nvPr/>
        </p:nvSpPr>
        <p:spPr bwMode="auto">
          <a:xfrm>
            <a:off x="1258890" y="404813"/>
            <a:ext cx="748982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、将以下反应</a:t>
            </a:r>
            <a:r>
              <a:rPr lang="zh-CN" altLang="en-US" sz="2800" b="1">
                <a:solidFill>
                  <a:srgbClr val="FF0000"/>
                </a:solidFill>
                <a:latin typeface="Times New Roman" panose="02020603050405020304" pitchFamily="18" charset="0"/>
                <a:ea typeface="黑体" panose="02010609060101010101" pitchFamily="49" charset="-122"/>
              </a:rPr>
              <a:t>设计</a:t>
            </a:r>
            <a:r>
              <a:rPr lang="zh-CN" altLang="en-US" sz="2800" b="1">
                <a:latin typeface="Times New Roman" panose="02020603050405020304" pitchFamily="18" charset="0"/>
                <a:ea typeface="黑体" panose="02010609060101010101" pitchFamily="49" charset="-122"/>
              </a:rPr>
              <a:t>成电池</a:t>
            </a:r>
          </a:p>
        </p:txBody>
      </p:sp>
      <p:sp>
        <p:nvSpPr>
          <p:cNvPr id="24579" name="矩形 32773"/>
          <p:cNvSpPr>
            <a:spLocks noChangeArrowheads="1"/>
          </p:cNvSpPr>
          <p:nvPr/>
        </p:nvSpPr>
        <p:spPr bwMode="auto">
          <a:xfrm>
            <a:off x="1258890" y="1412877"/>
            <a:ext cx="5972175"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已知</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时电池反应电势为</a:t>
            </a:r>
            <a:r>
              <a:rPr lang="en-US" altLang="zh-CN" sz="2800" b="1">
                <a:latin typeface="Times New Roman" panose="02020603050405020304" pitchFamily="18" charset="0"/>
                <a:ea typeface="黑体" panose="02010609060101010101" pitchFamily="49" charset="-122"/>
              </a:rPr>
              <a:t>1.227 V</a:t>
            </a:r>
            <a:r>
              <a:rPr lang="zh-CN" altLang="en-US" sz="2800" b="1">
                <a:latin typeface="Times New Roman" panose="02020603050405020304" pitchFamily="18" charset="0"/>
                <a:ea typeface="黑体" panose="02010609060101010101" pitchFamily="49" charset="-122"/>
              </a:rPr>
              <a:t>，</a:t>
            </a:r>
          </a:p>
        </p:txBody>
      </p:sp>
      <p:sp>
        <p:nvSpPr>
          <p:cNvPr id="24580" name="矩形 32774"/>
          <p:cNvSpPr>
            <a:spLocks noChangeArrowheads="1"/>
          </p:cNvSpPr>
          <p:nvPr/>
        </p:nvSpPr>
        <p:spPr bwMode="auto">
          <a:xfrm>
            <a:off x="1619252" y="1987552"/>
            <a:ext cx="4113213"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溶液的平均离子活度因子</a:t>
            </a:r>
          </a:p>
        </p:txBody>
      </p:sp>
      <p:sp>
        <p:nvSpPr>
          <p:cNvPr id="24581" name="矩形 32775"/>
          <p:cNvSpPr>
            <a:spLocks noChangeArrowheads="1"/>
          </p:cNvSpPr>
          <p:nvPr/>
        </p:nvSpPr>
        <p:spPr bwMode="auto">
          <a:xfrm>
            <a:off x="755652" y="2636838"/>
            <a:ext cx="5929313"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电池在</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时电池反应的标准电势。</a:t>
            </a:r>
            <a:r>
              <a:rPr lang="zh-CN" altLang="en-US" sz="900">
                <a:ea typeface="黑体" panose="02010609060101010101" pitchFamily="49" charset="-122"/>
              </a:rPr>
              <a:t> </a:t>
            </a:r>
          </a:p>
        </p:txBody>
      </p:sp>
      <p:sp>
        <p:nvSpPr>
          <p:cNvPr id="24582" name="矩形 32776"/>
          <p:cNvSpPr>
            <a:spLocks noChangeArrowheads="1"/>
          </p:cNvSpPr>
          <p:nvPr/>
        </p:nvSpPr>
        <p:spPr bwMode="auto">
          <a:xfrm>
            <a:off x="7019927" y="1989138"/>
            <a:ext cx="2124075"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。计算该</a:t>
            </a:r>
          </a:p>
        </p:txBody>
      </p:sp>
      <p:graphicFrame>
        <p:nvGraphicFramePr>
          <p:cNvPr id="24583" name="对象 32777"/>
          <p:cNvGraphicFramePr>
            <a:graphicFrameLocks noChangeAspect="1"/>
          </p:cNvGraphicFramePr>
          <p:nvPr/>
        </p:nvGraphicFramePr>
        <p:xfrm>
          <a:off x="2" y="908050"/>
          <a:ext cx="8964613" cy="490538"/>
        </p:xfrm>
        <a:graphic>
          <a:graphicData uri="http://schemas.openxmlformats.org/presentationml/2006/ole">
            <mc:AlternateContent xmlns:mc="http://schemas.openxmlformats.org/markup-compatibility/2006">
              <mc:Choice xmlns:v="urn:schemas-microsoft-com:vml" Requires="v">
                <p:oleObj spid="_x0000_s46111" r:id="rId5" imgW="4152900" imgH="228600" progId="">
                  <p:embed/>
                </p:oleObj>
              </mc:Choice>
              <mc:Fallback>
                <p:oleObj r:id="rId5" imgW="41529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908050"/>
                        <a:ext cx="8964613" cy="49053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4" name="矩形 32778"/>
          <p:cNvSpPr>
            <a:spLocks noChangeArrowheads="1"/>
          </p:cNvSpPr>
          <p:nvPr/>
        </p:nvSpPr>
        <p:spPr bwMode="auto">
          <a:xfrm>
            <a:off x="0" y="3638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2780" name="对象 32779"/>
          <p:cNvGraphicFramePr>
            <a:graphicFrameLocks noChangeAspect="1"/>
          </p:cNvGraphicFramePr>
          <p:nvPr/>
        </p:nvGraphicFramePr>
        <p:xfrm>
          <a:off x="1908175" y="3141665"/>
          <a:ext cx="4719638" cy="503237"/>
        </p:xfrm>
        <a:graphic>
          <a:graphicData uri="http://schemas.openxmlformats.org/presentationml/2006/ole">
            <mc:AlternateContent xmlns:mc="http://schemas.openxmlformats.org/markup-compatibility/2006">
              <mc:Choice xmlns:v="urn:schemas-microsoft-com:vml" Requires="v">
                <p:oleObj spid="_x0000_s46112" r:id="rId7" imgW="2146300" imgH="228600" progId="">
                  <p:embed/>
                </p:oleObj>
              </mc:Choice>
              <mc:Fallback>
                <p:oleObj r:id="rId7" imgW="21463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3141665"/>
                        <a:ext cx="471963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1" name="对象 32780"/>
          <p:cNvGraphicFramePr>
            <a:graphicFrameLocks noChangeAspect="1"/>
          </p:cNvGraphicFramePr>
          <p:nvPr/>
        </p:nvGraphicFramePr>
        <p:xfrm>
          <a:off x="1885952" y="3667125"/>
          <a:ext cx="6145213" cy="503238"/>
        </p:xfrm>
        <a:graphic>
          <a:graphicData uri="http://schemas.openxmlformats.org/presentationml/2006/ole">
            <mc:AlternateContent xmlns:mc="http://schemas.openxmlformats.org/markup-compatibility/2006">
              <mc:Choice xmlns:v="urn:schemas-microsoft-com:vml" Requires="v">
                <p:oleObj spid="_x0000_s46113" r:id="rId9" imgW="2794000" imgH="228600" progId="">
                  <p:embed/>
                </p:oleObj>
              </mc:Choice>
              <mc:Fallback>
                <p:oleObj r:id="rId9" imgW="27940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5952" y="3667125"/>
                        <a:ext cx="614521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2" name="矩形 32781"/>
          <p:cNvSpPr>
            <a:spLocks noChangeArrowheads="1"/>
          </p:cNvSpPr>
          <p:nvPr/>
        </p:nvSpPr>
        <p:spPr bwMode="auto">
          <a:xfrm>
            <a:off x="180975" y="3141663"/>
            <a:ext cx="4319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解：负极：</a:t>
            </a:r>
          </a:p>
        </p:txBody>
      </p:sp>
      <p:sp>
        <p:nvSpPr>
          <p:cNvPr id="32783" name="矩形 32782"/>
          <p:cNvSpPr>
            <a:spLocks noChangeArrowheads="1"/>
          </p:cNvSpPr>
          <p:nvPr/>
        </p:nvSpPr>
        <p:spPr bwMode="auto">
          <a:xfrm>
            <a:off x="827090" y="3644902"/>
            <a:ext cx="3527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rPr>
              <a:t> </a:t>
            </a:r>
            <a:r>
              <a:rPr lang="zh-CN" altLang="en-US" sz="2800" b="1">
                <a:latin typeface="Times New Roman" panose="02020603050405020304" pitchFamily="18" charset="0"/>
                <a:ea typeface="黑体" panose="02010609060101010101" pitchFamily="49" charset="-122"/>
              </a:rPr>
              <a:t>正极：</a:t>
            </a:r>
          </a:p>
        </p:txBody>
      </p:sp>
      <p:graphicFrame>
        <p:nvGraphicFramePr>
          <p:cNvPr id="32784" name="对象 32783"/>
          <p:cNvGraphicFramePr>
            <a:graphicFrameLocks noChangeAspect="1"/>
          </p:cNvGraphicFramePr>
          <p:nvPr/>
        </p:nvGraphicFramePr>
        <p:xfrm>
          <a:off x="539750" y="4292602"/>
          <a:ext cx="5557838" cy="614363"/>
        </p:xfrm>
        <a:graphic>
          <a:graphicData uri="http://schemas.openxmlformats.org/presentationml/2006/ole">
            <mc:AlternateContent xmlns:mc="http://schemas.openxmlformats.org/markup-compatibility/2006">
              <mc:Choice xmlns:v="urn:schemas-microsoft-com:vml" Requires="v">
                <p:oleObj spid="_x0000_s46114" r:id="rId11" imgW="2527300" imgH="279400" progId="">
                  <p:embed/>
                </p:oleObj>
              </mc:Choice>
              <mc:Fallback>
                <p:oleObj r:id="rId11" imgW="2527300" imgH="2794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292602"/>
                        <a:ext cx="55578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90" name="矩形 32784"/>
          <p:cNvSpPr>
            <a:spLocks noChangeArrowheads="1"/>
          </p:cNvSpPr>
          <p:nvPr/>
        </p:nvSpPr>
        <p:spPr bwMode="auto">
          <a:xfrm>
            <a:off x="0" y="2914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86" name="文本框 32785"/>
          <p:cNvSpPr txBox="1">
            <a:spLocks noChangeArrowheads="1"/>
          </p:cNvSpPr>
          <p:nvPr/>
        </p:nvSpPr>
        <p:spPr bwMode="auto">
          <a:xfrm>
            <a:off x="242890" y="5518150"/>
            <a:ext cx="8505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solidFill>
                  <a:srgbClr val="FF0000"/>
                </a:solidFill>
                <a:latin typeface="Times New Roman" panose="02020603050405020304" pitchFamily="18" charset="0"/>
                <a:ea typeface="黑体" panose="02010609060101010101" pitchFamily="49" charset="-122"/>
              </a:rPr>
              <a:t>(2) </a:t>
            </a:r>
            <a:r>
              <a:rPr lang="zh-CN" altLang="en-US" sz="2800" b="1">
                <a:solidFill>
                  <a:srgbClr val="FF0000"/>
                </a:solidFill>
                <a:ea typeface="黑体" panose="02010609060101010101" pitchFamily="49" charset="-122"/>
              </a:rPr>
              <a:t>原电池正极是微溶盐电极，</a:t>
            </a:r>
          </a:p>
          <a:p>
            <a:r>
              <a:rPr lang="zh-CN" altLang="en-US" sz="2800" b="1">
                <a:solidFill>
                  <a:srgbClr val="FF0000"/>
                </a:solidFill>
                <a:ea typeface="黑体" panose="02010609060101010101" pitchFamily="49" charset="-122"/>
              </a:rPr>
              <a:t>    负极是金属电极</a:t>
            </a:r>
          </a:p>
        </p:txBody>
      </p:sp>
      <p:pic>
        <p:nvPicPr>
          <p:cNvPr id="24592" name="图片 3278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7763" y="4198940"/>
            <a:ext cx="24765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8" name="矩形 32787"/>
          <p:cNvSpPr>
            <a:spLocks noChangeArrowheads="1"/>
          </p:cNvSpPr>
          <p:nvPr/>
        </p:nvSpPr>
        <p:spPr bwMode="auto">
          <a:xfrm>
            <a:off x="242890" y="4941890"/>
            <a:ext cx="7127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a:t>
            </a:r>
            <a:r>
              <a:rPr lang="zh-CN" altLang="en-US" sz="2800" b="1">
                <a:solidFill>
                  <a:srgbClr val="FF0000"/>
                </a:solidFill>
                <a:latin typeface="Times New Roman" panose="02020603050405020304" pitchFamily="18" charset="0"/>
                <a:ea typeface="黑体" panose="02010609060101010101" pitchFamily="49" charset="-122"/>
                <a:sym typeface="Wingdings" panose="05000000000000000000" pitchFamily="2" charset="2"/>
              </a:rPr>
              <a:t>：(1) </a:t>
            </a:r>
            <a:r>
              <a:rPr lang="zh-CN" altLang="en-US" sz="2800" b="1">
                <a:solidFill>
                  <a:srgbClr val="FF0000"/>
                </a:solidFill>
                <a:latin typeface="Times New Roman" panose="02020603050405020304" pitchFamily="18" charset="0"/>
                <a:ea typeface="黑体" panose="02010609060101010101" pitchFamily="49" charset="-122"/>
              </a:rPr>
              <a:t>原电池的书写惯例</a:t>
            </a:r>
          </a:p>
        </p:txBody>
      </p:sp>
      <p:graphicFrame>
        <p:nvGraphicFramePr>
          <p:cNvPr id="24594" name="对象 32769"/>
          <p:cNvGraphicFramePr>
            <a:graphicFrameLocks noChangeAspect="1"/>
          </p:cNvGraphicFramePr>
          <p:nvPr/>
        </p:nvGraphicFramePr>
        <p:xfrm>
          <a:off x="7019925" y="1412875"/>
          <a:ext cx="1982788" cy="503238"/>
        </p:xfrm>
        <a:graphic>
          <a:graphicData uri="http://schemas.openxmlformats.org/presentationml/2006/ole">
            <mc:AlternateContent xmlns:mc="http://schemas.openxmlformats.org/markup-compatibility/2006">
              <mc:Choice xmlns:v="urn:schemas-microsoft-com:vml" Requires="v">
                <p:oleObj spid="_x0000_s46115" r:id="rId14" imgW="901700" imgH="228600" progId="">
                  <p:embed/>
                </p:oleObj>
              </mc:Choice>
              <mc:Fallback>
                <p:oleObj r:id="rId14" imgW="901700" imgH="22860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9925" y="1412875"/>
                        <a:ext cx="1982788" cy="50323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95" name="对象 32770"/>
          <p:cNvGraphicFramePr>
            <a:graphicFrameLocks noChangeAspect="1"/>
          </p:cNvGraphicFramePr>
          <p:nvPr/>
        </p:nvGraphicFramePr>
        <p:xfrm>
          <a:off x="755652" y="2060575"/>
          <a:ext cx="893763" cy="446088"/>
        </p:xfrm>
        <a:graphic>
          <a:graphicData uri="http://schemas.openxmlformats.org/presentationml/2006/ole">
            <mc:AlternateContent xmlns:mc="http://schemas.openxmlformats.org/markup-compatibility/2006">
              <mc:Choice xmlns:v="urn:schemas-microsoft-com:vml" Requires="v">
                <p:oleObj spid="_x0000_s46116" r:id="rId16" imgW="406400" imgH="203200" progId="">
                  <p:embed/>
                </p:oleObj>
              </mc:Choice>
              <mc:Fallback>
                <p:oleObj r:id="rId16" imgW="406400" imgH="20320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5652" y="2060575"/>
                        <a:ext cx="893763" cy="4460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2430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8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278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7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2" grpId="0"/>
      <p:bldP spid="32783" grpId="0"/>
      <p:bldP spid="32786" grpId="0"/>
      <p:bldP spid="3278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1" name="对象 33793"/>
          <p:cNvGraphicFramePr>
            <a:graphicFrameLocks noChangeAspect="1"/>
          </p:cNvGraphicFramePr>
          <p:nvPr/>
        </p:nvGraphicFramePr>
        <p:xfrm>
          <a:off x="682627" y="2563813"/>
          <a:ext cx="7356475" cy="2749550"/>
        </p:xfrm>
        <a:graphic>
          <a:graphicData uri="http://schemas.openxmlformats.org/presentationml/2006/ole">
            <mc:AlternateContent xmlns:mc="http://schemas.openxmlformats.org/markup-compatibility/2006">
              <mc:Choice xmlns:v="urn:schemas-microsoft-com:vml" Requires="v">
                <p:oleObj spid="_x0000_s47122" r:id="rId3" imgW="3162240" imgH="1180800" progId="">
                  <p:embed/>
                </p:oleObj>
              </mc:Choice>
              <mc:Fallback>
                <p:oleObj r:id="rId3" imgW="3162240" imgH="1180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7" y="2563813"/>
                        <a:ext cx="7356475"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2" name="对象 33794"/>
          <p:cNvGraphicFramePr>
            <a:graphicFrameLocks noChangeAspect="1"/>
          </p:cNvGraphicFramePr>
          <p:nvPr/>
        </p:nvGraphicFramePr>
        <p:xfrm>
          <a:off x="900115" y="5300663"/>
          <a:ext cx="7331075" cy="1174750"/>
        </p:xfrm>
        <a:graphic>
          <a:graphicData uri="http://schemas.openxmlformats.org/presentationml/2006/ole">
            <mc:AlternateContent xmlns:mc="http://schemas.openxmlformats.org/markup-compatibility/2006">
              <mc:Choice xmlns:v="urn:schemas-microsoft-com:vml" Requires="v">
                <p:oleObj spid="_x0000_s47123" r:id="rId5" imgW="2933700" imgH="469900" progId="">
                  <p:embed/>
                </p:oleObj>
              </mc:Choice>
              <mc:Fallback>
                <p:oleObj r:id="rId5" imgW="2933700" imgH="4699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5" y="5300663"/>
                        <a:ext cx="73310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3" name="对象 33795"/>
          <p:cNvGraphicFramePr>
            <a:graphicFrameLocks noChangeAspect="1"/>
          </p:cNvGraphicFramePr>
          <p:nvPr/>
        </p:nvGraphicFramePr>
        <p:xfrm>
          <a:off x="2195515" y="1557338"/>
          <a:ext cx="3671887" cy="977900"/>
        </p:xfrm>
        <a:graphic>
          <a:graphicData uri="http://schemas.openxmlformats.org/presentationml/2006/ole">
            <mc:AlternateContent xmlns:mc="http://schemas.openxmlformats.org/markup-compatibility/2006">
              <mc:Choice xmlns:v="urn:schemas-microsoft-com:vml" Requires="v">
                <p:oleObj spid="_x0000_s47124" r:id="rId7" imgW="1574800" imgH="419100" progId="">
                  <p:embed/>
                </p:oleObj>
              </mc:Choice>
              <mc:Fallback>
                <p:oleObj r:id="rId7" imgW="1574800" imgH="4191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5" y="1557338"/>
                        <a:ext cx="36718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4" name="对象 33796"/>
          <p:cNvGraphicFramePr>
            <a:graphicFrameLocks noChangeAspect="1"/>
          </p:cNvGraphicFramePr>
          <p:nvPr/>
        </p:nvGraphicFramePr>
        <p:xfrm>
          <a:off x="71438" y="908050"/>
          <a:ext cx="8964612" cy="490538"/>
        </p:xfrm>
        <a:graphic>
          <a:graphicData uri="http://schemas.openxmlformats.org/presentationml/2006/ole">
            <mc:AlternateContent xmlns:mc="http://schemas.openxmlformats.org/markup-compatibility/2006">
              <mc:Choice xmlns:v="urn:schemas-microsoft-com:vml" Requires="v">
                <p:oleObj spid="_x0000_s47125" r:id="rId9" imgW="4152900" imgH="228600" progId="">
                  <p:embed/>
                </p:oleObj>
              </mc:Choice>
              <mc:Fallback>
                <p:oleObj r:id="rId9" imgW="41529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38" y="908050"/>
                        <a:ext cx="8964612" cy="49053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049014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矩形 715782"/>
          <p:cNvSpPr/>
          <p:nvPr/>
        </p:nvSpPr>
        <p:spPr>
          <a:xfrm>
            <a:off x="179388" y="49213"/>
            <a:ext cx="8964612" cy="946150"/>
          </a:xfrm>
          <a:prstGeom prst="rect">
            <a:avLst/>
          </a:prstGeom>
          <a:solidFill>
            <a:schemeClr val="accent3"/>
          </a:solidFill>
          <a:ln w="9525">
            <a:noFill/>
          </a:ln>
        </p:spPr>
        <p:txBody>
          <a:bodyPr anchor="ctr">
            <a:spAutoFit/>
          </a:bodyPr>
          <a:lstStyle/>
          <a:p>
            <a:r>
              <a:rPr lang="zh-CN" altLang="en-US" sz="2800" b="1" noProof="1">
                <a:latin typeface="Times New Roman" panose="02020603050405020304" pitchFamily="2" charset="0"/>
                <a:ea typeface="黑体" panose="02010609060101010101" pitchFamily="2" charset="-122"/>
                <a:cs typeface="+mn-ea"/>
              </a:rPr>
              <a:t>例</a:t>
            </a:r>
            <a:r>
              <a:rPr lang="en-US" altLang="zh-CN" sz="2800" b="1" noProof="1">
                <a:latin typeface="Times New Roman" panose="02020603050405020304" pitchFamily="2" charset="0"/>
                <a:ea typeface="黑体" panose="02010609060101010101" pitchFamily="2" charset="-122"/>
                <a:cs typeface="+mn-ea"/>
              </a:rPr>
              <a:t>3</a:t>
            </a:r>
            <a:r>
              <a:rPr lang="zh-CN" altLang="en-US" sz="2800" b="1" noProof="1">
                <a:latin typeface="Times New Roman" panose="02020603050405020304" pitchFamily="2" charset="0"/>
                <a:ea typeface="黑体" panose="02010609060101010101" pitchFamily="2" charset="-122"/>
                <a:cs typeface="+mn-ea"/>
              </a:rPr>
              <a:t>、将下列反应设计成电池，并计算</a:t>
            </a:r>
            <a:r>
              <a:rPr lang="en-US" altLang="zh-CN" sz="2800" b="1" noProof="1">
                <a:latin typeface="Times New Roman" panose="02020603050405020304" pitchFamily="2" charset="0"/>
                <a:ea typeface="黑体" panose="02010609060101010101" pitchFamily="2" charset="-122"/>
                <a:cs typeface="+mn-ea"/>
              </a:rPr>
              <a:t>25℃</a:t>
            </a:r>
            <a:r>
              <a:rPr lang="zh-CN" altLang="en-US" sz="2800" b="1" noProof="1">
                <a:latin typeface="Times New Roman" panose="02020603050405020304" pitchFamily="2" charset="0"/>
                <a:ea typeface="黑体" panose="02010609060101010101" pitchFamily="2" charset="-122"/>
                <a:cs typeface="+mn-ea"/>
              </a:rPr>
              <a:t>时电池反应的电势。已知</a:t>
            </a:r>
            <a:endParaRPr lang="zh-CN" altLang="en-US" sz="2800" b="1" noProof="1">
              <a:latin typeface="Times New Roman" panose="02020603050405020304" pitchFamily="2" charset="0"/>
              <a:ea typeface="黑体" panose="02010609060101010101" pitchFamily="2" charset="-122"/>
            </a:endParaRPr>
          </a:p>
        </p:txBody>
      </p:sp>
      <p:sp>
        <p:nvSpPr>
          <p:cNvPr id="26626" name="矩形 715785"/>
          <p:cNvSpPr>
            <a:spLocks noChangeArrowheads="1"/>
          </p:cNvSpPr>
          <p:nvPr/>
        </p:nvSpPr>
        <p:spPr bwMode="auto">
          <a:xfrm>
            <a:off x="2536825" y="4181475"/>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endParaRPr lang="en-US" altLang="zh-CN"/>
          </a:p>
        </p:txBody>
      </p:sp>
      <p:sp>
        <p:nvSpPr>
          <p:cNvPr id="26627" name="矩形 715787"/>
          <p:cNvSpPr>
            <a:spLocks noChangeArrowheads="1"/>
          </p:cNvSpPr>
          <p:nvPr/>
        </p:nvSpPr>
        <p:spPr bwMode="auto">
          <a:xfrm>
            <a:off x="0" y="3271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6628" name="对象 715791"/>
          <p:cNvGraphicFramePr>
            <a:graphicFrameLocks/>
          </p:cNvGraphicFramePr>
          <p:nvPr/>
        </p:nvGraphicFramePr>
        <p:xfrm>
          <a:off x="1692275" y="2060575"/>
          <a:ext cx="4535488" cy="647700"/>
        </p:xfrm>
        <a:graphic>
          <a:graphicData uri="http://schemas.openxmlformats.org/presentationml/2006/ole">
            <mc:AlternateContent xmlns:mc="http://schemas.openxmlformats.org/markup-compatibility/2006">
              <mc:Choice xmlns:v="urn:schemas-microsoft-com:vml" Requires="v">
                <p:oleObj spid="_x0000_s48154" r:id="rId3" imgW="2196147" imgH="291973" progId="Equation.3">
                  <p:embed/>
                </p:oleObj>
              </mc:Choice>
              <mc:Fallback>
                <p:oleObj r:id="rId3" imgW="2196147" imgH="291973"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060575"/>
                        <a:ext cx="45354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9" name="对象 715790"/>
          <p:cNvGraphicFramePr>
            <a:graphicFrameLocks/>
          </p:cNvGraphicFramePr>
          <p:nvPr/>
        </p:nvGraphicFramePr>
        <p:xfrm>
          <a:off x="1762127" y="2708275"/>
          <a:ext cx="4302125" cy="577850"/>
        </p:xfrm>
        <a:graphic>
          <a:graphicData uri="http://schemas.openxmlformats.org/presentationml/2006/ole">
            <mc:AlternateContent xmlns:mc="http://schemas.openxmlformats.org/markup-compatibility/2006">
              <mc:Choice xmlns:v="urn:schemas-microsoft-com:vml" Requires="v">
                <p:oleObj spid="_x0000_s48155" r:id="rId5" imgW="2130825" imgH="266353" progId="Equation.3">
                  <p:embed/>
                </p:oleObj>
              </mc:Choice>
              <mc:Fallback>
                <p:oleObj r:id="rId5" imgW="2130825" imgH="266353"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2127" y="2708275"/>
                        <a:ext cx="43021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0" name="对象 715788"/>
          <p:cNvGraphicFramePr>
            <a:graphicFrameLocks/>
          </p:cNvGraphicFramePr>
          <p:nvPr/>
        </p:nvGraphicFramePr>
        <p:xfrm>
          <a:off x="538165" y="4622802"/>
          <a:ext cx="8175625" cy="2079625"/>
        </p:xfrm>
        <a:graphic>
          <a:graphicData uri="http://schemas.openxmlformats.org/presentationml/2006/ole">
            <mc:AlternateContent xmlns:mc="http://schemas.openxmlformats.org/markup-compatibility/2006">
              <mc:Choice xmlns:v="urn:schemas-microsoft-com:vml" Requires="v">
                <p:oleObj spid="_x0000_s48156" r:id="rId7" imgW="3111480" imgH="965160" progId="Equation.3">
                  <p:embed/>
                </p:oleObj>
              </mc:Choice>
              <mc:Fallback>
                <p:oleObj r:id="rId7" imgW="3111480" imgH="96516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165" y="4622802"/>
                        <a:ext cx="81756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1" name="矩形 715792"/>
          <p:cNvSpPr>
            <a:spLocks noChangeArrowheads="1"/>
          </p:cNvSpPr>
          <p:nvPr/>
        </p:nvSpPr>
        <p:spPr bwMode="auto">
          <a:xfrm>
            <a:off x="-104775" y="2060577"/>
            <a:ext cx="201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 负极</a:t>
            </a:r>
            <a:r>
              <a:rPr lang="zh-CN" altLang="en-US" sz="1000">
                <a:latin typeface="Times New Roman" panose="02020603050405020304" pitchFamily="18" charset="0"/>
              </a:rPr>
              <a:t>：	</a:t>
            </a:r>
            <a:endParaRPr lang="zh-CN" altLang="en-US"/>
          </a:p>
        </p:txBody>
      </p:sp>
      <p:sp>
        <p:nvSpPr>
          <p:cNvPr id="26632" name="矩形 715793"/>
          <p:cNvSpPr>
            <a:spLocks noChangeArrowheads="1"/>
          </p:cNvSpPr>
          <p:nvPr/>
        </p:nvSpPr>
        <p:spPr bwMode="auto">
          <a:xfrm>
            <a:off x="611188" y="2708277"/>
            <a:ext cx="2012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500">
                <a:latin typeface="Times New Roman" panose="02020603050405020304" pitchFamily="18" charset="0"/>
              </a:rPr>
              <a:t>   </a:t>
            </a:r>
            <a:r>
              <a:rPr lang="zh-CN" altLang="en-US" sz="2800" b="1">
                <a:latin typeface="Times New Roman" panose="02020603050405020304" pitchFamily="18" charset="0"/>
                <a:ea typeface="黑体" panose="02010609060101010101" pitchFamily="49" charset="-122"/>
              </a:rPr>
              <a:t>正极：</a:t>
            </a:r>
            <a:r>
              <a:rPr lang="zh-CN" altLang="en-US" sz="1000">
                <a:latin typeface="Times New Roman" panose="02020603050405020304" pitchFamily="18" charset="0"/>
              </a:rPr>
              <a:t>	</a:t>
            </a:r>
            <a:endParaRPr lang="zh-CN" altLang="en-US"/>
          </a:p>
        </p:txBody>
      </p:sp>
      <p:sp>
        <p:nvSpPr>
          <p:cNvPr id="26633" name="矩形 715794"/>
          <p:cNvSpPr>
            <a:spLocks noChangeArrowheads="1"/>
          </p:cNvSpPr>
          <p:nvPr/>
        </p:nvSpPr>
        <p:spPr bwMode="auto">
          <a:xfrm>
            <a:off x="179388" y="3500438"/>
            <a:ext cx="2012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500">
                <a:latin typeface="Times New Roman" panose="02020603050405020304" pitchFamily="18" charset="0"/>
              </a:rPr>
              <a:t>   </a:t>
            </a:r>
            <a:r>
              <a:rPr lang="zh-CN" altLang="en-US" sz="2800" b="1">
                <a:latin typeface="Times New Roman" panose="02020603050405020304" pitchFamily="18" charset="0"/>
                <a:ea typeface="黑体" panose="02010609060101010101" pitchFamily="49" charset="-122"/>
              </a:rPr>
              <a:t>电池：</a:t>
            </a:r>
            <a:r>
              <a:rPr lang="zh-CN" altLang="en-US" sz="1000">
                <a:latin typeface="Times New Roman" panose="02020603050405020304" pitchFamily="18" charset="0"/>
              </a:rPr>
              <a:t>	</a:t>
            </a:r>
            <a:endParaRPr lang="zh-CN" altLang="en-US"/>
          </a:p>
        </p:txBody>
      </p:sp>
      <p:graphicFrame>
        <p:nvGraphicFramePr>
          <p:cNvPr id="26634" name="对象 715797"/>
          <p:cNvGraphicFramePr>
            <a:graphicFrameLocks/>
          </p:cNvGraphicFramePr>
          <p:nvPr/>
        </p:nvGraphicFramePr>
        <p:xfrm>
          <a:off x="466727" y="1066800"/>
          <a:ext cx="8137525" cy="541338"/>
        </p:xfrm>
        <a:graphic>
          <a:graphicData uri="http://schemas.openxmlformats.org/presentationml/2006/ole">
            <mc:AlternateContent xmlns:mc="http://schemas.openxmlformats.org/markup-compatibility/2006">
              <mc:Choice xmlns:v="urn:schemas-microsoft-com:vml" Requires="v">
                <p:oleObj spid="_x0000_s48157" r:id="rId9" imgW="3489471" imgH="253780" progId="Equation.3">
                  <p:embed/>
                </p:oleObj>
              </mc:Choice>
              <mc:Fallback>
                <p:oleObj r:id="rId9" imgW="3489471" imgH="25378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727" y="1066800"/>
                        <a:ext cx="8137525" cy="54133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5" name="矩形 715799"/>
          <p:cNvSpPr>
            <a:spLocks noChangeArrowheads="1"/>
          </p:cNvSpPr>
          <p:nvPr/>
        </p:nvSpPr>
        <p:spPr bwMode="auto">
          <a:xfrm>
            <a:off x="0" y="3281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6637" name="对象 715802"/>
          <p:cNvGraphicFramePr>
            <a:graphicFrameLocks/>
          </p:cNvGraphicFramePr>
          <p:nvPr/>
        </p:nvGraphicFramePr>
        <p:xfrm>
          <a:off x="323852" y="4110040"/>
          <a:ext cx="7161213" cy="687387"/>
        </p:xfrm>
        <a:graphic>
          <a:graphicData uri="http://schemas.openxmlformats.org/presentationml/2006/ole">
            <mc:AlternateContent xmlns:mc="http://schemas.openxmlformats.org/markup-compatibility/2006">
              <mc:Choice xmlns:v="urn:schemas-microsoft-com:vml" Requires="v">
                <p:oleObj spid="_x0000_s48158" r:id="rId11" imgW="3121490" imgH="317225" progId="Equation.3">
                  <p:embed/>
                </p:oleObj>
              </mc:Choice>
              <mc:Fallback>
                <p:oleObj r:id="rId11" imgW="3121490" imgH="317225"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2" y="4110040"/>
                        <a:ext cx="7161213"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715804"/>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6638" name="对象 715803"/>
          <p:cNvGraphicFramePr>
            <a:graphicFrameLocks/>
          </p:cNvGraphicFramePr>
          <p:nvPr/>
        </p:nvGraphicFramePr>
        <p:xfrm>
          <a:off x="2438402" y="498477"/>
          <a:ext cx="4341813" cy="576263"/>
        </p:xfrm>
        <a:graphic>
          <a:graphicData uri="http://schemas.openxmlformats.org/presentationml/2006/ole">
            <mc:AlternateContent xmlns:mc="http://schemas.openxmlformats.org/markup-compatibility/2006">
              <mc:Choice xmlns:v="urn:schemas-microsoft-com:vml" Requires="v">
                <p:oleObj spid="_x0000_s48159" r:id="rId13" imgW="2333761" imgH="266353" progId="Equation.3">
                  <p:embed/>
                </p:oleObj>
              </mc:Choice>
              <mc:Fallback>
                <p:oleObj r:id="rId13" imgW="2333761" imgH="266353"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8402" y="498477"/>
                        <a:ext cx="43418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43" name="矩形 26642"/>
          <p:cNvSpPr>
            <a:spLocks noChangeArrowheads="1"/>
          </p:cNvSpPr>
          <p:nvPr/>
        </p:nvSpPr>
        <p:spPr bwMode="auto">
          <a:xfrm>
            <a:off x="6084888" y="3789365"/>
            <a:ext cx="25209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H</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SO</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(a</a:t>
            </a:r>
            <a:r>
              <a:rPr lang="en-US" altLang="zh-CN" sz="2400" b="1" baseline="-25000">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sym typeface="Symbol" panose="05050102010706020507" pitchFamily="18" charset="2"/>
              </a:rPr>
              <a:t>=0.1</a:t>
            </a:r>
            <a:r>
              <a:rPr lang="en-US" altLang="zh-CN" sz="2400" b="1">
                <a:latin typeface="Times New Roman" panose="02020603050405020304" pitchFamily="18" charset="0"/>
              </a:rPr>
              <a:t>)</a:t>
            </a:r>
          </a:p>
        </p:txBody>
      </p:sp>
      <p:sp>
        <p:nvSpPr>
          <p:cNvPr id="26644" name="矩形 26643"/>
          <p:cNvSpPr>
            <a:spLocks noChangeArrowheads="1"/>
          </p:cNvSpPr>
          <p:nvPr/>
        </p:nvSpPr>
        <p:spPr bwMode="auto">
          <a:xfrm>
            <a:off x="6059490" y="1628775"/>
            <a:ext cx="16906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PbSO</a:t>
            </a:r>
            <a:r>
              <a:rPr lang="en-US" altLang="zh-CN" sz="2400" b="1" baseline="-25000">
                <a:latin typeface="Times New Roman" panose="02020603050405020304" pitchFamily="18" charset="0"/>
              </a:rPr>
              <a:t>4</a:t>
            </a:r>
            <a:r>
              <a:rPr lang="en-US" altLang="zh-CN" sz="2400" b="1">
                <a:latin typeface="Times New Roman" panose="02020603050405020304" pitchFamily="18" charset="0"/>
              </a:rPr>
              <a:t>,Pb</a:t>
            </a:r>
          </a:p>
        </p:txBody>
      </p:sp>
      <p:sp>
        <p:nvSpPr>
          <p:cNvPr id="26645" name="矩形 26644"/>
          <p:cNvSpPr>
            <a:spLocks noChangeArrowheads="1"/>
          </p:cNvSpPr>
          <p:nvPr/>
        </p:nvSpPr>
        <p:spPr bwMode="auto">
          <a:xfrm>
            <a:off x="7667625" y="1557340"/>
            <a:ext cx="8636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Pt</a:t>
            </a:r>
          </a:p>
        </p:txBody>
      </p:sp>
      <p:pic>
        <p:nvPicPr>
          <p:cNvPr id="26646" name="图片 266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00790" y="2060577"/>
            <a:ext cx="19446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7" name="矩形 26646"/>
          <p:cNvSpPr>
            <a:spLocks noChangeArrowheads="1"/>
          </p:cNvSpPr>
          <p:nvPr/>
        </p:nvSpPr>
        <p:spPr bwMode="auto">
          <a:xfrm>
            <a:off x="7739063" y="2997200"/>
            <a:ext cx="25209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latin typeface="Times New Roman" panose="02020603050405020304" pitchFamily="18" charset="0"/>
              </a:rPr>
              <a:t>H</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 </a:t>
            </a:r>
          </a:p>
          <a:p>
            <a:r>
              <a:rPr lang="en-US" altLang="zh-CN" sz="2400" b="1">
                <a:latin typeface="Times New Roman" panose="02020603050405020304" pitchFamily="18" charset="0"/>
              </a:rPr>
              <a:t>(</a:t>
            </a:r>
            <a:r>
              <a:rPr lang="en-US" altLang="zh-CN" sz="2400" b="1">
                <a:latin typeface="Times New Roman" panose="02020603050405020304" pitchFamily="18" charset="0"/>
                <a:sym typeface="Symbol" panose="05050102010706020507" pitchFamily="18" charset="2"/>
              </a:rPr>
              <a:t>0.1MPa</a:t>
            </a:r>
            <a:r>
              <a:rPr lang="en-US" altLang="zh-CN" sz="2400" b="1">
                <a:latin typeface="Times New Roman" panose="02020603050405020304" pitchFamily="18" charset="0"/>
              </a:rPr>
              <a:t>)</a:t>
            </a:r>
          </a:p>
        </p:txBody>
      </p:sp>
    </p:spTree>
    <p:extLst>
      <p:ext uri="{BB962C8B-B14F-4D97-AF65-F5344CB8AC3E}">
        <p14:creationId xmlns:p14="http://schemas.microsoft.com/office/powerpoint/2010/main" val="3033293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6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p:bldP spid="26632" grpId="0"/>
      <p:bldP spid="26643" grpId="0"/>
      <p:bldP spid="26644" grpId="0"/>
      <p:bldP spid="26645" grpId="0"/>
      <p:bldP spid="2664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对象 24577"/>
          <p:cNvGraphicFramePr>
            <a:graphicFrameLocks noChangeAspect="1"/>
          </p:cNvGraphicFramePr>
          <p:nvPr/>
        </p:nvGraphicFramePr>
        <p:xfrm>
          <a:off x="323850" y="1341438"/>
          <a:ext cx="8294688" cy="614362"/>
        </p:xfrm>
        <a:graphic>
          <a:graphicData uri="http://schemas.openxmlformats.org/presentationml/2006/ole">
            <mc:AlternateContent xmlns:mc="http://schemas.openxmlformats.org/markup-compatibility/2006">
              <mc:Choice xmlns:v="urn:schemas-microsoft-com:vml" Requires="v">
                <p:oleObj spid="_x0000_s49186" r:id="rId3" imgW="3771900" imgH="279400" progId="">
                  <p:embed/>
                </p:oleObj>
              </mc:Choice>
              <mc:Fallback>
                <p:oleObj r:id="rId3" imgW="3771900" imgH="279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8294688" cy="6143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0" name="矩形 24578"/>
          <p:cNvSpPr>
            <a:spLocks noChangeArrowheads="1"/>
          </p:cNvSpPr>
          <p:nvPr/>
        </p:nvSpPr>
        <p:spPr bwMode="auto">
          <a:xfrm>
            <a:off x="1042988" y="404813"/>
            <a:ext cx="7777162" cy="946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4</a:t>
            </a:r>
            <a:r>
              <a:rPr lang="zh-CN" altLang="en-US" sz="2800" b="1">
                <a:latin typeface="Times New Roman" panose="02020603050405020304" pitchFamily="18" charset="0"/>
                <a:ea typeface="黑体" panose="02010609060101010101" pitchFamily="49" charset="-122"/>
              </a:rPr>
              <a:t>、写出下列电池的电极反应和电池反应，并计算电池反应电势。</a:t>
            </a:r>
            <a:endParaRPr lang="zh-CN" altLang="en-US" sz="2800" b="1">
              <a:ea typeface="黑体" panose="02010609060101010101" pitchFamily="49" charset="-122"/>
            </a:endParaRPr>
          </a:p>
        </p:txBody>
      </p:sp>
      <p:sp>
        <p:nvSpPr>
          <p:cNvPr id="27651" name="矩形 24579"/>
          <p:cNvSpPr>
            <a:spLocks noChangeArrowheads="1"/>
          </p:cNvSpPr>
          <p:nvPr/>
        </p:nvSpPr>
        <p:spPr bwMode="auto">
          <a:xfrm>
            <a:off x="3311525" y="3641727"/>
            <a:ext cx="215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rPr>
              <a:t> </a:t>
            </a:r>
            <a:endParaRPr lang="en-US" altLang="zh-CN"/>
          </a:p>
        </p:txBody>
      </p:sp>
      <p:graphicFrame>
        <p:nvGraphicFramePr>
          <p:cNvPr id="27652" name="对象 24580"/>
          <p:cNvGraphicFramePr>
            <a:graphicFrameLocks noChangeAspect="1"/>
          </p:cNvGraphicFramePr>
          <p:nvPr/>
        </p:nvGraphicFramePr>
        <p:xfrm>
          <a:off x="323852" y="1844677"/>
          <a:ext cx="6956425" cy="614363"/>
        </p:xfrm>
        <a:graphic>
          <a:graphicData uri="http://schemas.openxmlformats.org/presentationml/2006/ole">
            <mc:AlternateContent xmlns:mc="http://schemas.openxmlformats.org/markup-compatibility/2006">
              <mc:Choice xmlns:v="urn:schemas-microsoft-com:vml" Requires="v">
                <p:oleObj spid="_x0000_s49187" r:id="rId5" imgW="3162300" imgH="279400" progId="">
                  <p:embed/>
                </p:oleObj>
              </mc:Choice>
              <mc:Fallback>
                <p:oleObj r:id="rId5" imgW="3162300" imgH="279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2" y="1844677"/>
                        <a:ext cx="6956425" cy="6143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3" name="矩形 24581"/>
          <p:cNvSpPr>
            <a:spLocks noChangeArrowheads="1"/>
          </p:cNvSpPr>
          <p:nvPr/>
        </p:nvSpPr>
        <p:spPr bwMode="auto">
          <a:xfrm>
            <a:off x="3311525" y="4130675"/>
            <a:ext cx="2159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endParaRPr lang="en-US" altLang="zh-CN"/>
          </a:p>
        </p:txBody>
      </p:sp>
      <p:graphicFrame>
        <p:nvGraphicFramePr>
          <p:cNvPr id="24583" name="对象 24582"/>
          <p:cNvGraphicFramePr>
            <a:graphicFrameLocks noChangeAspect="1"/>
          </p:cNvGraphicFramePr>
          <p:nvPr/>
        </p:nvGraphicFramePr>
        <p:xfrm>
          <a:off x="1436690" y="4097338"/>
          <a:ext cx="7793037" cy="500062"/>
        </p:xfrm>
        <a:graphic>
          <a:graphicData uri="http://schemas.openxmlformats.org/presentationml/2006/ole">
            <mc:AlternateContent xmlns:mc="http://schemas.openxmlformats.org/markup-compatibility/2006">
              <mc:Choice xmlns:v="urn:schemas-microsoft-com:vml" Requires="v">
                <p:oleObj spid="_x0000_s49188" r:id="rId7" imgW="3543300" imgH="228600" progId="">
                  <p:embed/>
                </p:oleObj>
              </mc:Choice>
              <mc:Fallback>
                <p:oleObj r:id="rId7" imgW="35433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6690" y="4097338"/>
                        <a:ext cx="779303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4" name="对象 24583"/>
          <p:cNvGraphicFramePr>
            <a:graphicFrameLocks noChangeAspect="1"/>
          </p:cNvGraphicFramePr>
          <p:nvPr/>
        </p:nvGraphicFramePr>
        <p:xfrm>
          <a:off x="1417638" y="4660902"/>
          <a:ext cx="7624762" cy="500063"/>
        </p:xfrm>
        <a:graphic>
          <a:graphicData uri="http://schemas.openxmlformats.org/presentationml/2006/ole">
            <mc:AlternateContent xmlns:mc="http://schemas.openxmlformats.org/markup-compatibility/2006">
              <mc:Choice xmlns:v="urn:schemas-microsoft-com:vml" Requires="v">
                <p:oleObj spid="_x0000_s49189" r:id="rId9" imgW="3467100" imgH="228600" progId="">
                  <p:embed/>
                </p:oleObj>
              </mc:Choice>
              <mc:Fallback>
                <p:oleObj r:id="rId9" imgW="34671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17638" y="4660902"/>
                        <a:ext cx="76247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5" name="对象 24584"/>
          <p:cNvGraphicFramePr>
            <a:graphicFrameLocks noChangeAspect="1"/>
          </p:cNvGraphicFramePr>
          <p:nvPr/>
        </p:nvGraphicFramePr>
        <p:xfrm>
          <a:off x="1489075" y="5156202"/>
          <a:ext cx="6611938" cy="593725"/>
        </p:xfrm>
        <a:graphic>
          <a:graphicData uri="http://schemas.openxmlformats.org/presentationml/2006/ole">
            <mc:AlternateContent xmlns:mc="http://schemas.openxmlformats.org/markup-compatibility/2006">
              <mc:Choice xmlns:v="urn:schemas-microsoft-com:vml" Requires="v">
                <p:oleObj spid="_x0000_s49190" r:id="rId11" imgW="2527300" imgH="228600" progId="">
                  <p:embed/>
                </p:oleObj>
              </mc:Choice>
              <mc:Fallback>
                <p:oleObj r:id="rId11" imgW="2527300" imgH="2286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9075" y="5156202"/>
                        <a:ext cx="661193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6" name="矩形 24585"/>
          <p:cNvSpPr>
            <a:spLocks noChangeArrowheads="1"/>
          </p:cNvSpPr>
          <p:nvPr/>
        </p:nvSpPr>
        <p:spPr bwMode="auto">
          <a:xfrm>
            <a:off x="85725" y="3621088"/>
            <a:ext cx="3132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r>
              <a:rPr lang="zh-CN" altLang="en-US" sz="2800" b="1">
                <a:latin typeface="Times New Roman" panose="02020603050405020304" pitchFamily="18" charset="0"/>
                <a:ea typeface="黑体" panose="02010609060101010101" pitchFamily="49" charset="-122"/>
                <a:sym typeface="Wingdings" panose="05000000000000000000" pitchFamily="2" charset="2"/>
              </a:rPr>
              <a:t>：</a:t>
            </a:r>
            <a:r>
              <a:rPr lang="en-US" altLang="zh-CN" sz="2800" b="1">
                <a:latin typeface="Times New Roman" panose="02020603050405020304" pitchFamily="18" charset="0"/>
                <a:ea typeface="黑体" panose="02010609060101010101" pitchFamily="49" charset="-122"/>
                <a:sym typeface="Wingdings" panose="05000000000000000000" pitchFamily="2" charset="2"/>
              </a:rPr>
              <a:t>(1)</a:t>
            </a:r>
          </a:p>
          <a:p>
            <a:r>
              <a:rPr lang="zh-CN" altLang="en-US" sz="2800" b="1">
                <a:latin typeface="Times New Roman" panose="02020603050405020304" pitchFamily="18" charset="0"/>
                <a:ea typeface="黑体" panose="02010609060101010101" pitchFamily="49" charset="-122"/>
              </a:rPr>
              <a:t>负极：</a:t>
            </a:r>
          </a:p>
        </p:txBody>
      </p:sp>
      <p:sp>
        <p:nvSpPr>
          <p:cNvPr id="24587" name="矩形 24586"/>
          <p:cNvSpPr>
            <a:spLocks noChangeArrowheads="1"/>
          </p:cNvSpPr>
          <p:nvPr/>
        </p:nvSpPr>
        <p:spPr bwMode="auto">
          <a:xfrm>
            <a:off x="0" y="4625977"/>
            <a:ext cx="2928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正极：</a:t>
            </a:r>
          </a:p>
        </p:txBody>
      </p:sp>
      <p:sp>
        <p:nvSpPr>
          <p:cNvPr id="24588" name="矩形 24587"/>
          <p:cNvSpPr>
            <a:spLocks noChangeArrowheads="1"/>
          </p:cNvSpPr>
          <p:nvPr/>
        </p:nvSpPr>
        <p:spPr bwMode="auto">
          <a:xfrm>
            <a:off x="71438" y="5202238"/>
            <a:ext cx="429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500">
                <a:latin typeface="Times New Roman" panose="02020603050405020304" pitchFamily="18" charset="0"/>
              </a:rPr>
              <a:t> </a:t>
            </a:r>
            <a:r>
              <a:rPr lang="zh-CN" altLang="en-US" sz="2800" b="1">
                <a:latin typeface="Times New Roman" panose="02020603050405020304" pitchFamily="18" charset="0"/>
                <a:ea typeface="黑体" panose="02010609060101010101" pitchFamily="49" charset="-122"/>
              </a:rPr>
              <a:t>电池：</a:t>
            </a:r>
          </a:p>
        </p:txBody>
      </p:sp>
      <p:graphicFrame>
        <p:nvGraphicFramePr>
          <p:cNvPr id="24589" name="对象 24588"/>
          <p:cNvGraphicFramePr>
            <a:graphicFrameLocks noChangeAspect="1"/>
          </p:cNvGraphicFramePr>
          <p:nvPr/>
        </p:nvGraphicFramePr>
        <p:xfrm>
          <a:off x="1187450" y="5899152"/>
          <a:ext cx="6191250" cy="646113"/>
        </p:xfrm>
        <a:graphic>
          <a:graphicData uri="http://schemas.openxmlformats.org/presentationml/2006/ole">
            <mc:AlternateContent xmlns:mc="http://schemas.openxmlformats.org/markup-compatibility/2006">
              <mc:Choice xmlns:v="urn:schemas-microsoft-com:vml" Requires="v">
                <p:oleObj spid="_x0000_s49191" r:id="rId13" imgW="2310397" imgH="241195" progId="">
                  <p:embed/>
                </p:oleObj>
              </mc:Choice>
              <mc:Fallback>
                <p:oleObj r:id="rId13" imgW="2310397" imgH="241195"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450" y="5899152"/>
                        <a:ext cx="61912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1" name="对象 24589"/>
          <p:cNvGraphicFramePr>
            <a:graphicFrameLocks noChangeAspect="1"/>
          </p:cNvGraphicFramePr>
          <p:nvPr/>
        </p:nvGraphicFramePr>
        <p:xfrm>
          <a:off x="323852" y="2365375"/>
          <a:ext cx="6200775" cy="558800"/>
        </p:xfrm>
        <a:graphic>
          <a:graphicData uri="http://schemas.openxmlformats.org/presentationml/2006/ole">
            <mc:AlternateContent xmlns:mc="http://schemas.openxmlformats.org/markup-compatibility/2006">
              <mc:Choice xmlns:v="urn:schemas-microsoft-com:vml" Requires="v">
                <p:oleObj spid="_x0000_s49192" r:id="rId15" imgW="2816955" imgH="253780" progId="">
                  <p:embed/>
                </p:oleObj>
              </mc:Choice>
              <mc:Fallback>
                <p:oleObj r:id="rId15" imgW="2816955" imgH="25378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2" y="2365375"/>
                        <a:ext cx="6200775" cy="55880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62" name="对象 24590"/>
          <p:cNvGraphicFramePr>
            <a:graphicFrameLocks noChangeAspect="1"/>
          </p:cNvGraphicFramePr>
          <p:nvPr/>
        </p:nvGraphicFramePr>
        <p:xfrm>
          <a:off x="323850" y="2886077"/>
          <a:ext cx="6115050" cy="614363"/>
        </p:xfrm>
        <a:graphic>
          <a:graphicData uri="http://schemas.openxmlformats.org/presentationml/2006/ole">
            <mc:AlternateContent xmlns:mc="http://schemas.openxmlformats.org/markup-compatibility/2006">
              <mc:Choice xmlns:v="urn:schemas-microsoft-com:vml" Requires="v">
                <p:oleObj spid="_x0000_s49193" r:id="rId17" imgW="2781300" imgH="279400" progId="">
                  <p:embed/>
                </p:oleObj>
              </mc:Choice>
              <mc:Fallback>
                <p:oleObj r:id="rId17" imgW="2781300" imgH="27940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850" y="2886077"/>
                        <a:ext cx="6115050" cy="614363"/>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10135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p:bldP spid="24587" grpId="0"/>
      <p:bldP spid="2458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对象 25601"/>
          <p:cNvGraphicFramePr>
            <a:graphicFrameLocks noChangeAspect="1"/>
          </p:cNvGraphicFramePr>
          <p:nvPr/>
        </p:nvGraphicFramePr>
        <p:xfrm>
          <a:off x="2039938" y="1708152"/>
          <a:ext cx="7010400" cy="500063"/>
        </p:xfrm>
        <a:graphic>
          <a:graphicData uri="http://schemas.openxmlformats.org/presentationml/2006/ole">
            <mc:AlternateContent xmlns:mc="http://schemas.openxmlformats.org/markup-compatibility/2006">
              <mc:Choice xmlns:v="urn:schemas-microsoft-com:vml" Requires="v">
                <p:oleObj spid="_x0000_s50202" r:id="rId3" imgW="3187700" imgH="228600" progId="">
                  <p:embed/>
                </p:oleObj>
              </mc:Choice>
              <mc:Fallback>
                <p:oleObj r:id="rId3" imgW="31877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38" y="1708152"/>
                        <a:ext cx="70104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3" name="对象 25602"/>
          <p:cNvGraphicFramePr>
            <a:graphicFrameLocks noChangeAspect="1"/>
          </p:cNvGraphicFramePr>
          <p:nvPr/>
        </p:nvGraphicFramePr>
        <p:xfrm>
          <a:off x="2049465" y="2252663"/>
          <a:ext cx="7094537" cy="500062"/>
        </p:xfrm>
        <a:graphic>
          <a:graphicData uri="http://schemas.openxmlformats.org/presentationml/2006/ole">
            <mc:AlternateContent xmlns:mc="http://schemas.openxmlformats.org/markup-compatibility/2006">
              <mc:Choice xmlns:v="urn:schemas-microsoft-com:vml" Requires="v">
                <p:oleObj spid="_x0000_s50203" r:id="rId5" imgW="3225800" imgH="228600" progId="">
                  <p:embed/>
                </p:oleObj>
              </mc:Choice>
              <mc:Fallback>
                <p:oleObj r:id="rId5" imgW="32258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9465" y="2252663"/>
                        <a:ext cx="7094537"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4" name="对象 25603"/>
          <p:cNvGraphicFramePr>
            <a:graphicFrameLocks noChangeAspect="1"/>
          </p:cNvGraphicFramePr>
          <p:nvPr/>
        </p:nvGraphicFramePr>
        <p:xfrm>
          <a:off x="2268540" y="2743200"/>
          <a:ext cx="5616575" cy="615950"/>
        </p:xfrm>
        <a:graphic>
          <a:graphicData uri="http://schemas.openxmlformats.org/presentationml/2006/ole">
            <mc:AlternateContent xmlns:mc="http://schemas.openxmlformats.org/markup-compatibility/2006">
              <mc:Choice xmlns:v="urn:schemas-microsoft-com:vml" Requires="v">
                <p:oleObj spid="_x0000_s50204" r:id="rId7" imgW="2070100" imgH="228600" progId="">
                  <p:embed/>
                </p:oleObj>
              </mc:Choice>
              <mc:Fallback>
                <p:oleObj r:id="rId7" imgW="20701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40" y="2743200"/>
                        <a:ext cx="56165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5" name="矩形 25604"/>
          <p:cNvSpPr>
            <a:spLocks noChangeArrowheads="1"/>
          </p:cNvSpPr>
          <p:nvPr/>
        </p:nvSpPr>
        <p:spPr bwMode="auto">
          <a:xfrm>
            <a:off x="2" y="1700213"/>
            <a:ext cx="4633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r>
              <a:rPr lang="en-US" altLang="zh-CN" sz="2800" b="1">
                <a:latin typeface="Times New Roman" panose="02020603050405020304" pitchFamily="18" charset="0"/>
                <a:ea typeface="黑体" panose="02010609060101010101" pitchFamily="49" charset="-122"/>
              </a:rPr>
              <a:t>:(2) </a:t>
            </a:r>
            <a:r>
              <a:rPr lang="zh-CN" altLang="en-US" sz="2800" b="1">
                <a:latin typeface="Times New Roman" panose="02020603050405020304" pitchFamily="18" charset="0"/>
                <a:ea typeface="黑体" panose="02010609060101010101" pitchFamily="49" charset="-122"/>
              </a:rPr>
              <a:t>负极：</a:t>
            </a:r>
          </a:p>
        </p:txBody>
      </p:sp>
      <p:sp>
        <p:nvSpPr>
          <p:cNvPr id="25606" name="矩形 25605"/>
          <p:cNvSpPr>
            <a:spLocks noChangeArrowheads="1"/>
          </p:cNvSpPr>
          <p:nvPr/>
        </p:nvSpPr>
        <p:spPr bwMode="auto">
          <a:xfrm>
            <a:off x="971552" y="2205038"/>
            <a:ext cx="4968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500">
                <a:latin typeface="Times New Roman" panose="02020603050405020304" pitchFamily="18" charset="0"/>
              </a:rPr>
              <a:t> </a:t>
            </a:r>
            <a:r>
              <a:rPr lang="zh-CN" altLang="en-US" sz="2800" b="1">
                <a:latin typeface="Times New Roman" panose="02020603050405020304" pitchFamily="18" charset="0"/>
                <a:ea typeface="黑体" panose="02010609060101010101" pitchFamily="49" charset="-122"/>
              </a:rPr>
              <a:t>正极：</a:t>
            </a:r>
          </a:p>
        </p:txBody>
      </p:sp>
      <p:sp>
        <p:nvSpPr>
          <p:cNvPr id="25607" name="矩形 25606"/>
          <p:cNvSpPr>
            <a:spLocks noChangeArrowheads="1"/>
          </p:cNvSpPr>
          <p:nvPr/>
        </p:nvSpPr>
        <p:spPr bwMode="auto">
          <a:xfrm>
            <a:off x="971552" y="2781302"/>
            <a:ext cx="6265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500">
                <a:latin typeface="Times New Roman" panose="02020603050405020304" pitchFamily="18" charset="0"/>
              </a:rPr>
              <a:t> </a:t>
            </a:r>
            <a:r>
              <a:rPr lang="zh-CN" altLang="en-US" sz="2800" b="1">
                <a:latin typeface="Times New Roman" panose="02020603050405020304" pitchFamily="18" charset="0"/>
                <a:ea typeface="黑体" panose="02010609060101010101" pitchFamily="49" charset="-122"/>
              </a:rPr>
              <a:t>电池：</a:t>
            </a:r>
          </a:p>
        </p:txBody>
      </p:sp>
      <p:sp>
        <p:nvSpPr>
          <p:cNvPr id="28679" name="文本框 25607"/>
          <p:cNvSpPr txBox="1">
            <a:spLocks noChangeArrowheads="1"/>
          </p:cNvSpPr>
          <p:nvPr/>
        </p:nvSpPr>
        <p:spPr bwMode="auto">
          <a:xfrm>
            <a:off x="2" y="4221165"/>
            <a:ext cx="87487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ea typeface="黑体" panose="02010609060101010101" pitchFamily="49" charset="-122"/>
              </a:rPr>
              <a:t>注</a:t>
            </a:r>
            <a:r>
              <a:rPr lang="zh-CN" altLang="en-US" sz="2800" b="1">
                <a:solidFill>
                  <a:srgbClr val="FF0000"/>
                </a:solidFill>
                <a:ea typeface="黑体" panose="02010609060101010101" pitchFamily="49" charset="-122"/>
                <a:sym typeface="Wingdings" panose="05000000000000000000" pitchFamily="2" charset="2"/>
              </a:rPr>
              <a:t>：</a:t>
            </a:r>
            <a:r>
              <a:rPr lang="en-US" altLang="zh-CN" sz="2800" b="1">
                <a:solidFill>
                  <a:srgbClr val="FF0000"/>
                </a:solidFill>
                <a:latin typeface="Times New Roman" panose="02020603050405020304" pitchFamily="18" charset="0"/>
                <a:ea typeface="黑体" panose="02010609060101010101" pitchFamily="49" charset="-122"/>
                <a:sym typeface="Wingdings" panose="05000000000000000000" pitchFamily="2" charset="2"/>
              </a:rPr>
              <a:t>(1)</a:t>
            </a:r>
            <a:r>
              <a:rPr lang="zh-CN" altLang="en-US" sz="2800" b="1">
                <a:solidFill>
                  <a:srgbClr val="FF0000"/>
                </a:solidFill>
                <a:latin typeface="Times New Roman" panose="02020603050405020304" pitchFamily="18" charset="0"/>
                <a:ea typeface="黑体" panose="02010609060101010101" pitchFamily="49" charset="-122"/>
              </a:rPr>
              <a:t>原电池正负极都是气体电极，正极是氧</a:t>
            </a:r>
            <a:r>
              <a:rPr lang="zh-CN" altLang="en-US" sz="2800" b="1">
                <a:solidFill>
                  <a:srgbClr val="FF0000"/>
                </a:solidFill>
                <a:ea typeface="黑体" panose="02010609060101010101" pitchFamily="49" charset="-122"/>
              </a:rPr>
              <a:t>电极，</a:t>
            </a:r>
          </a:p>
          <a:p>
            <a:r>
              <a:rPr lang="zh-CN" altLang="en-US" sz="2800" b="1">
                <a:solidFill>
                  <a:srgbClr val="FF0000"/>
                </a:solidFill>
                <a:ea typeface="黑体" panose="02010609060101010101" pitchFamily="49" charset="-122"/>
              </a:rPr>
              <a:t>           负极是氢电极。</a:t>
            </a:r>
          </a:p>
          <a:p>
            <a:r>
              <a:rPr lang="zh-CN" altLang="en-US" sz="2800" b="1">
                <a:solidFill>
                  <a:srgbClr val="FF0000"/>
                </a:solidFill>
                <a:latin typeface="Times New Roman" panose="02020603050405020304" pitchFamily="18" charset="0"/>
                <a:ea typeface="黑体" panose="02010609060101010101" pitchFamily="49" charset="-122"/>
              </a:rPr>
              <a:t>        </a:t>
            </a:r>
            <a:r>
              <a:rPr lang="en-US" altLang="zh-CN" sz="2800" b="1">
                <a:solidFill>
                  <a:srgbClr val="FF0000"/>
                </a:solidFill>
                <a:latin typeface="Times New Roman" panose="02020603050405020304" pitchFamily="18" charset="0"/>
                <a:ea typeface="黑体" panose="02010609060101010101" pitchFamily="49" charset="-122"/>
              </a:rPr>
              <a:t>(2)</a:t>
            </a:r>
            <a:r>
              <a:rPr lang="zh-CN" altLang="en-US" sz="2800" b="1">
                <a:solidFill>
                  <a:srgbClr val="FF0000"/>
                </a:solidFill>
                <a:latin typeface="Times New Roman" panose="02020603050405020304" pitchFamily="18" charset="0"/>
                <a:ea typeface="黑体" panose="02010609060101010101" pitchFamily="49" charset="-122"/>
              </a:rPr>
              <a:t>原电池正负极均是金属氧化物</a:t>
            </a:r>
            <a:r>
              <a:rPr lang="zh-CN" altLang="en-US" sz="2800" b="1">
                <a:solidFill>
                  <a:srgbClr val="FF0000"/>
                </a:solidFill>
                <a:ea typeface="黑体" panose="02010609060101010101" pitchFamily="49" charset="-122"/>
              </a:rPr>
              <a:t>电极</a:t>
            </a:r>
          </a:p>
          <a:p>
            <a:pPr>
              <a:spcBef>
                <a:spcPct val="50000"/>
              </a:spcBef>
            </a:pPr>
            <a:r>
              <a:rPr lang="zh-CN" altLang="en-US" sz="2800" b="1">
                <a:solidFill>
                  <a:srgbClr val="FF0000"/>
                </a:solidFill>
                <a:latin typeface="Times New Roman" panose="02020603050405020304" pitchFamily="18" charset="0"/>
                <a:ea typeface="黑体" panose="02010609060101010101" pitchFamily="49" charset="-122"/>
              </a:rPr>
              <a:t>     电池</a:t>
            </a:r>
            <a:r>
              <a:rPr lang="zh-CN" altLang="en-US" sz="2800" b="1">
                <a:solidFill>
                  <a:srgbClr val="FF0000"/>
                </a:solidFill>
                <a:ea typeface="黑体" panose="02010609060101010101" pitchFamily="49" charset="-122"/>
              </a:rPr>
              <a:t>反应的能斯特方程</a:t>
            </a:r>
          </a:p>
        </p:txBody>
      </p:sp>
      <p:graphicFrame>
        <p:nvGraphicFramePr>
          <p:cNvPr id="25609" name="对象 25608"/>
          <p:cNvGraphicFramePr>
            <a:graphicFrameLocks noChangeAspect="1"/>
          </p:cNvGraphicFramePr>
          <p:nvPr/>
        </p:nvGraphicFramePr>
        <p:xfrm>
          <a:off x="962027" y="3497263"/>
          <a:ext cx="7561263" cy="550862"/>
        </p:xfrm>
        <a:graphic>
          <a:graphicData uri="http://schemas.openxmlformats.org/presentationml/2006/ole">
            <mc:AlternateContent xmlns:mc="http://schemas.openxmlformats.org/markup-compatibility/2006">
              <mc:Choice xmlns:v="urn:schemas-microsoft-com:vml" Requires="v">
                <p:oleObj spid="_x0000_s50205" r:id="rId9" imgW="3313262" imgH="241195" progId="">
                  <p:embed/>
                </p:oleObj>
              </mc:Choice>
              <mc:Fallback>
                <p:oleObj r:id="rId9" imgW="3313262" imgH="241195"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2027" y="3497263"/>
                        <a:ext cx="756126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81" name="对象 25609"/>
          <p:cNvGraphicFramePr>
            <a:graphicFrameLocks noChangeAspect="1"/>
          </p:cNvGraphicFramePr>
          <p:nvPr/>
        </p:nvGraphicFramePr>
        <p:xfrm>
          <a:off x="1476377" y="908052"/>
          <a:ext cx="6956425" cy="614363"/>
        </p:xfrm>
        <a:graphic>
          <a:graphicData uri="http://schemas.openxmlformats.org/presentationml/2006/ole">
            <mc:AlternateContent xmlns:mc="http://schemas.openxmlformats.org/markup-compatibility/2006">
              <mc:Choice xmlns:v="urn:schemas-microsoft-com:vml" Requires="v">
                <p:oleObj spid="_x0000_s50206" r:id="rId11" imgW="3162300" imgH="279400" progId="">
                  <p:embed/>
                </p:oleObj>
              </mc:Choice>
              <mc:Fallback>
                <p:oleObj r:id="rId11" imgW="3162300" imgH="2794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7" y="908052"/>
                        <a:ext cx="695642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11" name="对象 25610"/>
          <p:cNvGraphicFramePr>
            <a:graphicFrameLocks noChangeAspect="1"/>
          </p:cNvGraphicFramePr>
          <p:nvPr/>
        </p:nvGraphicFramePr>
        <p:xfrm>
          <a:off x="4211640" y="5516563"/>
          <a:ext cx="3798887" cy="1039812"/>
        </p:xfrm>
        <a:graphic>
          <a:graphicData uri="http://schemas.openxmlformats.org/presentationml/2006/ole">
            <mc:AlternateContent xmlns:mc="http://schemas.openxmlformats.org/markup-compatibility/2006">
              <mc:Choice xmlns:v="urn:schemas-microsoft-com:vml" Requires="v">
                <p:oleObj spid="_x0000_s50207" r:id="rId13" imgW="1524000" imgH="419100" progId="">
                  <p:embed/>
                </p:oleObj>
              </mc:Choice>
              <mc:Fallback>
                <p:oleObj r:id="rId13" imgW="1524000" imgH="4191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40" y="5516563"/>
                        <a:ext cx="3798887"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59307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6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06" grpId="0"/>
      <p:bldP spid="2560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7" name="对象 26625"/>
          <p:cNvGraphicFramePr>
            <a:graphicFrameLocks noChangeAspect="1"/>
          </p:cNvGraphicFramePr>
          <p:nvPr/>
        </p:nvGraphicFramePr>
        <p:xfrm>
          <a:off x="1547815" y="981075"/>
          <a:ext cx="6200775" cy="558800"/>
        </p:xfrm>
        <a:graphic>
          <a:graphicData uri="http://schemas.openxmlformats.org/presentationml/2006/ole">
            <mc:AlternateContent xmlns:mc="http://schemas.openxmlformats.org/markup-compatibility/2006">
              <mc:Choice xmlns:v="urn:schemas-microsoft-com:vml" Requires="v">
                <p:oleObj spid="_x0000_s51226" r:id="rId3" imgW="2816955" imgH="253780" progId="">
                  <p:embed/>
                </p:oleObj>
              </mc:Choice>
              <mc:Fallback>
                <p:oleObj r:id="rId3" imgW="2816955" imgH="2537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5" y="981075"/>
                        <a:ext cx="6200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7" name="对象 26626"/>
          <p:cNvGraphicFramePr>
            <a:graphicFrameLocks noChangeAspect="1"/>
          </p:cNvGraphicFramePr>
          <p:nvPr/>
        </p:nvGraphicFramePr>
        <p:xfrm>
          <a:off x="3146427" y="1701802"/>
          <a:ext cx="3406775" cy="893763"/>
        </p:xfrm>
        <a:graphic>
          <a:graphicData uri="http://schemas.openxmlformats.org/presentationml/2006/ole">
            <mc:AlternateContent xmlns:mc="http://schemas.openxmlformats.org/markup-compatibility/2006">
              <mc:Choice xmlns:v="urn:schemas-microsoft-com:vml" Requires="v">
                <p:oleObj spid="_x0000_s51227" r:id="rId5" imgW="1548056" imgH="406048" progId="">
                  <p:embed/>
                </p:oleObj>
              </mc:Choice>
              <mc:Fallback>
                <p:oleObj r:id="rId5" imgW="1548056" imgH="40604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427" y="1701802"/>
                        <a:ext cx="3406775"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8" name="对象 26627"/>
          <p:cNvGraphicFramePr>
            <a:graphicFrameLocks noChangeAspect="1"/>
          </p:cNvGraphicFramePr>
          <p:nvPr/>
        </p:nvGraphicFramePr>
        <p:xfrm>
          <a:off x="2914650" y="2565402"/>
          <a:ext cx="4413250" cy="530225"/>
        </p:xfrm>
        <a:graphic>
          <a:graphicData uri="http://schemas.openxmlformats.org/presentationml/2006/ole">
            <mc:AlternateContent xmlns:mc="http://schemas.openxmlformats.org/markup-compatibility/2006">
              <mc:Choice xmlns:v="urn:schemas-microsoft-com:vml" Requires="v">
                <p:oleObj spid="_x0000_s51228" r:id="rId7" imgW="2006600" imgH="241300" progId="">
                  <p:embed/>
                </p:oleObj>
              </mc:Choice>
              <mc:Fallback>
                <p:oleObj r:id="rId7" imgW="2006600" imgH="2413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4650" y="2565402"/>
                        <a:ext cx="44132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9" name="对象 26628"/>
          <p:cNvGraphicFramePr>
            <a:graphicFrameLocks noChangeAspect="1"/>
          </p:cNvGraphicFramePr>
          <p:nvPr/>
        </p:nvGraphicFramePr>
        <p:xfrm>
          <a:off x="2122490" y="3068638"/>
          <a:ext cx="6535737" cy="893762"/>
        </p:xfrm>
        <a:graphic>
          <a:graphicData uri="http://schemas.openxmlformats.org/presentationml/2006/ole">
            <mc:AlternateContent xmlns:mc="http://schemas.openxmlformats.org/markup-compatibility/2006">
              <mc:Choice xmlns:v="urn:schemas-microsoft-com:vml" Requires="v">
                <p:oleObj spid="_x0000_s51229" r:id="rId9" imgW="2971800" imgH="406400" progId="">
                  <p:embed/>
                </p:oleObj>
              </mc:Choice>
              <mc:Fallback>
                <p:oleObj r:id="rId9" imgW="2971800" imgH="4064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2490" y="3068638"/>
                        <a:ext cx="6535737"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0" name="对象 26629"/>
          <p:cNvGraphicFramePr>
            <a:graphicFrameLocks noChangeAspect="1"/>
          </p:cNvGraphicFramePr>
          <p:nvPr/>
        </p:nvGraphicFramePr>
        <p:xfrm>
          <a:off x="1619252" y="3860802"/>
          <a:ext cx="7065963" cy="1089025"/>
        </p:xfrm>
        <a:graphic>
          <a:graphicData uri="http://schemas.openxmlformats.org/presentationml/2006/ole">
            <mc:AlternateContent xmlns:mc="http://schemas.openxmlformats.org/markup-compatibility/2006">
              <mc:Choice xmlns:v="urn:schemas-microsoft-com:vml" Requires="v">
                <p:oleObj spid="_x0000_s51230" r:id="rId11" imgW="3213100" imgH="495300" progId="">
                  <p:embed/>
                </p:oleObj>
              </mc:Choice>
              <mc:Fallback>
                <p:oleObj r:id="rId11" imgW="3213100" imgH="4953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2" y="3860802"/>
                        <a:ext cx="7065963"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1" name="矩形 26630"/>
          <p:cNvSpPr>
            <a:spLocks noChangeArrowheads="1"/>
          </p:cNvSpPr>
          <p:nvPr/>
        </p:nvSpPr>
        <p:spPr bwMode="auto">
          <a:xfrm>
            <a:off x="539750" y="1914525"/>
            <a:ext cx="5327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r>
              <a:rPr lang="en-US" altLang="zh-CN" sz="2800" b="1">
                <a:latin typeface="Times New Roman" panose="02020603050405020304" pitchFamily="18" charset="0"/>
                <a:ea typeface="黑体" panose="02010609060101010101" pitchFamily="49" charset="-122"/>
              </a:rPr>
              <a:t>(3)  </a:t>
            </a:r>
            <a:r>
              <a:rPr lang="zh-CN" altLang="en-US" sz="2800" b="1">
                <a:latin typeface="Times New Roman" panose="02020603050405020304" pitchFamily="18" charset="0"/>
                <a:ea typeface="黑体" panose="02010609060101010101" pitchFamily="49" charset="-122"/>
              </a:rPr>
              <a:t>负极：    </a:t>
            </a:r>
          </a:p>
        </p:txBody>
      </p:sp>
      <p:sp>
        <p:nvSpPr>
          <p:cNvPr id="26632" name="矩形 26631"/>
          <p:cNvSpPr>
            <a:spLocks noChangeArrowheads="1"/>
          </p:cNvSpPr>
          <p:nvPr/>
        </p:nvSpPr>
        <p:spPr bwMode="auto">
          <a:xfrm>
            <a:off x="1835150" y="2563815"/>
            <a:ext cx="4356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正极：</a:t>
            </a:r>
            <a:r>
              <a:rPr lang="zh-CN" altLang="en-US" sz="1600" b="1">
                <a:latin typeface="Times New Roman" panose="02020603050405020304" pitchFamily="18" charset="0"/>
                <a:ea typeface="黑体" panose="02010609060101010101" pitchFamily="49" charset="-122"/>
              </a:rPr>
              <a:t>    </a:t>
            </a:r>
            <a:endParaRPr lang="zh-CN" altLang="en-US">
              <a:ea typeface="黑体" panose="02010609060101010101" pitchFamily="49" charset="-122"/>
            </a:endParaRPr>
          </a:p>
        </p:txBody>
      </p:sp>
      <p:sp>
        <p:nvSpPr>
          <p:cNvPr id="26633" name="矩形 26632"/>
          <p:cNvSpPr>
            <a:spLocks noChangeArrowheads="1"/>
          </p:cNvSpPr>
          <p:nvPr/>
        </p:nvSpPr>
        <p:spPr bwMode="auto">
          <a:xfrm>
            <a:off x="466725" y="3213102"/>
            <a:ext cx="4643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电池反应</a:t>
            </a:r>
            <a:r>
              <a:rPr lang="zh-CN" altLang="en-US" sz="1600" b="1">
                <a:latin typeface="Times New Roman" panose="02020603050405020304" pitchFamily="18" charset="0"/>
                <a:ea typeface="黑体" panose="02010609060101010101" pitchFamily="49" charset="-122"/>
              </a:rPr>
              <a:t> </a:t>
            </a:r>
            <a:endParaRPr lang="zh-CN" altLang="en-US">
              <a:ea typeface="黑体" panose="02010609060101010101" pitchFamily="49" charset="-122"/>
            </a:endParaRPr>
          </a:p>
        </p:txBody>
      </p:sp>
      <p:sp>
        <p:nvSpPr>
          <p:cNvPr id="29705" name="矩形 26633"/>
          <p:cNvSpPr>
            <a:spLocks noChangeArrowheads="1"/>
          </p:cNvSpPr>
          <p:nvPr/>
        </p:nvSpPr>
        <p:spPr bwMode="auto">
          <a:xfrm>
            <a:off x="-73025" y="6651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26635" name="对象 26634"/>
          <p:cNvGraphicFramePr>
            <a:graphicFrameLocks noChangeAspect="1"/>
          </p:cNvGraphicFramePr>
          <p:nvPr/>
        </p:nvGraphicFramePr>
        <p:xfrm>
          <a:off x="5148265" y="5445127"/>
          <a:ext cx="3798887" cy="1039813"/>
        </p:xfrm>
        <a:graphic>
          <a:graphicData uri="http://schemas.openxmlformats.org/presentationml/2006/ole">
            <mc:AlternateContent xmlns:mc="http://schemas.openxmlformats.org/markup-compatibility/2006">
              <mc:Choice xmlns:v="urn:schemas-microsoft-com:vml" Requires="v">
                <p:oleObj spid="_x0000_s51231" r:id="rId13" imgW="1524000" imgH="419100" progId="">
                  <p:embed/>
                </p:oleObj>
              </mc:Choice>
              <mc:Fallback>
                <p:oleObj r:id="rId13" imgW="1524000" imgH="4191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265" y="5445127"/>
                        <a:ext cx="379888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6" name="文本框 26635"/>
          <p:cNvSpPr txBox="1">
            <a:spLocks noChangeArrowheads="1"/>
          </p:cNvSpPr>
          <p:nvPr/>
        </p:nvSpPr>
        <p:spPr bwMode="auto">
          <a:xfrm>
            <a:off x="179388" y="5013327"/>
            <a:ext cx="8748712"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ea typeface="黑体" panose="02010609060101010101" pitchFamily="49" charset="-122"/>
              </a:rPr>
              <a:t>注</a:t>
            </a:r>
            <a:r>
              <a:rPr lang="zh-CN" altLang="en-US" sz="2800" b="1">
                <a:solidFill>
                  <a:srgbClr val="FF0000"/>
                </a:solidFill>
                <a:ea typeface="黑体" panose="02010609060101010101" pitchFamily="49" charset="-122"/>
                <a:sym typeface="Wingdings" panose="05000000000000000000" pitchFamily="2" charset="2"/>
              </a:rPr>
              <a:t>：</a:t>
            </a:r>
            <a:r>
              <a:rPr lang="en-US" altLang="zh-CN" sz="2800" b="1">
                <a:solidFill>
                  <a:srgbClr val="FF0000"/>
                </a:solidFill>
                <a:latin typeface="Times New Roman" panose="02020603050405020304" pitchFamily="18" charset="0"/>
                <a:ea typeface="黑体" panose="02010609060101010101" pitchFamily="49" charset="-122"/>
                <a:sym typeface="Wingdings" panose="05000000000000000000" pitchFamily="2" charset="2"/>
              </a:rPr>
              <a:t>(3)</a:t>
            </a:r>
            <a:r>
              <a:rPr lang="zh-CN" altLang="en-US" sz="2800" b="1">
                <a:solidFill>
                  <a:srgbClr val="FF0000"/>
                </a:solidFill>
                <a:latin typeface="Times New Roman" panose="02020603050405020304" pitchFamily="18" charset="0"/>
                <a:ea typeface="黑体" panose="02010609060101010101" pitchFamily="49" charset="-122"/>
              </a:rPr>
              <a:t>原电池</a:t>
            </a:r>
            <a:r>
              <a:rPr lang="zh-CN" altLang="en-US" sz="2800" b="1">
                <a:solidFill>
                  <a:srgbClr val="FF0000"/>
                </a:solidFill>
                <a:ea typeface="黑体" panose="02010609060101010101" pitchFamily="49" charset="-122"/>
              </a:rPr>
              <a:t>负极是氢电极</a:t>
            </a:r>
            <a:r>
              <a:rPr lang="zh-CN" altLang="en-US" sz="2800" b="1">
                <a:solidFill>
                  <a:srgbClr val="FF0000"/>
                </a:solidFill>
                <a:latin typeface="Times New Roman" panose="02020603050405020304" pitchFamily="18" charset="0"/>
                <a:ea typeface="黑体" panose="02010609060101010101" pitchFamily="49" charset="-122"/>
              </a:rPr>
              <a:t>，正极是微溶盐</a:t>
            </a:r>
            <a:r>
              <a:rPr lang="zh-CN" altLang="en-US" sz="2800" b="1">
                <a:solidFill>
                  <a:srgbClr val="FF0000"/>
                </a:solidFill>
                <a:ea typeface="黑体" panose="02010609060101010101" pitchFamily="49" charset="-122"/>
              </a:rPr>
              <a:t>电极。</a:t>
            </a:r>
          </a:p>
          <a:p>
            <a:pPr>
              <a:spcBef>
                <a:spcPct val="50000"/>
              </a:spcBef>
            </a:pPr>
            <a:r>
              <a:rPr lang="zh-CN" altLang="en-US" sz="2800" b="1">
                <a:solidFill>
                  <a:srgbClr val="FF0000"/>
                </a:solidFill>
                <a:latin typeface="Times New Roman" panose="02020603050405020304" pitchFamily="18" charset="0"/>
                <a:ea typeface="黑体" panose="02010609060101010101" pitchFamily="49" charset="-122"/>
              </a:rPr>
              <a:t>            电池</a:t>
            </a:r>
            <a:r>
              <a:rPr lang="zh-CN" altLang="en-US" sz="2800" b="1">
                <a:solidFill>
                  <a:srgbClr val="FF0000"/>
                </a:solidFill>
                <a:ea typeface="黑体" panose="02010609060101010101" pitchFamily="49" charset="-122"/>
              </a:rPr>
              <a:t>反应的能斯特方程</a:t>
            </a:r>
          </a:p>
        </p:txBody>
      </p:sp>
    </p:spTree>
    <p:extLst>
      <p:ext uri="{BB962C8B-B14F-4D97-AF65-F5344CB8AC3E}">
        <p14:creationId xmlns:p14="http://schemas.microsoft.com/office/powerpoint/2010/main" val="3173010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6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p:bldP spid="26632" grpId="0"/>
      <p:bldP spid="26633" grpId="0"/>
      <p:bldP spid="2663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对象 27649"/>
          <p:cNvGraphicFramePr>
            <a:graphicFrameLocks noChangeAspect="1"/>
          </p:cNvGraphicFramePr>
          <p:nvPr/>
        </p:nvGraphicFramePr>
        <p:xfrm>
          <a:off x="2914652" y="1674815"/>
          <a:ext cx="3825875" cy="530225"/>
        </p:xfrm>
        <a:graphic>
          <a:graphicData uri="http://schemas.openxmlformats.org/presentationml/2006/ole">
            <mc:AlternateContent xmlns:mc="http://schemas.openxmlformats.org/markup-compatibility/2006">
              <mc:Choice xmlns:v="urn:schemas-microsoft-com:vml" Requires="v">
                <p:oleObj spid="_x0000_s52250" r:id="rId3" imgW="1739900" imgH="241300" progId="">
                  <p:embed/>
                </p:oleObj>
              </mc:Choice>
              <mc:Fallback>
                <p:oleObj r:id="rId3" imgW="1739900" imgH="2413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652" y="1674815"/>
                        <a:ext cx="38258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1" name="对象 27650"/>
          <p:cNvGraphicFramePr>
            <a:graphicFrameLocks noChangeAspect="1"/>
          </p:cNvGraphicFramePr>
          <p:nvPr/>
        </p:nvGraphicFramePr>
        <p:xfrm>
          <a:off x="2770190" y="2335213"/>
          <a:ext cx="4579937" cy="558800"/>
        </p:xfrm>
        <a:graphic>
          <a:graphicData uri="http://schemas.openxmlformats.org/presentationml/2006/ole">
            <mc:AlternateContent xmlns:mc="http://schemas.openxmlformats.org/markup-compatibility/2006">
              <mc:Choice xmlns:v="urn:schemas-microsoft-com:vml" Requires="v">
                <p:oleObj spid="_x0000_s52251" r:id="rId5" imgW="2082800" imgH="254000" progId="">
                  <p:embed/>
                </p:oleObj>
              </mc:Choice>
              <mc:Fallback>
                <p:oleObj r:id="rId5" imgW="2082800" imgH="254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0190" y="2335213"/>
                        <a:ext cx="45799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2" name="对象 27651"/>
          <p:cNvGraphicFramePr>
            <a:graphicFrameLocks noChangeAspect="1"/>
          </p:cNvGraphicFramePr>
          <p:nvPr/>
        </p:nvGraphicFramePr>
        <p:xfrm>
          <a:off x="2339975" y="2997200"/>
          <a:ext cx="6451600" cy="558800"/>
        </p:xfrm>
        <a:graphic>
          <a:graphicData uri="http://schemas.openxmlformats.org/presentationml/2006/ole">
            <mc:AlternateContent xmlns:mc="http://schemas.openxmlformats.org/markup-compatibility/2006">
              <mc:Choice xmlns:v="urn:schemas-microsoft-com:vml" Requires="v">
                <p:oleObj spid="_x0000_s52252" r:id="rId7" imgW="2933700" imgH="254000" progId="">
                  <p:embed/>
                </p:oleObj>
              </mc:Choice>
              <mc:Fallback>
                <p:oleObj r:id="rId7" imgW="2933700" imgH="2540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2997200"/>
                        <a:ext cx="64516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7653" name="对象 27652"/>
          <p:cNvGraphicFramePr>
            <a:graphicFrameLocks noChangeAspect="1"/>
          </p:cNvGraphicFramePr>
          <p:nvPr/>
        </p:nvGraphicFramePr>
        <p:xfrm>
          <a:off x="468315" y="3692525"/>
          <a:ext cx="8016875" cy="1004888"/>
        </p:xfrm>
        <a:graphic>
          <a:graphicData uri="http://schemas.openxmlformats.org/presentationml/2006/ole">
            <mc:AlternateContent xmlns:mc="http://schemas.openxmlformats.org/markup-compatibility/2006">
              <mc:Choice xmlns:v="urn:schemas-microsoft-com:vml" Requires="v">
                <p:oleObj spid="_x0000_s52253" r:id="rId9" imgW="3644640" imgH="457200" progId="">
                  <p:embed/>
                </p:oleObj>
              </mc:Choice>
              <mc:Fallback>
                <p:oleObj r:id="rId9" imgW="3644640" imgH="4572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8315" y="3692525"/>
                        <a:ext cx="80168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654" name="矩形 27653"/>
          <p:cNvSpPr>
            <a:spLocks noChangeArrowheads="1"/>
          </p:cNvSpPr>
          <p:nvPr/>
        </p:nvSpPr>
        <p:spPr bwMode="auto">
          <a:xfrm>
            <a:off x="1187450" y="1698625"/>
            <a:ext cx="4140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(4)  </a:t>
            </a:r>
            <a:r>
              <a:rPr lang="zh-CN" altLang="en-US" sz="2800" b="1">
                <a:latin typeface="Times New Roman" panose="02020603050405020304" pitchFamily="18" charset="0"/>
                <a:ea typeface="黑体" panose="02010609060101010101" pitchFamily="49" charset="-122"/>
              </a:rPr>
              <a:t>负极：</a:t>
            </a:r>
            <a:r>
              <a:rPr lang="zh-CN" altLang="en-US" sz="1600" b="1">
                <a:latin typeface="Times New Roman" panose="02020603050405020304" pitchFamily="18" charset="0"/>
                <a:ea typeface="黑体" panose="02010609060101010101" pitchFamily="49" charset="-122"/>
              </a:rPr>
              <a:t>    </a:t>
            </a:r>
            <a:endParaRPr lang="zh-CN" altLang="en-US">
              <a:ea typeface="黑体" panose="02010609060101010101" pitchFamily="49" charset="-122"/>
            </a:endParaRPr>
          </a:p>
        </p:txBody>
      </p:sp>
      <p:sp>
        <p:nvSpPr>
          <p:cNvPr id="27655" name="矩形 27654"/>
          <p:cNvSpPr>
            <a:spLocks noChangeArrowheads="1"/>
          </p:cNvSpPr>
          <p:nvPr/>
        </p:nvSpPr>
        <p:spPr bwMode="auto">
          <a:xfrm>
            <a:off x="1690690" y="2346325"/>
            <a:ext cx="35639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正极：  </a:t>
            </a:r>
            <a:r>
              <a:rPr lang="zh-CN" altLang="en-US" sz="1600" b="1">
                <a:latin typeface="Times New Roman" panose="02020603050405020304" pitchFamily="18" charset="0"/>
                <a:ea typeface="黑体" panose="02010609060101010101" pitchFamily="49" charset="-122"/>
              </a:rPr>
              <a:t>  </a:t>
            </a:r>
            <a:endParaRPr lang="zh-CN" altLang="en-US">
              <a:ea typeface="黑体" panose="02010609060101010101" pitchFamily="49" charset="-122"/>
            </a:endParaRPr>
          </a:p>
        </p:txBody>
      </p:sp>
      <p:sp>
        <p:nvSpPr>
          <p:cNvPr id="27656" name="矩形 27655"/>
          <p:cNvSpPr>
            <a:spLocks noChangeArrowheads="1"/>
          </p:cNvSpPr>
          <p:nvPr/>
        </p:nvSpPr>
        <p:spPr bwMode="auto">
          <a:xfrm>
            <a:off x="395290" y="2997202"/>
            <a:ext cx="5292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电池反应</a:t>
            </a:r>
            <a:r>
              <a:rPr lang="zh-CN" altLang="en-US" sz="1600" b="1">
                <a:latin typeface="Times New Roman" panose="02020603050405020304" pitchFamily="18" charset="0"/>
                <a:ea typeface="黑体" panose="02010609060101010101" pitchFamily="49" charset="-122"/>
              </a:rPr>
              <a:t> </a:t>
            </a:r>
            <a:endParaRPr lang="zh-CN" altLang="en-US">
              <a:ea typeface="黑体" panose="02010609060101010101" pitchFamily="49" charset="-122"/>
            </a:endParaRPr>
          </a:p>
        </p:txBody>
      </p:sp>
      <p:graphicFrame>
        <p:nvGraphicFramePr>
          <p:cNvPr id="30728" name="对象 27656"/>
          <p:cNvGraphicFramePr>
            <a:graphicFrameLocks noChangeAspect="1"/>
          </p:cNvGraphicFramePr>
          <p:nvPr/>
        </p:nvGraphicFramePr>
        <p:xfrm>
          <a:off x="1692275" y="765177"/>
          <a:ext cx="6115050" cy="614363"/>
        </p:xfrm>
        <a:graphic>
          <a:graphicData uri="http://schemas.openxmlformats.org/presentationml/2006/ole">
            <mc:AlternateContent xmlns:mc="http://schemas.openxmlformats.org/markup-compatibility/2006">
              <mc:Choice xmlns:v="urn:schemas-microsoft-com:vml" Requires="v">
                <p:oleObj spid="_x0000_s52254" r:id="rId11" imgW="2781300" imgH="279400" progId="">
                  <p:embed/>
                </p:oleObj>
              </mc:Choice>
              <mc:Fallback>
                <p:oleObj r:id="rId11" imgW="2781300" imgH="2794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765177"/>
                        <a:ext cx="61150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9" name="对象 27657"/>
          <p:cNvGraphicFramePr>
            <a:graphicFrameLocks noChangeAspect="1"/>
          </p:cNvGraphicFramePr>
          <p:nvPr/>
        </p:nvGraphicFramePr>
        <p:xfrm>
          <a:off x="1908175" y="5459413"/>
          <a:ext cx="3798888" cy="1039812"/>
        </p:xfrm>
        <a:graphic>
          <a:graphicData uri="http://schemas.openxmlformats.org/presentationml/2006/ole">
            <mc:AlternateContent xmlns:mc="http://schemas.openxmlformats.org/markup-compatibility/2006">
              <mc:Choice xmlns:v="urn:schemas-microsoft-com:vml" Requires="v">
                <p:oleObj spid="_x0000_s52255" r:id="rId13" imgW="1524000" imgH="419100" progId="">
                  <p:embed/>
                </p:oleObj>
              </mc:Choice>
              <mc:Fallback>
                <p:oleObj r:id="rId13" imgW="1524000" imgH="4191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5459413"/>
                        <a:ext cx="3798888"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30" name="文本框 27658"/>
          <p:cNvSpPr txBox="1">
            <a:spLocks noChangeArrowheads="1"/>
          </p:cNvSpPr>
          <p:nvPr/>
        </p:nvSpPr>
        <p:spPr bwMode="auto">
          <a:xfrm>
            <a:off x="250825" y="4941888"/>
            <a:ext cx="9145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ea typeface="黑体" panose="02010609060101010101" pitchFamily="49" charset="-122"/>
              </a:rPr>
              <a:t>注</a:t>
            </a:r>
            <a:r>
              <a:rPr lang="zh-CN" altLang="en-US" sz="2800" b="1">
                <a:solidFill>
                  <a:srgbClr val="FF0000"/>
                </a:solidFill>
                <a:ea typeface="黑体" panose="02010609060101010101" pitchFamily="49" charset="-122"/>
                <a:sym typeface="Wingdings" panose="05000000000000000000" pitchFamily="2" charset="2"/>
              </a:rPr>
              <a:t>：</a:t>
            </a:r>
            <a:r>
              <a:rPr lang="en-US" altLang="zh-CN" sz="2800" b="1">
                <a:solidFill>
                  <a:srgbClr val="FF0000"/>
                </a:solidFill>
                <a:latin typeface="Times New Roman" panose="02020603050405020304" pitchFamily="18" charset="0"/>
                <a:ea typeface="黑体" panose="02010609060101010101" pitchFamily="49" charset="-122"/>
                <a:sym typeface="Wingdings" panose="05000000000000000000" pitchFamily="2" charset="2"/>
              </a:rPr>
              <a:t>(4)</a:t>
            </a:r>
            <a:r>
              <a:rPr lang="zh-CN" altLang="en-US" sz="2800" b="1">
                <a:solidFill>
                  <a:srgbClr val="FF0000"/>
                </a:solidFill>
                <a:latin typeface="Times New Roman" panose="02020603050405020304" pitchFamily="18" charset="0"/>
                <a:ea typeface="黑体" panose="02010609060101010101" pitchFamily="49" charset="-122"/>
              </a:rPr>
              <a:t>原电池</a:t>
            </a:r>
            <a:r>
              <a:rPr lang="zh-CN" altLang="en-US" sz="2800" b="1">
                <a:solidFill>
                  <a:srgbClr val="FF0000"/>
                </a:solidFill>
                <a:ea typeface="黑体" panose="02010609060101010101" pitchFamily="49" charset="-122"/>
              </a:rPr>
              <a:t>负极是金属电极</a:t>
            </a:r>
            <a:r>
              <a:rPr lang="zh-CN" altLang="en-US" sz="2800" b="1">
                <a:solidFill>
                  <a:srgbClr val="FF0000"/>
                </a:solidFill>
                <a:latin typeface="Times New Roman" panose="02020603050405020304" pitchFamily="18" charset="0"/>
                <a:ea typeface="黑体" panose="02010609060101010101" pitchFamily="49" charset="-122"/>
              </a:rPr>
              <a:t>，正极是氧化还原</a:t>
            </a:r>
            <a:r>
              <a:rPr lang="zh-CN" altLang="en-US" sz="2800" b="1">
                <a:solidFill>
                  <a:srgbClr val="FF0000"/>
                </a:solidFill>
                <a:ea typeface="黑体" panose="02010609060101010101" pitchFamily="49" charset="-122"/>
              </a:rPr>
              <a:t>电极。</a:t>
            </a:r>
          </a:p>
        </p:txBody>
      </p:sp>
    </p:spTree>
    <p:extLst>
      <p:ext uri="{BB962C8B-B14F-4D97-AF65-F5344CB8AC3E}">
        <p14:creationId xmlns:p14="http://schemas.microsoft.com/office/powerpoint/2010/main" val="3498530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4"/>
                                        </p:tgtEl>
                                        <p:attrNameLst>
                                          <p:attrName>style.visibility</p:attrName>
                                        </p:attrNameLst>
                                      </p:cBhvr>
                                      <p:to>
                                        <p:strVal val="visible"/>
                                      </p:to>
                                    </p:set>
                                    <p:anim calcmode="lin" valueType="num">
                                      <p:cBhvr additive="base">
                                        <p:cTn id="11" dur="500" fill="hold"/>
                                        <p:tgtEl>
                                          <p:spTgt spid="27654"/>
                                        </p:tgtEl>
                                        <p:attrNameLst>
                                          <p:attrName>ppt_x</p:attrName>
                                        </p:attrNameLst>
                                      </p:cBhvr>
                                      <p:tavLst>
                                        <p:tav tm="0">
                                          <p:val>
                                            <p:strVal val="#ppt_x"/>
                                          </p:val>
                                        </p:tav>
                                        <p:tav tm="100000">
                                          <p:val>
                                            <p:strVal val="#ppt_x"/>
                                          </p:val>
                                        </p:tav>
                                      </p:tavLst>
                                    </p:anim>
                                    <p:anim calcmode="lin" valueType="num">
                                      <p:cBhvr additive="base">
                                        <p:cTn id="12"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5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27655" grpId="0"/>
      <p:bldP spid="276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框 126977">
            <a:extLst>
              <a:ext uri="{FF2B5EF4-FFF2-40B4-BE49-F238E27FC236}">
                <a16:creationId xmlns:a16="http://schemas.microsoft.com/office/drawing/2014/main" id="{35BE37C5-6636-4A1B-B388-0F2A96F390E0}"/>
              </a:ext>
            </a:extLst>
          </p:cNvPr>
          <p:cNvSpPr txBox="1">
            <a:spLocks noChangeArrowheads="1"/>
          </p:cNvSpPr>
          <p:nvPr/>
        </p:nvSpPr>
        <p:spPr bwMode="auto">
          <a:xfrm>
            <a:off x="1331913" y="3541713"/>
            <a:ext cx="76168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ea typeface="黑体" panose="02010609060101010101" pitchFamily="49" charset="-122"/>
              </a:rPr>
              <a:t>12</a:t>
            </a:r>
            <a:r>
              <a:rPr lang="zh-CN" altLang="en-US" sz="2800" b="1">
                <a:latin typeface="Times New Roman" panose="02020603050405020304" pitchFamily="18" charset="0"/>
                <a:ea typeface="黑体" panose="02010609060101010101" pitchFamily="49" charset="-122"/>
              </a:rPr>
              <a:t>、合成氨反应为                                     ，若氮气的消耗速率用         表示，则氢气的消耗速率应为</a:t>
            </a:r>
            <a:r>
              <a:rPr lang="zh-CN" altLang="en-US" sz="2800" b="1" u="sng">
                <a:latin typeface="Times New Roman" panose="02020603050405020304" pitchFamily="18" charset="0"/>
                <a:ea typeface="黑体" panose="02010609060101010101" pitchFamily="49" charset="-122"/>
              </a:rPr>
              <a:t>         。</a:t>
            </a:r>
            <a:r>
              <a:rPr lang="zh-CN" altLang="en-US" sz="1400"/>
              <a:t> </a:t>
            </a:r>
          </a:p>
        </p:txBody>
      </p:sp>
      <p:sp>
        <p:nvSpPr>
          <p:cNvPr id="57347" name="文本框 126978">
            <a:extLst>
              <a:ext uri="{FF2B5EF4-FFF2-40B4-BE49-F238E27FC236}">
                <a16:creationId xmlns:a16="http://schemas.microsoft.com/office/drawing/2014/main" id="{3349AA80-E45B-478A-A3F8-B3DC50B9024D}"/>
              </a:ext>
            </a:extLst>
          </p:cNvPr>
          <p:cNvSpPr txBox="1">
            <a:spLocks noChangeArrowheads="1"/>
          </p:cNvSpPr>
          <p:nvPr/>
        </p:nvSpPr>
        <p:spPr bwMode="auto">
          <a:xfrm>
            <a:off x="1366838" y="1341438"/>
            <a:ext cx="7777162"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ea typeface="黑体" panose="02010609060101010101" pitchFamily="49" charset="-122"/>
              </a:rPr>
              <a:t>11</a:t>
            </a:r>
            <a:r>
              <a:rPr lang="zh-CN" altLang="en-US" sz="2800" b="1">
                <a:latin typeface="Times New Roman" panose="02020603050405020304" pitchFamily="18" charset="0"/>
                <a:ea typeface="黑体" panose="02010609060101010101" pitchFamily="49" charset="-122"/>
              </a:rPr>
              <a:t>、反应</a:t>
            </a:r>
            <a:r>
              <a:rPr lang="en-US" altLang="zh-CN" sz="2800" b="1">
                <a:latin typeface="Times New Roman" panose="02020603050405020304" pitchFamily="18" charset="0"/>
                <a:ea typeface="黑体" panose="02010609060101010101" pitchFamily="49" charset="-122"/>
              </a:rPr>
              <a:t>A         P</a:t>
            </a:r>
            <a:r>
              <a:rPr lang="zh-CN" altLang="en-US" sz="2800" b="1">
                <a:latin typeface="Times New Roman" panose="02020603050405020304" pitchFamily="18" charset="0"/>
                <a:ea typeface="黑体" panose="02010609060101010101" pitchFamily="49" charset="-122"/>
              </a:rPr>
              <a:t>中，反应速率和反应物浓度成正比，则</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消耗掉</a:t>
            </a:r>
            <a:r>
              <a:rPr lang="en-US" altLang="zh-CN" sz="2800" b="1">
                <a:latin typeface="Times New Roman" panose="02020603050405020304" pitchFamily="18" charset="0"/>
                <a:ea typeface="黑体" panose="02010609060101010101" pitchFamily="49" charset="-122"/>
              </a:rPr>
              <a:t>3/4</a:t>
            </a:r>
            <a:r>
              <a:rPr lang="zh-CN" altLang="en-US" sz="2800" b="1">
                <a:latin typeface="Times New Roman" panose="02020603050405020304" pitchFamily="18" charset="0"/>
                <a:ea typeface="黑体" panose="02010609060101010101" pitchFamily="49" charset="-122"/>
              </a:rPr>
              <a:t>所需时间是它消耗掉</a:t>
            </a:r>
            <a:r>
              <a:rPr lang="en-US" altLang="zh-CN" sz="2800" b="1">
                <a:latin typeface="Times New Roman" panose="02020603050405020304" pitchFamily="18" charset="0"/>
                <a:ea typeface="黑体" panose="02010609060101010101" pitchFamily="49" charset="-122"/>
              </a:rPr>
              <a:t>1/2</a:t>
            </a:r>
            <a:r>
              <a:rPr lang="zh-CN" altLang="en-US" sz="2800" b="1">
                <a:latin typeface="Times New Roman" panose="02020603050405020304" pitchFamily="18" charset="0"/>
                <a:ea typeface="黑体" panose="02010609060101010101" pitchFamily="49" charset="-122"/>
              </a:rPr>
              <a:t>所需时间的</a:t>
            </a:r>
            <a:r>
              <a:rPr lang="zh-CN" altLang="en-US" sz="2800" b="1" u="sng">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倍，以</a:t>
            </a:r>
            <a:r>
              <a:rPr lang="en-US" altLang="zh-CN" sz="2800" b="1">
                <a:latin typeface="Times New Roman" panose="02020603050405020304" pitchFamily="18" charset="0"/>
                <a:ea typeface="黑体" panose="02010609060101010101" pitchFamily="49" charset="-122"/>
              </a:rPr>
              <a:t>ln</a:t>
            </a:r>
            <a:r>
              <a:rPr lang="en-US" altLang="zh-CN" sz="2800" b="1" i="1">
                <a:latin typeface="Times New Roman" panose="02020603050405020304" pitchFamily="18" charset="0"/>
                <a:ea typeface="黑体" panose="02010609060101010101" pitchFamily="49" charset="-122"/>
              </a:rPr>
              <a:t>c</a:t>
            </a:r>
            <a:r>
              <a:rPr lang="en-US" altLang="zh-CN" sz="2800" b="1" baseline="-25000">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对时间</a:t>
            </a:r>
            <a:r>
              <a:rPr lang="en-US" altLang="zh-CN" sz="2800" b="1" i="1">
                <a:latin typeface="Times New Roman" panose="02020603050405020304" pitchFamily="18" charset="0"/>
                <a:ea typeface="黑体" panose="02010609060101010101" pitchFamily="49" charset="-122"/>
              </a:rPr>
              <a:t>t </a:t>
            </a:r>
            <a:r>
              <a:rPr lang="zh-CN" altLang="en-US" sz="2800" b="1">
                <a:latin typeface="Times New Roman" panose="02020603050405020304" pitchFamily="18" charset="0"/>
                <a:ea typeface="黑体" panose="02010609060101010101" pitchFamily="49" charset="-122"/>
              </a:rPr>
              <a:t>作图应得直线。</a:t>
            </a:r>
            <a:r>
              <a:rPr lang="zh-CN" altLang="en-US" sz="2800" b="1" u="sng">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。（对、错）</a:t>
            </a:r>
          </a:p>
        </p:txBody>
      </p:sp>
      <p:sp>
        <p:nvSpPr>
          <p:cNvPr id="126980" name="文本框 126979">
            <a:extLst>
              <a:ext uri="{FF2B5EF4-FFF2-40B4-BE49-F238E27FC236}">
                <a16:creationId xmlns:a16="http://schemas.microsoft.com/office/drawing/2014/main" id="{FE3F3BFD-5E2E-4129-A20A-4E8EC6256F96}"/>
              </a:ext>
            </a:extLst>
          </p:cNvPr>
          <p:cNvSpPr txBox="1">
            <a:spLocks noChangeArrowheads="1"/>
          </p:cNvSpPr>
          <p:nvPr/>
        </p:nvSpPr>
        <p:spPr bwMode="auto">
          <a:xfrm>
            <a:off x="2484438" y="4364038"/>
            <a:ext cx="2447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C</a:t>
            </a:r>
          </a:p>
        </p:txBody>
      </p:sp>
      <p:sp>
        <p:nvSpPr>
          <p:cNvPr id="126981" name="文本框 126980">
            <a:extLst>
              <a:ext uri="{FF2B5EF4-FFF2-40B4-BE49-F238E27FC236}">
                <a16:creationId xmlns:a16="http://schemas.microsoft.com/office/drawing/2014/main" id="{379B786D-1041-4939-943B-56FA246D2B1F}"/>
              </a:ext>
            </a:extLst>
          </p:cNvPr>
          <p:cNvSpPr txBox="1">
            <a:spLocks noChangeArrowheads="1"/>
          </p:cNvSpPr>
          <p:nvPr/>
        </p:nvSpPr>
        <p:spPr bwMode="auto">
          <a:xfrm>
            <a:off x="3275013" y="2205038"/>
            <a:ext cx="504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2</a:t>
            </a:r>
          </a:p>
        </p:txBody>
      </p:sp>
      <p:sp>
        <p:nvSpPr>
          <p:cNvPr id="126982" name="文本框 126981">
            <a:extLst>
              <a:ext uri="{FF2B5EF4-FFF2-40B4-BE49-F238E27FC236}">
                <a16:creationId xmlns:a16="http://schemas.microsoft.com/office/drawing/2014/main" id="{3943DD25-9852-4181-8572-6B36A4E3D2AC}"/>
              </a:ext>
            </a:extLst>
          </p:cNvPr>
          <p:cNvSpPr txBox="1">
            <a:spLocks noChangeArrowheads="1"/>
          </p:cNvSpPr>
          <p:nvPr/>
        </p:nvSpPr>
        <p:spPr bwMode="auto">
          <a:xfrm>
            <a:off x="2195513" y="2565400"/>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ea typeface="黑体" panose="02010609060101010101" pitchFamily="49" charset="-122"/>
              </a:rPr>
              <a:t>对</a:t>
            </a:r>
          </a:p>
        </p:txBody>
      </p:sp>
      <p:sp>
        <p:nvSpPr>
          <p:cNvPr id="57351" name="矩形 126982">
            <a:extLst>
              <a:ext uri="{FF2B5EF4-FFF2-40B4-BE49-F238E27FC236}">
                <a16:creationId xmlns:a16="http://schemas.microsoft.com/office/drawing/2014/main" id="{7756F4ED-C987-4E5E-9272-F1AFC13250AF}"/>
              </a:ext>
            </a:extLst>
          </p:cNvPr>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400"/>
          </a:p>
        </p:txBody>
      </p:sp>
      <p:graphicFrame>
        <p:nvGraphicFramePr>
          <p:cNvPr id="57352" name="对象 126983">
            <a:extLst>
              <a:ext uri="{FF2B5EF4-FFF2-40B4-BE49-F238E27FC236}">
                <a16:creationId xmlns:a16="http://schemas.microsoft.com/office/drawing/2014/main" id="{FD5D4A61-8145-44C3-9030-AF0E017C9A41}"/>
              </a:ext>
            </a:extLst>
          </p:cNvPr>
          <p:cNvGraphicFramePr>
            <a:graphicFrameLocks noChangeAspect="1"/>
          </p:cNvGraphicFramePr>
          <p:nvPr/>
        </p:nvGraphicFramePr>
        <p:xfrm>
          <a:off x="4284663" y="3571875"/>
          <a:ext cx="3184525" cy="514350"/>
        </p:xfrm>
        <a:graphic>
          <a:graphicData uri="http://schemas.openxmlformats.org/presentationml/2006/ole">
            <mc:AlternateContent xmlns:mc="http://schemas.openxmlformats.org/markup-compatibility/2006">
              <mc:Choice xmlns:v="urn:schemas-microsoft-com:vml" Requires="v">
                <p:oleObj spid="_x0000_s73748" r:id="rId3" imgW="1450318" imgH="228998" progId="">
                  <p:embed/>
                </p:oleObj>
              </mc:Choice>
              <mc:Fallback>
                <p:oleObj r:id="rId3" imgW="1450318" imgH="228998" progId="">
                  <p:embed/>
                  <p:pic>
                    <p:nvPicPr>
                      <p:cNvPr id="57352" name="对象 126983">
                        <a:extLst>
                          <a:ext uri="{FF2B5EF4-FFF2-40B4-BE49-F238E27FC236}">
                            <a16:creationId xmlns:a16="http://schemas.microsoft.com/office/drawing/2014/main" id="{FD5D4A61-8145-44C3-9030-AF0E017C9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571875"/>
                        <a:ext cx="31845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3" name="对象 126984">
            <a:extLst>
              <a:ext uri="{FF2B5EF4-FFF2-40B4-BE49-F238E27FC236}">
                <a16:creationId xmlns:a16="http://schemas.microsoft.com/office/drawing/2014/main" id="{8F62BF89-C90A-48AF-A9AC-9D627ABB61CB}"/>
              </a:ext>
            </a:extLst>
          </p:cNvPr>
          <p:cNvGraphicFramePr>
            <a:graphicFrameLocks noChangeAspect="1"/>
          </p:cNvGraphicFramePr>
          <p:nvPr/>
        </p:nvGraphicFramePr>
        <p:xfrm>
          <a:off x="3995738" y="3933825"/>
          <a:ext cx="647700" cy="639763"/>
        </p:xfrm>
        <a:graphic>
          <a:graphicData uri="http://schemas.openxmlformats.org/presentationml/2006/ole">
            <mc:AlternateContent xmlns:mc="http://schemas.openxmlformats.org/markup-compatibility/2006">
              <mc:Choice xmlns:v="urn:schemas-microsoft-com:vml" Requires="v">
                <p:oleObj spid="_x0000_s73749" r:id="rId5" imgW="242458" imgH="242458" progId="">
                  <p:embed/>
                </p:oleObj>
              </mc:Choice>
              <mc:Fallback>
                <p:oleObj r:id="rId5" imgW="242458" imgH="242458" progId="">
                  <p:embed/>
                  <p:pic>
                    <p:nvPicPr>
                      <p:cNvPr id="57353" name="对象 126984">
                        <a:extLst>
                          <a:ext uri="{FF2B5EF4-FFF2-40B4-BE49-F238E27FC236}">
                            <a16:creationId xmlns:a16="http://schemas.microsoft.com/office/drawing/2014/main" id="{8F62BF89-C90A-48AF-A9AC-9D627ABB61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3933825"/>
                        <a:ext cx="6477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4" name="对象 126985">
            <a:extLst>
              <a:ext uri="{FF2B5EF4-FFF2-40B4-BE49-F238E27FC236}">
                <a16:creationId xmlns:a16="http://schemas.microsoft.com/office/drawing/2014/main" id="{9BA48713-8912-44DD-A1C4-B266D192973D}"/>
              </a:ext>
            </a:extLst>
          </p:cNvPr>
          <p:cNvGraphicFramePr>
            <a:graphicFrameLocks noChangeAspect="1"/>
          </p:cNvGraphicFramePr>
          <p:nvPr/>
        </p:nvGraphicFramePr>
        <p:xfrm>
          <a:off x="1692275" y="5011738"/>
          <a:ext cx="2136775" cy="606425"/>
        </p:xfrm>
        <a:graphic>
          <a:graphicData uri="http://schemas.openxmlformats.org/presentationml/2006/ole">
            <mc:AlternateContent xmlns:mc="http://schemas.openxmlformats.org/markup-compatibility/2006">
              <mc:Choice xmlns:v="urn:schemas-microsoft-com:vml" Requires="v">
                <p:oleObj spid="_x0000_s73750" r:id="rId7" imgW="864726" imgH="241615" progId="">
                  <p:embed/>
                </p:oleObj>
              </mc:Choice>
              <mc:Fallback>
                <p:oleObj r:id="rId7" imgW="864726" imgH="241615" progId="">
                  <p:embed/>
                  <p:pic>
                    <p:nvPicPr>
                      <p:cNvPr id="57354" name="对象 126985">
                        <a:extLst>
                          <a:ext uri="{FF2B5EF4-FFF2-40B4-BE49-F238E27FC236}">
                            <a16:creationId xmlns:a16="http://schemas.microsoft.com/office/drawing/2014/main" id="{9BA48713-8912-44DD-A1C4-B266D19297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5011738"/>
                        <a:ext cx="21367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5" name="对象 126986">
            <a:extLst>
              <a:ext uri="{FF2B5EF4-FFF2-40B4-BE49-F238E27FC236}">
                <a16:creationId xmlns:a16="http://schemas.microsoft.com/office/drawing/2014/main" id="{7C89C4BF-6282-489C-9ABF-92524F0E96DE}"/>
              </a:ext>
            </a:extLst>
          </p:cNvPr>
          <p:cNvGraphicFramePr>
            <a:graphicFrameLocks noChangeAspect="1"/>
          </p:cNvGraphicFramePr>
          <p:nvPr/>
        </p:nvGraphicFramePr>
        <p:xfrm>
          <a:off x="3995738" y="5084763"/>
          <a:ext cx="2489200" cy="566737"/>
        </p:xfrm>
        <a:graphic>
          <a:graphicData uri="http://schemas.openxmlformats.org/presentationml/2006/ole">
            <mc:AlternateContent xmlns:mc="http://schemas.openxmlformats.org/markup-compatibility/2006">
              <mc:Choice xmlns:v="urn:schemas-microsoft-com:vml" Requires="v">
                <p:oleObj spid="_x0000_s73751" r:id="rId9" imgW="1055474" imgH="241615" progId="">
                  <p:embed/>
                </p:oleObj>
              </mc:Choice>
              <mc:Fallback>
                <p:oleObj r:id="rId9" imgW="1055474" imgH="241615" progId="">
                  <p:embed/>
                  <p:pic>
                    <p:nvPicPr>
                      <p:cNvPr id="57355" name="对象 126986">
                        <a:extLst>
                          <a:ext uri="{FF2B5EF4-FFF2-40B4-BE49-F238E27FC236}">
                            <a16:creationId xmlns:a16="http://schemas.microsoft.com/office/drawing/2014/main" id="{7C89C4BF-6282-489C-9ABF-92524F0E96D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5084763"/>
                        <a:ext cx="24892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7356" name="对象 126987">
            <a:extLst>
              <a:ext uri="{FF2B5EF4-FFF2-40B4-BE49-F238E27FC236}">
                <a16:creationId xmlns:a16="http://schemas.microsoft.com/office/drawing/2014/main" id="{3F294E73-8DA7-41B6-81B8-2F63489EBCC8}"/>
              </a:ext>
            </a:extLst>
          </p:cNvPr>
          <p:cNvGraphicFramePr>
            <a:graphicFrameLocks noChangeAspect="1"/>
          </p:cNvGraphicFramePr>
          <p:nvPr/>
        </p:nvGraphicFramePr>
        <p:xfrm>
          <a:off x="6877050" y="5084763"/>
          <a:ext cx="1912938" cy="547687"/>
        </p:xfrm>
        <a:graphic>
          <a:graphicData uri="http://schemas.openxmlformats.org/presentationml/2006/ole">
            <mc:AlternateContent xmlns:mc="http://schemas.openxmlformats.org/markup-compatibility/2006">
              <mc:Choice xmlns:v="urn:schemas-microsoft-com:vml" Requires="v">
                <p:oleObj spid="_x0000_s73752" r:id="rId11" imgW="852009" imgH="241615" progId="">
                  <p:embed/>
                </p:oleObj>
              </mc:Choice>
              <mc:Fallback>
                <p:oleObj r:id="rId11" imgW="852009" imgH="241615" progId="">
                  <p:embed/>
                  <p:pic>
                    <p:nvPicPr>
                      <p:cNvPr id="57356" name="对象 126987">
                        <a:extLst>
                          <a:ext uri="{FF2B5EF4-FFF2-40B4-BE49-F238E27FC236}">
                            <a16:creationId xmlns:a16="http://schemas.microsoft.com/office/drawing/2014/main" id="{3F294E73-8DA7-41B6-81B8-2F63489EBC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5084763"/>
                        <a:ext cx="19129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7" name="矩形 126988">
            <a:extLst>
              <a:ext uri="{FF2B5EF4-FFF2-40B4-BE49-F238E27FC236}">
                <a16:creationId xmlns:a16="http://schemas.microsoft.com/office/drawing/2014/main" id="{CCC44BA2-D4B6-46E7-813A-CFDC85B74554}"/>
              </a:ext>
            </a:extLst>
          </p:cNvPr>
          <p:cNvSpPr>
            <a:spLocks noChangeArrowheads="1"/>
          </p:cNvSpPr>
          <p:nvPr/>
        </p:nvSpPr>
        <p:spPr bwMode="auto">
          <a:xfrm>
            <a:off x="0" y="4710113"/>
            <a:ext cx="241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400" b="1">
                <a:latin typeface="Times New Roman" panose="02020603050405020304" pitchFamily="18" charset="0"/>
                <a:ea typeface="黑体" panose="02010609060101010101" pitchFamily="49" charset="-122"/>
              </a:rPr>
              <a:t> </a:t>
            </a:r>
            <a:endParaRPr lang="en-US" altLang="zh-CN" sz="1400">
              <a:ea typeface="黑体" panose="02010609060101010101" pitchFamily="49" charset="-122"/>
            </a:endParaRPr>
          </a:p>
        </p:txBody>
      </p:sp>
      <p:sp>
        <p:nvSpPr>
          <p:cNvPr id="57358" name="直接连接符 126989">
            <a:extLst>
              <a:ext uri="{FF2B5EF4-FFF2-40B4-BE49-F238E27FC236}">
                <a16:creationId xmlns:a16="http://schemas.microsoft.com/office/drawing/2014/main" id="{D151F6C7-5CCD-4EF5-B826-ACD5FBB5248E}"/>
              </a:ext>
            </a:extLst>
          </p:cNvPr>
          <p:cNvSpPr>
            <a:spLocks noChangeShapeType="1"/>
          </p:cNvSpPr>
          <p:nvPr/>
        </p:nvSpPr>
        <p:spPr bwMode="auto">
          <a:xfrm>
            <a:off x="3132138" y="1628775"/>
            <a:ext cx="792162"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6991" name="对象 126990">
            <a:extLst>
              <a:ext uri="{FF2B5EF4-FFF2-40B4-BE49-F238E27FC236}">
                <a16:creationId xmlns:a16="http://schemas.microsoft.com/office/drawing/2014/main" id="{451B76DB-6C90-48DB-B17A-E67146283087}"/>
              </a:ext>
            </a:extLst>
          </p:cNvPr>
          <p:cNvGraphicFramePr>
            <a:graphicFrameLocks noChangeAspect="1"/>
          </p:cNvGraphicFramePr>
          <p:nvPr/>
        </p:nvGraphicFramePr>
        <p:xfrm>
          <a:off x="3713163" y="3068638"/>
          <a:ext cx="2332037" cy="598487"/>
        </p:xfrm>
        <a:graphic>
          <a:graphicData uri="http://schemas.openxmlformats.org/presentationml/2006/ole">
            <mc:AlternateContent xmlns:mc="http://schemas.openxmlformats.org/markup-compatibility/2006">
              <mc:Choice xmlns:v="urn:schemas-microsoft-com:vml" Requires="v">
                <p:oleObj spid="_x0000_s73753" r:id="rId13" imgW="884023" imgH="221001" progId="">
                  <p:embed/>
                </p:oleObj>
              </mc:Choice>
              <mc:Fallback>
                <p:oleObj r:id="rId13" imgW="884023" imgH="221001" progId="">
                  <p:embed/>
                  <p:pic>
                    <p:nvPicPr>
                      <p:cNvPr id="126991" name="对象 126990">
                        <a:extLst>
                          <a:ext uri="{FF2B5EF4-FFF2-40B4-BE49-F238E27FC236}">
                            <a16:creationId xmlns:a16="http://schemas.microsoft.com/office/drawing/2014/main" id="{451B76DB-6C90-48DB-B17A-E671462830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3163" y="3068638"/>
                        <a:ext cx="2332037"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6991"/>
                                        </p:tgtEl>
                                        <p:attrNameLst>
                                          <p:attrName>style.visibility</p:attrName>
                                        </p:attrNameLst>
                                      </p:cBhvr>
                                      <p:to>
                                        <p:strVal val="visible"/>
                                      </p:to>
                                    </p:set>
                                    <p:animEffect transition="in" filter="blinds(horizontal)">
                                      <p:cBhvr>
                                        <p:cTn id="15" dur="500"/>
                                        <p:tgtEl>
                                          <p:spTgt spid="1269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6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p:bldP spid="126981" grpId="0"/>
      <p:bldP spid="12698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框 28673"/>
          <p:cNvSpPr txBox="1">
            <a:spLocks noChangeArrowheads="1"/>
          </p:cNvSpPr>
          <p:nvPr/>
        </p:nvSpPr>
        <p:spPr bwMode="auto">
          <a:xfrm>
            <a:off x="2" y="688977"/>
            <a:ext cx="8893175" cy="1724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5.</a:t>
            </a:r>
            <a:r>
              <a:rPr lang="zh-CN" altLang="en-US" sz="2800" b="1">
                <a:latin typeface="Times New Roman" panose="02020603050405020304" pitchFamily="18" charset="0"/>
                <a:ea typeface="黑体" panose="02010609060101010101" pitchFamily="49" charset="-122"/>
              </a:rPr>
              <a:t>已知</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a:t>
            </a:r>
            <a:r>
              <a:rPr lang="en-US" altLang="zh-CN" sz="2800" b="1">
                <a:latin typeface="Times New Roman" panose="02020603050405020304" pitchFamily="18" charset="0"/>
                <a:ea typeface="黑体" panose="02010609060101010101" pitchFamily="49" charset="-122"/>
              </a:rPr>
              <a:t>H</a:t>
            </a:r>
            <a:r>
              <a:rPr lang="en-US" altLang="zh-CN" sz="2800" b="1" baseline="-25000">
                <a:latin typeface="Times New Roman" panose="02020603050405020304" pitchFamily="18" charset="0"/>
                <a:ea typeface="黑体" panose="02010609060101010101" pitchFamily="49" charset="-122"/>
              </a:rPr>
              <a:t>2</a:t>
            </a:r>
            <a:r>
              <a:rPr lang="en-US" altLang="zh-CN" sz="2800" b="1">
                <a:latin typeface="Times New Roman" panose="02020603050405020304" pitchFamily="18" charset="0"/>
                <a:ea typeface="黑体" panose="02010609060101010101" pitchFamily="49" charset="-122"/>
              </a:rPr>
              <a:t>O(l)</a:t>
            </a:r>
            <a:r>
              <a:rPr lang="zh-CN" altLang="en-US" sz="2800" b="1">
                <a:latin typeface="Times New Roman" panose="02020603050405020304" pitchFamily="18" charset="0"/>
                <a:ea typeface="黑体" panose="02010609060101010101" pitchFamily="49" charset="-122"/>
              </a:rPr>
              <a:t>的标准摩尔生成焓为</a:t>
            </a:r>
          </a:p>
          <a:p>
            <a:pPr algn="just"/>
            <a:r>
              <a:rPr lang="zh-CN" altLang="en-US" sz="2800" b="1">
                <a:latin typeface="Times New Roman" panose="02020603050405020304" pitchFamily="18" charset="0"/>
                <a:ea typeface="黑体" panose="02010609060101010101" pitchFamily="49" charset="-122"/>
              </a:rPr>
              <a:t> 标准摩尔生成吉氏函数为                             ，求：</a:t>
            </a:r>
            <a:r>
              <a:rPr lang="en-US" altLang="zh-CN" sz="2800" b="1">
                <a:latin typeface="Times New Roman" panose="02020603050405020304" pitchFamily="18" charset="0"/>
                <a:ea typeface="黑体" panose="02010609060101010101" pitchFamily="49" charset="-122"/>
                <a:sym typeface="Wingdings" panose="05000000000000000000" pitchFamily="2" charset="2"/>
              </a:rPr>
              <a:t>(1)</a:t>
            </a:r>
            <a:r>
              <a:rPr lang="zh-CN" altLang="en-US" sz="2800" b="1">
                <a:latin typeface="Times New Roman" panose="02020603050405020304" pitchFamily="18" charset="0"/>
                <a:ea typeface="黑体" panose="02010609060101010101" pitchFamily="49" charset="-122"/>
              </a:rPr>
              <a:t>电池</a:t>
            </a:r>
          </a:p>
          <a:p>
            <a:pPr algn="just"/>
            <a:r>
              <a:rPr lang="zh-CN" altLang="en-US" sz="2800" b="1">
                <a:latin typeface="Times New Roman" panose="02020603050405020304" pitchFamily="18" charset="0"/>
                <a:ea typeface="黑体" panose="02010609060101010101" pitchFamily="49" charset="-122"/>
              </a:rPr>
              <a:t> </a:t>
            </a:r>
          </a:p>
          <a:p>
            <a:pPr algn="just"/>
            <a:r>
              <a:rPr lang="zh-CN" altLang="en-US" sz="2800" b="1">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时的电池反应电势和温度系数。</a:t>
            </a:r>
          </a:p>
        </p:txBody>
      </p:sp>
      <p:graphicFrame>
        <p:nvGraphicFramePr>
          <p:cNvPr id="31746" name="对象 28674"/>
          <p:cNvGraphicFramePr>
            <a:graphicFrameLocks noChangeAspect="1"/>
          </p:cNvGraphicFramePr>
          <p:nvPr/>
        </p:nvGraphicFramePr>
        <p:xfrm>
          <a:off x="684215" y="1514475"/>
          <a:ext cx="7488237" cy="501650"/>
        </p:xfrm>
        <a:graphic>
          <a:graphicData uri="http://schemas.openxmlformats.org/presentationml/2006/ole">
            <mc:AlternateContent xmlns:mc="http://schemas.openxmlformats.org/markup-compatibility/2006">
              <mc:Choice xmlns:v="urn:schemas-microsoft-com:vml" Requires="v">
                <p:oleObj spid="_x0000_s53266" r:id="rId3" imgW="3517900" imgH="228600" progId="">
                  <p:embed/>
                </p:oleObj>
              </mc:Choice>
              <mc:Fallback>
                <p:oleObj r:id="rId3" imgW="35179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5" y="1514475"/>
                        <a:ext cx="74882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7" name="对象 28675"/>
          <p:cNvGraphicFramePr>
            <a:graphicFrameLocks noChangeAspect="1"/>
          </p:cNvGraphicFramePr>
          <p:nvPr/>
        </p:nvGraphicFramePr>
        <p:xfrm>
          <a:off x="6570665" y="665165"/>
          <a:ext cx="2592387" cy="503237"/>
        </p:xfrm>
        <a:graphic>
          <a:graphicData uri="http://schemas.openxmlformats.org/presentationml/2006/ole">
            <mc:AlternateContent xmlns:mc="http://schemas.openxmlformats.org/markup-compatibility/2006">
              <mc:Choice xmlns:v="urn:schemas-microsoft-com:vml" Requires="v">
                <p:oleObj spid="_x0000_s53267" r:id="rId5" imgW="1219729" imgH="228699" progId="">
                  <p:embed/>
                </p:oleObj>
              </mc:Choice>
              <mc:Fallback>
                <p:oleObj r:id="rId5" imgW="1219729" imgH="22869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0665" y="665165"/>
                        <a:ext cx="25923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48" name="对象 28676"/>
          <p:cNvGraphicFramePr>
            <a:graphicFrameLocks noChangeAspect="1"/>
          </p:cNvGraphicFramePr>
          <p:nvPr/>
        </p:nvGraphicFramePr>
        <p:xfrm>
          <a:off x="4017965" y="1101725"/>
          <a:ext cx="2592387" cy="444500"/>
        </p:xfrm>
        <a:graphic>
          <a:graphicData uri="http://schemas.openxmlformats.org/presentationml/2006/ole">
            <mc:AlternateContent xmlns:mc="http://schemas.openxmlformats.org/markup-compatibility/2006">
              <mc:Choice xmlns:v="urn:schemas-microsoft-com:vml" Requires="v">
                <p:oleObj spid="_x0000_s53268" r:id="rId7" imgW="1181100" imgH="203200" progId="">
                  <p:embed/>
                </p:oleObj>
              </mc:Choice>
              <mc:Fallback>
                <p:oleObj r:id="rId7" imgW="1181100" imgH="203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7965" y="1101725"/>
                        <a:ext cx="259238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49" name="文本框 28677"/>
          <p:cNvSpPr txBox="1">
            <a:spLocks noChangeArrowheads="1"/>
          </p:cNvSpPr>
          <p:nvPr/>
        </p:nvSpPr>
        <p:spPr bwMode="auto">
          <a:xfrm>
            <a:off x="63500" y="4724402"/>
            <a:ext cx="908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ea typeface="黑体" panose="02010609060101010101" pitchFamily="49" charset="-122"/>
              </a:rPr>
              <a:t>注：原电池正极是氧电极，负极是氢电极</a:t>
            </a:r>
          </a:p>
        </p:txBody>
      </p:sp>
      <p:sp>
        <p:nvSpPr>
          <p:cNvPr id="31750" name="矩形 28678"/>
          <p:cNvSpPr>
            <a:spLocks noChangeArrowheads="1"/>
          </p:cNvSpPr>
          <p:nvPr/>
        </p:nvSpPr>
        <p:spPr bwMode="auto">
          <a:xfrm>
            <a:off x="323852" y="2495552"/>
            <a:ext cx="8569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(2) </a:t>
            </a:r>
            <a:r>
              <a:rPr lang="zh-CN" altLang="en-US" sz="2800" b="1">
                <a:latin typeface="Times New Roman" panose="02020603050405020304" pitchFamily="18" charset="0"/>
                <a:ea typeface="黑体" panose="02010609060101010101" pitchFamily="49" charset="-122"/>
              </a:rPr>
              <a:t>计算                    的电极反应的标准电势。</a:t>
            </a:r>
          </a:p>
        </p:txBody>
      </p:sp>
      <p:graphicFrame>
        <p:nvGraphicFramePr>
          <p:cNvPr id="31751" name="对象 28679"/>
          <p:cNvGraphicFramePr>
            <a:graphicFrameLocks noChangeAspect="1"/>
          </p:cNvGraphicFramePr>
          <p:nvPr/>
        </p:nvGraphicFramePr>
        <p:xfrm>
          <a:off x="1695452" y="2489200"/>
          <a:ext cx="1584325" cy="604838"/>
        </p:xfrm>
        <a:graphic>
          <a:graphicData uri="http://schemas.openxmlformats.org/presentationml/2006/ole">
            <mc:AlternateContent xmlns:mc="http://schemas.openxmlformats.org/markup-compatibility/2006">
              <mc:Choice xmlns:v="urn:schemas-microsoft-com:vml" Requires="v">
                <p:oleObj spid="_x0000_s53269" r:id="rId9" imgW="723900" imgH="279400" progId="">
                  <p:embed/>
                </p:oleObj>
              </mc:Choice>
              <mc:Fallback>
                <p:oleObj r:id="rId9" imgW="723900" imgH="2794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5452" y="2489200"/>
                        <a:ext cx="15843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2" name="矩形 28680"/>
          <p:cNvSpPr>
            <a:spLocks noChangeArrowheads="1"/>
          </p:cNvSpPr>
          <p:nvPr/>
        </p:nvSpPr>
        <p:spPr bwMode="auto">
          <a:xfrm>
            <a:off x="323852" y="2976565"/>
            <a:ext cx="92170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sz="2800" b="1">
                <a:latin typeface="Times New Roman" panose="02020603050405020304" pitchFamily="18" charset="0"/>
                <a:ea typeface="黑体" panose="02010609060101010101" pitchFamily="49" charset="-122"/>
              </a:rPr>
              <a:t>(3) </a:t>
            </a:r>
            <a:r>
              <a:rPr lang="zh-CN" altLang="en-US" sz="2800" b="1">
                <a:latin typeface="Times New Roman" panose="02020603050405020304" pitchFamily="18" charset="0"/>
                <a:ea typeface="黑体" panose="02010609060101010101" pitchFamily="49" charset="-122"/>
              </a:rPr>
              <a:t>若有</a:t>
            </a:r>
            <a:r>
              <a:rPr lang="en-US" altLang="zh-CN" sz="2800" b="1">
                <a:latin typeface="Times New Roman" panose="02020603050405020304" pitchFamily="18" charset="0"/>
                <a:ea typeface="黑体" panose="02010609060101010101" pitchFamily="49" charset="-122"/>
              </a:rPr>
              <a:t>1 mol H</a:t>
            </a:r>
            <a:r>
              <a:rPr lang="en-US" altLang="zh-CN" sz="2800" b="1" baseline="-25000">
                <a:latin typeface="Times New Roman" panose="02020603050405020304" pitchFamily="18" charset="0"/>
                <a:ea typeface="黑体" panose="02010609060101010101" pitchFamily="49" charset="-122"/>
              </a:rPr>
              <a:t>2</a:t>
            </a:r>
            <a:r>
              <a:rPr lang="zh-CN" altLang="en-US" sz="2800" b="1">
                <a:latin typeface="Times New Roman" panose="02020603050405020304" pitchFamily="18" charset="0"/>
                <a:ea typeface="黑体" panose="02010609060101010101" pitchFamily="49" charset="-122"/>
              </a:rPr>
              <a:t>参加反应，且反应在电池中可逆地进行，试求所做的电功。</a:t>
            </a:r>
          </a:p>
          <a:p>
            <a:pPr>
              <a:lnSpc>
                <a:spcPct val="125000"/>
              </a:lnSpc>
            </a:pPr>
            <a:r>
              <a:rPr lang="en-US" altLang="zh-CN" sz="2800" b="1">
                <a:latin typeface="Times New Roman" panose="02020603050405020304" pitchFamily="18" charset="0"/>
                <a:ea typeface="黑体" panose="02010609060101010101" pitchFamily="49" charset="-122"/>
              </a:rPr>
              <a:t>(4) </a:t>
            </a:r>
            <a:r>
              <a:rPr lang="zh-CN" altLang="en-US" sz="2800" b="1">
                <a:latin typeface="Times New Roman" panose="02020603050405020304" pitchFamily="18" charset="0"/>
                <a:ea typeface="黑体" panose="02010609060101010101" pitchFamily="49" charset="-122"/>
              </a:rPr>
              <a:t>求上述电池在</a:t>
            </a:r>
            <a:r>
              <a:rPr lang="en-US" altLang="zh-CN" sz="2800" b="1">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时的电池反应电势。</a:t>
            </a:r>
          </a:p>
        </p:txBody>
      </p:sp>
    </p:spTree>
    <p:extLst>
      <p:ext uri="{BB962C8B-B14F-4D97-AF65-F5344CB8AC3E}">
        <p14:creationId xmlns:p14="http://schemas.microsoft.com/office/powerpoint/2010/main" val="3028901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29697"/>
          <p:cNvSpPr>
            <a:spLocks noChangeArrowheads="1"/>
          </p:cNvSpPr>
          <p:nvPr/>
        </p:nvSpPr>
        <p:spPr bwMode="auto">
          <a:xfrm>
            <a:off x="0" y="6316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0" name="矩形 29698"/>
          <p:cNvSpPr>
            <a:spLocks noChangeArrowheads="1"/>
          </p:cNvSpPr>
          <p:nvPr/>
        </p:nvSpPr>
        <p:spPr bwMode="auto">
          <a:xfrm>
            <a:off x="0" y="6573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1" name="矩形 29699"/>
          <p:cNvSpPr>
            <a:spLocks noChangeArrowheads="1"/>
          </p:cNvSpPr>
          <p:nvPr/>
        </p:nvSpPr>
        <p:spPr bwMode="auto">
          <a:xfrm>
            <a:off x="0" y="6159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2" name="矩形 29700"/>
          <p:cNvSpPr>
            <a:spLocks noChangeArrowheads="1"/>
          </p:cNvSpPr>
          <p:nvPr/>
        </p:nvSpPr>
        <p:spPr bwMode="auto">
          <a:xfrm>
            <a:off x="0" y="6140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2773" name="文本框 29701"/>
          <p:cNvSpPr txBox="1"/>
          <p:nvPr/>
        </p:nvSpPr>
        <p:spPr>
          <a:xfrm>
            <a:off x="539750" y="1564591"/>
            <a:ext cx="2687638" cy="430212"/>
          </a:xfrm>
          <a:prstGeom prst="rect">
            <a:avLst/>
          </a:prstGeom>
          <a:noFill/>
          <a:ln w="9525">
            <a:noFill/>
          </a:ln>
        </p:spPr>
        <p:txBody>
          <a:bodyPr lIns="0" tIns="0" rIns="0" bIns="0">
            <a:spAutoFit/>
          </a:bodyPr>
          <a:lstStyle/>
          <a:p>
            <a:pPr algn="just"/>
            <a:r>
              <a:rPr lang="zh-CN" altLang="en-US" sz="2800" b="1" noProof="1">
                <a:latin typeface="Times New Roman" panose="02020603050405020304" pitchFamily="2" charset="0"/>
                <a:ea typeface="黑体" panose="02010609060101010101" pitchFamily="2" charset="-122"/>
              </a:rPr>
              <a:t>解：</a:t>
            </a:r>
            <a:r>
              <a:rPr lang="en-US" altLang="zh-CN" sz="2800" b="1" noProof="1">
                <a:latin typeface="Times New Roman" panose="02020603050405020304" pitchFamily="2" charset="0"/>
                <a:ea typeface="黑体" panose="02010609060101010101" pitchFamily="2" charset="-122"/>
                <a:sym typeface="Wingdings" panose="05000000000000000000" pitchFamily="2" charset="2"/>
              </a:rPr>
              <a:t>(1)</a:t>
            </a:r>
            <a:r>
              <a:rPr lang="zh-CN" altLang="en-US" sz="2800" b="1" noProof="1">
                <a:latin typeface="Times New Roman" panose="02020603050405020304" pitchFamily="2" charset="0"/>
                <a:ea typeface="黑体" panose="02010609060101010101" pitchFamily="2" charset="-122"/>
              </a:rPr>
              <a:t>负极</a:t>
            </a:r>
            <a:r>
              <a:rPr lang="en-US" altLang="zh-CN" sz="2800" b="1" noProof="1">
                <a:latin typeface="Times New Roman" panose="02020603050405020304" pitchFamily="2" charset="0"/>
                <a:ea typeface="黑体" panose="02010609060101010101" pitchFamily="2" charset="-122"/>
              </a:rPr>
              <a:t>:</a:t>
            </a:r>
          </a:p>
        </p:txBody>
      </p:sp>
      <p:sp>
        <p:nvSpPr>
          <p:cNvPr id="32774" name="矩形 29702"/>
          <p:cNvSpPr>
            <a:spLocks noChangeArrowheads="1"/>
          </p:cNvSpPr>
          <p:nvPr/>
        </p:nvSpPr>
        <p:spPr bwMode="auto">
          <a:xfrm>
            <a:off x="2482850" y="14890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sp>
        <p:nvSpPr>
          <p:cNvPr id="32775" name="矩形 29703"/>
          <p:cNvSpPr>
            <a:spLocks noChangeArrowheads="1"/>
          </p:cNvSpPr>
          <p:nvPr/>
        </p:nvSpPr>
        <p:spPr bwMode="auto">
          <a:xfrm>
            <a:off x="2482850" y="2022475"/>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sp>
        <p:nvSpPr>
          <p:cNvPr id="32776" name="矩形 29704"/>
          <p:cNvSpPr>
            <a:spLocks noChangeArrowheads="1"/>
          </p:cNvSpPr>
          <p:nvPr/>
        </p:nvSpPr>
        <p:spPr bwMode="auto">
          <a:xfrm>
            <a:off x="2482852" y="2613027"/>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黑体" panose="02010609060101010101" pitchFamily="49" charset="-122"/>
              </a:rPr>
              <a:t> </a:t>
            </a:r>
            <a:endParaRPr lang="en-US" altLang="zh-CN" sz="2400">
              <a:latin typeface="Times New Roman" panose="02020603050405020304" pitchFamily="18" charset="0"/>
            </a:endParaRPr>
          </a:p>
        </p:txBody>
      </p:sp>
      <p:graphicFrame>
        <p:nvGraphicFramePr>
          <p:cNvPr id="32777" name="对象 29705"/>
          <p:cNvGraphicFramePr>
            <a:graphicFrameLocks noChangeAspect="1"/>
          </p:cNvGraphicFramePr>
          <p:nvPr/>
        </p:nvGraphicFramePr>
        <p:xfrm>
          <a:off x="2627313" y="1509715"/>
          <a:ext cx="3600450" cy="498475"/>
        </p:xfrm>
        <a:graphic>
          <a:graphicData uri="http://schemas.openxmlformats.org/presentationml/2006/ole">
            <mc:AlternateContent xmlns:mc="http://schemas.openxmlformats.org/markup-compatibility/2006">
              <mc:Choice xmlns:v="urn:schemas-microsoft-com:vml" Requires="v">
                <p:oleObj spid="_x0000_s54310" r:id="rId3" imgW="1676400" imgH="228600" progId="">
                  <p:embed/>
                </p:oleObj>
              </mc:Choice>
              <mc:Fallback>
                <p:oleObj r:id="rId3" imgW="16764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1509715"/>
                        <a:ext cx="3600450" cy="498475"/>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8" name="对象 29706"/>
          <p:cNvGraphicFramePr>
            <a:graphicFrameLocks noChangeAspect="1"/>
          </p:cNvGraphicFramePr>
          <p:nvPr/>
        </p:nvGraphicFramePr>
        <p:xfrm>
          <a:off x="2630490" y="2027240"/>
          <a:ext cx="5037137" cy="846137"/>
        </p:xfrm>
        <a:graphic>
          <a:graphicData uri="http://schemas.openxmlformats.org/presentationml/2006/ole">
            <mc:AlternateContent xmlns:mc="http://schemas.openxmlformats.org/markup-compatibility/2006">
              <mc:Choice xmlns:v="urn:schemas-microsoft-com:vml" Requires="v">
                <p:oleObj spid="_x0000_s54311" r:id="rId5" imgW="2399259" imgH="393529" progId="">
                  <p:embed/>
                </p:oleObj>
              </mc:Choice>
              <mc:Fallback>
                <p:oleObj r:id="rId5" imgW="2399259" imgH="39352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490" y="2027240"/>
                        <a:ext cx="5037137"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79" name="对象 29707"/>
          <p:cNvGraphicFramePr>
            <a:graphicFrameLocks noChangeAspect="1"/>
          </p:cNvGraphicFramePr>
          <p:nvPr/>
        </p:nvGraphicFramePr>
        <p:xfrm>
          <a:off x="2124077" y="2695577"/>
          <a:ext cx="5857875" cy="917575"/>
        </p:xfrm>
        <a:graphic>
          <a:graphicData uri="http://schemas.openxmlformats.org/presentationml/2006/ole">
            <mc:AlternateContent xmlns:mc="http://schemas.openxmlformats.org/markup-compatibility/2006">
              <mc:Choice xmlns:v="urn:schemas-microsoft-com:vml" Requires="v">
                <p:oleObj spid="_x0000_s54312" r:id="rId7" imgW="2564287" imgH="393529" progId="">
                  <p:embed/>
                </p:oleObj>
              </mc:Choice>
              <mc:Fallback>
                <p:oleObj r:id="rId7" imgW="2564287" imgH="39352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7" y="2695577"/>
                        <a:ext cx="58578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80" name="文本框 29708"/>
          <p:cNvSpPr txBox="1">
            <a:spLocks noChangeArrowheads="1"/>
          </p:cNvSpPr>
          <p:nvPr/>
        </p:nvSpPr>
        <p:spPr bwMode="auto">
          <a:xfrm>
            <a:off x="1622427" y="2195513"/>
            <a:ext cx="2047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正极</a:t>
            </a:r>
            <a:r>
              <a:rPr lang="en-US" altLang="zh-CN" sz="2800" b="1">
                <a:latin typeface="Times New Roman" panose="02020603050405020304" pitchFamily="18" charset="0"/>
                <a:ea typeface="黑体" panose="02010609060101010101" pitchFamily="49" charset="-122"/>
              </a:rPr>
              <a:t>:</a:t>
            </a:r>
          </a:p>
        </p:txBody>
      </p:sp>
      <p:sp>
        <p:nvSpPr>
          <p:cNvPr id="32781" name="文本框 29709"/>
          <p:cNvSpPr txBox="1">
            <a:spLocks noChangeArrowheads="1"/>
          </p:cNvSpPr>
          <p:nvPr/>
        </p:nvSpPr>
        <p:spPr bwMode="auto">
          <a:xfrm>
            <a:off x="611188" y="2916240"/>
            <a:ext cx="30972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电池反应</a:t>
            </a:r>
          </a:p>
        </p:txBody>
      </p:sp>
      <p:graphicFrame>
        <p:nvGraphicFramePr>
          <p:cNvPr id="32782" name="对象 29710"/>
          <p:cNvGraphicFramePr>
            <a:graphicFrameLocks noChangeAspect="1"/>
          </p:cNvGraphicFramePr>
          <p:nvPr/>
        </p:nvGraphicFramePr>
        <p:xfrm>
          <a:off x="1258890" y="766763"/>
          <a:ext cx="7488237" cy="501650"/>
        </p:xfrm>
        <a:graphic>
          <a:graphicData uri="http://schemas.openxmlformats.org/presentationml/2006/ole">
            <mc:AlternateContent xmlns:mc="http://schemas.openxmlformats.org/markup-compatibility/2006">
              <mc:Choice xmlns:v="urn:schemas-microsoft-com:vml" Requires="v">
                <p:oleObj spid="_x0000_s54313" r:id="rId9" imgW="3517900" imgH="228600" progId="">
                  <p:embed/>
                </p:oleObj>
              </mc:Choice>
              <mc:Fallback>
                <p:oleObj r:id="rId9" imgW="35179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90" y="766763"/>
                        <a:ext cx="7488237" cy="50165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3" name="对象 29711"/>
          <p:cNvGraphicFramePr>
            <a:graphicFrameLocks noChangeAspect="1"/>
          </p:cNvGraphicFramePr>
          <p:nvPr/>
        </p:nvGraphicFramePr>
        <p:xfrm>
          <a:off x="1908175" y="3646488"/>
          <a:ext cx="5697538" cy="620712"/>
        </p:xfrm>
        <a:graphic>
          <a:graphicData uri="http://schemas.openxmlformats.org/presentationml/2006/ole">
            <mc:AlternateContent xmlns:mc="http://schemas.openxmlformats.org/markup-compatibility/2006">
              <mc:Choice xmlns:v="urn:schemas-microsoft-com:vml" Requires="v">
                <p:oleObj spid="_x0000_s54314" r:id="rId11" imgW="2360151" imgH="253780" progId="">
                  <p:embed/>
                </p:oleObj>
              </mc:Choice>
              <mc:Fallback>
                <p:oleObj r:id="rId11" imgW="2360151" imgH="25378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3646488"/>
                        <a:ext cx="5697538"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4" name="对象 29712"/>
          <p:cNvGraphicFramePr>
            <a:graphicFrameLocks noChangeAspect="1"/>
          </p:cNvGraphicFramePr>
          <p:nvPr/>
        </p:nvGraphicFramePr>
        <p:xfrm>
          <a:off x="1917702" y="4359277"/>
          <a:ext cx="5502275" cy="627063"/>
        </p:xfrm>
        <a:graphic>
          <a:graphicData uri="http://schemas.openxmlformats.org/presentationml/2006/ole">
            <mc:AlternateContent xmlns:mc="http://schemas.openxmlformats.org/markup-compatibility/2006">
              <mc:Choice xmlns:v="urn:schemas-microsoft-com:vml" Requires="v">
                <p:oleObj spid="_x0000_s54315" r:id="rId13" imgW="2258639" imgH="253780" progId="">
                  <p:embed/>
                </p:oleObj>
              </mc:Choice>
              <mc:Fallback>
                <p:oleObj r:id="rId13" imgW="2258639" imgH="25378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7702" y="4359277"/>
                        <a:ext cx="5502275"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5" name="对象 29713"/>
          <p:cNvGraphicFramePr>
            <a:graphicFrameLocks noChangeAspect="1"/>
          </p:cNvGraphicFramePr>
          <p:nvPr/>
        </p:nvGraphicFramePr>
        <p:xfrm>
          <a:off x="4808540" y="5130802"/>
          <a:ext cx="3184525" cy="1223963"/>
        </p:xfrm>
        <a:graphic>
          <a:graphicData uri="http://schemas.openxmlformats.org/presentationml/2006/ole">
            <mc:AlternateContent xmlns:mc="http://schemas.openxmlformats.org/markup-compatibility/2006">
              <mc:Choice xmlns:v="urn:schemas-microsoft-com:vml" Requires="v">
                <p:oleObj spid="_x0000_s54316" r:id="rId15" imgW="1282700" imgH="495300" progId="">
                  <p:embed/>
                </p:oleObj>
              </mc:Choice>
              <mc:Fallback>
                <p:oleObj r:id="rId15" imgW="1282700" imgH="4953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08540" y="5130802"/>
                        <a:ext cx="31845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6" name="对象 29714"/>
          <p:cNvGraphicFramePr>
            <a:graphicFrameLocks noChangeAspect="1"/>
          </p:cNvGraphicFramePr>
          <p:nvPr/>
        </p:nvGraphicFramePr>
        <p:xfrm>
          <a:off x="323852" y="5805488"/>
          <a:ext cx="3781425" cy="539750"/>
        </p:xfrm>
        <a:graphic>
          <a:graphicData uri="http://schemas.openxmlformats.org/presentationml/2006/ole">
            <mc:AlternateContent xmlns:mc="http://schemas.openxmlformats.org/markup-compatibility/2006">
              <mc:Choice xmlns:v="urn:schemas-microsoft-com:vml" Requires="v">
                <p:oleObj spid="_x0000_s54317" r:id="rId17" imgW="1496651" imgH="215619" progId="">
                  <p:embed/>
                </p:oleObj>
              </mc:Choice>
              <mc:Fallback>
                <p:oleObj r:id="rId17" imgW="1496651" imgH="21561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3852" y="5805488"/>
                        <a:ext cx="3781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2787" name="对象 29715"/>
          <p:cNvGraphicFramePr>
            <a:graphicFrameLocks noChangeAspect="1"/>
          </p:cNvGraphicFramePr>
          <p:nvPr/>
        </p:nvGraphicFramePr>
        <p:xfrm>
          <a:off x="827090" y="5157788"/>
          <a:ext cx="2333625" cy="546100"/>
        </p:xfrm>
        <a:graphic>
          <a:graphicData uri="http://schemas.openxmlformats.org/presentationml/2006/ole">
            <mc:AlternateContent xmlns:mc="http://schemas.openxmlformats.org/markup-compatibility/2006">
              <mc:Choice xmlns:v="urn:schemas-microsoft-com:vml" Requires="v">
                <p:oleObj spid="_x0000_s54318" r:id="rId19" imgW="926698" imgH="215806" progId="">
                  <p:embed/>
                </p:oleObj>
              </mc:Choice>
              <mc:Fallback>
                <p:oleObj r:id="rId19" imgW="926698" imgH="215806"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7090" y="5157788"/>
                        <a:ext cx="23336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346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对象 30721"/>
          <p:cNvGraphicFramePr>
            <a:graphicFrameLocks noChangeAspect="1"/>
          </p:cNvGraphicFramePr>
          <p:nvPr/>
        </p:nvGraphicFramePr>
        <p:xfrm>
          <a:off x="250825" y="404813"/>
          <a:ext cx="6408738" cy="1022350"/>
        </p:xfrm>
        <a:graphic>
          <a:graphicData uri="http://schemas.openxmlformats.org/presentationml/2006/ole">
            <mc:AlternateContent xmlns:mc="http://schemas.openxmlformats.org/markup-compatibility/2006">
              <mc:Choice xmlns:v="urn:schemas-microsoft-com:vml" Requires="v">
                <p:oleObj spid="_x0000_s55322" r:id="rId3" imgW="2946400" imgH="469900" progId="">
                  <p:embed/>
                </p:oleObj>
              </mc:Choice>
              <mc:Fallback>
                <p:oleObj r:id="rId3" imgW="2946400" imgH="4699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04813"/>
                        <a:ext cx="6408738" cy="10223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4" name="对象 30722"/>
          <p:cNvGraphicFramePr>
            <a:graphicFrameLocks noChangeAspect="1"/>
          </p:cNvGraphicFramePr>
          <p:nvPr/>
        </p:nvGraphicFramePr>
        <p:xfrm>
          <a:off x="250825" y="2852740"/>
          <a:ext cx="4967288" cy="568325"/>
        </p:xfrm>
        <a:graphic>
          <a:graphicData uri="http://schemas.openxmlformats.org/presentationml/2006/ole">
            <mc:AlternateContent xmlns:mc="http://schemas.openxmlformats.org/markup-compatibility/2006">
              <mc:Choice xmlns:v="urn:schemas-microsoft-com:vml" Requires="v">
                <p:oleObj spid="_x0000_s55323" r:id="rId5" imgW="2107285" imgH="241195" progId="">
                  <p:embed/>
                </p:oleObj>
              </mc:Choice>
              <mc:Fallback>
                <p:oleObj r:id="rId5" imgW="2107285" imgH="24119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2852740"/>
                        <a:ext cx="49672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5" name="对象 30723"/>
          <p:cNvGraphicFramePr>
            <a:graphicFrameLocks noChangeAspect="1"/>
          </p:cNvGraphicFramePr>
          <p:nvPr/>
        </p:nvGraphicFramePr>
        <p:xfrm>
          <a:off x="468315" y="3644902"/>
          <a:ext cx="7921625" cy="1038225"/>
        </p:xfrm>
        <a:graphic>
          <a:graphicData uri="http://schemas.openxmlformats.org/presentationml/2006/ole">
            <mc:AlternateContent xmlns:mc="http://schemas.openxmlformats.org/markup-compatibility/2006">
              <mc:Choice xmlns:v="urn:schemas-microsoft-com:vml" Requires="v">
                <p:oleObj spid="_x0000_s55324" r:id="rId7" imgW="3681402" imgH="482391" progId="">
                  <p:embed/>
                </p:oleObj>
              </mc:Choice>
              <mc:Fallback>
                <p:oleObj r:id="rId7" imgW="3681402" imgH="482391"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5" y="3644902"/>
                        <a:ext cx="79216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6" name="对象 30724"/>
          <p:cNvGraphicFramePr>
            <a:graphicFrameLocks noChangeAspect="1"/>
          </p:cNvGraphicFramePr>
          <p:nvPr/>
        </p:nvGraphicFramePr>
        <p:xfrm>
          <a:off x="323850" y="1628775"/>
          <a:ext cx="6624638" cy="1187450"/>
        </p:xfrm>
        <a:graphic>
          <a:graphicData uri="http://schemas.openxmlformats.org/presentationml/2006/ole">
            <mc:AlternateContent xmlns:mc="http://schemas.openxmlformats.org/markup-compatibility/2006">
              <mc:Choice xmlns:v="urn:schemas-microsoft-com:vml" Requires="v">
                <p:oleObj spid="_x0000_s55325" r:id="rId9" imgW="2907038" imgH="520474" progId="">
                  <p:embed/>
                </p:oleObj>
              </mc:Choice>
              <mc:Fallback>
                <p:oleObj r:id="rId9" imgW="2907038" imgH="520474"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1628775"/>
                        <a:ext cx="66246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7" name="对象 30725"/>
          <p:cNvGraphicFramePr>
            <a:graphicFrameLocks noChangeAspect="1"/>
          </p:cNvGraphicFramePr>
          <p:nvPr/>
        </p:nvGraphicFramePr>
        <p:xfrm>
          <a:off x="250825" y="5013327"/>
          <a:ext cx="5557838" cy="614363"/>
        </p:xfrm>
        <a:graphic>
          <a:graphicData uri="http://schemas.openxmlformats.org/presentationml/2006/ole">
            <mc:AlternateContent xmlns:mc="http://schemas.openxmlformats.org/markup-compatibility/2006">
              <mc:Choice xmlns:v="urn:schemas-microsoft-com:vml" Requires="v">
                <p:oleObj spid="_x0000_s55326" r:id="rId11" imgW="2527300" imgH="279400" progId="">
                  <p:embed/>
                </p:oleObj>
              </mc:Choice>
              <mc:Fallback>
                <p:oleObj r:id="rId11" imgW="2527300" imgH="2794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5013327"/>
                        <a:ext cx="55578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798" name="对象 30726"/>
          <p:cNvGraphicFramePr>
            <a:graphicFrameLocks noChangeAspect="1"/>
          </p:cNvGraphicFramePr>
          <p:nvPr/>
        </p:nvGraphicFramePr>
        <p:xfrm>
          <a:off x="1403350" y="5734052"/>
          <a:ext cx="3155950" cy="614363"/>
        </p:xfrm>
        <a:graphic>
          <a:graphicData uri="http://schemas.openxmlformats.org/presentationml/2006/ole">
            <mc:AlternateContent xmlns:mc="http://schemas.openxmlformats.org/markup-compatibility/2006">
              <mc:Choice xmlns:v="urn:schemas-microsoft-com:vml" Requires="v">
                <p:oleObj spid="_x0000_s55327" r:id="rId13" imgW="1436347" imgH="279643" progId="">
                  <p:embed/>
                </p:oleObj>
              </mc:Choice>
              <mc:Fallback>
                <p:oleObj r:id="rId13" imgW="1436347" imgH="279643"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5734052"/>
                        <a:ext cx="31559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80882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矩形 31745"/>
          <p:cNvSpPr>
            <a:spLocks noChangeArrowheads="1"/>
          </p:cNvSpPr>
          <p:nvPr/>
        </p:nvSpPr>
        <p:spPr bwMode="auto">
          <a:xfrm>
            <a:off x="2266950" y="3729038"/>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indent="2698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sp>
        <p:nvSpPr>
          <p:cNvPr id="34818" name="矩形 31746"/>
          <p:cNvSpPr>
            <a:spLocks noChangeArrowheads="1"/>
          </p:cNvSpPr>
          <p:nvPr/>
        </p:nvSpPr>
        <p:spPr bwMode="auto">
          <a:xfrm>
            <a:off x="2266950" y="4262438"/>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sp>
        <p:nvSpPr>
          <p:cNvPr id="34819" name="矩形 31747"/>
          <p:cNvSpPr>
            <a:spLocks noChangeArrowheads="1"/>
          </p:cNvSpPr>
          <p:nvPr/>
        </p:nvSpPr>
        <p:spPr bwMode="auto">
          <a:xfrm>
            <a:off x="2266952" y="4852990"/>
            <a:ext cx="34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100" b="1">
                <a:latin typeface="Times New Roman" panose="02020603050405020304" pitchFamily="18" charset="0"/>
                <a:ea typeface="黑体" panose="02010609060101010101" pitchFamily="49" charset="-122"/>
              </a:rPr>
              <a:t> </a:t>
            </a:r>
            <a:endParaRPr lang="en-US" altLang="zh-CN" sz="2400">
              <a:latin typeface="Times New Roman" panose="02020603050405020304" pitchFamily="18" charset="0"/>
            </a:endParaRPr>
          </a:p>
        </p:txBody>
      </p:sp>
      <p:sp>
        <p:nvSpPr>
          <p:cNvPr id="34820" name="矩形 31748"/>
          <p:cNvSpPr>
            <a:spLocks noChangeArrowheads="1"/>
          </p:cNvSpPr>
          <p:nvPr/>
        </p:nvSpPr>
        <p:spPr bwMode="auto">
          <a:xfrm>
            <a:off x="0" y="2998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1750" name="对象 31749"/>
          <p:cNvGraphicFramePr>
            <a:graphicFrameLocks noChangeAspect="1"/>
          </p:cNvGraphicFramePr>
          <p:nvPr/>
        </p:nvGraphicFramePr>
        <p:xfrm>
          <a:off x="684215" y="2708277"/>
          <a:ext cx="7380287" cy="1000125"/>
        </p:xfrm>
        <a:graphic>
          <a:graphicData uri="http://schemas.openxmlformats.org/presentationml/2006/ole">
            <mc:AlternateContent xmlns:mc="http://schemas.openxmlformats.org/markup-compatibility/2006">
              <mc:Choice xmlns:v="urn:schemas-microsoft-com:vml" Requires="v">
                <p:oleObj spid="_x0000_s56338" r:id="rId3" imgW="3467100" imgH="469900" progId="">
                  <p:embed/>
                </p:oleObj>
              </mc:Choice>
              <mc:Fallback>
                <p:oleObj r:id="rId3" imgW="3467100" imgH="4699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5" y="2708277"/>
                        <a:ext cx="73802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1" name="对象 31750"/>
          <p:cNvGraphicFramePr>
            <a:graphicFrameLocks noChangeAspect="1"/>
          </p:cNvGraphicFramePr>
          <p:nvPr/>
        </p:nvGraphicFramePr>
        <p:xfrm>
          <a:off x="3468690" y="3987800"/>
          <a:ext cx="2205037" cy="503238"/>
        </p:xfrm>
        <a:graphic>
          <a:graphicData uri="http://schemas.openxmlformats.org/presentationml/2006/ole">
            <mc:AlternateContent xmlns:mc="http://schemas.openxmlformats.org/markup-compatibility/2006">
              <mc:Choice xmlns:v="urn:schemas-microsoft-com:vml" Requires="v">
                <p:oleObj spid="_x0000_s56339" r:id="rId5" imgW="1003736" imgH="228699" progId="">
                  <p:embed/>
                </p:oleObj>
              </mc:Choice>
              <mc:Fallback>
                <p:oleObj r:id="rId5" imgW="1003736" imgH="22869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690" y="3987800"/>
                        <a:ext cx="22050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2" name="对象 31751"/>
          <p:cNvGraphicFramePr>
            <a:graphicFrameLocks noChangeAspect="1"/>
          </p:cNvGraphicFramePr>
          <p:nvPr/>
        </p:nvGraphicFramePr>
        <p:xfrm>
          <a:off x="2124077" y="4868865"/>
          <a:ext cx="6507163" cy="503237"/>
        </p:xfrm>
        <a:graphic>
          <a:graphicData uri="http://schemas.openxmlformats.org/presentationml/2006/ole">
            <mc:AlternateContent xmlns:mc="http://schemas.openxmlformats.org/markup-compatibility/2006">
              <mc:Choice xmlns:v="urn:schemas-microsoft-com:vml" Requires="v">
                <p:oleObj spid="_x0000_s56340" r:id="rId7" imgW="2959100" imgH="228600" progId="">
                  <p:embed/>
                </p:oleObj>
              </mc:Choice>
              <mc:Fallback>
                <p:oleObj r:id="rId7" imgW="29591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7" y="4868865"/>
                        <a:ext cx="65071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3" name="矩形 31752"/>
          <p:cNvSpPr>
            <a:spLocks noChangeArrowheads="1"/>
          </p:cNvSpPr>
          <p:nvPr/>
        </p:nvSpPr>
        <p:spPr bwMode="auto">
          <a:xfrm>
            <a:off x="323850" y="1989138"/>
            <a:ext cx="5113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ea typeface="黑体" panose="02010609060101010101" pitchFamily="49" charset="-122"/>
              </a:rPr>
              <a:t>(4) </a:t>
            </a:r>
            <a:r>
              <a:rPr lang="zh-CN" altLang="en-US" sz="2800" b="1">
                <a:latin typeface="Times New Roman" panose="02020603050405020304" pitchFamily="18" charset="0"/>
                <a:ea typeface="黑体" panose="02010609060101010101" pitchFamily="49" charset="-122"/>
              </a:rPr>
              <a:t>已知</a:t>
            </a:r>
            <a:r>
              <a:rPr lang="zh-CN" altLang="en-US">
                <a:ea typeface="黑体" panose="02010609060101010101" pitchFamily="49" charset="-122"/>
              </a:rPr>
              <a:t> </a:t>
            </a:r>
          </a:p>
        </p:txBody>
      </p:sp>
      <p:sp>
        <p:nvSpPr>
          <p:cNvPr id="31754" name="矩形 31753"/>
          <p:cNvSpPr>
            <a:spLocks noChangeArrowheads="1"/>
          </p:cNvSpPr>
          <p:nvPr/>
        </p:nvSpPr>
        <p:spPr bwMode="auto">
          <a:xfrm>
            <a:off x="250827" y="4867275"/>
            <a:ext cx="43926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所以</a:t>
            </a:r>
            <a:r>
              <a:rPr lang="en-US" altLang="zh-CN" sz="2800" b="1">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时，</a:t>
            </a:r>
            <a:r>
              <a:rPr lang="zh-CN" altLang="en-US">
                <a:latin typeface="Times New Roman" panose="02020603050405020304" pitchFamily="18" charset="0"/>
              </a:rPr>
              <a:t> </a:t>
            </a:r>
          </a:p>
        </p:txBody>
      </p:sp>
      <p:graphicFrame>
        <p:nvGraphicFramePr>
          <p:cNvPr id="34826" name="对象 31754"/>
          <p:cNvGraphicFramePr>
            <a:graphicFrameLocks noChangeAspect="1"/>
          </p:cNvGraphicFramePr>
          <p:nvPr/>
        </p:nvGraphicFramePr>
        <p:xfrm>
          <a:off x="342900" y="968375"/>
          <a:ext cx="5575300" cy="539750"/>
        </p:xfrm>
        <a:graphic>
          <a:graphicData uri="http://schemas.openxmlformats.org/presentationml/2006/ole">
            <mc:AlternateContent xmlns:mc="http://schemas.openxmlformats.org/markup-compatibility/2006">
              <mc:Choice xmlns:v="urn:schemas-microsoft-com:vml" Requires="v">
                <p:oleObj spid="_x0000_s56341" r:id="rId9" imgW="2361960" imgH="228600" progId="">
                  <p:embed/>
                </p:oleObj>
              </mc:Choice>
              <mc:Fallback>
                <p:oleObj r:id="rId9" imgW="236196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 y="968375"/>
                        <a:ext cx="5575300" cy="539750"/>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27" name="矩形 31755"/>
          <p:cNvSpPr>
            <a:spLocks noChangeArrowheads="1"/>
          </p:cNvSpPr>
          <p:nvPr/>
        </p:nvSpPr>
        <p:spPr bwMode="auto">
          <a:xfrm>
            <a:off x="0" y="3757613"/>
            <a:ext cx="23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b="1">
                <a:latin typeface="Times New Roman" panose="02020603050405020304" pitchFamily="18" charset="0"/>
                <a:ea typeface="黑体" panose="02010609060101010101" pitchFamily="49" charset="-122"/>
              </a:rPr>
              <a:t> </a:t>
            </a:r>
            <a:endParaRPr lang="en-US" altLang="zh-CN">
              <a:ea typeface="黑体" panose="02010609060101010101" pitchFamily="49" charset="-122"/>
            </a:endParaRPr>
          </a:p>
        </p:txBody>
      </p:sp>
    </p:spTree>
    <p:extLst>
      <p:ext uri="{BB962C8B-B14F-4D97-AF65-F5344CB8AC3E}">
        <p14:creationId xmlns:p14="http://schemas.microsoft.com/office/powerpoint/2010/main" val="314988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p:bldP spid="3175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34817"/>
          <p:cNvSpPr>
            <a:spLocks noChangeArrowheads="1"/>
          </p:cNvSpPr>
          <p:nvPr/>
        </p:nvSpPr>
        <p:spPr bwMode="auto">
          <a:xfrm>
            <a:off x="-36512" y="3011488"/>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5842" name="文本框 34821"/>
          <p:cNvSpPr txBox="1">
            <a:spLocks noChangeArrowheads="1"/>
          </p:cNvSpPr>
          <p:nvPr/>
        </p:nvSpPr>
        <p:spPr bwMode="auto">
          <a:xfrm>
            <a:off x="547690" y="461965"/>
            <a:ext cx="80613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6.</a:t>
            </a:r>
            <a:r>
              <a:rPr lang="zh-CN" altLang="en-US" sz="2800" b="1">
                <a:latin typeface="Times New Roman" panose="02020603050405020304" pitchFamily="18" charset="0"/>
                <a:ea typeface="黑体" panose="02010609060101010101" pitchFamily="49" charset="-122"/>
              </a:rPr>
              <a:t>韦斯顿电池是一种标准电池，表示为</a:t>
            </a:r>
          </a:p>
          <a:p>
            <a:pPr algn="just"/>
            <a:endParaRPr lang="zh-CN" altLang="en-US" sz="2800" b="1">
              <a:latin typeface="Times New Roman" panose="02020603050405020304" pitchFamily="18" charset="0"/>
              <a:ea typeface="黑体" panose="02010609060101010101" pitchFamily="49" charset="-122"/>
            </a:endParaRPr>
          </a:p>
          <a:p>
            <a:pPr algn="just"/>
            <a:endParaRPr lang="zh-CN" altLang="en-US" sz="2800" b="1">
              <a:latin typeface="Times New Roman" panose="02020603050405020304" pitchFamily="18" charset="0"/>
              <a:ea typeface="黑体" panose="02010609060101010101" pitchFamily="49" charset="-122"/>
            </a:endParaRPr>
          </a:p>
          <a:p>
            <a:pPr algn="just"/>
            <a:r>
              <a:rPr lang="en-US" altLang="zh-CN" sz="2800" b="1">
                <a:latin typeface="Times New Roman" panose="02020603050405020304" pitchFamily="18" charset="0"/>
                <a:ea typeface="黑体" panose="02010609060101010101" pitchFamily="49" charset="-122"/>
              </a:rPr>
              <a:t>20℃</a:t>
            </a:r>
            <a:r>
              <a:rPr lang="zh-CN" altLang="en-US" sz="2800" b="1">
                <a:latin typeface="Times New Roman" panose="02020603050405020304" pitchFamily="18" charset="0"/>
                <a:ea typeface="黑体" panose="02010609060101010101" pitchFamily="49" charset="-122"/>
              </a:rPr>
              <a:t>时该电池的电池反应电势为</a:t>
            </a:r>
            <a:r>
              <a:rPr lang="en-US" altLang="zh-CN" sz="2800" b="1">
                <a:latin typeface="Times New Roman" panose="02020603050405020304" pitchFamily="18" charset="0"/>
                <a:ea typeface="黑体" panose="02010609060101010101" pitchFamily="49" charset="-122"/>
              </a:rPr>
              <a:t>1.018646 V</a:t>
            </a:r>
            <a:r>
              <a:rPr lang="zh-CN" altLang="en-US" sz="2800" b="1">
                <a:latin typeface="Times New Roman" panose="02020603050405020304" pitchFamily="18" charset="0"/>
                <a:ea typeface="黑体" panose="02010609060101010101" pitchFamily="49" charset="-122"/>
              </a:rPr>
              <a:t>，若温度超过</a:t>
            </a:r>
            <a:r>
              <a:rPr lang="en-US" altLang="zh-CN" sz="2800" b="1">
                <a:latin typeface="Times New Roman" panose="02020603050405020304" pitchFamily="18" charset="0"/>
                <a:ea typeface="黑体" panose="02010609060101010101" pitchFamily="49" charset="-122"/>
              </a:rPr>
              <a:t>20℃</a:t>
            </a:r>
            <a:r>
              <a:rPr lang="zh-CN" altLang="en-US" sz="2800" b="1">
                <a:latin typeface="Times New Roman" panose="02020603050405020304" pitchFamily="18" charset="0"/>
                <a:ea typeface="黑体" panose="02010609060101010101" pitchFamily="49" charset="-122"/>
              </a:rPr>
              <a:t>，每升高</a:t>
            </a:r>
            <a:r>
              <a:rPr lang="en-US" altLang="zh-CN" sz="2800" b="1">
                <a:latin typeface="Times New Roman" panose="02020603050405020304" pitchFamily="18" charset="0"/>
                <a:ea typeface="黑体" panose="02010609060101010101" pitchFamily="49" charset="-122"/>
              </a:rPr>
              <a:t>1℃</a:t>
            </a:r>
            <a:r>
              <a:rPr lang="zh-CN" altLang="en-US" sz="2800" b="1">
                <a:latin typeface="Times New Roman" panose="02020603050405020304" pitchFamily="18" charset="0"/>
                <a:ea typeface="黑体" panose="02010609060101010101" pitchFamily="49" charset="-122"/>
              </a:rPr>
              <a:t>，</a:t>
            </a:r>
          </a:p>
          <a:p>
            <a:pPr algn="just"/>
            <a:r>
              <a:rPr lang="zh-CN" altLang="en-US" sz="2800" b="1">
                <a:latin typeface="Times New Roman" panose="02020603050405020304" pitchFamily="18" charset="0"/>
                <a:ea typeface="黑体" panose="02010609060101010101" pitchFamily="49" charset="-122"/>
              </a:rPr>
              <a:t>电池反应电势</a:t>
            </a:r>
            <a:r>
              <a:rPr lang="zh-CN" altLang="en-US" sz="2800" b="1">
                <a:solidFill>
                  <a:srgbClr val="FF0000"/>
                </a:solidFill>
                <a:latin typeface="Times New Roman" panose="02020603050405020304" pitchFamily="18" charset="0"/>
                <a:ea typeface="黑体" panose="02010609060101010101" pitchFamily="49" charset="-122"/>
              </a:rPr>
              <a:t>降低</a:t>
            </a:r>
            <a:r>
              <a:rPr lang="zh-CN" altLang="en-US" sz="2800" b="1">
                <a:latin typeface="Times New Roman" panose="02020603050405020304" pitchFamily="18" charset="0"/>
                <a:ea typeface="黑体" panose="02010609060101010101" pitchFamily="49" charset="-122"/>
              </a:rPr>
              <a:t>                           。</a:t>
            </a:r>
          </a:p>
          <a:p>
            <a:pPr algn="just"/>
            <a:r>
              <a:rPr lang="en-US" altLang="zh-CN" sz="2800" b="1">
                <a:latin typeface="Times New Roman" panose="02020603050405020304" pitchFamily="18" charset="0"/>
                <a:ea typeface="黑体" panose="02010609060101010101" pitchFamily="49" charset="-122"/>
              </a:rPr>
              <a:t>(1) </a:t>
            </a:r>
            <a:r>
              <a:rPr lang="zh-CN" altLang="en-US" sz="2800" b="1">
                <a:latin typeface="Times New Roman" panose="02020603050405020304" pitchFamily="18" charset="0"/>
                <a:ea typeface="黑体" panose="02010609060101010101" pitchFamily="49" charset="-122"/>
              </a:rPr>
              <a:t>写出该电池的电极反应和电池反应；</a:t>
            </a:r>
          </a:p>
          <a:p>
            <a:pPr algn="just"/>
            <a:r>
              <a:rPr lang="en-US" altLang="zh-CN" sz="2800" b="1">
                <a:latin typeface="Times New Roman" panose="02020603050405020304" pitchFamily="18" charset="0"/>
                <a:ea typeface="黑体" panose="02010609060101010101" pitchFamily="49" charset="-122"/>
              </a:rPr>
              <a:t>(2) </a:t>
            </a:r>
            <a:r>
              <a:rPr lang="zh-CN" altLang="en-US" sz="2800" b="1">
                <a:latin typeface="Times New Roman" panose="02020603050405020304" pitchFamily="18" charset="0"/>
                <a:ea typeface="黑体" panose="02010609060101010101" pitchFamily="49" charset="-122"/>
              </a:rPr>
              <a:t>建立电池反应电势随温度变化的数学关系式；</a:t>
            </a:r>
          </a:p>
          <a:p>
            <a:pPr algn="just"/>
            <a:r>
              <a:rPr lang="en-US" altLang="zh-CN" sz="2800" b="1">
                <a:latin typeface="Times New Roman" panose="02020603050405020304" pitchFamily="18" charset="0"/>
                <a:ea typeface="黑体" panose="02010609060101010101" pitchFamily="49" charset="-122"/>
              </a:rPr>
              <a:t>(3) </a:t>
            </a:r>
            <a:r>
              <a:rPr lang="zh-CN" altLang="en-US" sz="2800" b="1">
                <a:latin typeface="Times New Roman" panose="02020603050405020304" pitchFamily="18" charset="0"/>
                <a:ea typeface="黑体" panose="02010609060101010101" pitchFamily="49" charset="-122"/>
              </a:rPr>
              <a:t>计算</a:t>
            </a:r>
            <a:r>
              <a:rPr lang="en-US" altLang="zh-CN" sz="2800" b="1">
                <a:latin typeface="Times New Roman" panose="02020603050405020304" pitchFamily="18" charset="0"/>
                <a:ea typeface="黑体" panose="02010609060101010101" pitchFamily="49" charset="-122"/>
              </a:rPr>
              <a:t>20℃</a:t>
            </a:r>
            <a:r>
              <a:rPr lang="zh-CN" altLang="en-US" sz="2800" b="1">
                <a:latin typeface="Times New Roman" panose="02020603050405020304" pitchFamily="18" charset="0"/>
                <a:ea typeface="黑体" panose="02010609060101010101" pitchFamily="49" charset="-122"/>
              </a:rPr>
              <a:t>时，电池每消耗</a:t>
            </a:r>
            <a:r>
              <a:rPr lang="en-US" altLang="zh-CN" sz="2800" b="1">
                <a:latin typeface="Times New Roman" panose="02020603050405020304" pitchFamily="18" charset="0"/>
                <a:ea typeface="黑体" panose="02010609060101010101" pitchFamily="49" charset="-122"/>
              </a:rPr>
              <a:t>1 mol Cd</a:t>
            </a:r>
            <a:r>
              <a:rPr lang="zh-CN" altLang="en-US" sz="2800" b="1">
                <a:latin typeface="Times New Roman" panose="02020603050405020304" pitchFamily="18" charset="0"/>
                <a:ea typeface="黑体" panose="02010609060101010101" pitchFamily="49" charset="-122"/>
              </a:rPr>
              <a:t>产生的系统</a:t>
            </a:r>
            <a:r>
              <a:rPr lang="en-US" altLang="zh-CN" sz="2800" b="1" i="1">
                <a:latin typeface="Times New Roman" panose="02020603050405020304" pitchFamily="18" charset="0"/>
                <a:ea typeface="黑体" panose="02010609060101010101" pitchFamily="49" charset="-122"/>
              </a:rPr>
              <a:t>H</a:t>
            </a:r>
            <a:r>
              <a:rPr lang="zh-CN" altLang="en-US"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G</a:t>
            </a:r>
            <a:r>
              <a:rPr lang="zh-CN" altLang="en-US" sz="2800" b="1">
                <a:latin typeface="Times New Roman" panose="02020603050405020304" pitchFamily="18" charset="0"/>
                <a:ea typeface="黑体" panose="02010609060101010101" pitchFamily="49" charset="-122"/>
              </a:rPr>
              <a:t>的变化       ，      ；</a:t>
            </a:r>
          </a:p>
          <a:p>
            <a:pPr algn="just"/>
            <a:r>
              <a:rPr lang="en-US" altLang="zh-CN" sz="2800" b="1">
                <a:latin typeface="Times New Roman" panose="02020603050405020304" pitchFamily="18" charset="0"/>
                <a:ea typeface="黑体" panose="02010609060101010101" pitchFamily="49" charset="-122"/>
              </a:rPr>
              <a:t>(4) </a:t>
            </a:r>
            <a:r>
              <a:rPr lang="zh-CN" altLang="en-US" sz="2800" b="1">
                <a:latin typeface="Times New Roman" panose="02020603050405020304" pitchFamily="18" charset="0"/>
                <a:ea typeface="黑体" panose="02010609060101010101" pitchFamily="49" charset="-122"/>
              </a:rPr>
              <a:t>若电池在可逆条件下进行，计算系统放出或吸收的热量。</a:t>
            </a:r>
          </a:p>
        </p:txBody>
      </p:sp>
      <p:graphicFrame>
        <p:nvGraphicFramePr>
          <p:cNvPr id="35843" name="对象 34822"/>
          <p:cNvGraphicFramePr>
            <a:graphicFrameLocks noChangeAspect="1"/>
          </p:cNvGraphicFramePr>
          <p:nvPr/>
        </p:nvGraphicFramePr>
        <p:xfrm>
          <a:off x="1655765" y="890588"/>
          <a:ext cx="6804025" cy="844550"/>
        </p:xfrm>
        <a:graphic>
          <a:graphicData uri="http://schemas.openxmlformats.org/presentationml/2006/ole">
            <mc:AlternateContent xmlns:mc="http://schemas.openxmlformats.org/markup-compatibility/2006">
              <mc:Choice xmlns:v="urn:schemas-microsoft-com:vml" Requires="v">
                <p:oleObj spid="_x0000_s57362" r:id="rId3" imgW="3402123" imgH="431613" progId="">
                  <p:embed/>
                </p:oleObj>
              </mc:Choice>
              <mc:Fallback>
                <p:oleObj r:id="rId3" imgW="3402123" imgH="43161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765" y="890588"/>
                        <a:ext cx="68040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4" name="对象 34823"/>
          <p:cNvGraphicFramePr>
            <a:graphicFrameLocks noChangeAspect="1"/>
          </p:cNvGraphicFramePr>
          <p:nvPr/>
        </p:nvGraphicFramePr>
        <p:xfrm>
          <a:off x="3521077" y="2532065"/>
          <a:ext cx="2028825" cy="479425"/>
        </p:xfrm>
        <a:graphic>
          <a:graphicData uri="http://schemas.openxmlformats.org/presentationml/2006/ole">
            <mc:AlternateContent xmlns:mc="http://schemas.openxmlformats.org/markup-compatibility/2006">
              <mc:Choice xmlns:v="urn:schemas-microsoft-com:vml" Requires="v">
                <p:oleObj spid="_x0000_s57363" r:id="rId5" imgW="825500" imgH="203200" progId="">
                  <p:embed/>
                </p:oleObj>
              </mc:Choice>
              <mc:Fallback>
                <p:oleObj r:id="rId5" imgW="825500" imgH="2032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077" y="2532065"/>
                        <a:ext cx="20288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5" name="对象 34824"/>
          <p:cNvGraphicFramePr>
            <a:graphicFrameLocks noChangeAspect="1"/>
          </p:cNvGraphicFramePr>
          <p:nvPr/>
        </p:nvGraphicFramePr>
        <p:xfrm>
          <a:off x="1952627" y="4303713"/>
          <a:ext cx="663575" cy="379412"/>
        </p:xfrm>
        <a:graphic>
          <a:graphicData uri="http://schemas.openxmlformats.org/presentationml/2006/ole">
            <mc:AlternateContent xmlns:mc="http://schemas.openxmlformats.org/markup-compatibility/2006">
              <mc:Choice xmlns:v="urn:schemas-microsoft-com:vml" Requires="v">
                <p:oleObj spid="_x0000_s57364" r:id="rId7" imgW="279360" imgH="164880" progId="">
                  <p:embed/>
                </p:oleObj>
              </mc:Choice>
              <mc:Fallback>
                <p:oleObj r:id="rId7" imgW="279360" imgH="1648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2627" y="4303713"/>
                        <a:ext cx="6635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6" name="对象 34825"/>
          <p:cNvGraphicFramePr>
            <a:graphicFrameLocks noChangeAspect="1"/>
          </p:cNvGraphicFramePr>
          <p:nvPr/>
        </p:nvGraphicFramePr>
        <p:xfrm>
          <a:off x="2738440" y="4291013"/>
          <a:ext cx="681037" cy="431800"/>
        </p:xfrm>
        <a:graphic>
          <a:graphicData uri="http://schemas.openxmlformats.org/presentationml/2006/ole">
            <mc:AlternateContent xmlns:mc="http://schemas.openxmlformats.org/markup-compatibility/2006">
              <mc:Choice xmlns:v="urn:schemas-microsoft-com:vml" Requires="v">
                <p:oleObj spid="_x0000_s57365" r:id="rId9" imgW="266400" imgH="177480" progId="">
                  <p:embed/>
                </p:oleObj>
              </mc:Choice>
              <mc:Fallback>
                <p:oleObj r:id="rId9" imgW="266400" imgH="1774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8440" y="4291013"/>
                        <a:ext cx="6810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7" name="文本框 34826"/>
          <p:cNvSpPr txBox="1">
            <a:spLocks noChangeArrowheads="1"/>
          </p:cNvSpPr>
          <p:nvPr/>
        </p:nvSpPr>
        <p:spPr bwMode="auto">
          <a:xfrm>
            <a:off x="439738" y="5718177"/>
            <a:ext cx="860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ea typeface="黑体" panose="02010609060101010101" pitchFamily="49" charset="-122"/>
              </a:rPr>
              <a:t>注：原电池正极是微溶盐电极，负极是金属汞齐电极</a:t>
            </a:r>
          </a:p>
        </p:txBody>
      </p:sp>
    </p:spTree>
    <p:extLst>
      <p:ext uri="{BB962C8B-B14F-4D97-AF65-F5344CB8AC3E}">
        <p14:creationId xmlns:p14="http://schemas.microsoft.com/office/powerpoint/2010/main" val="42807305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5" name="对象 35841"/>
          <p:cNvGraphicFramePr>
            <a:graphicFrameLocks noChangeAspect="1"/>
          </p:cNvGraphicFramePr>
          <p:nvPr/>
        </p:nvGraphicFramePr>
        <p:xfrm>
          <a:off x="2051052" y="1412877"/>
          <a:ext cx="6283325" cy="815975"/>
        </p:xfrm>
        <a:graphic>
          <a:graphicData uri="http://schemas.openxmlformats.org/presentationml/2006/ole">
            <mc:AlternateContent xmlns:mc="http://schemas.openxmlformats.org/markup-compatibility/2006">
              <mc:Choice xmlns:v="urn:schemas-microsoft-com:vml" Requires="v">
                <p:oleObj spid="_x0000_s58394" r:id="rId3" imgW="3097456" imgH="393529" progId="">
                  <p:embed/>
                </p:oleObj>
              </mc:Choice>
              <mc:Fallback>
                <p:oleObj r:id="rId3" imgW="3097456"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2" y="1412877"/>
                        <a:ext cx="62833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6" name="矩形 35842"/>
          <p:cNvSpPr>
            <a:spLocks noChangeArrowheads="1"/>
          </p:cNvSpPr>
          <p:nvPr/>
        </p:nvSpPr>
        <p:spPr bwMode="auto">
          <a:xfrm>
            <a:off x="1619250" y="1050925"/>
            <a:ext cx="3124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sym typeface="Wingdings" panose="05000000000000000000" pitchFamily="2" charset="2"/>
              </a:rPr>
              <a:t>解：（</a:t>
            </a:r>
            <a:r>
              <a:rPr lang="en-US" altLang="zh-CN" sz="2800" b="1">
                <a:latin typeface="Times New Roman" panose="02020603050405020304" pitchFamily="18" charset="0"/>
                <a:ea typeface="黑体" panose="02010609060101010101" pitchFamily="49" charset="-122"/>
                <a:sym typeface="Wingdings" panose="05000000000000000000" pitchFamily="2" charset="2"/>
              </a:rPr>
              <a:t>1</a:t>
            </a:r>
            <a:r>
              <a:rPr lang="zh-CN" altLang="en-US" sz="2800" b="1">
                <a:latin typeface="Times New Roman" panose="02020603050405020304" pitchFamily="18" charset="0"/>
                <a:ea typeface="黑体" panose="02010609060101010101" pitchFamily="49" charset="-122"/>
                <a:sym typeface="Wingdings" panose="05000000000000000000" pitchFamily="2" charset="2"/>
              </a:rPr>
              <a:t>）</a:t>
            </a:r>
            <a:r>
              <a:rPr lang="zh-CN" altLang="en-US" sz="2800" b="1">
                <a:latin typeface="Times New Roman" panose="02020603050405020304" pitchFamily="18" charset="0"/>
                <a:ea typeface="黑体" panose="02010609060101010101" pitchFamily="49" charset="-122"/>
              </a:rPr>
              <a:t>   </a:t>
            </a:r>
          </a:p>
        </p:txBody>
      </p:sp>
      <p:graphicFrame>
        <p:nvGraphicFramePr>
          <p:cNvPr id="36867" name="对象 35843"/>
          <p:cNvGraphicFramePr>
            <a:graphicFrameLocks noChangeAspect="1"/>
          </p:cNvGraphicFramePr>
          <p:nvPr/>
        </p:nvGraphicFramePr>
        <p:xfrm>
          <a:off x="2124075" y="2420940"/>
          <a:ext cx="4357688" cy="592137"/>
        </p:xfrm>
        <a:graphic>
          <a:graphicData uri="http://schemas.openxmlformats.org/presentationml/2006/ole">
            <mc:AlternateContent xmlns:mc="http://schemas.openxmlformats.org/markup-compatibility/2006">
              <mc:Choice xmlns:v="urn:schemas-microsoft-com:vml" Requires="v">
                <p:oleObj spid="_x0000_s58395" r:id="rId5" imgW="1890659" imgH="253780" progId="">
                  <p:embed/>
                </p:oleObj>
              </mc:Choice>
              <mc:Fallback>
                <p:oleObj r:id="rId5" imgW="1890659" imgH="2537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2420940"/>
                        <a:ext cx="4357688"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8" name="矩形 35844"/>
          <p:cNvSpPr>
            <a:spLocks noChangeArrowheads="1"/>
          </p:cNvSpPr>
          <p:nvPr/>
        </p:nvSpPr>
        <p:spPr bwMode="auto">
          <a:xfrm>
            <a:off x="706438" y="3367090"/>
            <a:ext cx="1270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b="1">
                <a:solidFill>
                  <a:schemeClr val="bg1"/>
                </a:solidFill>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电池：   </a:t>
            </a:r>
          </a:p>
        </p:txBody>
      </p:sp>
      <p:graphicFrame>
        <p:nvGraphicFramePr>
          <p:cNvPr id="36869" name="对象 35845"/>
          <p:cNvGraphicFramePr>
            <a:graphicFrameLocks noChangeAspect="1"/>
          </p:cNvGraphicFramePr>
          <p:nvPr/>
        </p:nvGraphicFramePr>
        <p:xfrm>
          <a:off x="1692275" y="3213100"/>
          <a:ext cx="7061200" cy="846138"/>
        </p:xfrm>
        <a:graphic>
          <a:graphicData uri="http://schemas.openxmlformats.org/presentationml/2006/ole">
            <mc:AlternateContent xmlns:mc="http://schemas.openxmlformats.org/markup-compatibility/2006">
              <mc:Choice xmlns:v="urn:schemas-microsoft-com:vml" Requires="v">
                <p:oleObj spid="_x0000_s58396" r:id="rId7" imgW="3364040" imgH="393529" progId="">
                  <p:embed/>
                </p:oleObj>
              </mc:Choice>
              <mc:Fallback>
                <p:oleObj r:id="rId7" imgW="3364040" imgH="39352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213100"/>
                        <a:ext cx="70612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70" name="矩形 35846"/>
          <p:cNvSpPr>
            <a:spLocks noChangeArrowheads="1"/>
          </p:cNvSpPr>
          <p:nvPr/>
        </p:nvSpPr>
        <p:spPr bwMode="auto">
          <a:xfrm>
            <a:off x="395290" y="4651375"/>
            <a:ext cx="5175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ea typeface="黑体" panose="02010609060101010101" pitchFamily="49" charset="-122"/>
              </a:rPr>
              <a:t>(2) </a:t>
            </a:r>
          </a:p>
        </p:txBody>
      </p:sp>
      <p:graphicFrame>
        <p:nvGraphicFramePr>
          <p:cNvPr id="36871" name="对象 35847"/>
          <p:cNvGraphicFramePr>
            <a:graphicFrameLocks noChangeAspect="1"/>
          </p:cNvGraphicFramePr>
          <p:nvPr/>
        </p:nvGraphicFramePr>
        <p:xfrm>
          <a:off x="1774827" y="5686425"/>
          <a:ext cx="6037263" cy="539750"/>
        </p:xfrm>
        <a:graphic>
          <a:graphicData uri="http://schemas.openxmlformats.org/presentationml/2006/ole">
            <mc:AlternateContent xmlns:mc="http://schemas.openxmlformats.org/markup-compatibility/2006">
              <mc:Choice xmlns:v="urn:schemas-microsoft-com:vml" Requires="v">
                <p:oleObj spid="_x0000_s58397" r:id="rId9" imgW="2578100" imgH="228600" progId="">
                  <p:embed/>
                </p:oleObj>
              </mc:Choice>
              <mc:Fallback>
                <p:oleObj r:id="rId9" imgW="25781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827" y="5686425"/>
                        <a:ext cx="60372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72" name="矩形 35848"/>
          <p:cNvSpPr>
            <a:spLocks noChangeArrowheads="1"/>
          </p:cNvSpPr>
          <p:nvPr/>
        </p:nvSpPr>
        <p:spPr bwMode="auto">
          <a:xfrm>
            <a:off x="0" y="3923184"/>
            <a:ext cx="2404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sp>
        <p:nvSpPr>
          <p:cNvPr id="36873" name="矩形 35850"/>
          <p:cNvSpPr>
            <a:spLocks noChangeArrowheads="1"/>
          </p:cNvSpPr>
          <p:nvPr/>
        </p:nvSpPr>
        <p:spPr bwMode="auto">
          <a:xfrm>
            <a:off x="835025" y="2478090"/>
            <a:ext cx="1422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en-US" altLang="zh-CN" sz="2400" b="1">
                <a:solidFill>
                  <a:schemeClr val="bg1"/>
                </a:solidFill>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正极：   </a:t>
            </a:r>
          </a:p>
        </p:txBody>
      </p:sp>
      <p:graphicFrame>
        <p:nvGraphicFramePr>
          <p:cNvPr id="35852" name="对象 35851"/>
          <p:cNvGraphicFramePr>
            <a:graphicFrameLocks noChangeAspect="1"/>
          </p:cNvGraphicFramePr>
          <p:nvPr/>
        </p:nvGraphicFramePr>
        <p:xfrm>
          <a:off x="1057277" y="4437065"/>
          <a:ext cx="7280275" cy="1042987"/>
        </p:xfrm>
        <a:graphic>
          <a:graphicData uri="http://schemas.openxmlformats.org/presentationml/2006/ole">
            <mc:AlternateContent xmlns:mc="http://schemas.openxmlformats.org/markup-compatibility/2006">
              <mc:Choice xmlns:v="urn:schemas-microsoft-com:vml" Requires="v">
                <p:oleObj spid="_x0000_s58398" r:id="rId11" imgW="3276360" imgH="469800" progId="">
                  <p:embed/>
                </p:oleObj>
              </mc:Choice>
              <mc:Fallback>
                <p:oleObj r:id="rId11" imgW="3276360" imgH="4698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7277" y="4437065"/>
                        <a:ext cx="7280275"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5" name="对象 35852"/>
          <p:cNvGraphicFramePr>
            <a:graphicFrameLocks noChangeAspect="1"/>
          </p:cNvGraphicFramePr>
          <p:nvPr/>
        </p:nvGraphicFramePr>
        <p:xfrm>
          <a:off x="1547815" y="115888"/>
          <a:ext cx="7246937" cy="900112"/>
        </p:xfrm>
        <a:graphic>
          <a:graphicData uri="http://schemas.openxmlformats.org/presentationml/2006/ole">
            <mc:AlternateContent xmlns:mc="http://schemas.openxmlformats.org/markup-compatibility/2006">
              <mc:Choice xmlns:v="urn:schemas-microsoft-com:vml" Requires="v">
                <p:oleObj spid="_x0000_s58399" r:id="rId13" imgW="3402123" imgH="431613" progId="">
                  <p:embed/>
                </p:oleObj>
              </mc:Choice>
              <mc:Fallback>
                <p:oleObj r:id="rId13" imgW="3402123" imgH="431613"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5" y="115888"/>
                        <a:ext cx="7246937"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76" name="矩形 35842"/>
          <p:cNvSpPr>
            <a:spLocks noChangeArrowheads="1"/>
          </p:cNvSpPr>
          <p:nvPr/>
        </p:nvSpPr>
        <p:spPr bwMode="auto">
          <a:xfrm>
            <a:off x="828675" y="1608140"/>
            <a:ext cx="3124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800" b="1">
                <a:latin typeface="Times New Roman" panose="02020603050405020304" pitchFamily="18" charset="0"/>
                <a:ea typeface="黑体" panose="02010609060101010101" pitchFamily="49" charset="-122"/>
              </a:rPr>
              <a:t>负极：   </a:t>
            </a:r>
          </a:p>
        </p:txBody>
      </p:sp>
    </p:spTree>
    <p:extLst>
      <p:ext uri="{BB962C8B-B14F-4D97-AF65-F5344CB8AC3E}">
        <p14:creationId xmlns:p14="http://schemas.microsoft.com/office/powerpoint/2010/main" val="205896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5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36865"/>
          <p:cNvSpPr>
            <a:spLocks noChangeArrowheads="1"/>
          </p:cNvSpPr>
          <p:nvPr/>
        </p:nvSpPr>
        <p:spPr bwMode="auto">
          <a:xfrm>
            <a:off x="1558927" y="546100"/>
            <a:ext cx="6635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Times New Roman" panose="02020603050405020304" pitchFamily="18" charset="0"/>
                <a:ea typeface="黑体" panose="02010609060101010101" pitchFamily="49" charset="-122"/>
              </a:rPr>
              <a:t>  </a:t>
            </a:r>
            <a:r>
              <a:rPr lang="en-US" altLang="zh-CN" sz="2800" b="1">
                <a:latin typeface="Times New Roman" panose="02020603050405020304" pitchFamily="18" charset="0"/>
                <a:ea typeface="黑体" panose="02010609060101010101" pitchFamily="49" charset="-122"/>
              </a:rPr>
              <a:t>(3)</a:t>
            </a:r>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37890" name="对象 36866"/>
          <p:cNvGraphicFramePr>
            <a:graphicFrameLocks noChangeAspect="1"/>
          </p:cNvGraphicFramePr>
          <p:nvPr/>
        </p:nvGraphicFramePr>
        <p:xfrm>
          <a:off x="2344738" y="557213"/>
          <a:ext cx="6318250" cy="506412"/>
        </p:xfrm>
        <a:graphic>
          <a:graphicData uri="http://schemas.openxmlformats.org/presentationml/2006/ole">
            <mc:AlternateContent xmlns:mc="http://schemas.openxmlformats.org/markup-compatibility/2006">
              <mc:Choice xmlns:v="urn:schemas-microsoft-com:vml" Requires="v">
                <p:oleObj spid="_x0000_s59414" r:id="rId3" imgW="2819400" imgH="228600" progId="">
                  <p:embed/>
                </p:oleObj>
              </mc:Choice>
              <mc:Fallback>
                <p:oleObj r:id="rId3" imgW="28194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4738" y="557213"/>
                        <a:ext cx="63182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1" name="矩形 36867"/>
          <p:cNvSpPr>
            <a:spLocks noChangeArrowheads="1"/>
          </p:cNvSpPr>
          <p:nvPr/>
        </p:nvSpPr>
        <p:spPr bwMode="auto">
          <a:xfrm>
            <a:off x="0" y="3923184"/>
            <a:ext cx="2404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37892" name="对象 36868"/>
          <p:cNvGraphicFramePr>
            <a:graphicFrameLocks noChangeAspect="1"/>
          </p:cNvGraphicFramePr>
          <p:nvPr/>
        </p:nvGraphicFramePr>
        <p:xfrm>
          <a:off x="136525" y="1741490"/>
          <a:ext cx="8870950" cy="1025525"/>
        </p:xfrm>
        <a:graphic>
          <a:graphicData uri="http://schemas.openxmlformats.org/presentationml/2006/ole">
            <mc:AlternateContent xmlns:mc="http://schemas.openxmlformats.org/markup-compatibility/2006">
              <mc:Choice xmlns:v="urn:schemas-microsoft-com:vml" Requires="v">
                <p:oleObj spid="_x0000_s59415" r:id="rId5" imgW="4239960" imgH="495085" progId="">
                  <p:embed/>
                </p:oleObj>
              </mc:Choice>
              <mc:Fallback>
                <p:oleObj r:id="rId5" imgW="4239960" imgH="495085"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525" y="1741490"/>
                        <a:ext cx="88709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3" name="矩形 36869"/>
          <p:cNvSpPr>
            <a:spLocks noChangeArrowheads="1"/>
          </p:cNvSpPr>
          <p:nvPr/>
        </p:nvSpPr>
        <p:spPr bwMode="auto">
          <a:xfrm>
            <a:off x="2" y="4732809"/>
            <a:ext cx="2885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37894" name="对象 36870"/>
          <p:cNvGraphicFramePr>
            <a:graphicFrameLocks noChangeAspect="1"/>
          </p:cNvGraphicFramePr>
          <p:nvPr/>
        </p:nvGraphicFramePr>
        <p:xfrm>
          <a:off x="250825" y="3013077"/>
          <a:ext cx="8578850" cy="485775"/>
        </p:xfrm>
        <a:graphic>
          <a:graphicData uri="http://schemas.openxmlformats.org/presentationml/2006/ole">
            <mc:AlternateContent xmlns:mc="http://schemas.openxmlformats.org/markup-compatibility/2006">
              <mc:Choice xmlns:v="urn:schemas-microsoft-com:vml" Requires="v">
                <p:oleObj spid="_x0000_s59416" r:id="rId7" imgW="4051300" imgH="228600" progId="">
                  <p:embed/>
                </p:oleObj>
              </mc:Choice>
              <mc:Fallback>
                <p:oleObj r:id="rId7" imgW="40513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3013077"/>
                        <a:ext cx="85788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5" name="矩形 36871"/>
          <p:cNvSpPr>
            <a:spLocks noChangeArrowheads="1"/>
          </p:cNvSpPr>
          <p:nvPr/>
        </p:nvSpPr>
        <p:spPr bwMode="auto">
          <a:xfrm>
            <a:off x="250827" y="4478340"/>
            <a:ext cx="19716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800" b="1">
                <a:latin typeface="Times New Roman" panose="02020603050405020304" pitchFamily="18" charset="0"/>
              </a:rPr>
              <a:t>  </a:t>
            </a:r>
            <a:r>
              <a:rPr lang="en-US" altLang="zh-CN" sz="2800" b="1">
                <a:latin typeface="Times New Roman" panose="02020603050405020304" pitchFamily="18" charset="0"/>
                <a:ea typeface="黑体" panose="02010609060101010101" pitchFamily="49" charset="-122"/>
              </a:rPr>
              <a:t>(4)</a:t>
            </a:r>
            <a:r>
              <a:rPr lang="en-US" altLang="zh-CN" sz="1500" b="1">
                <a:latin typeface="Times New Roman" panose="02020603050405020304" pitchFamily="18" charset="0"/>
              </a:rPr>
              <a:t> </a:t>
            </a:r>
            <a:endParaRPr lang="en-US" altLang="zh-CN" sz="2400">
              <a:latin typeface="Times New Roman" panose="02020603050405020304" pitchFamily="18" charset="0"/>
            </a:endParaRPr>
          </a:p>
        </p:txBody>
      </p:sp>
      <p:graphicFrame>
        <p:nvGraphicFramePr>
          <p:cNvPr id="37896" name="对象 36872"/>
          <p:cNvGraphicFramePr>
            <a:graphicFrameLocks/>
          </p:cNvGraphicFramePr>
          <p:nvPr/>
        </p:nvGraphicFramePr>
        <p:xfrm>
          <a:off x="1025527" y="4478340"/>
          <a:ext cx="7667625" cy="541337"/>
        </p:xfrm>
        <a:graphic>
          <a:graphicData uri="http://schemas.openxmlformats.org/presentationml/2006/ole">
            <mc:AlternateContent xmlns:mc="http://schemas.openxmlformats.org/markup-compatibility/2006">
              <mc:Choice xmlns:v="urn:schemas-microsoft-com:vml" Requires="v">
                <p:oleObj spid="_x0000_s59417" r:id="rId9" imgW="3552916" imgH="253780" progId="">
                  <p:embed/>
                </p:oleObj>
              </mc:Choice>
              <mc:Fallback>
                <p:oleObj r:id="rId9" imgW="3552916" imgH="253780" progId="">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527" y="4478340"/>
                        <a:ext cx="766762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7" name="对象 36873"/>
          <p:cNvGraphicFramePr>
            <a:graphicFrameLocks noChangeAspect="1"/>
          </p:cNvGraphicFramePr>
          <p:nvPr/>
        </p:nvGraphicFramePr>
        <p:xfrm>
          <a:off x="3194050" y="1060450"/>
          <a:ext cx="3100388" cy="503238"/>
        </p:xfrm>
        <a:graphic>
          <a:graphicData uri="http://schemas.openxmlformats.org/presentationml/2006/ole">
            <mc:AlternateContent xmlns:mc="http://schemas.openxmlformats.org/markup-compatibility/2006">
              <mc:Choice xmlns:v="urn:schemas-microsoft-com:vml" Requires="v">
                <p:oleObj spid="_x0000_s59418" r:id="rId11" imgW="1334659" imgH="228799" progId="">
                  <p:embed/>
                </p:oleObj>
              </mc:Choice>
              <mc:Fallback>
                <p:oleObj r:id="rId11" imgW="1334659" imgH="228799"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4050" y="1060450"/>
                        <a:ext cx="31003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11677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文本框 67585"/>
          <p:cNvSpPr txBox="1">
            <a:spLocks noChangeArrowheads="1"/>
          </p:cNvSpPr>
          <p:nvPr/>
        </p:nvSpPr>
        <p:spPr bwMode="auto">
          <a:xfrm>
            <a:off x="179388" y="1052515"/>
            <a:ext cx="8712200" cy="39322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a:solidFill>
                  <a:srgbClr val="000000"/>
                </a:solidFill>
                <a:latin typeface="Times New Roman" panose="02020603050405020304" pitchFamily="18" charset="0"/>
                <a:ea typeface="黑体" panose="02010609060101010101" pitchFamily="49" charset="-122"/>
              </a:rPr>
              <a:t>例</a:t>
            </a:r>
            <a:r>
              <a:rPr lang="en-US" altLang="zh-CN" sz="2800" b="1">
                <a:solidFill>
                  <a:srgbClr val="000000"/>
                </a:solidFill>
                <a:latin typeface="Times New Roman" panose="02020603050405020304" pitchFamily="18" charset="0"/>
                <a:ea typeface="黑体" panose="02010609060101010101" pitchFamily="49" charset="-122"/>
              </a:rPr>
              <a:t>7</a:t>
            </a:r>
            <a:r>
              <a:rPr lang="zh-CN" altLang="en-US" sz="2800" b="1">
                <a:solidFill>
                  <a:srgbClr val="000000"/>
                </a:solidFill>
                <a:latin typeface="Times New Roman" panose="02020603050405020304" pitchFamily="18" charset="0"/>
                <a:ea typeface="黑体" panose="02010609060101010101" pitchFamily="49" charset="-122"/>
              </a:rPr>
              <a:t>：电池</a:t>
            </a:r>
            <a:r>
              <a:rPr lang="en-US" altLang="zh-CN" sz="2800" b="1">
                <a:solidFill>
                  <a:srgbClr val="000000"/>
                </a:solidFill>
                <a:latin typeface="Times New Roman" panose="02020603050405020304" pitchFamily="18" charset="0"/>
                <a:ea typeface="黑体" panose="02010609060101010101" pitchFamily="49" charset="-122"/>
              </a:rPr>
              <a:t>-</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Ag</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AgCl</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s</a:t>
            </a:r>
            <a:r>
              <a:rPr lang="zh-CN" altLang="en-US"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00"/>
                </a:solidFill>
                <a:latin typeface="Times New Roman" panose="02020603050405020304" pitchFamily="18" charset="0"/>
                <a:ea typeface="黑体" panose="02010609060101010101" pitchFamily="49" charset="-122"/>
              </a:rPr>
              <a:t>KCl</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0.01mol.kg</a:t>
            </a:r>
            <a:r>
              <a:rPr lang="zh-CN" altLang="en-US" sz="2800" b="1" baseline="30000">
                <a:solidFill>
                  <a:srgbClr val="000000"/>
                </a:solidFill>
                <a:latin typeface="Times New Roman" panose="02020603050405020304" pitchFamily="18" charset="0"/>
                <a:ea typeface="黑体" panose="02010609060101010101" pitchFamily="49" charset="-122"/>
              </a:rPr>
              <a:t>－</a:t>
            </a:r>
            <a:r>
              <a:rPr lang="en-US" altLang="zh-CN" sz="2800" b="1" baseline="30000">
                <a:solidFill>
                  <a:srgbClr val="000000"/>
                </a:solidFill>
                <a:latin typeface="Times New Roman" panose="02020603050405020304" pitchFamily="18" charset="0"/>
                <a:ea typeface="黑体" panose="02010609060101010101" pitchFamily="49" charset="-122"/>
              </a:rPr>
              <a:t>1</a:t>
            </a:r>
            <a:r>
              <a:rPr lang="zh-CN" altLang="en-US" sz="2800" b="1">
                <a:solidFill>
                  <a:srgbClr val="000000"/>
                </a:solidFill>
                <a:latin typeface="Times New Roman" panose="02020603050405020304" pitchFamily="18" charset="0"/>
                <a:ea typeface="黑体" panose="02010609060101010101" pitchFamily="49" charset="-122"/>
              </a:rPr>
              <a:t>） </a:t>
            </a:r>
            <a:r>
              <a:rPr lang="en-US" altLang="zh-CN" sz="2800" b="1">
                <a:solidFill>
                  <a:srgbClr val="000000"/>
                </a:solidFill>
                <a:latin typeface="Times New Roman" panose="02020603050405020304" pitchFamily="18" charset="0"/>
                <a:ea typeface="黑体" panose="02010609060101010101" pitchFamily="49" charset="-122"/>
              </a:rPr>
              <a:t>Hg</a:t>
            </a:r>
            <a:r>
              <a:rPr lang="en-US" altLang="zh-CN" sz="2800" b="1" baseline="-30000">
                <a:solidFill>
                  <a:srgbClr val="000000"/>
                </a:solidFill>
                <a:latin typeface="Times New Roman" panose="02020603050405020304" pitchFamily="18" charset="0"/>
                <a:ea typeface="黑体" panose="02010609060101010101" pitchFamily="49" charset="-122"/>
              </a:rPr>
              <a:t>2</a:t>
            </a:r>
            <a:r>
              <a:rPr lang="en-US" altLang="zh-CN" sz="2800" b="1">
                <a:solidFill>
                  <a:srgbClr val="000000"/>
                </a:solidFill>
                <a:latin typeface="Times New Roman" panose="02020603050405020304" pitchFamily="18" charset="0"/>
                <a:ea typeface="黑体" panose="02010609060101010101" pitchFamily="49" charset="-122"/>
              </a:rPr>
              <a:t>Cl</a:t>
            </a:r>
            <a:r>
              <a:rPr lang="en-US" altLang="zh-CN" sz="2800" b="1" baseline="-30000">
                <a:solidFill>
                  <a:srgbClr val="000000"/>
                </a:solidFill>
                <a:latin typeface="Times New Roman" panose="02020603050405020304" pitchFamily="18" charset="0"/>
                <a:ea typeface="黑体" panose="02010609060101010101" pitchFamily="49" charset="-122"/>
              </a:rPr>
              <a:t>2</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s</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Hg</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a:t>
            </a:r>
            <a:r>
              <a:rPr lang="zh-CN" altLang="en-US" sz="2800" b="1">
                <a:solidFill>
                  <a:srgbClr val="000000"/>
                </a:solidFill>
                <a:latin typeface="Times New Roman" panose="02020603050405020304" pitchFamily="18" charset="0"/>
                <a:ea typeface="黑体" panose="02010609060101010101" pitchFamily="49" charset="-122"/>
              </a:rPr>
              <a:t>，在</a:t>
            </a:r>
            <a:r>
              <a:rPr lang="en-US" altLang="zh-CN" sz="2800" b="1">
                <a:solidFill>
                  <a:srgbClr val="000000"/>
                </a:solidFill>
                <a:latin typeface="Times New Roman" panose="02020603050405020304" pitchFamily="18" charset="0"/>
                <a:ea typeface="黑体" panose="02010609060101010101" pitchFamily="49" charset="-122"/>
              </a:rPr>
              <a:t>298K</a:t>
            </a:r>
            <a:r>
              <a:rPr lang="zh-CN" altLang="en-US" sz="2800" b="1">
                <a:solidFill>
                  <a:srgbClr val="000000"/>
                </a:solidFill>
                <a:latin typeface="Times New Roman" panose="02020603050405020304" pitchFamily="18" charset="0"/>
                <a:ea typeface="黑体" panose="02010609060101010101" pitchFamily="49" charset="-122"/>
              </a:rPr>
              <a:t>时 </a:t>
            </a:r>
            <a:r>
              <a:rPr lang="en-US" altLang="zh-CN" sz="2800" b="1" i="1">
                <a:solidFill>
                  <a:srgbClr val="000000"/>
                </a:solidFill>
                <a:latin typeface="Times New Roman" panose="02020603050405020304" pitchFamily="18" charset="0"/>
                <a:ea typeface="黑体" panose="02010609060101010101" pitchFamily="49" charset="-122"/>
              </a:rPr>
              <a:t>E</a:t>
            </a:r>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0.0454V</a:t>
            </a:r>
            <a:r>
              <a:rPr lang="zh-CN" altLang="en-US" sz="2800" b="1">
                <a:solidFill>
                  <a:srgbClr val="000000"/>
                </a:solidFill>
                <a:latin typeface="Times New Roman" panose="02020603050405020304" pitchFamily="18" charset="0"/>
                <a:ea typeface="黑体" panose="02010609060101010101" pitchFamily="49" charset="-122"/>
              </a:rPr>
              <a:t>，</a:t>
            </a:r>
          </a:p>
          <a:p>
            <a:pPr>
              <a:lnSpc>
                <a:spcPct val="150000"/>
              </a:lnSpc>
              <a:buFont typeface="Arial" panose="020B0604020202020204" pitchFamily="34" charset="0"/>
              <a:buChar char="•"/>
            </a:pPr>
            <a:r>
              <a:rPr lang="zh-CN" altLang="en-US" sz="2800" b="1">
                <a:solidFill>
                  <a:srgbClr val="000000"/>
                </a:solidFill>
                <a:latin typeface="Times New Roman" panose="02020603050405020304" pitchFamily="18" charset="0"/>
                <a:ea typeface="黑体" panose="02010609060101010101" pitchFamily="49" charset="-122"/>
              </a:rPr>
              <a:t>写出电极反应和电池反应；</a:t>
            </a:r>
          </a:p>
          <a:p>
            <a:pPr>
              <a:lnSpc>
                <a:spcPct val="150000"/>
              </a:lnSpc>
              <a:buFont typeface="Arial" panose="020B0604020202020204" pitchFamily="34" charset="0"/>
              <a:buChar char="•"/>
            </a:pPr>
            <a:r>
              <a:rPr lang="zh-CN" altLang="en-US" sz="2800" b="1">
                <a:solidFill>
                  <a:srgbClr val="000000"/>
                </a:solidFill>
                <a:latin typeface="Times New Roman" panose="02020603050405020304" pitchFamily="18" charset="0"/>
                <a:ea typeface="黑体" panose="02010609060101010101" pitchFamily="49" charset="-122"/>
              </a:rPr>
              <a:t>求</a:t>
            </a:r>
            <a:r>
              <a:rPr lang="en-US" altLang="zh-CN" sz="2800" b="1">
                <a:solidFill>
                  <a:srgbClr val="000000"/>
                </a:solidFill>
                <a:latin typeface="Times New Roman" panose="02020603050405020304" pitchFamily="18" charset="0"/>
                <a:ea typeface="黑体" panose="02010609060101010101" pitchFamily="49" charset="-122"/>
              </a:rPr>
              <a:t>298K</a:t>
            </a:r>
            <a:r>
              <a:rPr lang="zh-CN" altLang="en-US" sz="2800" b="1">
                <a:solidFill>
                  <a:srgbClr val="000000"/>
                </a:solidFill>
                <a:latin typeface="Times New Roman" panose="02020603050405020304" pitchFamily="18" charset="0"/>
                <a:ea typeface="黑体" panose="02010609060101010101" pitchFamily="49" charset="-122"/>
              </a:rPr>
              <a:t>时电池的</a:t>
            </a:r>
          </a:p>
          <a:p>
            <a:pPr>
              <a:lnSpc>
                <a:spcPct val="150000"/>
              </a:lnSpc>
              <a:buFont typeface="Arial" panose="020B0604020202020204" pitchFamily="34" charset="0"/>
              <a:buChar char="•"/>
            </a:pPr>
            <a:r>
              <a:rPr lang="zh-CN" altLang="en-US" sz="2800" b="1">
                <a:solidFill>
                  <a:srgbClr val="000000"/>
                </a:solidFill>
                <a:latin typeface="Times New Roman" panose="02020603050405020304" pitchFamily="18" charset="0"/>
                <a:ea typeface="黑体" panose="02010609060101010101" pitchFamily="49" charset="-122"/>
              </a:rPr>
              <a:t>已知该电池的                                                         ，试求当</a:t>
            </a:r>
            <a:r>
              <a:rPr lang="en-US" altLang="zh-CN" sz="2800" b="1">
                <a:solidFill>
                  <a:srgbClr val="000000"/>
                </a:solidFill>
                <a:latin typeface="Times New Roman" panose="02020603050405020304" pitchFamily="18" charset="0"/>
                <a:ea typeface="黑体" panose="02010609060101010101" pitchFamily="49" charset="-122"/>
              </a:rPr>
              <a:t>1</a:t>
            </a:r>
            <a:r>
              <a:rPr lang="en-US" altLang="zh-CN" sz="2800" b="1" i="1">
                <a:solidFill>
                  <a:srgbClr val="000000"/>
                </a:solidFill>
                <a:latin typeface="Times New Roman" panose="02020603050405020304" pitchFamily="18" charset="0"/>
                <a:ea typeface="黑体" panose="02010609060101010101" pitchFamily="49" charset="-122"/>
              </a:rPr>
              <a:t>F</a:t>
            </a:r>
            <a:r>
              <a:rPr lang="zh-CN" altLang="en-US" sz="2800" b="1">
                <a:solidFill>
                  <a:srgbClr val="000000"/>
                </a:solidFill>
                <a:latin typeface="Times New Roman" panose="02020603050405020304" pitchFamily="18" charset="0"/>
                <a:ea typeface="黑体" panose="02010609060101010101" pitchFamily="49" charset="-122"/>
              </a:rPr>
              <a:t>电量通过电池时</a:t>
            </a:r>
          </a:p>
        </p:txBody>
      </p:sp>
      <p:sp>
        <p:nvSpPr>
          <p:cNvPr id="38914" name="矩形 67586"/>
          <p:cNvSpPr>
            <a:spLocks noChangeArrowheads="1"/>
          </p:cNvSpPr>
          <p:nvPr/>
        </p:nvSpPr>
        <p:spPr bwMode="auto">
          <a:xfrm>
            <a:off x="0" y="3227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aphicFrame>
        <p:nvGraphicFramePr>
          <p:cNvPr id="38915" name="对象 67587"/>
          <p:cNvGraphicFramePr>
            <a:graphicFrameLocks noChangeAspect="1"/>
          </p:cNvGraphicFramePr>
          <p:nvPr/>
        </p:nvGraphicFramePr>
        <p:xfrm>
          <a:off x="2843213" y="3789365"/>
          <a:ext cx="4824412" cy="630237"/>
        </p:xfrm>
        <a:graphic>
          <a:graphicData uri="http://schemas.openxmlformats.org/presentationml/2006/ole">
            <mc:AlternateContent xmlns:mc="http://schemas.openxmlformats.org/markup-compatibility/2006">
              <mc:Choice xmlns:v="urn:schemas-microsoft-com:vml" Requires="v">
                <p:oleObj spid="_x0000_s60430" r:id="rId3" imgW="1928726" imgH="253780" progId="">
                  <p:embed/>
                </p:oleObj>
              </mc:Choice>
              <mc:Fallback>
                <p:oleObj r:id="rId3" imgW="1928726" imgH="2537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789365"/>
                        <a:ext cx="4824412"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6" name="对象 67588"/>
          <p:cNvGraphicFramePr>
            <a:graphicFrameLocks noChangeAspect="1"/>
          </p:cNvGraphicFramePr>
          <p:nvPr/>
        </p:nvGraphicFramePr>
        <p:xfrm>
          <a:off x="3276600" y="3141665"/>
          <a:ext cx="647700" cy="466725"/>
        </p:xfrm>
        <a:graphic>
          <a:graphicData uri="http://schemas.openxmlformats.org/presentationml/2006/ole">
            <mc:AlternateContent xmlns:mc="http://schemas.openxmlformats.org/markup-compatibility/2006">
              <mc:Choice xmlns:v="urn:schemas-microsoft-com:vml" Requires="v">
                <p:oleObj spid="_x0000_s60431" r:id="rId5" imgW="267396" imgH="190997" progId="">
                  <p:embed/>
                </p:oleObj>
              </mc:Choice>
              <mc:Fallback>
                <p:oleObj r:id="rId5" imgW="267396" imgH="19099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141665"/>
                        <a:ext cx="6477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17" name="对象 67589"/>
          <p:cNvGraphicFramePr>
            <a:graphicFrameLocks noChangeAspect="1"/>
          </p:cNvGraphicFramePr>
          <p:nvPr/>
        </p:nvGraphicFramePr>
        <p:xfrm>
          <a:off x="4283077" y="4448175"/>
          <a:ext cx="828675" cy="431800"/>
        </p:xfrm>
        <a:graphic>
          <a:graphicData uri="http://schemas.openxmlformats.org/presentationml/2006/ole">
            <mc:AlternateContent xmlns:mc="http://schemas.openxmlformats.org/markup-compatibility/2006">
              <mc:Choice xmlns:v="urn:schemas-microsoft-com:vml" Requires="v">
                <p:oleObj spid="_x0000_s60432" r:id="rId7" imgW="342720" imgH="177480" progId="">
                  <p:embed/>
                </p:oleObj>
              </mc:Choice>
              <mc:Fallback>
                <p:oleObj r:id="rId7" imgW="342720" imgH="1774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077" y="4448175"/>
                        <a:ext cx="828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18" name="直接连接符 67590"/>
          <p:cNvSpPr>
            <a:spLocks noChangeShapeType="1"/>
          </p:cNvSpPr>
          <p:nvPr/>
        </p:nvSpPr>
        <p:spPr bwMode="auto">
          <a:xfrm>
            <a:off x="4716463" y="1196975"/>
            <a:ext cx="0" cy="50323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直接连接符 67591"/>
          <p:cNvSpPr>
            <a:spLocks noChangeShapeType="1"/>
          </p:cNvSpPr>
          <p:nvPr/>
        </p:nvSpPr>
        <p:spPr bwMode="auto">
          <a:xfrm>
            <a:off x="8101013" y="1196975"/>
            <a:ext cx="0" cy="50323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177010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8616"/>
          <p:cNvSpPr txBox="1"/>
          <p:nvPr/>
        </p:nvSpPr>
        <p:spPr>
          <a:xfrm>
            <a:off x="395290" y="2243140"/>
            <a:ext cx="8389937" cy="522287"/>
          </a:xfrm>
          <a:prstGeom prst="rect">
            <a:avLst/>
          </a:prstGeom>
          <a:solidFill>
            <a:schemeClr val="accent3"/>
          </a:solidFill>
          <a:ln w="9525">
            <a:noFill/>
          </a:ln>
        </p:spPr>
        <p:txBody>
          <a:bodyPr>
            <a:spAutoFit/>
          </a:bodyPr>
          <a:lstStyle/>
          <a:p>
            <a:r>
              <a:rPr lang="zh-CN" altLang="en-US" sz="2800" b="1" noProof="1">
                <a:ea typeface="黑体" panose="02010609060101010101" pitchFamily="2" charset="-122"/>
              </a:rPr>
              <a:t>电池：</a:t>
            </a:r>
          </a:p>
        </p:txBody>
      </p:sp>
      <p:sp>
        <p:nvSpPr>
          <p:cNvPr id="39944" name="文本框 68616"/>
          <p:cNvSpPr txBox="1"/>
          <p:nvPr/>
        </p:nvSpPr>
        <p:spPr>
          <a:xfrm>
            <a:off x="411165" y="1541465"/>
            <a:ext cx="8389937" cy="522287"/>
          </a:xfrm>
          <a:prstGeom prst="rect">
            <a:avLst/>
          </a:prstGeom>
          <a:solidFill>
            <a:schemeClr val="accent3"/>
          </a:solidFill>
          <a:ln w="9525">
            <a:noFill/>
          </a:ln>
        </p:spPr>
        <p:txBody>
          <a:bodyPr>
            <a:spAutoFit/>
          </a:bodyPr>
          <a:lstStyle/>
          <a:p>
            <a:r>
              <a:rPr lang="zh-CN" altLang="en-US" sz="2800" b="1" noProof="1">
                <a:ea typeface="黑体" panose="02010609060101010101" pitchFamily="2" charset="-122"/>
              </a:rPr>
              <a:t>正极：</a:t>
            </a:r>
          </a:p>
        </p:txBody>
      </p:sp>
      <p:sp>
        <p:nvSpPr>
          <p:cNvPr id="39939" name="文本框 68609"/>
          <p:cNvSpPr txBox="1">
            <a:spLocks noChangeArrowheads="1"/>
          </p:cNvSpPr>
          <p:nvPr/>
        </p:nvSpPr>
        <p:spPr bwMode="auto">
          <a:xfrm>
            <a:off x="395290" y="2"/>
            <a:ext cx="5348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解</a:t>
            </a:r>
            <a:r>
              <a:rPr lang="zh-CN" altLang="en-US" sz="2800" b="1">
                <a:solidFill>
                  <a:srgbClr val="000000"/>
                </a:solidFill>
                <a:latin typeface="Times New Roman" panose="02020603050405020304" pitchFamily="18" charset="0"/>
                <a:ea typeface="黑体" panose="02010609060101010101" pitchFamily="49" charset="-122"/>
                <a:sym typeface="Wingdings" panose="05000000000000000000" pitchFamily="2" charset="2"/>
              </a:rPr>
              <a:t>：（</a:t>
            </a:r>
            <a:r>
              <a:rPr lang="en-US" altLang="zh-CN" sz="2800" b="1">
                <a:solidFill>
                  <a:srgbClr val="000000"/>
                </a:solidFill>
                <a:latin typeface="Times New Roman" panose="02020603050405020304" pitchFamily="18" charset="0"/>
                <a:ea typeface="黑体" panose="02010609060101010101" pitchFamily="49" charset="-122"/>
                <a:sym typeface="Wingdings" panose="05000000000000000000" pitchFamily="2" charset="2"/>
              </a:rPr>
              <a:t>1</a:t>
            </a:r>
            <a:r>
              <a:rPr lang="zh-CN" altLang="en-US" sz="2800" b="1">
                <a:solidFill>
                  <a:srgbClr val="000000"/>
                </a:solidFill>
                <a:latin typeface="Times New Roman" panose="02020603050405020304" pitchFamily="18" charset="0"/>
                <a:ea typeface="黑体" panose="02010609060101010101" pitchFamily="49" charset="-122"/>
                <a:sym typeface="Wingdings" panose="05000000000000000000" pitchFamily="2" charset="2"/>
              </a:rPr>
              <a:t>）</a:t>
            </a:r>
            <a:endParaRPr lang="zh-CN" altLang="en-US">
              <a:ea typeface="黑体" panose="02010609060101010101" pitchFamily="49" charset="-122"/>
            </a:endParaRPr>
          </a:p>
        </p:txBody>
      </p:sp>
      <p:sp>
        <p:nvSpPr>
          <p:cNvPr id="39940" name="矩形 68610"/>
          <p:cNvSpPr>
            <a:spLocks noChangeArrowheads="1"/>
          </p:cNvSpPr>
          <p:nvPr/>
        </p:nvSpPr>
        <p:spPr bwMode="auto">
          <a:xfrm>
            <a:off x="0" y="3273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aphicFrame>
        <p:nvGraphicFramePr>
          <p:cNvPr id="39941" name="对象 68611"/>
          <p:cNvGraphicFramePr>
            <a:graphicFrameLocks noChangeAspect="1"/>
          </p:cNvGraphicFramePr>
          <p:nvPr/>
        </p:nvGraphicFramePr>
        <p:xfrm>
          <a:off x="1460500" y="1511302"/>
          <a:ext cx="7169150" cy="531813"/>
        </p:xfrm>
        <a:graphic>
          <a:graphicData uri="http://schemas.openxmlformats.org/presentationml/2006/ole">
            <mc:AlternateContent xmlns:mc="http://schemas.openxmlformats.org/markup-compatibility/2006">
              <mc:Choice xmlns:v="urn:schemas-microsoft-com:vml" Requires="v">
                <p:oleObj spid="_x0000_s61474" r:id="rId3" imgW="3098800" imgH="228600" progId="">
                  <p:embed/>
                </p:oleObj>
              </mc:Choice>
              <mc:Fallback>
                <p:oleObj r:id="rId3" imgW="30988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1511302"/>
                        <a:ext cx="71691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2" name="对象 68612"/>
          <p:cNvGraphicFramePr>
            <a:graphicFrameLocks noChangeAspect="1"/>
          </p:cNvGraphicFramePr>
          <p:nvPr/>
        </p:nvGraphicFramePr>
        <p:xfrm>
          <a:off x="1555750" y="2232027"/>
          <a:ext cx="6307138" cy="517525"/>
        </p:xfrm>
        <a:graphic>
          <a:graphicData uri="http://schemas.openxmlformats.org/presentationml/2006/ole">
            <mc:AlternateContent xmlns:mc="http://schemas.openxmlformats.org/markup-compatibility/2006">
              <mc:Choice xmlns:v="urn:schemas-microsoft-com:vml" Requires="v">
                <p:oleObj spid="_x0000_s61475" r:id="rId5" imgW="2638165" imgH="215619" progId="">
                  <p:embed/>
                </p:oleObj>
              </mc:Choice>
              <mc:Fallback>
                <p:oleObj r:id="rId5" imgW="2638165" imgH="21561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0" y="2232027"/>
                        <a:ext cx="63071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43" name="矩形 68614"/>
          <p:cNvSpPr>
            <a:spLocks noChangeArrowheads="1"/>
          </p:cNvSpPr>
          <p:nvPr/>
        </p:nvSpPr>
        <p:spPr bwMode="auto">
          <a:xfrm>
            <a:off x="-342900" y="2851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 name="矩形 68615"/>
          <p:cNvSpPr>
            <a:spLocks noChangeArrowheads="1"/>
          </p:cNvSpPr>
          <p:nvPr/>
        </p:nvSpPr>
        <p:spPr bwMode="auto">
          <a:xfrm>
            <a:off x="-342900" y="3148015"/>
            <a:ext cx="215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000">
                <a:latin typeface="Times New Roman" panose="02020603050405020304" pitchFamily="18" charset="0"/>
              </a:rPr>
              <a:t> </a:t>
            </a:r>
            <a:endParaRPr lang="en-US" altLang="zh-CN"/>
          </a:p>
        </p:txBody>
      </p:sp>
      <p:sp>
        <p:nvSpPr>
          <p:cNvPr id="39945" name="文本框 68617"/>
          <p:cNvSpPr txBox="1">
            <a:spLocks noChangeArrowheads="1"/>
          </p:cNvSpPr>
          <p:nvPr/>
        </p:nvSpPr>
        <p:spPr bwMode="auto">
          <a:xfrm>
            <a:off x="1455738" y="3578227"/>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46" name="文本框 68618"/>
          <p:cNvSpPr txBox="1">
            <a:spLocks noChangeArrowheads="1"/>
          </p:cNvSpPr>
          <p:nvPr/>
        </p:nvSpPr>
        <p:spPr bwMode="auto">
          <a:xfrm>
            <a:off x="258765" y="3157538"/>
            <a:ext cx="107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2</a:t>
            </a:r>
            <a:r>
              <a:rPr lang="zh-CN" altLang="en-US" sz="2800" b="1">
                <a:solidFill>
                  <a:srgbClr val="000000"/>
                </a:solidFill>
                <a:latin typeface="Times New Roman" panose="02020603050405020304" pitchFamily="18" charset="0"/>
                <a:ea typeface="黑体" panose="02010609060101010101" pitchFamily="49" charset="-122"/>
              </a:rPr>
              <a:t>）</a:t>
            </a:r>
            <a:endParaRPr lang="zh-CN" altLang="en-US">
              <a:ea typeface="黑体" panose="02010609060101010101" pitchFamily="49" charset="-122"/>
            </a:endParaRPr>
          </a:p>
        </p:txBody>
      </p:sp>
      <p:graphicFrame>
        <p:nvGraphicFramePr>
          <p:cNvPr id="39947" name="对象 68619"/>
          <p:cNvGraphicFramePr>
            <a:graphicFrameLocks noChangeAspect="1"/>
          </p:cNvGraphicFramePr>
          <p:nvPr/>
        </p:nvGraphicFramePr>
        <p:xfrm>
          <a:off x="4851400" y="3079750"/>
          <a:ext cx="3390900" cy="566738"/>
        </p:xfrm>
        <a:graphic>
          <a:graphicData uri="http://schemas.openxmlformats.org/presentationml/2006/ole">
            <mc:AlternateContent xmlns:mc="http://schemas.openxmlformats.org/markup-compatibility/2006">
              <mc:Choice xmlns:v="urn:schemas-microsoft-com:vml" Requires="v">
                <p:oleObj spid="_x0000_s61476" r:id="rId7" imgW="1181613" imgH="203288" progId="">
                  <p:embed/>
                </p:oleObj>
              </mc:Choice>
              <mc:Fallback>
                <p:oleObj r:id="rId7" imgW="1181613" imgH="203288"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1400" y="3079750"/>
                        <a:ext cx="33909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8" name="对象 68620"/>
          <p:cNvGraphicFramePr>
            <a:graphicFrameLocks noChangeAspect="1"/>
          </p:cNvGraphicFramePr>
          <p:nvPr/>
        </p:nvGraphicFramePr>
        <p:xfrm>
          <a:off x="1409702" y="3933825"/>
          <a:ext cx="3165475" cy="992188"/>
        </p:xfrm>
        <a:graphic>
          <a:graphicData uri="http://schemas.openxmlformats.org/presentationml/2006/ole">
            <mc:AlternateContent xmlns:mc="http://schemas.openxmlformats.org/markup-compatibility/2006">
              <mc:Choice xmlns:v="urn:schemas-microsoft-com:vml" Requires="v">
                <p:oleObj spid="_x0000_s61477" r:id="rId9" imgW="1295962" imgH="406576" progId="">
                  <p:embed/>
                </p:oleObj>
              </mc:Choice>
              <mc:Fallback>
                <p:oleObj r:id="rId9" imgW="1295962" imgH="406576"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9702" y="3933825"/>
                        <a:ext cx="3165475"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49" name="对象 68621"/>
          <p:cNvGraphicFramePr>
            <a:graphicFrameLocks noChangeAspect="1"/>
          </p:cNvGraphicFramePr>
          <p:nvPr/>
        </p:nvGraphicFramePr>
        <p:xfrm>
          <a:off x="1979615" y="4830765"/>
          <a:ext cx="6973887" cy="966787"/>
        </p:xfrm>
        <a:graphic>
          <a:graphicData uri="http://schemas.openxmlformats.org/presentationml/2006/ole">
            <mc:AlternateContent xmlns:mc="http://schemas.openxmlformats.org/markup-compatibility/2006">
              <mc:Choice xmlns:v="urn:schemas-microsoft-com:vml" Requires="v">
                <p:oleObj spid="_x0000_s61478" r:id="rId11" imgW="2943845" imgH="406048" progId="">
                  <p:embed/>
                </p:oleObj>
              </mc:Choice>
              <mc:Fallback>
                <p:oleObj r:id="rId11" imgW="2943845" imgH="406048"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5" y="4830765"/>
                        <a:ext cx="6973887"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50" name="矩形 68622"/>
          <p:cNvSpPr>
            <a:spLocks noChangeArrowheads="1"/>
          </p:cNvSpPr>
          <p:nvPr/>
        </p:nvSpPr>
        <p:spPr bwMode="auto">
          <a:xfrm>
            <a:off x="342902" y="34427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685800" algn="l"/>
              </a:tabLst>
              <a:defRPr>
                <a:solidFill>
                  <a:schemeClr val="tx1"/>
                </a:solidFill>
                <a:latin typeface="Arial" panose="020B0604020202020204" pitchFamily="34" charset="0"/>
                <a:ea typeface="宋体" panose="02010600030101010101" pitchFamily="2" charset="-122"/>
              </a:defRPr>
            </a:lvl1pPr>
            <a:lvl2pPr>
              <a:tabLst>
                <a:tab pos="685800" algn="l"/>
              </a:tabLst>
              <a:defRPr>
                <a:solidFill>
                  <a:schemeClr val="tx1"/>
                </a:solidFill>
                <a:latin typeface="Arial" panose="020B0604020202020204" pitchFamily="34" charset="0"/>
                <a:ea typeface="宋体" panose="02010600030101010101" pitchFamily="2" charset="-122"/>
              </a:defRPr>
            </a:lvl2pPr>
            <a:lvl3pPr>
              <a:tabLst>
                <a:tab pos="685800" algn="l"/>
              </a:tabLst>
              <a:defRPr>
                <a:solidFill>
                  <a:schemeClr val="tx1"/>
                </a:solidFill>
                <a:latin typeface="Arial" panose="020B0604020202020204" pitchFamily="34" charset="0"/>
                <a:ea typeface="宋体" panose="02010600030101010101" pitchFamily="2" charset="-122"/>
              </a:defRPr>
            </a:lvl3pPr>
            <a:lvl4pPr>
              <a:tabLst>
                <a:tab pos="685800" algn="l"/>
              </a:tabLst>
              <a:defRPr>
                <a:solidFill>
                  <a:schemeClr val="tx1"/>
                </a:solidFill>
                <a:latin typeface="Arial" panose="020B0604020202020204" pitchFamily="34" charset="0"/>
                <a:ea typeface="宋体" panose="02010600030101010101" pitchFamily="2" charset="-122"/>
              </a:defRPr>
            </a:lvl4pPr>
            <a:lvl5pPr>
              <a:tabLst>
                <a:tab pos="6858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6858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6858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6858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685800" algn="l"/>
              </a:tabLs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951" name="矩形 68623"/>
          <p:cNvSpPr>
            <a:spLocks noChangeArrowheads="1"/>
          </p:cNvSpPr>
          <p:nvPr/>
        </p:nvSpPr>
        <p:spPr bwMode="auto">
          <a:xfrm>
            <a:off x="-342900" y="4076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aphicFrame>
        <p:nvGraphicFramePr>
          <p:cNvPr id="39952" name="对象 68624"/>
          <p:cNvGraphicFramePr>
            <a:graphicFrameLocks noChangeAspect="1"/>
          </p:cNvGraphicFramePr>
          <p:nvPr/>
        </p:nvGraphicFramePr>
        <p:xfrm>
          <a:off x="1476377" y="5949952"/>
          <a:ext cx="6048375" cy="563563"/>
        </p:xfrm>
        <a:graphic>
          <a:graphicData uri="http://schemas.openxmlformats.org/presentationml/2006/ole">
            <mc:AlternateContent xmlns:mc="http://schemas.openxmlformats.org/markup-compatibility/2006">
              <mc:Choice xmlns:v="urn:schemas-microsoft-com:vml" Requires="v">
                <p:oleObj spid="_x0000_s61479" r:id="rId13" imgW="2195194" imgH="203024" progId="">
                  <p:embed/>
                </p:oleObj>
              </mc:Choice>
              <mc:Fallback>
                <p:oleObj r:id="rId13" imgW="2195194" imgH="203024"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6377" y="5949952"/>
                        <a:ext cx="604837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53" name="文本框 68625"/>
          <p:cNvSpPr txBox="1">
            <a:spLocks noChangeArrowheads="1"/>
          </p:cNvSpPr>
          <p:nvPr/>
        </p:nvSpPr>
        <p:spPr bwMode="auto">
          <a:xfrm>
            <a:off x="254000" y="4149727"/>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rPr>
              <a:t>（</a:t>
            </a:r>
            <a:r>
              <a:rPr lang="en-US" altLang="zh-CN" sz="2800" b="1">
                <a:latin typeface="Times New Roman" panose="02020603050405020304" pitchFamily="18" charset="0"/>
              </a:rPr>
              <a:t>3</a:t>
            </a:r>
            <a:r>
              <a:rPr lang="zh-CN" altLang="en-US" sz="2800" b="1">
                <a:latin typeface="Times New Roman" panose="02020603050405020304" pitchFamily="18" charset="0"/>
              </a:rPr>
              <a:t>）</a:t>
            </a:r>
          </a:p>
        </p:txBody>
      </p:sp>
      <p:sp>
        <p:nvSpPr>
          <p:cNvPr id="39954" name="文本框 68626"/>
          <p:cNvSpPr txBox="1">
            <a:spLocks noChangeArrowheads="1"/>
          </p:cNvSpPr>
          <p:nvPr/>
        </p:nvSpPr>
        <p:spPr bwMode="auto">
          <a:xfrm>
            <a:off x="403225" y="660402"/>
            <a:ext cx="2160588"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ea typeface="黑体" panose="02010609060101010101" pitchFamily="49" charset="-122"/>
              </a:rPr>
              <a:t>负极：</a:t>
            </a:r>
          </a:p>
        </p:txBody>
      </p:sp>
      <p:graphicFrame>
        <p:nvGraphicFramePr>
          <p:cNvPr id="39955" name="对象 68627"/>
          <p:cNvGraphicFramePr>
            <a:graphicFrameLocks noChangeAspect="1"/>
          </p:cNvGraphicFramePr>
          <p:nvPr/>
        </p:nvGraphicFramePr>
        <p:xfrm>
          <a:off x="1627190" y="647700"/>
          <a:ext cx="7265987" cy="560388"/>
        </p:xfrm>
        <a:graphic>
          <a:graphicData uri="http://schemas.openxmlformats.org/presentationml/2006/ole">
            <mc:AlternateContent xmlns:mc="http://schemas.openxmlformats.org/markup-compatibility/2006">
              <mc:Choice xmlns:v="urn:schemas-microsoft-com:vml" Requires="v">
                <p:oleObj spid="_x0000_s61480" r:id="rId15" imgW="3048000" imgH="228600" progId="">
                  <p:embed/>
                </p:oleObj>
              </mc:Choice>
              <mc:Fallback>
                <p:oleObj r:id="rId15" imgW="3048000" imgH="2286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27190" y="647700"/>
                        <a:ext cx="7265987"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56" name="对象 68619"/>
          <p:cNvGraphicFramePr>
            <a:graphicFrameLocks noChangeAspect="1"/>
          </p:cNvGraphicFramePr>
          <p:nvPr/>
        </p:nvGraphicFramePr>
        <p:xfrm>
          <a:off x="1455738" y="2901950"/>
          <a:ext cx="2914650" cy="1028700"/>
        </p:xfrm>
        <a:graphic>
          <a:graphicData uri="http://schemas.openxmlformats.org/presentationml/2006/ole">
            <mc:AlternateContent xmlns:mc="http://schemas.openxmlformats.org/markup-compatibility/2006">
              <mc:Choice xmlns:v="urn:schemas-microsoft-com:vml" Requires="v">
                <p:oleObj spid="_x0000_s61481" r:id="rId17" imgW="1117440" imgH="406080" progId="">
                  <p:embed/>
                </p:oleObj>
              </mc:Choice>
              <mc:Fallback>
                <p:oleObj r:id="rId17" imgW="1117440" imgH="40608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55738" y="2901950"/>
                        <a:ext cx="29146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531428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框 37889"/>
          <p:cNvSpPr txBox="1">
            <a:spLocks noChangeArrowheads="1"/>
          </p:cNvSpPr>
          <p:nvPr/>
        </p:nvSpPr>
        <p:spPr bwMode="auto">
          <a:xfrm>
            <a:off x="395288" y="476252"/>
            <a:ext cx="8424862" cy="3292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8.</a:t>
            </a:r>
            <a:r>
              <a:rPr lang="zh-CN" altLang="en-US" sz="2800" b="1">
                <a:latin typeface="Times New Roman" panose="02020603050405020304" pitchFamily="18" charset="0"/>
                <a:ea typeface="黑体" panose="02010609060101010101" pitchFamily="49" charset="-122"/>
              </a:rPr>
              <a:t>已知下列电极在</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时的电极反应的标准电势数据：                              ，                                          ，</a:t>
            </a:r>
          </a:p>
          <a:p>
            <a:pPr>
              <a:lnSpc>
                <a:spcPct val="150000"/>
              </a:lnSpc>
            </a:pPr>
            <a:r>
              <a:rPr lang="zh-CN" altLang="en-US" sz="2800" b="1">
                <a:latin typeface="Times New Roman" panose="02020603050405020304" pitchFamily="18" charset="0"/>
                <a:ea typeface="黑体" panose="02010609060101010101" pitchFamily="49" charset="-122"/>
              </a:rPr>
              <a:t>                                      ，                                           。</a:t>
            </a:r>
          </a:p>
          <a:p>
            <a:pPr>
              <a:lnSpc>
                <a:spcPct val="150000"/>
              </a:lnSpc>
            </a:pPr>
            <a:r>
              <a:rPr lang="zh-CN" altLang="en-US" sz="2800" b="1">
                <a:latin typeface="Times New Roman" panose="02020603050405020304" pitchFamily="18" charset="0"/>
                <a:ea typeface="黑体" panose="02010609060101010101" pitchFamily="49" charset="-122"/>
              </a:rPr>
              <a:t>试通过设计电池，计算</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a:t>
            </a:r>
            <a:r>
              <a:rPr lang="en-US" altLang="zh-CN" sz="2800" b="1">
                <a:latin typeface="Times New Roman" panose="02020603050405020304" pitchFamily="18" charset="0"/>
                <a:ea typeface="黑体" panose="02010609060101010101" pitchFamily="49" charset="-122"/>
              </a:rPr>
              <a:t>AgCl (s) </a:t>
            </a:r>
            <a:r>
              <a:rPr lang="zh-CN" altLang="en-US" sz="2800" b="1">
                <a:latin typeface="Times New Roman" panose="02020603050405020304" pitchFamily="18" charset="0"/>
                <a:ea typeface="黑体" panose="02010609060101010101" pitchFamily="49" charset="-122"/>
              </a:rPr>
              <a:t>的标准摩尔生成吉氏函数及在</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时的分解压，写出电池反应式。</a:t>
            </a:r>
            <a:endParaRPr lang="zh-CN" altLang="en-US" sz="2800" b="1">
              <a:latin typeface="Times New Roman" panose="02020603050405020304" pitchFamily="18" charset="0"/>
              <a:ea typeface="幼圆" panose="02010509060101010101" pitchFamily="49" charset="-122"/>
            </a:endParaRPr>
          </a:p>
        </p:txBody>
      </p:sp>
      <p:graphicFrame>
        <p:nvGraphicFramePr>
          <p:cNvPr id="40962" name="对象 37890"/>
          <p:cNvGraphicFramePr>
            <a:graphicFrameLocks noChangeAspect="1"/>
          </p:cNvGraphicFramePr>
          <p:nvPr/>
        </p:nvGraphicFramePr>
        <p:xfrm>
          <a:off x="1116013" y="1341438"/>
          <a:ext cx="2735262" cy="457200"/>
        </p:xfrm>
        <a:graphic>
          <a:graphicData uri="http://schemas.openxmlformats.org/presentationml/2006/ole">
            <mc:AlternateContent xmlns:mc="http://schemas.openxmlformats.org/markup-compatibility/2006">
              <mc:Choice xmlns:v="urn:schemas-microsoft-com:vml" Requires="v">
                <p:oleObj spid="_x0000_s62494" r:id="rId3" imgW="1346785" imgH="228699" progId="">
                  <p:embed/>
                </p:oleObj>
              </mc:Choice>
              <mc:Fallback>
                <p:oleObj r:id="rId3" imgW="1346785" imgH="2286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341438"/>
                        <a:ext cx="2735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3" name="对象 37891"/>
          <p:cNvGraphicFramePr>
            <a:graphicFrameLocks noChangeAspect="1"/>
          </p:cNvGraphicFramePr>
          <p:nvPr/>
        </p:nvGraphicFramePr>
        <p:xfrm>
          <a:off x="4067175" y="1341438"/>
          <a:ext cx="3803650" cy="457200"/>
        </p:xfrm>
        <a:graphic>
          <a:graphicData uri="http://schemas.openxmlformats.org/presentationml/2006/ole">
            <mc:AlternateContent xmlns:mc="http://schemas.openxmlformats.org/markup-compatibility/2006">
              <mc:Choice xmlns:v="urn:schemas-microsoft-com:vml" Requires="v">
                <p:oleObj spid="_x0000_s62495" r:id="rId5" imgW="1879600" imgH="228600" progId="">
                  <p:embed/>
                </p:oleObj>
              </mc:Choice>
              <mc:Fallback>
                <p:oleObj r:id="rId5" imgW="18796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1341438"/>
                        <a:ext cx="3803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4" name="对象 37892"/>
          <p:cNvGraphicFramePr>
            <a:graphicFrameLocks noChangeAspect="1"/>
          </p:cNvGraphicFramePr>
          <p:nvPr/>
        </p:nvGraphicFramePr>
        <p:xfrm>
          <a:off x="468315" y="1989140"/>
          <a:ext cx="3411537" cy="454025"/>
        </p:xfrm>
        <a:graphic>
          <a:graphicData uri="http://schemas.openxmlformats.org/presentationml/2006/ole">
            <mc:AlternateContent xmlns:mc="http://schemas.openxmlformats.org/markup-compatibility/2006">
              <mc:Choice xmlns:v="urn:schemas-microsoft-com:vml" Requires="v">
                <p:oleObj spid="_x0000_s62496" r:id="rId7" imgW="1714500" imgH="228600" progId="">
                  <p:embed/>
                </p:oleObj>
              </mc:Choice>
              <mc:Fallback>
                <p:oleObj r:id="rId7" imgW="17145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5" y="1989140"/>
                        <a:ext cx="34115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5" name="对象 37893"/>
          <p:cNvGraphicFramePr>
            <a:graphicFrameLocks noChangeAspect="1"/>
          </p:cNvGraphicFramePr>
          <p:nvPr/>
        </p:nvGraphicFramePr>
        <p:xfrm>
          <a:off x="3995738" y="1989140"/>
          <a:ext cx="4102100" cy="454025"/>
        </p:xfrm>
        <a:graphic>
          <a:graphicData uri="http://schemas.openxmlformats.org/presentationml/2006/ole">
            <mc:AlternateContent xmlns:mc="http://schemas.openxmlformats.org/markup-compatibility/2006">
              <mc:Choice xmlns:v="urn:schemas-microsoft-com:vml" Requires="v">
                <p:oleObj spid="_x0000_s62497" r:id="rId9" imgW="2057400" imgH="228600" progId="">
                  <p:embed/>
                </p:oleObj>
              </mc:Choice>
              <mc:Fallback>
                <p:oleObj r:id="rId9" imgW="20574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1989140"/>
                        <a:ext cx="41021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5" name="对象 37894"/>
          <p:cNvGraphicFramePr>
            <a:graphicFrameLocks noChangeAspect="1"/>
          </p:cNvGraphicFramePr>
          <p:nvPr/>
        </p:nvGraphicFramePr>
        <p:xfrm>
          <a:off x="4641850" y="3717925"/>
          <a:ext cx="4019550" cy="812800"/>
        </p:xfrm>
        <a:graphic>
          <a:graphicData uri="http://schemas.openxmlformats.org/presentationml/2006/ole">
            <mc:AlternateContent xmlns:mc="http://schemas.openxmlformats.org/markup-compatibility/2006">
              <mc:Choice xmlns:v="urn:schemas-microsoft-com:vml" Requires="v">
                <p:oleObj spid="_x0000_s62498" r:id="rId11" imgW="2006280" imgH="406080" progId="">
                  <p:embed/>
                </p:oleObj>
              </mc:Choice>
              <mc:Fallback>
                <p:oleObj r:id="rId11" imgW="2006280" imgH="40608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1850" y="3717925"/>
                        <a:ext cx="40195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6" name="文本框 37895"/>
          <p:cNvSpPr txBox="1">
            <a:spLocks noChangeArrowheads="1"/>
          </p:cNvSpPr>
          <p:nvPr/>
        </p:nvSpPr>
        <p:spPr bwMode="auto">
          <a:xfrm>
            <a:off x="179388" y="3860802"/>
            <a:ext cx="4824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a:latin typeface="Times New Roman" panose="02020603050405020304" pitchFamily="18" charset="0"/>
                <a:ea typeface="黑体" panose="02010609060101010101" pitchFamily="49" charset="-122"/>
              </a:rPr>
              <a:t>解：标准摩尔生成吉氏函数</a:t>
            </a:r>
          </a:p>
        </p:txBody>
      </p:sp>
      <p:graphicFrame>
        <p:nvGraphicFramePr>
          <p:cNvPr id="37897" name="对象 37896"/>
          <p:cNvGraphicFramePr>
            <a:graphicFrameLocks noChangeAspect="1"/>
          </p:cNvGraphicFramePr>
          <p:nvPr/>
        </p:nvGraphicFramePr>
        <p:xfrm>
          <a:off x="4643440" y="4797425"/>
          <a:ext cx="3965575" cy="482600"/>
        </p:xfrm>
        <a:graphic>
          <a:graphicData uri="http://schemas.openxmlformats.org/presentationml/2006/ole">
            <mc:AlternateContent xmlns:mc="http://schemas.openxmlformats.org/markup-compatibility/2006">
              <mc:Choice xmlns:v="urn:schemas-microsoft-com:vml" Requires="v">
                <p:oleObj spid="_x0000_s62499" r:id="rId13" imgW="1980340" imgH="241195" progId="">
                  <p:embed/>
                </p:oleObj>
              </mc:Choice>
              <mc:Fallback>
                <p:oleObj r:id="rId13" imgW="1980340" imgH="241195"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43440" y="4797425"/>
                        <a:ext cx="39655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8" name="对象 37897"/>
          <p:cNvGraphicFramePr>
            <a:graphicFrameLocks noChangeAspect="1"/>
          </p:cNvGraphicFramePr>
          <p:nvPr/>
        </p:nvGraphicFramePr>
        <p:xfrm>
          <a:off x="5219700" y="5445125"/>
          <a:ext cx="2973388" cy="812800"/>
        </p:xfrm>
        <a:graphic>
          <a:graphicData uri="http://schemas.openxmlformats.org/presentationml/2006/ole">
            <mc:AlternateContent xmlns:mc="http://schemas.openxmlformats.org/markup-compatibility/2006">
              <mc:Choice xmlns:v="urn:schemas-microsoft-com:vml" Requires="v">
                <p:oleObj spid="_x0000_s62500" r:id="rId15" imgW="1484611" imgH="406048" progId="">
                  <p:embed/>
                </p:oleObj>
              </mc:Choice>
              <mc:Fallback>
                <p:oleObj r:id="rId15" imgW="1484611" imgH="406048"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9700" y="5445125"/>
                        <a:ext cx="29733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9" name="云形标注 37898"/>
          <p:cNvSpPr>
            <a:spLocks noChangeArrowheads="1"/>
          </p:cNvSpPr>
          <p:nvPr/>
        </p:nvSpPr>
        <p:spPr bwMode="auto">
          <a:xfrm>
            <a:off x="2268538" y="4365627"/>
            <a:ext cx="2089150" cy="720725"/>
          </a:xfrm>
          <a:prstGeom prst="cloudCallout">
            <a:avLst>
              <a:gd name="adj1" fmla="val 64968"/>
              <a:gd name="adj2" fmla="val 42509"/>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ea typeface="幼圆" panose="02010509060101010101" pitchFamily="49" charset="-122"/>
              </a:rPr>
              <a:t>负极</a:t>
            </a:r>
          </a:p>
        </p:txBody>
      </p:sp>
      <p:sp>
        <p:nvSpPr>
          <p:cNvPr id="37900" name="云形标注 37899"/>
          <p:cNvSpPr>
            <a:spLocks noChangeArrowheads="1"/>
          </p:cNvSpPr>
          <p:nvPr/>
        </p:nvSpPr>
        <p:spPr bwMode="auto">
          <a:xfrm>
            <a:off x="2627313" y="5373690"/>
            <a:ext cx="2089150" cy="720725"/>
          </a:xfrm>
          <a:prstGeom prst="cloudCallout">
            <a:avLst>
              <a:gd name="adj1" fmla="val 64968"/>
              <a:gd name="adj2" fmla="val 42509"/>
            </a:avLst>
          </a:prstGeom>
          <a:solidFill>
            <a:schemeClr val="accent1"/>
          </a:solidFill>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ea typeface="幼圆" panose="02010509060101010101" pitchFamily="49" charset="-122"/>
              </a:rPr>
              <a:t>正极</a:t>
            </a:r>
          </a:p>
        </p:txBody>
      </p:sp>
    </p:spTree>
    <p:extLst>
      <p:ext uri="{BB962C8B-B14F-4D97-AF65-F5344CB8AC3E}">
        <p14:creationId xmlns:p14="http://schemas.microsoft.com/office/powerpoint/2010/main" val="855122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89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9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37899" grpId="0" animBg="1"/>
      <p:bldP spid="3790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24577">
            <a:extLst>
              <a:ext uri="{FF2B5EF4-FFF2-40B4-BE49-F238E27FC236}">
                <a16:creationId xmlns:a16="http://schemas.microsoft.com/office/drawing/2014/main" id="{8D54D155-5EAB-4DCC-9371-20529FD4C780}"/>
              </a:ext>
            </a:extLst>
          </p:cNvPr>
          <p:cNvSpPr txBox="1">
            <a:spLocks noChangeArrowheads="1"/>
          </p:cNvSpPr>
          <p:nvPr/>
        </p:nvSpPr>
        <p:spPr bwMode="auto">
          <a:xfrm>
            <a:off x="125413" y="133350"/>
            <a:ext cx="8902700" cy="6554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0"/>
              </a:spcBef>
              <a:buFontTx/>
              <a:buNone/>
            </a:pPr>
            <a:r>
              <a:rPr lang="zh-CN" altLang="en-US" sz="2800" b="1">
                <a:solidFill>
                  <a:srgbClr val="FF0000"/>
                </a:solidFill>
                <a:latin typeface="Times New Roman" panose="02020603050405020304" pitchFamily="18" charset="0"/>
                <a:ea typeface="黑体" panose="02010609060101010101" pitchFamily="49" charset="-122"/>
              </a:rPr>
              <a:t>计算题</a:t>
            </a:r>
            <a:r>
              <a:rPr lang="en-US" altLang="zh-CN" sz="2800" b="1">
                <a:solidFill>
                  <a:srgbClr val="FF0000"/>
                </a:solidFill>
                <a:latin typeface="Times New Roman" panose="02020603050405020304" pitchFamily="18" charset="0"/>
                <a:ea typeface="黑体" panose="02010609060101010101" pitchFamily="49" charset="-122"/>
              </a:rPr>
              <a:t>---</a:t>
            </a:r>
            <a:r>
              <a:rPr lang="zh-CN" altLang="en-US" sz="2800" b="1">
                <a:solidFill>
                  <a:srgbClr val="FF0000"/>
                </a:solidFill>
                <a:latin typeface="Times New Roman" panose="02020603050405020304" pitchFamily="18" charset="0"/>
                <a:ea typeface="黑体" panose="02010609060101010101" pitchFamily="49" charset="-122"/>
              </a:rPr>
              <a:t>题型总结</a:t>
            </a:r>
          </a:p>
          <a:p>
            <a:pPr algn="just" eaLnBrk="1" hangingPunct="1">
              <a:lnSpc>
                <a:spcPct val="150000"/>
              </a:lnSpc>
              <a:spcBef>
                <a:spcPct val="0"/>
              </a:spcBef>
              <a:buFontTx/>
              <a:buAutoNum type="arabicPeriod"/>
            </a:pPr>
            <a:r>
              <a:rPr lang="zh-CN" altLang="en-US" sz="2800" b="1">
                <a:latin typeface="Times New Roman" panose="02020603050405020304" pitchFamily="18" charset="0"/>
                <a:ea typeface="黑体" panose="02010609060101010101" pitchFamily="49" charset="-122"/>
              </a:rPr>
              <a:t> 分析题中数据，根据反应特征，确定反应级数，之后求解；</a:t>
            </a:r>
          </a:p>
          <a:p>
            <a:pPr algn="just" eaLnBrk="1" hangingPunct="1">
              <a:lnSpc>
                <a:spcPct val="150000"/>
              </a:lnSpc>
              <a:spcBef>
                <a:spcPct val="0"/>
              </a:spcBef>
              <a:buFontTx/>
              <a:buAutoNum type="arabicPeriod"/>
            </a:pPr>
            <a:r>
              <a:rPr lang="zh-CN" altLang="en-US" sz="2800" b="1">
                <a:latin typeface="Times New Roman" panose="02020603050405020304" pitchFamily="18" charset="0"/>
                <a:ea typeface="黑体" panose="02010609060101010101" pitchFamily="49" charset="-122"/>
              </a:rPr>
              <a:t> 积分法，根据速率方程的积分形式求解；</a:t>
            </a:r>
          </a:p>
          <a:p>
            <a:pPr algn="just" eaLnBrk="1" hangingPunct="1">
              <a:lnSpc>
                <a:spcPct val="150000"/>
              </a:lnSpc>
              <a:spcBef>
                <a:spcPct val="0"/>
              </a:spcBef>
              <a:buFontTx/>
              <a:buAutoNum type="arabicPeriod"/>
            </a:pPr>
            <a:r>
              <a:rPr lang="zh-CN" altLang="en-US" sz="2800" b="1">
                <a:latin typeface="Times New Roman" panose="02020603050405020304" pitchFamily="18" charset="0"/>
                <a:ea typeface="黑体" panose="02010609060101010101" pitchFamily="49" charset="-122"/>
              </a:rPr>
              <a:t>孤立变数法；</a:t>
            </a:r>
          </a:p>
          <a:p>
            <a:pPr algn="just" eaLnBrk="1" hangingPunct="1">
              <a:lnSpc>
                <a:spcPct val="150000"/>
              </a:lnSpc>
              <a:spcBef>
                <a:spcPct val="0"/>
              </a:spcBef>
              <a:buFontTx/>
              <a:buAutoNum type="arabicPeriod"/>
            </a:pPr>
            <a:r>
              <a:rPr lang="zh-CN" altLang="en-US" sz="2800" b="1">
                <a:latin typeface="Times New Roman" panose="02020603050405020304" pitchFamily="18" charset="0"/>
                <a:ea typeface="黑体" panose="02010609060101010101" pitchFamily="49" charset="-122"/>
              </a:rPr>
              <a:t> 物理量代浓度：</a:t>
            </a:r>
            <a:r>
              <a:rPr lang="en-US" altLang="zh-CN" sz="2800" b="1">
                <a:latin typeface="Times New Roman" panose="02020603050405020304" pitchFamily="18" charset="0"/>
                <a:ea typeface="黑体" panose="02010609060101010101" pitchFamily="49" charset="-122"/>
              </a:rPr>
              <a:t>A.</a:t>
            </a:r>
            <a:r>
              <a:rPr lang="zh-CN" altLang="en-US" sz="2800" b="1">
                <a:latin typeface="Times New Roman" panose="02020603050405020304" pitchFamily="18" charset="0"/>
                <a:ea typeface="黑体" panose="02010609060101010101" pitchFamily="49" charset="-122"/>
              </a:rPr>
              <a:t>初始浓度；</a:t>
            </a:r>
            <a:r>
              <a:rPr lang="en-US" altLang="zh-CN" sz="2800" b="1">
                <a:latin typeface="Times New Roman" panose="02020603050405020304" pitchFamily="18" charset="0"/>
                <a:ea typeface="黑体" panose="02010609060101010101" pitchFamily="49" charset="-122"/>
              </a:rPr>
              <a:t>B.</a:t>
            </a:r>
            <a:r>
              <a:rPr lang="zh-CN" altLang="en-US" sz="2800" b="1">
                <a:latin typeface="Times New Roman" panose="02020603050405020304" pitchFamily="18" charset="0"/>
                <a:ea typeface="黑体" panose="02010609060101010101" pitchFamily="49" charset="-122"/>
              </a:rPr>
              <a:t>类型：</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t</a:t>
            </a:r>
            <a:r>
              <a:rPr lang="zh-CN" altLang="en-US" sz="2800" b="1">
                <a:latin typeface="Times New Roman" panose="02020603050405020304" pitchFamily="18" charset="0"/>
                <a:ea typeface="黑体" panose="02010609060101010101" pitchFamily="49" charset="-122"/>
              </a:rPr>
              <a:t>和</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皆有；有</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无</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；无</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有</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0</a:t>
            </a:r>
            <a:r>
              <a:rPr lang="zh-CN" altLang="en-US" sz="2800" b="1">
                <a:latin typeface="Times New Roman" panose="02020603050405020304" pitchFamily="18" charset="0"/>
                <a:ea typeface="黑体" panose="02010609060101010101" pitchFamily="49" charset="-122"/>
              </a:rPr>
              <a:t>和</a:t>
            </a:r>
            <a:r>
              <a:rPr lang="en-US" altLang="zh-CN" sz="2800" b="1" i="1">
                <a:latin typeface="Times New Roman" panose="02020603050405020304" pitchFamily="18" charset="0"/>
                <a:ea typeface="黑体" panose="02010609060101010101" pitchFamily="49" charset="-122"/>
              </a:rPr>
              <a:t>Y</a:t>
            </a:r>
            <a:r>
              <a:rPr lang="en-US" altLang="zh-CN" sz="2800" b="1" baseline="-25000">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皆无等；</a:t>
            </a:r>
          </a:p>
          <a:p>
            <a:pPr algn="just" eaLnBrk="1" hangingPunct="1">
              <a:lnSpc>
                <a:spcPct val="150000"/>
              </a:lnSpc>
              <a:spcBef>
                <a:spcPct val="0"/>
              </a:spcBef>
              <a:buFontTx/>
              <a:buAutoNum type="arabicPeriod" startAt="5"/>
            </a:pPr>
            <a:r>
              <a:rPr lang="zh-CN" altLang="en-US" sz="2800" b="1">
                <a:latin typeface="Times New Roman" panose="02020603050405020304" pitchFamily="18" charset="0"/>
                <a:ea typeface="黑体" panose="02010609060101010101" pitchFamily="49" charset="-122"/>
              </a:rPr>
              <a:t> 阿仑尼乌斯方程</a:t>
            </a:r>
            <a:endParaRPr lang="en-US" altLang="zh-CN" sz="2800" b="1" baseline="-25000">
              <a:latin typeface="Times New Roman" panose="02020603050405020304" pitchFamily="18" charset="0"/>
              <a:ea typeface="黑体" panose="02010609060101010101" pitchFamily="49" charset="-122"/>
            </a:endParaRPr>
          </a:p>
          <a:p>
            <a:pPr algn="just" eaLnBrk="1" hangingPunct="1">
              <a:lnSpc>
                <a:spcPct val="150000"/>
              </a:lnSpc>
              <a:spcBef>
                <a:spcPct val="0"/>
              </a:spcBef>
              <a:buFontTx/>
              <a:buAutoNum type="arabicPeriod" startAt="5"/>
            </a:pPr>
            <a:r>
              <a:rPr lang="en-US" altLang="zh-CN" sz="2800" b="1">
                <a:latin typeface="Times New Roman" panose="02020603050405020304" pitchFamily="18" charset="0"/>
                <a:ea typeface="黑体" panose="02010609060101010101" pitchFamily="49" charset="-122"/>
              </a:rPr>
              <a:t> </a:t>
            </a:r>
            <a:r>
              <a:rPr lang="zh-CN" altLang="en-US" sz="2800" b="1">
                <a:latin typeface="Times New Roman" panose="02020603050405020304" pitchFamily="18" charset="0"/>
                <a:ea typeface="黑体" panose="02010609060101010101" pitchFamily="49" charset="-122"/>
              </a:rPr>
              <a:t>用平衡态处理法和恒稳态处理法建立复合反应的速率方程；由基元反应的活化能求复合反应的表观活化能。</a:t>
            </a:r>
          </a:p>
        </p:txBody>
      </p:sp>
    </p:spTree>
    <p:extLst>
      <p:ext uri="{BB962C8B-B14F-4D97-AF65-F5344CB8AC3E}">
        <p14:creationId xmlns:p14="http://schemas.microsoft.com/office/powerpoint/2010/main" val="28058844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5" name="对象 38914"/>
          <p:cNvGraphicFramePr>
            <a:graphicFrameLocks noChangeAspect="1"/>
          </p:cNvGraphicFramePr>
          <p:nvPr/>
        </p:nvGraphicFramePr>
        <p:xfrm>
          <a:off x="2124077" y="766763"/>
          <a:ext cx="4608513" cy="508000"/>
        </p:xfrm>
        <a:graphic>
          <a:graphicData uri="http://schemas.openxmlformats.org/presentationml/2006/ole">
            <mc:AlternateContent xmlns:mc="http://schemas.openxmlformats.org/markup-compatibility/2006">
              <mc:Choice xmlns:v="urn:schemas-microsoft-com:vml" Requires="v">
                <p:oleObj spid="_x0000_s63534" r:id="rId3" imgW="1839903" imgH="203024" progId="">
                  <p:embed/>
                </p:oleObj>
              </mc:Choice>
              <mc:Fallback>
                <p:oleObj r:id="rId3" imgW="1839903" imgH="2030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7" y="766763"/>
                        <a:ext cx="46085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6" name="对象 38915"/>
          <p:cNvGraphicFramePr>
            <a:graphicFrameLocks noChangeAspect="1"/>
          </p:cNvGraphicFramePr>
          <p:nvPr/>
        </p:nvGraphicFramePr>
        <p:xfrm>
          <a:off x="728663" y="1370015"/>
          <a:ext cx="7543800" cy="1062037"/>
        </p:xfrm>
        <a:graphic>
          <a:graphicData uri="http://schemas.openxmlformats.org/presentationml/2006/ole">
            <mc:AlternateContent xmlns:mc="http://schemas.openxmlformats.org/markup-compatibility/2006">
              <mc:Choice xmlns:v="urn:schemas-microsoft-com:vml" Requires="v">
                <p:oleObj spid="_x0000_s63535" r:id="rId5" imgW="3427512" imgH="482391" progId="">
                  <p:embed/>
                </p:oleObj>
              </mc:Choice>
              <mc:Fallback>
                <p:oleObj r:id="rId5" imgW="3427512" imgH="4823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663" y="1370015"/>
                        <a:ext cx="7543800" cy="106203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7" name="对象 38916"/>
          <p:cNvGraphicFramePr>
            <a:graphicFrameLocks noChangeAspect="1"/>
          </p:cNvGraphicFramePr>
          <p:nvPr/>
        </p:nvGraphicFramePr>
        <p:xfrm>
          <a:off x="3632202" y="2662238"/>
          <a:ext cx="2049463" cy="431800"/>
        </p:xfrm>
        <a:graphic>
          <a:graphicData uri="http://schemas.openxmlformats.org/presentationml/2006/ole">
            <mc:AlternateContent xmlns:mc="http://schemas.openxmlformats.org/markup-compatibility/2006">
              <mc:Choice xmlns:v="urn:schemas-microsoft-com:vml" Requires="v">
                <p:oleObj spid="_x0000_s63536" r:id="rId7" imgW="965160" imgH="203040" progId="">
                  <p:embed/>
                </p:oleObj>
              </mc:Choice>
              <mc:Fallback>
                <p:oleObj r:id="rId7" imgW="965160" imgH="2030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2202" y="2662238"/>
                        <a:ext cx="20494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8" name="对象 38917"/>
          <p:cNvGraphicFramePr>
            <a:graphicFrameLocks noChangeAspect="1"/>
          </p:cNvGraphicFramePr>
          <p:nvPr/>
        </p:nvGraphicFramePr>
        <p:xfrm>
          <a:off x="6494465" y="2660650"/>
          <a:ext cx="2154237" cy="431800"/>
        </p:xfrm>
        <a:graphic>
          <a:graphicData uri="http://schemas.openxmlformats.org/presentationml/2006/ole">
            <mc:AlternateContent xmlns:mc="http://schemas.openxmlformats.org/markup-compatibility/2006">
              <mc:Choice xmlns:v="urn:schemas-microsoft-com:vml" Requires="v">
                <p:oleObj spid="_x0000_s63537" r:id="rId9" imgW="1015559" imgH="203112" progId="">
                  <p:embed/>
                </p:oleObj>
              </mc:Choice>
              <mc:Fallback>
                <p:oleObj r:id="rId9" imgW="1015559" imgH="203112"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4465" y="2660650"/>
                        <a:ext cx="21542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89" name="对象 38918"/>
          <p:cNvGraphicFramePr>
            <a:graphicFrameLocks noChangeAspect="1"/>
          </p:cNvGraphicFramePr>
          <p:nvPr/>
        </p:nvGraphicFramePr>
        <p:xfrm>
          <a:off x="581027" y="3754438"/>
          <a:ext cx="2593975" cy="1008062"/>
        </p:xfrm>
        <a:graphic>
          <a:graphicData uri="http://schemas.openxmlformats.org/presentationml/2006/ole">
            <mc:AlternateContent xmlns:mc="http://schemas.openxmlformats.org/markup-compatibility/2006">
              <mc:Choice xmlns:v="urn:schemas-microsoft-com:vml" Requires="v">
                <p:oleObj spid="_x0000_s63538" r:id="rId11" imgW="1180800" imgH="457200" progId="">
                  <p:embed/>
                </p:oleObj>
              </mc:Choice>
              <mc:Fallback>
                <p:oleObj r:id="rId11" imgW="1180800" imgH="4572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027" y="3754438"/>
                        <a:ext cx="25939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0" name="对象 38919"/>
          <p:cNvGraphicFramePr>
            <a:graphicFrameLocks noChangeAspect="1"/>
          </p:cNvGraphicFramePr>
          <p:nvPr/>
        </p:nvGraphicFramePr>
        <p:xfrm>
          <a:off x="4090990" y="3792538"/>
          <a:ext cx="4270375" cy="952500"/>
        </p:xfrm>
        <a:graphic>
          <a:graphicData uri="http://schemas.openxmlformats.org/presentationml/2006/ole">
            <mc:AlternateContent xmlns:mc="http://schemas.openxmlformats.org/markup-compatibility/2006">
              <mc:Choice xmlns:v="urn:schemas-microsoft-com:vml" Requires="v">
                <p:oleObj spid="_x0000_s63539" r:id="rId13" imgW="1942920" imgH="431640" progId="">
                  <p:embed/>
                </p:oleObj>
              </mc:Choice>
              <mc:Fallback>
                <p:oleObj r:id="rId13" imgW="1942920" imgH="43164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90990" y="3792538"/>
                        <a:ext cx="42703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1" name="对象 38920"/>
          <p:cNvGraphicFramePr>
            <a:graphicFrameLocks noChangeAspect="1"/>
          </p:cNvGraphicFramePr>
          <p:nvPr/>
        </p:nvGraphicFramePr>
        <p:xfrm>
          <a:off x="2051052" y="117475"/>
          <a:ext cx="4468813" cy="687388"/>
        </p:xfrm>
        <a:graphic>
          <a:graphicData uri="http://schemas.openxmlformats.org/presentationml/2006/ole">
            <mc:AlternateContent xmlns:mc="http://schemas.openxmlformats.org/markup-compatibility/2006">
              <mc:Choice xmlns:v="urn:schemas-microsoft-com:vml" Requires="v">
                <p:oleObj spid="_x0000_s63540" r:id="rId15" imgW="1816100" imgH="279400" progId="">
                  <p:embed/>
                </p:oleObj>
              </mc:Choice>
              <mc:Fallback>
                <p:oleObj r:id="rId15" imgW="1816100" imgH="2794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51052" y="117475"/>
                        <a:ext cx="4468813"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2" name="对象 38921"/>
          <p:cNvGraphicFramePr>
            <a:graphicFrameLocks noChangeAspect="1"/>
          </p:cNvGraphicFramePr>
          <p:nvPr/>
        </p:nvGraphicFramePr>
        <p:xfrm>
          <a:off x="468313" y="2640013"/>
          <a:ext cx="2601912" cy="493712"/>
        </p:xfrm>
        <a:graphic>
          <a:graphicData uri="http://schemas.openxmlformats.org/presentationml/2006/ole">
            <mc:AlternateContent xmlns:mc="http://schemas.openxmlformats.org/markup-compatibility/2006">
              <mc:Choice xmlns:v="urn:schemas-microsoft-com:vml" Requires="v">
                <p:oleObj spid="_x0000_s63541" r:id="rId17" imgW="1220259" imgH="228799" progId="">
                  <p:embed/>
                </p:oleObj>
              </mc:Choice>
              <mc:Fallback>
                <p:oleObj r:id="rId17" imgW="1220259" imgH="22879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13" y="2640013"/>
                        <a:ext cx="260191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3" name="对象 38922"/>
          <p:cNvGraphicFramePr>
            <a:graphicFrameLocks noChangeAspect="1"/>
          </p:cNvGraphicFramePr>
          <p:nvPr/>
        </p:nvGraphicFramePr>
        <p:xfrm>
          <a:off x="4165602" y="4873625"/>
          <a:ext cx="3313113" cy="585788"/>
        </p:xfrm>
        <a:graphic>
          <a:graphicData uri="http://schemas.openxmlformats.org/presentationml/2006/ole">
            <mc:AlternateContent xmlns:mc="http://schemas.openxmlformats.org/markup-compatibility/2006">
              <mc:Choice xmlns:v="urn:schemas-microsoft-com:vml" Requires="v">
                <p:oleObj spid="_x0000_s63542" r:id="rId19" imgW="1509335" imgH="266353" progId="">
                  <p:embed/>
                </p:oleObj>
              </mc:Choice>
              <mc:Fallback>
                <p:oleObj r:id="rId19" imgW="1509335" imgH="266353"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65602" y="4873625"/>
                        <a:ext cx="33131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895" name="对象 37894"/>
          <p:cNvGraphicFramePr>
            <a:graphicFrameLocks noChangeAspect="1"/>
          </p:cNvGraphicFramePr>
          <p:nvPr/>
        </p:nvGraphicFramePr>
        <p:xfrm>
          <a:off x="2419350" y="3124200"/>
          <a:ext cx="4019550" cy="812800"/>
        </p:xfrm>
        <a:graphic>
          <a:graphicData uri="http://schemas.openxmlformats.org/presentationml/2006/ole">
            <mc:AlternateContent xmlns:mc="http://schemas.openxmlformats.org/markup-compatibility/2006">
              <mc:Choice xmlns:v="urn:schemas-microsoft-com:vml" Requires="v">
                <p:oleObj spid="_x0000_s63543" r:id="rId21" imgW="2006280" imgH="406080" progId="">
                  <p:embed/>
                </p:oleObj>
              </mc:Choice>
              <mc:Fallback>
                <p:oleObj r:id="rId21" imgW="2006280" imgH="40608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19350" y="3124200"/>
                        <a:ext cx="40195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95" name="文本框 68609"/>
          <p:cNvSpPr txBox="1">
            <a:spLocks noChangeArrowheads="1"/>
          </p:cNvSpPr>
          <p:nvPr/>
        </p:nvSpPr>
        <p:spPr bwMode="auto">
          <a:xfrm>
            <a:off x="468315" y="5711825"/>
            <a:ext cx="53482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或者</a:t>
            </a:r>
            <a:r>
              <a:rPr lang="zh-CN" altLang="en-US" sz="2800" b="1">
                <a:solidFill>
                  <a:srgbClr val="000000"/>
                </a:solidFill>
                <a:latin typeface="Times New Roman" panose="02020603050405020304" pitchFamily="18" charset="0"/>
                <a:ea typeface="黑体" panose="02010609060101010101" pitchFamily="49" charset="-122"/>
                <a:sym typeface="Wingdings" panose="05000000000000000000" pitchFamily="2" charset="2"/>
              </a:rPr>
              <a:t>：</a:t>
            </a:r>
            <a:endParaRPr lang="zh-CN" altLang="en-US">
              <a:ea typeface="黑体" panose="02010609060101010101" pitchFamily="49" charset="-122"/>
            </a:endParaRPr>
          </a:p>
        </p:txBody>
      </p:sp>
      <p:graphicFrame>
        <p:nvGraphicFramePr>
          <p:cNvPr id="26630" name="对象 26629"/>
          <p:cNvGraphicFramePr>
            <a:graphicFrameLocks noChangeAspect="1"/>
          </p:cNvGraphicFramePr>
          <p:nvPr/>
        </p:nvGraphicFramePr>
        <p:xfrm>
          <a:off x="1719265" y="5561013"/>
          <a:ext cx="4524375" cy="1090612"/>
        </p:xfrm>
        <a:graphic>
          <a:graphicData uri="http://schemas.openxmlformats.org/presentationml/2006/ole">
            <mc:AlternateContent xmlns:mc="http://schemas.openxmlformats.org/markup-compatibility/2006">
              <mc:Choice xmlns:v="urn:schemas-microsoft-com:vml" Requires="v">
                <p:oleObj spid="_x0000_s63544" r:id="rId23" imgW="2057400" imgH="495000" progId="">
                  <p:embed/>
                </p:oleObj>
              </mc:Choice>
              <mc:Fallback>
                <p:oleObj r:id="rId23" imgW="2057400" imgH="495000" progId="">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19265" y="5561013"/>
                        <a:ext cx="4524375"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97092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39937"/>
          <p:cNvSpPr txBox="1"/>
          <p:nvPr/>
        </p:nvSpPr>
        <p:spPr>
          <a:xfrm>
            <a:off x="898527" y="2273302"/>
            <a:ext cx="7597775" cy="519113"/>
          </a:xfrm>
          <a:prstGeom prst="rect">
            <a:avLst/>
          </a:prstGeom>
          <a:noFill/>
          <a:ln w="9525">
            <a:noFill/>
          </a:ln>
        </p:spPr>
        <p:txBody>
          <a:bodyPr anchor="ctr">
            <a:spAutoFit/>
          </a:bodyPr>
          <a:lstStyle/>
          <a:p>
            <a:pPr eaLnBrk="0" hangingPunct="0">
              <a:buClr>
                <a:srgbClr val="000000"/>
              </a:buClr>
            </a:pPr>
            <a:r>
              <a:rPr lang="en-US" altLang="zh-CN" sz="2800" b="1" noProof="1">
                <a:solidFill>
                  <a:srgbClr val="FF0000"/>
                </a:solidFill>
                <a:effectLst>
                  <a:outerShdw blurRad="38100" dist="38100" dir="2700000">
                    <a:srgbClr val="000000"/>
                  </a:outerShdw>
                </a:effectLst>
                <a:latin typeface="Times New Roman" panose="02020603050405020304" pitchFamily="2" charset="0"/>
                <a:ea typeface="黑体" panose="02010609060101010101" pitchFamily="2" charset="-122"/>
                <a:cs typeface="+mn-ea"/>
              </a:rPr>
              <a:t>2.</a:t>
            </a:r>
            <a:r>
              <a:rPr lang="zh-CN" altLang="en-US" sz="2800" b="1" noProof="1">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cs typeface="+mn-ea"/>
              </a:rPr>
              <a:t>水的离子积    、微溶盐溶度积    的计算</a:t>
            </a:r>
            <a:endParaRPr lang="zh-CN" altLang="en-US" sz="2800" b="1" noProof="1">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endParaRPr>
          </a:p>
        </p:txBody>
      </p:sp>
      <p:graphicFrame>
        <p:nvGraphicFramePr>
          <p:cNvPr id="43010" name="对象 39938"/>
          <p:cNvGraphicFramePr>
            <a:graphicFrameLocks noChangeAspect="1"/>
          </p:cNvGraphicFramePr>
          <p:nvPr/>
        </p:nvGraphicFramePr>
        <p:xfrm>
          <a:off x="3059113" y="2205040"/>
          <a:ext cx="633412" cy="636587"/>
        </p:xfrm>
        <a:graphic>
          <a:graphicData uri="http://schemas.openxmlformats.org/presentationml/2006/ole">
            <mc:AlternateContent xmlns:mc="http://schemas.openxmlformats.org/markup-compatibility/2006">
              <mc:Choice xmlns:v="urn:schemas-microsoft-com:vml" Requires="v">
                <p:oleObj spid="_x0000_s64526" r:id="rId3" imgW="241510" imgH="241510" progId="">
                  <p:embed/>
                </p:oleObj>
              </mc:Choice>
              <mc:Fallback>
                <p:oleObj r:id="rId3" imgW="241510" imgH="2415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205040"/>
                        <a:ext cx="633412"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1" name="对象 39939"/>
          <p:cNvGraphicFramePr>
            <a:graphicFrameLocks noChangeAspect="1"/>
          </p:cNvGraphicFramePr>
          <p:nvPr/>
        </p:nvGraphicFramePr>
        <p:xfrm>
          <a:off x="6227763" y="2205040"/>
          <a:ext cx="666750" cy="669925"/>
        </p:xfrm>
        <a:graphic>
          <a:graphicData uri="http://schemas.openxmlformats.org/presentationml/2006/ole">
            <mc:AlternateContent xmlns:mc="http://schemas.openxmlformats.org/markup-compatibility/2006">
              <mc:Choice xmlns:v="urn:schemas-microsoft-com:vml" Requires="v">
                <p:oleObj spid="_x0000_s64527" r:id="rId5" imgW="254110" imgH="254110" progId="">
                  <p:embed/>
                </p:oleObj>
              </mc:Choice>
              <mc:Fallback>
                <p:oleObj r:id="rId5" imgW="254110" imgH="25411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763" y="2205040"/>
                        <a:ext cx="6667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012" name="文本框 39940"/>
          <p:cNvSpPr txBox="1">
            <a:spLocks noChangeArrowheads="1"/>
          </p:cNvSpPr>
          <p:nvPr/>
        </p:nvSpPr>
        <p:spPr bwMode="auto">
          <a:xfrm>
            <a:off x="1042988" y="2924175"/>
            <a:ext cx="777716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应用同一电极的不同表示形式（包括气体电极如氢、氧电极和微溶盐电极），电极反应标准电势之间的关系进行                的计算。</a:t>
            </a:r>
          </a:p>
        </p:txBody>
      </p:sp>
      <p:graphicFrame>
        <p:nvGraphicFramePr>
          <p:cNvPr id="43013" name="对象 39941"/>
          <p:cNvGraphicFramePr>
            <a:graphicFrameLocks noChangeAspect="1"/>
          </p:cNvGraphicFramePr>
          <p:nvPr/>
        </p:nvGraphicFramePr>
        <p:xfrm>
          <a:off x="3686175" y="3749677"/>
          <a:ext cx="1366838" cy="669925"/>
        </p:xfrm>
        <a:graphic>
          <a:graphicData uri="http://schemas.openxmlformats.org/presentationml/2006/ole">
            <mc:AlternateContent xmlns:mc="http://schemas.openxmlformats.org/markup-compatibility/2006">
              <mc:Choice xmlns:v="urn:schemas-microsoft-com:vml" Requires="v">
                <p:oleObj spid="_x0000_s64528" r:id="rId7" imgW="520474" imgH="253890" progId="">
                  <p:embed/>
                </p:oleObj>
              </mc:Choice>
              <mc:Fallback>
                <p:oleObj r:id="rId7" imgW="520474" imgH="25389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6175" y="3749677"/>
                        <a:ext cx="1366838"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428852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40961"/>
          <p:cNvSpPr txBox="1">
            <a:spLocks noChangeArrowheads="1"/>
          </p:cNvSpPr>
          <p:nvPr/>
        </p:nvSpPr>
        <p:spPr bwMode="auto">
          <a:xfrm>
            <a:off x="180975" y="404815"/>
            <a:ext cx="8820150" cy="1158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9</a:t>
            </a:r>
            <a:r>
              <a:rPr lang="zh-CN" altLang="en-US" sz="2800" b="1">
                <a:solidFill>
                  <a:srgbClr val="000000"/>
                </a:solidFill>
                <a:latin typeface="Times New Roman" panose="02020603050405020304" pitchFamily="18" charset="0"/>
                <a:ea typeface="黑体" panose="02010609060101010101" pitchFamily="49" charset="-122"/>
              </a:rPr>
              <a:t>：</a:t>
            </a:r>
            <a:r>
              <a:rPr lang="zh-CN" altLang="en-US" sz="2800" b="1">
                <a:latin typeface="Times New Roman" panose="02020603050405020304" pitchFamily="18" charset="0"/>
                <a:ea typeface="黑体" panose="02010609060101010101" pitchFamily="49" charset="-122"/>
              </a:rPr>
              <a:t>在</a:t>
            </a:r>
            <a:r>
              <a:rPr lang="en-US" altLang="zh-CN" sz="2800" b="1">
                <a:latin typeface="Times New Roman" panose="02020603050405020304" pitchFamily="18" charset="0"/>
                <a:ea typeface="黑体" panose="02010609060101010101" pitchFamily="49" charset="-122"/>
              </a:rPr>
              <a:t>25℃</a:t>
            </a:r>
            <a:r>
              <a:rPr lang="zh-CN" altLang="en-US" sz="2800" b="1">
                <a:latin typeface="Times New Roman" panose="02020603050405020304" pitchFamily="18" charset="0"/>
                <a:ea typeface="黑体" panose="02010609060101010101" pitchFamily="49" charset="-122"/>
              </a:rPr>
              <a:t>时，</a:t>
            </a:r>
            <a:r>
              <a:rPr lang="zh-CN" altLang="en-US" sz="2800" b="1">
                <a:solidFill>
                  <a:srgbClr val="000000"/>
                </a:solidFill>
                <a:latin typeface="Times New Roman" panose="02020603050405020304" pitchFamily="18" charset="0"/>
                <a:ea typeface="黑体" panose="02010609060101010101" pitchFamily="49" charset="-122"/>
              </a:rPr>
              <a:t>已知                                       和</a:t>
            </a:r>
            <a:r>
              <a:rPr lang="en-US" altLang="zh-CN" sz="2800" b="1">
                <a:solidFill>
                  <a:srgbClr val="000000"/>
                </a:solidFill>
                <a:latin typeface="Times New Roman" panose="02020603050405020304" pitchFamily="18" charset="0"/>
                <a:ea typeface="黑体" panose="02010609060101010101" pitchFamily="49" charset="-122"/>
              </a:rPr>
              <a:t>H</a:t>
            </a:r>
            <a:r>
              <a:rPr lang="en-US" altLang="zh-CN" sz="2800" b="1" baseline="-30000">
                <a:solidFill>
                  <a:srgbClr val="000000"/>
                </a:solidFill>
                <a:latin typeface="Times New Roman" panose="02020603050405020304" pitchFamily="18" charset="0"/>
                <a:ea typeface="黑体" panose="02010609060101010101" pitchFamily="49" charset="-122"/>
              </a:rPr>
              <a:t>2</a:t>
            </a:r>
            <a:r>
              <a:rPr lang="en-US" altLang="zh-CN" sz="2800" b="1">
                <a:solidFill>
                  <a:srgbClr val="000000"/>
                </a:solidFill>
                <a:latin typeface="Times New Roman" panose="02020603050405020304" pitchFamily="18" charset="0"/>
                <a:ea typeface="黑体" panose="02010609060101010101" pitchFamily="49" charset="-122"/>
              </a:rPr>
              <a:t>O</a:t>
            </a:r>
            <a:r>
              <a:rPr lang="zh-CN" altLang="en-US" sz="2800" b="1">
                <a:solidFill>
                  <a:srgbClr val="000000"/>
                </a:solidFill>
                <a:latin typeface="Times New Roman" panose="02020603050405020304" pitchFamily="18" charset="0"/>
                <a:ea typeface="黑体" panose="02010609060101010101" pitchFamily="49" charset="-122"/>
              </a:rPr>
              <a:t>的离子积                                   试求</a:t>
            </a:r>
            <a:r>
              <a:rPr lang="zh-CN" altLang="en-US">
                <a:ea typeface="黑体" panose="02010609060101010101" pitchFamily="49" charset="-122"/>
              </a:rPr>
              <a:t> </a:t>
            </a:r>
          </a:p>
        </p:txBody>
      </p:sp>
      <p:graphicFrame>
        <p:nvGraphicFramePr>
          <p:cNvPr id="44034" name="对象 40962"/>
          <p:cNvGraphicFramePr>
            <a:graphicFrameLocks noChangeAspect="1"/>
          </p:cNvGraphicFramePr>
          <p:nvPr/>
        </p:nvGraphicFramePr>
        <p:xfrm>
          <a:off x="3630613" y="482600"/>
          <a:ext cx="3554412" cy="571500"/>
        </p:xfrm>
        <a:graphic>
          <a:graphicData uri="http://schemas.openxmlformats.org/presentationml/2006/ole">
            <mc:AlternateContent xmlns:mc="http://schemas.openxmlformats.org/markup-compatibility/2006">
              <mc:Choice xmlns:v="urn:schemas-microsoft-com:vml" Requires="v">
                <p:oleObj spid="_x0000_s65570" r:id="rId3" imgW="1423018" imgH="228699" progId="">
                  <p:embed/>
                </p:oleObj>
              </mc:Choice>
              <mc:Fallback>
                <p:oleObj r:id="rId3" imgW="1423018" imgH="22869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613" y="482600"/>
                        <a:ext cx="35544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5" name="对象 40963"/>
          <p:cNvGraphicFramePr>
            <a:graphicFrameLocks noChangeAspect="1"/>
          </p:cNvGraphicFramePr>
          <p:nvPr/>
        </p:nvGraphicFramePr>
        <p:xfrm>
          <a:off x="963613" y="981075"/>
          <a:ext cx="3111500" cy="603250"/>
        </p:xfrm>
        <a:graphic>
          <a:graphicData uri="http://schemas.openxmlformats.org/presentationml/2006/ole">
            <mc:AlternateContent xmlns:mc="http://schemas.openxmlformats.org/markup-compatibility/2006">
              <mc:Choice xmlns:v="urn:schemas-microsoft-com:vml" Requires="v">
                <p:oleObj spid="_x0000_s65571" r:id="rId5" imgW="1244600" imgH="241300" progId="">
                  <p:embed/>
                </p:oleObj>
              </mc:Choice>
              <mc:Fallback>
                <p:oleObj r:id="rId5" imgW="1244600" imgH="2413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613" y="981075"/>
                        <a:ext cx="31115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36" name="对象 40964"/>
          <p:cNvGraphicFramePr>
            <a:graphicFrameLocks noChangeAspect="1"/>
          </p:cNvGraphicFramePr>
          <p:nvPr/>
        </p:nvGraphicFramePr>
        <p:xfrm>
          <a:off x="4811713" y="1003300"/>
          <a:ext cx="2220912" cy="571500"/>
        </p:xfrm>
        <a:graphic>
          <a:graphicData uri="http://schemas.openxmlformats.org/presentationml/2006/ole">
            <mc:AlternateContent xmlns:mc="http://schemas.openxmlformats.org/markup-compatibility/2006">
              <mc:Choice xmlns:v="urn:schemas-microsoft-com:vml" Requires="v">
                <p:oleObj spid="_x0000_s65572" r:id="rId7" imgW="889386" imgH="228699" progId="">
                  <p:embed/>
                </p:oleObj>
              </mc:Choice>
              <mc:Fallback>
                <p:oleObj r:id="rId7" imgW="889386" imgH="22869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1713" y="1003300"/>
                        <a:ext cx="22209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6" name="对象 40965"/>
          <p:cNvGraphicFramePr>
            <a:graphicFrameLocks noChangeAspect="1"/>
          </p:cNvGraphicFramePr>
          <p:nvPr/>
        </p:nvGraphicFramePr>
        <p:xfrm>
          <a:off x="1103313" y="1844675"/>
          <a:ext cx="6094412" cy="654050"/>
        </p:xfrm>
        <a:graphic>
          <a:graphicData uri="http://schemas.openxmlformats.org/presentationml/2006/ole">
            <mc:AlternateContent xmlns:mc="http://schemas.openxmlformats.org/markup-compatibility/2006">
              <mc:Choice xmlns:v="urn:schemas-microsoft-com:vml" Requires="v">
                <p:oleObj spid="_x0000_s65573" r:id="rId9" imgW="2360151" imgH="253780" progId="">
                  <p:embed/>
                </p:oleObj>
              </mc:Choice>
              <mc:Fallback>
                <p:oleObj r:id="rId9" imgW="2360151" imgH="2537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3313" y="1844675"/>
                        <a:ext cx="6094412"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7" name="对象 40966"/>
          <p:cNvGraphicFramePr>
            <a:graphicFrameLocks noChangeAspect="1"/>
          </p:cNvGraphicFramePr>
          <p:nvPr/>
        </p:nvGraphicFramePr>
        <p:xfrm>
          <a:off x="2484438" y="2690815"/>
          <a:ext cx="4824412" cy="619125"/>
        </p:xfrm>
        <a:graphic>
          <a:graphicData uri="http://schemas.openxmlformats.org/presentationml/2006/ole">
            <mc:AlternateContent xmlns:mc="http://schemas.openxmlformats.org/markup-compatibility/2006">
              <mc:Choice xmlns:v="urn:schemas-microsoft-com:vml" Requires="v">
                <p:oleObj spid="_x0000_s65574" r:id="rId11" imgW="1878785" imgH="241195" progId="">
                  <p:embed/>
                </p:oleObj>
              </mc:Choice>
              <mc:Fallback>
                <p:oleObj r:id="rId11" imgW="1878785" imgH="24119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2690815"/>
                        <a:ext cx="482441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68" name="对象 40967"/>
          <p:cNvGraphicFramePr>
            <a:graphicFrameLocks noChangeAspect="1"/>
          </p:cNvGraphicFramePr>
          <p:nvPr/>
        </p:nvGraphicFramePr>
        <p:xfrm>
          <a:off x="2486025" y="3568700"/>
          <a:ext cx="5386388" cy="604838"/>
        </p:xfrm>
        <a:graphic>
          <a:graphicData uri="http://schemas.openxmlformats.org/presentationml/2006/ole">
            <mc:AlternateContent xmlns:mc="http://schemas.openxmlformats.org/markup-compatibility/2006">
              <mc:Choice xmlns:v="urn:schemas-microsoft-com:vml" Requires="v">
                <p:oleObj spid="_x0000_s65575" r:id="rId13" imgW="2145369" imgH="241195" progId="">
                  <p:embed/>
                </p:oleObj>
              </mc:Choice>
              <mc:Fallback>
                <p:oleObj r:id="rId13" imgW="2145369" imgH="241195"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6025" y="3568700"/>
                        <a:ext cx="53863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9" name="文本框 40968"/>
          <p:cNvSpPr txBox="1">
            <a:spLocks noChangeArrowheads="1"/>
          </p:cNvSpPr>
          <p:nvPr/>
        </p:nvSpPr>
        <p:spPr bwMode="auto">
          <a:xfrm>
            <a:off x="250827" y="1844677"/>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解：</a:t>
            </a:r>
          </a:p>
        </p:txBody>
      </p:sp>
      <p:sp>
        <p:nvSpPr>
          <p:cNvPr id="44041" name="文本框 40969"/>
          <p:cNvSpPr txBox="1">
            <a:spLocks noChangeArrowheads="1"/>
          </p:cNvSpPr>
          <p:nvPr/>
        </p:nvSpPr>
        <p:spPr bwMode="auto">
          <a:xfrm>
            <a:off x="107950" y="5300663"/>
            <a:ext cx="8675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FF0000"/>
                </a:solidFill>
                <a:latin typeface="Times New Roman" panose="02020603050405020304" pitchFamily="18" charset="0"/>
                <a:ea typeface="黑体" panose="02010609060101010101" pitchFamily="49" charset="-122"/>
              </a:rPr>
              <a:t>注</a:t>
            </a:r>
            <a:r>
              <a:rPr lang="zh-CN" altLang="en-US" sz="2800" b="1">
                <a:solidFill>
                  <a:srgbClr val="FF0000"/>
                </a:solidFill>
                <a:latin typeface="Times New Roman" panose="02020603050405020304" pitchFamily="18" charset="0"/>
                <a:ea typeface="黑体" panose="02010609060101010101" pitchFamily="49" charset="-122"/>
                <a:sym typeface="Wingdings" panose="05000000000000000000" pitchFamily="2" charset="2"/>
              </a:rPr>
              <a:t>：</a:t>
            </a:r>
            <a:r>
              <a:rPr lang="zh-CN" altLang="en-US" sz="2800" b="1">
                <a:solidFill>
                  <a:srgbClr val="FF0000"/>
                </a:solidFill>
                <a:latin typeface="Times New Roman" panose="02020603050405020304" pitchFamily="18" charset="0"/>
                <a:ea typeface="黑体" panose="02010609060101010101" pitchFamily="49" charset="-122"/>
              </a:rPr>
              <a:t>同一电极的不同表示形式，电极反应电势相等，电极反应标准电势不相等。</a:t>
            </a:r>
          </a:p>
        </p:txBody>
      </p:sp>
      <p:graphicFrame>
        <p:nvGraphicFramePr>
          <p:cNvPr id="40971" name="对象 40970"/>
          <p:cNvGraphicFramePr>
            <a:graphicFrameLocks noChangeAspect="1"/>
          </p:cNvGraphicFramePr>
          <p:nvPr/>
        </p:nvGraphicFramePr>
        <p:xfrm>
          <a:off x="2700338" y="4508500"/>
          <a:ext cx="3935412" cy="571500"/>
        </p:xfrm>
        <a:graphic>
          <a:graphicData uri="http://schemas.openxmlformats.org/presentationml/2006/ole">
            <mc:AlternateContent xmlns:mc="http://schemas.openxmlformats.org/markup-compatibility/2006">
              <mc:Choice xmlns:v="urn:schemas-microsoft-com:vml" Requires="v">
                <p:oleObj spid="_x0000_s65576" r:id="rId15" imgW="1574800" imgH="228600" progId="">
                  <p:embed/>
                </p:oleObj>
              </mc:Choice>
              <mc:Fallback>
                <p:oleObj r:id="rId15" imgW="1574800" imgH="2286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0338" y="4508500"/>
                        <a:ext cx="39354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2" name="对象 40971"/>
          <p:cNvGraphicFramePr>
            <a:graphicFrameLocks noChangeAspect="1"/>
          </p:cNvGraphicFramePr>
          <p:nvPr/>
        </p:nvGraphicFramePr>
        <p:xfrm>
          <a:off x="325438" y="4508500"/>
          <a:ext cx="1809750" cy="571500"/>
        </p:xfrm>
        <a:graphic>
          <a:graphicData uri="http://schemas.openxmlformats.org/presentationml/2006/ole">
            <mc:AlternateContent xmlns:mc="http://schemas.openxmlformats.org/markup-compatibility/2006">
              <mc:Choice xmlns:v="urn:schemas-microsoft-com:vml" Requires="v">
                <p:oleObj spid="_x0000_s65577" r:id="rId17" imgW="724214" imgH="228699" progId="">
                  <p:embed/>
                </p:oleObj>
              </mc:Choice>
              <mc:Fallback>
                <p:oleObj r:id="rId17" imgW="724214" imgH="228699"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5438" y="4508500"/>
                        <a:ext cx="1809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00440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7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矩形 41985"/>
          <p:cNvSpPr>
            <a:spLocks noChangeArrowheads="1"/>
          </p:cNvSpPr>
          <p:nvPr/>
        </p:nvSpPr>
        <p:spPr bwMode="auto">
          <a:xfrm>
            <a:off x="34925" y="258763"/>
            <a:ext cx="9321800" cy="952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latin typeface="Times New Roman" panose="02020603050405020304" pitchFamily="18" charset="0"/>
                <a:ea typeface="黑体" panose="02010609060101010101" pitchFamily="49" charset="-122"/>
              </a:rPr>
              <a:t>例</a:t>
            </a:r>
            <a:r>
              <a:rPr lang="en-US" altLang="zh-CN" sz="2800" b="1">
                <a:latin typeface="Times New Roman" panose="02020603050405020304" pitchFamily="18" charset="0"/>
                <a:ea typeface="黑体" panose="02010609060101010101" pitchFamily="49" charset="-122"/>
              </a:rPr>
              <a:t>10</a:t>
            </a:r>
            <a:r>
              <a:rPr lang="zh-CN" altLang="en-US" sz="2800" b="1">
                <a:latin typeface="Times New Roman" panose="02020603050405020304" pitchFamily="18" charset="0"/>
                <a:ea typeface="黑体" panose="02010609060101010101" pitchFamily="49" charset="-122"/>
              </a:rPr>
              <a:t>：</a:t>
            </a:r>
            <a:r>
              <a:rPr lang="en-US" altLang="zh-CN" sz="2800" b="1">
                <a:solidFill>
                  <a:srgbClr val="000000"/>
                </a:solidFill>
                <a:latin typeface="Times New Roman" panose="02020603050405020304" pitchFamily="18" charset="0"/>
                <a:ea typeface="黑体" panose="02010609060101010101" pitchFamily="49" charset="-122"/>
              </a:rPr>
              <a:t> </a:t>
            </a:r>
            <a:r>
              <a:rPr lang="zh-CN" altLang="en-US" sz="2800" b="1">
                <a:solidFill>
                  <a:srgbClr val="000000"/>
                </a:solidFill>
                <a:latin typeface="Times New Roman" panose="02020603050405020304" pitchFamily="18" charset="0"/>
                <a:ea typeface="黑体" panose="02010609060101010101" pitchFamily="49" charset="-122"/>
              </a:rPr>
              <a:t>已知</a:t>
            </a:r>
          </a:p>
          <a:p>
            <a:r>
              <a:rPr lang="zh-CN" altLang="en-US" sz="2800" b="1">
                <a:solidFill>
                  <a:srgbClr val="000000"/>
                </a:solidFill>
                <a:latin typeface="Times New Roman" panose="02020603050405020304" pitchFamily="18" charset="0"/>
                <a:ea typeface="黑体" panose="02010609060101010101" pitchFamily="49" charset="-122"/>
              </a:rPr>
              <a:t>                                       ，求</a:t>
            </a:r>
            <a:r>
              <a:rPr lang="en-US" altLang="zh-CN" sz="2800" b="1">
                <a:solidFill>
                  <a:srgbClr val="000000"/>
                </a:solidFill>
                <a:latin typeface="Times New Roman" panose="02020603050405020304" pitchFamily="18" charset="0"/>
                <a:ea typeface="黑体" panose="02010609060101010101" pitchFamily="49" charset="-122"/>
              </a:rPr>
              <a:t>25℃</a:t>
            </a:r>
            <a:r>
              <a:rPr lang="zh-CN" altLang="en-US" sz="2800" b="1">
                <a:solidFill>
                  <a:srgbClr val="000000"/>
                </a:solidFill>
                <a:latin typeface="Times New Roman" panose="02020603050405020304" pitchFamily="18" charset="0"/>
                <a:ea typeface="黑体" panose="02010609060101010101" pitchFamily="49" charset="-122"/>
              </a:rPr>
              <a:t>时甘汞在水中的溶度积。</a:t>
            </a:r>
          </a:p>
        </p:txBody>
      </p:sp>
      <p:graphicFrame>
        <p:nvGraphicFramePr>
          <p:cNvPr id="45058" name="对象 41986"/>
          <p:cNvGraphicFramePr>
            <a:graphicFrameLocks noChangeAspect="1"/>
          </p:cNvGraphicFramePr>
          <p:nvPr/>
        </p:nvGraphicFramePr>
        <p:xfrm>
          <a:off x="2051050" y="261940"/>
          <a:ext cx="4903788" cy="511175"/>
        </p:xfrm>
        <a:graphic>
          <a:graphicData uri="http://schemas.openxmlformats.org/presentationml/2006/ole">
            <mc:AlternateContent xmlns:mc="http://schemas.openxmlformats.org/markup-compatibility/2006">
              <mc:Choice xmlns:v="urn:schemas-microsoft-com:vml" Requires="v">
                <p:oleObj spid="_x0000_s66602" r:id="rId3" imgW="2222500" imgH="228600" progId="">
                  <p:embed/>
                </p:oleObj>
              </mc:Choice>
              <mc:Fallback>
                <p:oleObj r:id="rId3" imgW="22225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61940"/>
                        <a:ext cx="4903788"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59" name="对象 41987"/>
          <p:cNvGraphicFramePr>
            <a:graphicFrameLocks noChangeAspect="1"/>
          </p:cNvGraphicFramePr>
          <p:nvPr/>
        </p:nvGraphicFramePr>
        <p:xfrm>
          <a:off x="2" y="765175"/>
          <a:ext cx="3546475" cy="484188"/>
        </p:xfrm>
        <a:graphic>
          <a:graphicData uri="http://schemas.openxmlformats.org/presentationml/2006/ole">
            <mc:AlternateContent xmlns:mc="http://schemas.openxmlformats.org/markup-compatibility/2006">
              <mc:Choice xmlns:v="urn:schemas-microsoft-com:vml" Requires="v">
                <p:oleObj spid="_x0000_s66603" r:id="rId5" imgW="1651000" imgH="228600" progId="">
                  <p:embed/>
                </p:oleObj>
              </mc:Choice>
              <mc:Fallback>
                <p:oleObj r:id="rId5" imgW="16510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765175"/>
                        <a:ext cx="35464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0" name="矩形 41988"/>
          <p:cNvSpPr>
            <a:spLocks noChangeArrowheads="1"/>
          </p:cNvSpPr>
          <p:nvPr/>
        </p:nvSpPr>
        <p:spPr bwMode="auto">
          <a:xfrm>
            <a:off x="250827" y="1268413"/>
            <a:ext cx="3471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000000"/>
                </a:solidFill>
                <a:latin typeface="Times New Roman" panose="02020603050405020304" pitchFamily="18" charset="0"/>
                <a:ea typeface="黑体" panose="02010609060101010101" pitchFamily="49" charset="-122"/>
              </a:rPr>
              <a:t>解：对于</a:t>
            </a:r>
            <a:r>
              <a:rPr lang="zh-CN" altLang="en-US">
                <a:ea typeface="黑体" panose="02010609060101010101" pitchFamily="49" charset="-122"/>
              </a:rPr>
              <a:t> </a:t>
            </a:r>
          </a:p>
        </p:txBody>
      </p:sp>
      <p:graphicFrame>
        <p:nvGraphicFramePr>
          <p:cNvPr id="45061" name="对象 41989"/>
          <p:cNvGraphicFramePr>
            <a:graphicFrameLocks noChangeAspect="1"/>
          </p:cNvGraphicFramePr>
          <p:nvPr/>
        </p:nvGraphicFramePr>
        <p:xfrm>
          <a:off x="1703388" y="1268413"/>
          <a:ext cx="3516312" cy="557212"/>
        </p:xfrm>
        <a:graphic>
          <a:graphicData uri="http://schemas.openxmlformats.org/presentationml/2006/ole">
            <mc:AlternateContent xmlns:mc="http://schemas.openxmlformats.org/markup-compatibility/2006">
              <mc:Choice xmlns:v="urn:schemas-microsoft-com:vml" Requires="v">
                <p:oleObj spid="_x0000_s66604" r:id="rId7" imgW="1473200" imgH="228600" progId="">
                  <p:embed/>
                </p:oleObj>
              </mc:Choice>
              <mc:Fallback>
                <p:oleObj r:id="rId7" imgW="14732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1268413"/>
                        <a:ext cx="3516312"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2" name="对象 41990"/>
          <p:cNvGraphicFramePr>
            <a:graphicFrameLocks noChangeAspect="1"/>
          </p:cNvGraphicFramePr>
          <p:nvPr/>
        </p:nvGraphicFramePr>
        <p:xfrm>
          <a:off x="5508627" y="1196975"/>
          <a:ext cx="1427163" cy="679450"/>
        </p:xfrm>
        <a:graphic>
          <a:graphicData uri="http://schemas.openxmlformats.org/presentationml/2006/ole">
            <mc:AlternateContent xmlns:mc="http://schemas.openxmlformats.org/markup-compatibility/2006">
              <mc:Choice xmlns:v="urn:schemas-microsoft-com:vml" Requires="v">
                <p:oleObj spid="_x0000_s66605" r:id="rId9" imgW="508000" imgH="241300" progId="">
                  <p:embed/>
                </p:oleObj>
              </mc:Choice>
              <mc:Fallback>
                <p:oleObj r:id="rId9" imgW="508000" imgH="2413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627" y="1196975"/>
                        <a:ext cx="142716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3" name="对象 41991"/>
          <p:cNvGraphicFramePr>
            <a:graphicFrameLocks noChangeAspect="1"/>
          </p:cNvGraphicFramePr>
          <p:nvPr/>
        </p:nvGraphicFramePr>
        <p:xfrm>
          <a:off x="2051052" y="1844677"/>
          <a:ext cx="3959225" cy="779463"/>
        </p:xfrm>
        <a:graphic>
          <a:graphicData uri="http://schemas.openxmlformats.org/presentationml/2006/ole">
            <mc:AlternateContent xmlns:mc="http://schemas.openxmlformats.org/markup-compatibility/2006">
              <mc:Choice xmlns:v="urn:schemas-microsoft-com:vml" Requires="v">
                <p:oleObj spid="_x0000_s66606" r:id="rId11" imgW="1423018" imgH="279521" progId="">
                  <p:embed/>
                </p:oleObj>
              </mc:Choice>
              <mc:Fallback>
                <p:oleObj r:id="rId11" imgW="1423018" imgH="279521"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2" y="1844677"/>
                        <a:ext cx="39592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4" name="对象 41992"/>
          <p:cNvGraphicFramePr>
            <a:graphicFrameLocks noChangeAspect="1"/>
          </p:cNvGraphicFramePr>
          <p:nvPr/>
        </p:nvGraphicFramePr>
        <p:xfrm>
          <a:off x="179388" y="2636840"/>
          <a:ext cx="7796212" cy="681037"/>
        </p:xfrm>
        <a:graphic>
          <a:graphicData uri="http://schemas.openxmlformats.org/presentationml/2006/ole">
            <mc:AlternateContent xmlns:mc="http://schemas.openxmlformats.org/markup-compatibility/2006">
              <mc:Choice xmlns:v="urn:schemas-microsoft-com:vml" Requires="v">
                <p:oleObj spid="_x0000_s66607" r:id="rId13" imgW="3213100" imgH="279400" progId="">
                  <p:embed/>
                </p:oleObj>
              </mc:Choice>
              <mc:Fallback>
                <p:oleObj r:id="rId13" imgW="3213100" imgH="2794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9388" y="2636840"/>
                        <a:ext cx="7796212"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65" name="对象 41993"/>
          <p:cNvGraphicFramePr>
            <a:graphicFrameLocks noChangeAspect="1"/>
          </p:cNvGraphicFramePr>
          <p:nvPr/>
        </p:nvGraphicFramePr>
        <p:xfrm>
          <a:off x="1835150" y="3284538"/>
          <a:ext cx="5473700" cy="1363662"/>
        </p:xfrm>
        <a:graphic>
          <a:graphicData uri="http://schemas.openxmlformats.org/presentationml/2006/ole">
            <mc:AlternateContent xmlns:mc="http://schemas.openxmlformats.org/markup-compatibility/2006">
              <mc:Choice xmlns:v="urn:schemas-microsoft-com:vml" Requires="v">
                <p:oleObj spid="_x0000_s66608" r:id="rId15" imgW="2260600" imgH="558800" progId="">
                  <p:embed/>
                </p:oleObj>
              </mc:Choice>
              <mc:Fallback>
                <p:oleObj r:id="rId15" imgW="2260600" imgH="5588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3284538"/>
                        <a:ext cx="5473700"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6" name="矩形 41994"/>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5067" name="对象 41995"/>
          <p:cNvGraphicFramePr>
            <a:graphicFrameLocks noChangeAspect="1"/>
          </p:cNvGraphicFramePr>
          <p:nvPr/>
        </p:nvGraphicFramePr>
        <p:xfrm>
          <a:off x="250827" y="4868863"/>
          <a:ext cx="8043863" cy="588962"/>
        </p:xfrm>
        <a:graphic>
          <a:graphicData uri="http://schemas.openxmlformats.org/presentationml/2006/ole">
            <mc:AlternateContent xmlns:mc="http://schemas.openxmlformats.org/markup-compatibility/2006">
              <mc:Choice xmlns:v="urn:schemas-microsoft-com:vml" Requires="v">
                <p:oleObj spid="_x0000_s66609" r:id="rId17" imgW="3489471" imgH="253780" progId="">
                  <p:embed/>
                </p:oleObj>
              </mc:Choice>
              <mc:Fallback>
                <p:oleObj r:id="rId17" imgW="3489471" imgH="25378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0827" y="4868863"/>
                        <a:ext cx="8043863"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8" name="矩形 41996"/>
          <p:cNvSpPr>
            <a:spLocks noChangeArrowheads="1"/>
          </p:cNvSpPr>
          <p:nvPr/>
        </p:nvSpPr>
        <p:spPr bwMode="auto">
          <a:xfrm>
            <a:off x="0" y="3343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5069" name="对象 41997"/>
          <p:cNvGraphicFramePr>
            <a:graphicFrameLocks noChangeAspect="1"/>
          </p:cNvGraphicFramePr>
          <p:nvPr/>
        </p:nvGraphicFramePr>
        <p:xfrm>
          <a:off x="179390" y="5445127"/>
          <a:ext cx="8764587" cy="506413"/>
        </p:xfrm>
        <a:graphic>
          <a:graphicData uri="http://schemas.openxmlformats.org/presentationml/2006/ole">
            <mc:AlternateContent xmlns:mc="http://schemas.openxmlformats.org/markup-compatibility/2006">
              <mc:Choice xmlns:v="urn:schemas-microsoft-com:vml" Requires="v">
                <p:oleObj spid="_x0000_s66610" r:id="rId19" imgW="3792362" imgH="215619" progId="">
                  <p:embed/>
                </p:oleObj>
              </mc:Choice>
              <mc:Fallback>
                <p:oleObj r:id="rId19" imgW="3792362" imgH="215619"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9390" y="5445127"/>
                        <a:ext cx="876458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70" name="矩形 4199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5071" name="对象 41999"/>
          <p:cNvGraphicFramePr>
            <a:graphicFrameLocks noChangeAspect="1"/>
          </p:cNvGraphicFramePr>
          <p:nvPr/>
        </p:nvGraphicFramePr>
        <p:xfrm>
          <a:off x="1763713" y="6021388"/>
          <a:ext cx="2506662" cy="588962"/>
        </p:xfrm>
        <a:graphic>
          <a:graphicData uri="http://schemas.openxmlformats.org/presentationml/2006/ole">
            <mc:AlternateContent xmlns:mc="http://schemas.openxmlformats.org/markup-compatibility/2006">
              <mc:Choice xmlns:v="urn:schemas-microsoft-com:vml" Requires="v">
                <p:oleObj spid="_x0000_s66611" r:id="rId21" imgW="1091726" imgH="253890" progId="">
                  <p:embed/>
                </p:oleObj>
              </mc:Choice>
              <mc:Fallback>
                <p:oleObj r:id="rId21" imgW="1091726" imgH="25389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3713" y="6021388"/>
                        <a:ext cx="25066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9201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文本框 128001">
            <a:extLst>
              <a:ext uri="{FF2B5EF4-FFF2-40B4-BE49-F238E27FC236}">
                <a16:creationId xmlns:a16="http://schemas.microsoft.com/office/drawing/2014/main" id="{00E60875-1206-44D9-AC79-E02D32BEFAD8}"/>
              </a:ext>
            </a:extLst>
          </p:cNvPr>
          <p:cNvSpPr txBox="1"/>
          <p:nvPr/>
        </p:nvSpPr>
        <p:spPr>
          <a:xfrm>
            <a:off x="323850" y="1628775"/>
            <a:ext cx="8820150" cy="3927475"/>
          </a:xfrm>
          <a:prstGeom prst="rect">
            <a:avLst/>
          </a:prstGeom>
          <a:noFill/>
          <a:ln w="9525">
            <a:noFill/>
          </a:ln>
        </p:spPr>
        <p:txBody>
          <a:bodyPr>
            <a:spAutoFit/>
          </a:bodyPr>
          <a:lstStyle/>
          <a:p>
            <a:pPr marL="342900" indent="-342900" algn="just">
              <a:lnSpc>
                <a:spcPct val="130000"/>
              </a:lnSpc>
              <a:spcAft>
                <a:spcPct val="50000"/>
              </a:spcAft>
              <a:defRPr/>
            </a:pPr>
            <a:r>
              <a:rPr lang="en-US" altLang="zh-CN" sz="2800" b="1" noProof="1">
                <a:solidFill>
                  <a:srgbClr val="FF0000"/>
                </a:solidFill>
                <a:latin typeface="Times New Roman" panose="02020603050405020304" pitchFamily="2" charset="0"/>
                <a:ea typeface="黑体" panose="02010609060101010101" pitchFamily="2" charset="-122"/>
              </a:rPr>
              <a:t>                                    </a:t>
            </a:r>
            <a:r>
              <a:rPr lang="zh-CN" altLang="en-US" sz="2800" b="1" noProof="1">
                <a:solidFill>
                  <a:srgbClr val="FF0000"/>
                </a:solidFill>
                <a:latin typeface="Times New Roman" panose="02020603050405020304" pitchFamily="2" charset="0"/>
                <a:ea typeface="黑体" panose="02010609060101010101" pitchFamily="2" charset="-122"/>
              </a:rPr>
              <a:t>第</a:t>
            </a:r>
            <a:r>
              <a:rPr lang="en-US" altLang="zh-CN" sz="2800" b="1" noProof="1">
                <a:solidFill>
                  <a:srgbClr val="FF0000"/>
                </a:solidFill>
                <a:latin typeface="Times New Roman" panose="02020603050405020304" pitchFamily="2" charset="0"/>
                <a:ea typeface="黑体" panose="02010609060101010101" pitchFamily="2" charset="-122"/>
              </a:rPr>
              <a:t>12</a:t>
            </a:r>
            <a:r>
              <a:rPr lang="zh-CN" altLang="en-US" sz="2800" b="1" noProof="1">
                <a:solidFill>
                  <a:srgbClr val="FF0000"/>
                </a:solidFill>
                <a:latin typeface="Times New Roman" panose="02020603050405020304" pitchFamily="2" charset="0"/>
                <a:ea typeface="黑体" panose="02010609060101010101" pitchFamily="2" charset="-122"/>
              </a:rPr>
              <a:t>章概念题</a:t>
            </a:r>
            <a:endParaRPr lang="zh-CN" altLang="en-US" sz="2800" b="1" noProof="1">
              <a:solidFill>
                <a:srgbClr val="000000"/>
              </a:solidFill>
              <a:latin typeface="Times New Roman" panose="02020603050405020304" pitchFamily="2" charset="0"/>
              <a:ea typeface="黑体" panose="02010609060101010101" pitchFamily="2" charset="-122"/>
            </a:endParaRPr>
          </a:p>
          <a:p>
            <a:pPr algn="just">
              <a:lnSpc>
                <a:spcPct val="130000"/>
              </a:lnSpc>
              <a:defRPr/>
            </a:pPr>
            <a:r>
              <a:rPr lang="en-US" altLang="zh-CN" sz="2800" b="1" noProof="1">
                <a:solidFill>
                  <a:srgbClr val="000000"/>
                </a:solidFill>
                <a:latin typeface="Times New Roman" panose="02020603050405020304" pitchFamily="2" charset="0"/>
                <a:ea typeface="黑体" panose="02010609060101010101" pitchFamily="2" charset="-122"/>
              </a:rPr>
              <a:t>1. </a:t>
            </a:r>
            <a:r>
              <a:rPr lang="zh-CN" altLang="en-US" sz="2800" b="1" noProof="1">
                <a:solidFill>
                  <a:srgbClr val="000000"/>
                </a:solidFill>
                <a:latin typeface="Times New Roman" panose="02020603050405020304" pitchFamily="2" charset="0"/>
                <a:ea typeface="黑体" panose="02010609060101010101" pitchFamily="2" charset="-122"/>
              </a:rPr>
              <a:t>有</a:t>
            </a:r>
            <a:r>
              <a:rPr lang="en-US" altLang="zh-CN" sz="2800" b="1" i="1" noProof="1">
                <a:solidFill>
                  <a:srgbClr val="000000"/>
                </a:solidFill>
                <a:latin typeface="Times New Roman" panose="02020603050405020304" pitchFamily="2" charset="0"/>
                <a:ea typeface="黑体" panose="02010609060101010101" pitchFamily="2" charset="-122"/>
              </a:rPr>
              <a:t>N</a:t>
            </a:r>
            <a:r>
              <a:rPr lang="zh-CN" altLang="en-US" sz="2800" b="1" noProof="1">
                <a:solidFill>
                  <a:srgbClr val="000000"/>
                </a:solidFill>
                <a:latin typeface="Times New Roman" panose="02020603050405020304" pitchFamily="2" charset="0"/>
                <a:ea typeface="黑体" panose="02010609060101010101" pitchFamily="2" charset="-122"/>
              </a:rPr>
              <a:t>个分子的独立子系统在子相空间中表现为</a:t>
            </a:r>
          </a:p>
          <a:p>
            <a:pPr marL="342900" indent="-342900" algn="just">
              <a:lnSpc>
                <a:spcPct val="130000"/>
              </a:lnSpc>
              <a:defRPr/>
            </a:pPr>
            <a:r>
              <a:rPr lang="zh-CN" altLang="en-US" sz="2800" b="1" u="sng" noProof="1">
                <a:solidFill>
                  <a:srgbClr val="000000"/>
                </a:solidFill>
                <a:latin typeface="Times New Roman" panose="02020603050405020304" pitchFamily="2" charset="0"/>
                <a:ea typeface="黑体" panose="02010609060101010101" pitchFamily="2" charset="-122"/>
              </a:rPr>
              <a:t>                         </a:t>
            </a:r>
            <a:r>
              <a:rPr lang="zh-CN" altLang="en-US" sz="2800" b="1" noProof="1">
                <a:solidFill>
                  <a:srgbClr val="000000"/>
                </a:solidFill>
                <a:latin typeface="Times New Roman" panose="02020603050405020304" pitchFamily="2" charset="0"/>
                <a:ea typeface="黑体" panose="02010609060101010101" pitchFamily="2" charset="-122"/>
              </a:rPr>
              <a:t>。（</a:t>
            </a:r>
            <a:r>
              <a:rPr lang="en-US" altLang="zh-CN" sz="2800" b="1" noProof="1">
                <a:solidFill>
                  <a:srgbClr val="000000"/>
                </a:solidFill>
                <a:latin typeface="Times New Roman" panose="02020603050405020304" pitchFamily="2" charset="0"/>
                <a:ea typeface="黑体" panose="02010609060101010101" pitchFamily="2" charset="-122"/>
              </a:rPr>
              <a:t>A. </a:t>
            </a:r>
            <a:r>
              <a:rPr lang="en-US" altLang="zh-CN" sz="2800" b="1" i="1" noProof="1">
                <a:solidFill>
                  <a:srgbClr val="000000"/>
                </a:solidFill>
                <a:latin typeface="Times New Roman" panose="02020603050405020304" pitchFamily="2" charset="0"/>
                <a:ea typeface="黑体" panose="02010609060101010101" pitchFamily="2" charset="-122"/>
              </a:rPr>
              <a:t>N</a:t>
            </a:r>
            <a:r>
              <a:rPr lang="zh-CN" altLang="en-US" sz="2800" b="1" noProof="1">
                <a:solidFill>
                  <a:srgbClr val="000000"/>
                </a:solidFill>
                <a:latin typeface="Times New Roman" panose="02020603050405020304" pitchFamily="2" charset="0"/>
                <a:ea typeface="黑体" panose="02010609060101010101" pitchFamily="2" charset="-122"/>
              </a:rPr>
              <a:t>个点    </a:t>
            </a:r>
            <a:r>
              <a:rPr lang="en-US" altLang="zh-CN" sz="2800" b="1" noProof="1">
                <a:solidFill>
                  <a:srgbClr val="000000"/>
                </a:solidFill>
                <a:latin typeface="Times New Roman" panose="02020603050405020304" pitchFamily="2" charset="0"/>
                <a:ea typeface="黑体" panose="02010609060101010101" pitchFamily="2" charset="-122"/>
              </a:rPr>
              <a:t>B. </a:t>
            </a:r>
            <a:r>
              <a:rPr lang="zh-CN" altLang="en-US" sz="2800" b="1" noProof="1">
                <a:solidFill>
                  <a:srgbClr val="000000"/>
                </a:solidFill>
                <a:latin typeface="Times New Roman" panose="02020603050405020304" pitchFamily="2" charset="0"/>
                <a:ea typeface="黑体" panose="02010609060101010101" pitchFamily="2" charset="-122"/>
              </a:rPr>
              <a:t>一个点）</a:t>
            </a:r>
          </a:p>
          <a:p>
            <a:pPr marL="342900" indent="-342900" algn="just">
              <a:lnSpc>
                <a:spcPct val="130000"/>
              </a:lnSpc>
              <a:defRPr/>
            </a:pPr>
            <a:r>
              <a:rPr lang="en-US" altLang="zh-CN" sz="2800" b="1" noProof="1">
                <a:solidFill>
                  <a:srgbClr val="000000"/>
                </a:solidFill>
                <a:latin typeface="Times New Roman" panose="02020603050405020304" pitchFamily="2" charset="0"/>
                <a:ea typeface="黑体" panose="02010609060101010101" pitchFamily="2" charset="-122"/>
              </a:rPr>
              <a:t>2. </a:t>
            </a:r>
            <a:r>
              <a:rPr lang="zh-CN" altLang="en-US" sz="2800" b="1" noProof="1">
                <a:solidFill>
                  <a:srgbClr val="000000"/>
                </a:solidFill>
                <a:latin typeface="Times New Roman" panose="02020603050405020304" pitchFamily="2" charset="0"/>
                <a:ea typeface="黑体" panose="02010609060101010101" pitchFamily="2" charset="-122"/>
              </a:rPr>
              <a:t>相空间中的每个点，代表</a:t>
            </a:r>
            <a:r>
              <a:rPr lang="zh-CN" altLang="en-US" sz="2800" b="1" u="sng" noProof="1">
                <a:solidFill>
                  <a:srgbClr val="000000"/>
                </a:solidFill>
                <a:latin typeface="Times New Roman" panose="02020603050405020304" pitchFamily="2" charset="0"/>
                <a:ea typeface="黑体" panose="02010609060101010101" pitchFamily="2" charset="-122"/>
              </a:rPr>
              <a:t>              </a:t>
            </a:r>
            <a:r>
              <a:rPr lang="zh-CN" altLang="en-US" sz="2800" b="1" noProof="1">
                <a:solidFill>
                  <a:srgbClr val="000000"/>
                </a:solidFill>
                <a:latin typeface="Times New Roman" panose="02020603050405020304" pitchFamily="2" charset="0"/>
                <a:ea typeface="黑体" panose="02010609060101010101" pitchFamily="2" charset="-122"/>
              </a:rPr>
              <a:t>的一个微观状态。</a:t>
            </a:r>
          </a:p>
          <a:p>
            <a:pPr marL="342900" indent="-342900" algn="just">
              <a:lnSpc>
                <a:spcPct val="130000"/>
              </a:lnSpc>
              <a:spcAft>
                <a:spcPct val="50000"/>
              </a:spcAft>
              <a:defRPr/>
            </a:pPr>
            <a:r>
              <a:rPr lang="en-US" altLang="zh-CN" sz="2800" b="1" noProof="1">
                <a:solidFill>
                  <a:srgbClr val="000000"/>
                </a:solidFill>
                <a:latin typeface="Times New Roman" panose="02020603050405020304" pitchFamily="2" charset="0"/>
                <a:ea typeface="黑体" panose="02010609060101010101" pitchFamily="2" charset="-122"/>
              </a:rPr>
              <a:t>3. </a:t>
            </a:r>
            <a:r>
              <a:rPr lang="zh-CN" altLang="en-US" sz="2800" b="1" noProof="1">
                <a:solidFill>
                  <a:srgbClr val="000000"/>
                </a:solidFill>
                <a:latin typeface="Times New Roman" panose="02020603050405020304" pitchFamily="2" charset="0"/>
                <a:ea typeface="黑体" panose="02010609060101010101" pitchFamily="2" charset="-122"/>
              </a:rPr>
              <a:t>统计力学的一个重要假设是等概率假设。它指出</a:t>
            </a:r>
            <a:endParaRPr lang="zh-CN" altLang="en-US" sz="2800" b="1" u="sng" noProof="1">
              <a:solidFill>
                <a:srgbClr val="000000"/>
              </a:solidFill>
              <a:latin typeface="Times New Roman" panose="02020603050405020304" pitchFamily="2" charset="0"/>
              <a:ea typeface="黑体" panose="02010609060101010101" pitchFamily="2" charset="-122"/>
            </a:endParaRPr>
          </a:p>
          <a:p>
            <a:pPr marL="342900" indent="-342900" algn="just">
              <a:lnSpc>
                <a:spcPct val="130000"/>
              </a:lnSpc>
              <a:defRPr/>
            </a:pPr>
            <a:r>
              <a:rPr lang="zh-CN" altLang="en-US" sz="2800" b="1" u="sng" noProof="1">
                <a:solidFill>
                  <a:srgbClr val="000000"/>
                </a:solidFill>
                <a:latin typeface="Times New Roman" panose="02020603050405020304" pitchFamily="2" charset="0"/>
                <a:ea typeface="黑体" panose="02010609060101010101" pitchFamily="2" charset="-122"/>
              </a:rPr>
              <a:t>                                                                                    </a:t>
            </a:r>
            <a:r>
              <a:rPr lang="zh-CN" altLang="en-US" sz="2800" b="1" noProof="1">
                <a:solidFill>
                  <a:srgbClr val="000000"/>
                </a:solidFill>
                <a:latin typeface="Times New Roman" panose="02020603050405020304" pitchFamily="2" charset="0"/>
                <a:ea typeface="黑体" panose="02010609060101010101" pitchFamily="2" charset="-122"/>
              </a:rPr>
              <a:t>。</a:t>
            </a:r>
            <a:r>
              <a:rPr lang="zh-CN" altLang="en-US" sz="2800" b="1" u="sng" noProof="1">
                <a:solidFill>
                  <a:srgbClr val="000000"/>
                </a:solidFill>
                <a:latin typeface="Times New Roman" panose="02020603050405020304" pitchFamily="2" charset="0"/>
                <a:ea typeface="黑体" panose="02010609060101010101" pitchFamily="2" charset="-122"/>
              </a:rPr>
              <a:t>         </a:t>
            </a:r>
            <a:endParaRPr lang="zh-CN" altLang="en-US" sz="2800" b="1" noProof="1">
              <a:solidFill>
                <a:srgbClr val="000000"/>
              </a:solidFill>
              <a:latin typeface="Times New Roman" panose="02020603050405020304" pitchFamily="2" charset="0"/>
              <a:ea typeface="黑体" panose="02010609060101010101" pitchFamily="2" charset="-122"/>
            </a:endParaRPr>
          </a:p>
        </p:txBody>
      </p:sp>
      <p:sp>
        <p:nvSpPr>
          <p:cNvPr id="128003" name="文本框 128002">
            <a:extLst>
              <a:ext uri="{FF2B5EF4-FFF2-40B4-BE49-F238E27FC236}">
                <a16:creationId xmlns:a16="http://schemas.microsoft.com/office/drawing/2014/main" id="{84F1A3E2-EE30-466A-A497-C73120A39A13}"/>
              </a:ext>
            </a:extLst>
          </p:cNvPr>
          <p:cNvSpPr txBox="1">
            <a:spLocks noChangeArrowheads="1"/>
          </p:cNvSpPr>
          <p:nvPr/>
        </p:nvSpPr>
        <p:spPr bwMode="auto">
          <a:xfrm>
            <a:off x="1116013" y="2997200"/>
            <a:ext cx="792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latin typeface="Times New Roman" panose="02020603050405020304" pitchFamily="18" charset="0"/>
              </a:rPr>
              <a:t>A</a:t>
            </a:r>
          </a:p>
        </p:txBody>
      </p:sp>
      <p:sp>
        <p:nvSpPr>
          <p:cNvPr id="128004" name="文本框 128003">
            <a:extLst>
              <a:ext uri="{FF2B5EF4-FFF2-40B4-BE49-F238E27FC236}">
                <a16:creationId xmlns:a16="http://schemas.microsoft.com/office/drawing/2014/main" id="{3E46A6E8-F997-4DDD-8B9E-ACEA0C978BDF}"/>
              </a:ext>
            </a:extLst>
          </p:cNvPr>
          <p:cNvSpPr txBox="1">
            <a:spLocks noChangeArrowheads="1"/>
          </p:cNvSpPr>
          <p:nvPr/>
        </p:nvSpPr>
        <p:spPr bwMode="auto">
          <a:xfrm>
            <a:off x="4932363" y="35734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ea typeface="黑体" panose="02010609060101010101" pitchFamily="49" charset="-122"/>
              </a:rPr>
              <a:t>系统</a:t>
            </a:r>
          </a:p>
        </p:txBody>
      </p:sp>
      <p:sp>
        <p:nvSpPr>
          <p:cNvPr id="128005" name="文本框 128004">
            <a:extLst>
              <a:ext uri="{FF2B5EF4-FFF2-40B4-BE49-F238E27FC236}">
                <a16:creationId xmlns:a16="http://schemas.microsoft.com/office/drawing/2014/main" id="{7532AFCD-CAC7-42FE-9B76-4DADAD0E91E1}"/>
              </a:ext>
            </a:extLst>
          </p:cNvPr>
          <p:cNvSpPr txBox="1">
            <a:spLocks noChangeArrowheads="1"/>
          </p:cNvSpPr>
          <p:nvPr/>
        </p:nvSpPr>
        <p:spPr bwMode="auto">
          <a:xfrm>
            <a:off x="539750" y="4797425"/>
            <a:ext cx="7327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b="1">
                <a:latin typeface="Times New Roman" panose="02020603050405020304" pitchFamily="18" charset="0"/>
                <a:ea typeface="黑体" panose="02010609060101010101" pitchFamily="49" charset="-122"/>
              </a:rPr>
              <a:t>孤立系统中每一个微观状态出现的概率都相等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0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p:bldP spid="128004" grpId="0"/>
      <p:bldP spid="12800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TotalTime>
  <Words>3941</Words>
  <Application>Microsoft Office PowerPoint</Application>
  <PresentationFormat>全屏显示(4:3)</PresentationFormat>
  <Paragraphs>364</Paragraphs>
  <Slides>83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83</vt:i4>
      </vt:variant>
    </vt:vector>
  </HeadingPairs>
  <TitlesOfParts>
    <vt:vector size="93" baseType="lpstr">
      <vt:lpstr>黑体</vt:lpstr>
      <vt:lpstr>宋体</vt:lpstr>
      <vt:lpstr>Arial</vt:lpstr>
      <vt:lpstr>Calibri</vt:lpstr>
      <vt:lpstr>Calibri Light</vt:lpstr>
      <vt:lpstr>Times New Roman</vt:lpstr>
      <vt:lpstr>Office 主题</vt:lpstr>
      <vt:lpstr>Microsoft Equation 3.0</vt:lpstr>
      <vt:lpstr>Microsoft Word Picture</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 </cp:lastModifiedBy>
  <cp:revision>3</cp:revision>
  <dcterms:created xsi:type="dcterms:W3CDTF">2018-01-02T13:58:09Z</dcterms:created>
  <dcterms:modified xsi:type="dcterms:W3CDTF">2020-06-21T14:54:53Z</dcterms:modified>
</cp:coreProperties>
</file>