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696" r:id="rId2"/>
    <p:sldId id="697" r:id="rId3"/>
    <p:sldId id="69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D05F7-584B-47D5-8087-54AD62C5167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8F84-8323-45B0-84C4-18484BBD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C3641C3-D74C-4B53-9232-B45E8F2C1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7E18BC-209D-493D-A2CD-B02F01B4D52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E7F49C4-5AE5-4301-85AF-73D2D6961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B68BCB5-56DA-4753-B5D8-2D91865A9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C3641C3-D74C-4B53-9232-B45E8F2C1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7E18BC-209D-493D-A2CD-B02F01B4D52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E7F49C4-5AE5-4301-85AF-73D2D6961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B68BCB5-56DA-4753-B5D8-2D91865A9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413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C3641C3-D74C-4B53-9232-B45E8F2C1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7E18BC-209D-493D-A2CD-B02F01B4D52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E7F49C4-5AE5-4301-85AF-73D2D6961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B68BCB5-56DA-4753-B5D8-2D91865A9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622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3B4613-EAF1-4CF0-8AA5-CCC9F0B1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FABAA-92C7-48EA-A99F-6F307838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87A3A-74AE-49F6-831E-097DDE7D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6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63DB8-FE77-4639-A5F3-17936C74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E5E93-EE3E-41B5-B4A6-D088DF2E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 b="0">
              <a:latin typeface="Arial" pitchFamily="34" charset="0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8CAB93-89B0-4739-87C3-2149F6A8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1" y="731840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C235F-A9E2-46A5-9752-406B4062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6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470E3C-3E8D-42CD-8E8F-590BE7DD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20B79C-09F7-49F2-9827-7A77A3758FD5}"/>
              </a:ext>
            </a:extLst>
          </p:cNvPr>
          <p:cNvGrpSpPr>
            <a:grpSpLocks/>
          </p:cNvGrpSpPr>
          <p:nvPr/>
        </p:nvGrpSpPr>
        <p:grpSpPr bwMode="auto">
          <a:xfrm>
            <a:off x="4105276" y="0"/>
            <a:ext cx="892175" cy="915988"/>
            <a:chOff x="0" y="0"/>
            <a:chExt cx="562" cy="577"/>
          </a:xfrm>
        </p:grpSpPr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5B174156-D7FB-4662-B86F-EEBF2123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>
                <a:gd name="T0" fmla="*/ 90 w 95"/>
                <a:gd name="T1" fmla="*/ 0 h 577"/>
                <a:gd name="T2" fmla="*/ 94 w 95"/>
                <a:gd name="T3" fmla="*/ 458 h 577"/>
                <a:gd name="T4" fmla="*/ 0 w 95"/>
                <a:gd name="T5" fmla="*/ 576 h 577"/>
                <a:gd name="T6" fmla="*/ 0 w 95"/>
                <a:gd name="T7" fmla="*/ 0 h 577"/>
                <a:gd name="T8" fmla="*/ 90 w 95"/>
                <a:gd name="T9" fmla="*/ 0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F7CBAEBA-944D-4DC7-A225-41EC3CCC0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>
                <a:gd name="T0" fmla="*/ 0 w 97"/>
                <a:gd name="T1" fmla="*/ 0 h 577"/>
                <a:gd name="T2" fmla="*/ 1 w 97"/>
                <a:gd name="T3" fmla="*/ 458 h 577"/>
                <a:gd name="T4" fmla="*/ 96 w 97"/>
                <a:gd name="T5" fmla="*/ 576 h 577"/>
                <a:gd name="T6" fmla="*/ 96 w 97"/>
                <a:gd name="T7" fmla="*/ 0 h 577"/>
                <a:gd name="T8" fmla="*/ 0 w 97"/>
                <a:gd name="T9" fmla="*/ 0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04C0BF48-0EEF-4FA7-A89F-CF45C03E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>
                <a:gd name="T0" fmla="*/ 90 w 95"/>
                <a:gd name="T1" fmla="*/ 0 h 577"/>
                <a:gd name="T2" fmla="*/ 94 w 95"/>
                <a:gd name="T3" fmla="*/ 458 h 577"/>
                <a:gd name="T4" fmla="*/ 0 w 95"/>
                <a:gd name="T5" fmla="*/ 576 h 577"/>
                <a:gd name="T6" fmla="*/ 0 w 95"/>
                <a:gd name="T7" fmla="*/ 0 h 577"/>
                <a:gd name="T8" fmla="*/ 90 w 95"/>
                <a:gd name="T9" fmla="*/ 0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1DED83B2-7C2B-4B62-BF22-A4FA603B7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>
                <a:gd name="T0" fmla="*/ 0 w 97"/>
                <a:gd name="T1" fmla="*/ 0 h 577"/>
                <a:gd name="T2" fmla="*/ 1 w 97"/>
                <a:gd name="T3" fmla="*/ 458 h 577"/>
                <a:gd name="T4" fmla="*/ 96 w 97"/>
                <a:gd name="T5" fmla="*/ 576 h 577"/>
                <a:gd name="T6" fmla="*/ 96 w 97"/>
                <a:gd name="T7" fmla="*/ 0 h 577"/>
                <a:gd name="T8" fmla="*/ 0 w 97"/>
                <a:gd name="T9" fmla="*/ 0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18EA5F83-1648-4D93-AA58-4B298135F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>
                <a:gd name="T0" fmla="*/ 90 w 95"/>
                <a:gd name="T1" fmla="*/ 0 h 577"/>
                <a:gd name="T2" fmla="*/ 94 w 95"/>
                <a:gd name="T3" fmla="*/ 458 h 577"/>
                <a:gd name="T4" fmla="*/ 0 w 95"/>
                <a:gd name="T5" fmla="*/ 576 h 577"/>
                <a:gd name="T6" fmla="*/ 0 w 95"/>
                <a:gd name="T7" fmla="*/ 0 h 577"/>
                <a:gd name="T8" fmla="*/ 90 w 95"/>
                <a:gd name="T9" fmla="*/ 0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E2CD54EE-0DF0-456A-B6FF-C83D3E784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>
                <a:gd name="T0" fmla="*/ 0 w 97"/>
                <a:gd name="T1" fmla="*/ 0 h 577"/>
                <a:gd name="T2" fmla="*/ 1 w 97"/>
                <a:gd name="T3" fmla="*/ 458 h 577"/>
                <a:gd name="T4" fmla="*/ 96 w 97"/>
                <a:gd name="T5" fmla="*/ 576 h 577"/>
                <a:gd name="T6" fmla="*/ 96 w 97"/>
                <a:gd name="T7" fmla="*/ 0 h 577"/>
                <a:gd name="T8" fmla="*/ 0 w 97"/>
                <a:gd name="T9" fmla="*/ 0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F65179-CB35-492E-AF3B-AA7CD6F68AA9}"/>
              </a:ext>
            </a:extLst>
          </p:cNvPr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19" name="未知">
              <a:extLst>
                <a:ext uri="{FF2B5EF4-FFF2-40B4-BE49-F238E27FC236}">
                  <a16:creationId xmlns:a16="http://schemas.microsoft.com/office/drawing/2014/main" id="{EE6C0D43-4955-42D2-93E6-282816E63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F646CF6A-EE8F-4560-840C-BDD59CD23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4E6FEEC5-B727-4958-AD4D-A21D539B3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C134637F-EF8E-4D36-B8C4-0D7E0985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98615B86-49DA-47C7-BF8C-3002A5768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07884CD-A68E-4A88-8B01-50758B0AE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F82155-C0BC-4CFB-928B-BAB925C2611F}"/>
              </a:ext>
            </a:extLst>
          </p:cNvPr>
          <p:cNvGrpSpPr>
            <a:grpSpLocks/>
          </p:cNvGrpSpPr>
          <p:nvPr/>
        </p:nvGrpSpPr>
        <p:grpSpPr bwMode="auto">
          <a:xfrm>
            <a:off x="8639176" y="2074865"/>
            <a:ext cx="504825" cy="1011237"/>
            <a:chOff x="0" y="0"/>
            <a:chExt cx="318" cy="637"/>
          </a:xfrm>
        </p:grpSpPr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9277532F-E697-4A1C-837D-7A65ED6A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EF3D529C-F723-4877-9D83-D4FDA3AB8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997BE441-6BC9-410E-9F24-448E6C8AB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018B262C-D7BF-4E08-8DAB-A61265DD9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未知">
              <a:extLst>
                <a:ext uri="{FF2B5EF4-FFF2-40B4-BE49-F238E27FC236}">
                  <a16:creationId xmlns:a16="http://schemas.microsoft.com/office/drawing/2014/main" id="{21724986-6A5C-4FA4-B7B4-F658B26C6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2036AF27-551B-4230-828C-0888A8ADB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127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932989D8-7C3E-4F7B-803C-932A223281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6951" y="6550027"/>
            <a:ext cx="52705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/>
            </a:lvl1pPr>
          </a:lstStyle>
          <a:p>
            <a:pPr>
              <a:defRPr/>
            </a:pPr>
            <a:fld id="{B69AA3A6-C39C-4DA1-941D-6ABF5891B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951039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01264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9" y="185740"/>
            <a:ext cx="2092325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85740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316400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185738"/>
            <a:ext cx="7894638" cy="360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4075639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D66C380-AB8B-4452-B74A-25AE4219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7A8467-087B-4E9F-826E-F01E1F8B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432177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98E4F65-DC50-4FC3-B1A8-7E75A5C46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9" y="2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FF0A32-5360-406E-B90E-C4B59EAA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3432177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266C245A-397A-4B12-B3EC-E0550775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42865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78E0F6E-BD63-4448-9AEC-39B56916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6" y="57150"/>
            <a:ext cx="9040813" cy="6578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A0D13EC3-19E1-4E1A-88D3-16E700A130BB}"/>
              </a:ext>
            </a:extLst>
          </p:cNvPr>
          <p:cNvGrpSpPr>
            <a:grpSpLocks/>
          </p:cNvGrpSpPr>
          <p:nvPr/>
        </p:nvGrpSpPr>
        <p:grpSpPr bwMode="auto">
          <a:xfrm>
            <a:off x="1" y="2913063"/>
            <a:ext cx="71438" cy="1058862"/>
            <a:chOff x="0" y="0"/>
            <a:chExt cx="313" cy="667"/>
          </a:xfrm>
        </p:grpSpPr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5F63F297-4538-4FB3-96BE-1310A84AF0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2F59715F-5AF3-46CB-A976-157FF760B4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327A3706-E2E1-4827-9D90-27EB91537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808A64BF-D1C6-4661-B0C8-F267986CED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96E489F2-4D99-4428-8461-70721E76BB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4729E07D-BA18-480C-8394-492DE6AC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4FA7F2EE-5715-46DA-9EBF-DA83046FFA3E}"/>
              </a:ext>
            </a:extLst>
          </p:cNvPr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33AD4389-CC7B-4564-BCED-ADF462384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2FB6EDC4-B36B-4227-8ECA-8103B4445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85A986A0-7B51-4694-A4FF-AEC2A15F66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FBB400A6-E097-47FD-B83C-BE25FFE65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D2BCB98-39BA-4507-B54C-84AD2587E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31BA86BE-8C3D-4DCD-AF93-20CF65B50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8234B569-A5C6-475D-9B24-36E70B764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9" y="117477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8234B569-A5C6-475D-9B24-36E70B764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9" y="117477"/>
                        <a:ext cx="6651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3">
            <a:extLst>
              <a:ext uri="{FF2B5EF4-FFF2-40B4-BE49-F238E27FC236}">
                <a16:creationId xmlns:a16="http://schemas.microsoft.com/office/drawing/2014/main" id="{CCBF3701-EF8E-48F9-B977-34CFE8AB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6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4EA70593-F13F-47A8-B49A-21C552CA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900" b="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 b="0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1F0DC88B-E39D-4281-8148-05BEE4EA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6" y="6589713"/>
            <a:ext cx="566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42C8A6B-3B2A-442C-A363-2DDA740A9E85}" type="slidenum">
              <a:rPr lang="zh-CN" altLang="en-US" sz="1600" smtClean="0">
                <a:solidFill>
                  <a:srgbClr val="FF0000"/>
                </a:solidFill>
                <a:ea typeface="幼圆" panose="02010509060101010101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" name="日期占位符 5">
            <a:extLst>
              <a:ext uri="{FF2B5EF4-FFF2-40B4-BE49-F238E27FC236}">
                <a16:creationId xmlns:a16="http://schemas.microsoft.com/office/drawing/2014/main" id="{59BF0F21-7491-4938-8F17-E4A73B00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1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页脚占位符 6">
            <a:extLst>
              <a:ext uri="{FF2B5EF4-FFF2-40B4-BE49-F238E27FC236}">
                <a16:creationId xmlns:a16="http://schemas.microsoft.com/office/drawing/2014/main" id="{607AB352-8125-4EC7-9C4F-4DAD0A29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1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灯片编号占位符 7">
            <a:extLst>
              <a:ext uri="{FF2B5EF4-FFF2-40B4-BE49-F238E27FC236}">
                <a16:creationId xmlns:a16="http://schemas.microsoft.com/office/drawing/2014/main" id="{76BA3BBA-56DB-480A-8672-9B16F142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23A468-479D-4B39-B86A-744790EA0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04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DBB32F6-1B23-49B7-BD4E-96800044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C05F3F-8ADD-4BCA-9377-12FA83AFB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432177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EB8BA3F-5C18-4231-BC08-23FCEEDD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9" y="2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443B9C1-FD3C-4DB9-8058-E89DA332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3432177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956D7787-97A8-4009-8FE6-A3DB27AC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42865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B25D8F1-F365-4D8A-B911-BBD9A86E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6" y="57150"/>
            <a:ext cx="9040813" cy="6578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95F06E0A-E3BA-4909-81D7-A8E181B69DD9}"/>
              </a:ext>
            </a:extLst>
          </p:cNvPr>
          <p:cNvGrpSpPr>
            <a:grpSpLocks/>
          </p:cNvGrpSpPr>
          <p:nvPr/>
        </p:nvGrpSpPr>
        <p:grpSpPr bwMode="auto">
          <a:xfrm>
            <a:off x="1" y="2913063"/>
            <a:ext cx="71438" cy="1058862"/>
            <a:chOff x="0" y="0"/>
            <a:chExt cx="313" cy="667"/>
          </a:xfrm>
        </p:grpSpPr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98ADB3CD-D2F0-400A-91AC-50BEECA3F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BA9FBE82-76D5-4EBC-83E3-F52BED980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34200F30-ED03-433C-9E0C-58E8256F54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74EF3A09-A1D4-4493-92B2-086AFDDE7E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BB30ABC6-E2A8-4AE0-9B35-1E9E78F5E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未知">
              <a:extLst>
                <a:ext uri="{FF2B5EF4-FFF2-40B4-BE49-F238E27FC236}">
                  <a16:creationId xmlns:a16="http://schemas.microsoft.com/office/drawing/2014/main" id="{59E0DA2A-004E-4F93-BE2C-BB02C8679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F1CA1AC-4950-4DA6-884B-03C498233104}"/>
              </a:ext>
            </a:extLst>
          </p:cNvPr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F503EAA7-4B81-4DAB-B986-492299FB0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2F843E21-FAC5-498C-B093-28178D43F2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18D12604-4326-4685-9A3B-A7A4D05811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D6B59C5A-5CD1-49EA-951A-6B1545984B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3F3BFDA8-83D8-467C-8308-5810E1541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A13F035C-BD2C-443B-BA78-7316B9E31E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aphicFrame>
        <p:nvGraphicFramePr>
          <p:cNvPr id="27" name="Object 22">
            <a:extLst>
              <a:ext uri="{FF2B5EF4-FFF2-40B4-BE49-F238E27FC236}">
                <a16:creationId xmlns:a16="http://schemas.microsoft.com/office/drawing/2014/main" id="{61AB7ED3-63F0-4923-A094-8F9BF29CE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9" y="117477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847843" imgH="828791" progId="PBrush">
                  <p:embed/>
                </p:oleObj>
              </mc:Choice>
              <mc:Fallback>
                <p:oleObj r:id="rId3" imgW="847843" imgH="828791" progId="PBrush">
                  <p:embed/>
                  <p:pic>
                    <p:nvPicPr>
                      <p:cNvPr id="27" name="Object 22">
                        <a:extLst>
                          <a:ext uri="{FF2B5EF4-FFF2-40B4-BE49-F238E27FC236}">
                            <a16:creationId xmlns:a16="http://schemas.microsoft.com/office/drawing/2014/main" id="{61AB7ED3-63F0-4923-A094-8F9BF29CE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9" y="117477"/>
                        <a:ext cx="6651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3">
            <a:extLst>
              <a:ext uri="{FF2B5EF4-FFF2-40B4-BE49-F238E27FC236}">
                <a16:creationId xmlns:a16="http://schemas.microsoft.com/office/drawing/2014/main" id="{BCD37929-ABFE-40D0-9385-2B25219D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6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ACEF6559-89B6-43A6-BFD2-84BA0E359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900" b="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 b="0"/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AE4A5D2E-7981-4BBE-8FBE-BC1E04EB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6" y="6589713"/>
            <a:ext cx="566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82A57E-3DF7-4A22-BAE6-92DF04AE5C97}" type="slidenum">
              <a:rPr lang="zh-CN" altLang="en-US" sz="1600" smtClean="0">
                <a:solidFill>
                  <a:srgbClr val="FF0000"/>
                </a:solidFill>
                <a:ea typeface="幼圆" panose="02010509060101010101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" name="日期占位符 6">
            <a:extLst>
              <a:ext uri="{FF2B5EF4-FFF2-40B4-BE49-F238E27FC236}">
                <a16:creationId xmlns:a16="http://schemas.microsoft.com/office/drawing/2014/main" id="{7B255B09-E3FD-4510-B1A8-B0DD4D5C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1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页脚占位符 7">
            <a:extLst>
              <a:ext uri="{FF2B5EF4-FFF2-40B4-BE49-F238E27FC236}">
                <a16:creationId xmlns:a16="http://schemas.microsoft.com/office/drawing/2014/main" id="{748BB9E0-6416-4DC0-A980-33F69265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18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灯片编号占位符 8">
            <a:extLst>
              <a:ext uri="{FF2B5EF4-FFF2-40B4-BE49-F238E27FC236}">
                <a16:creationId xmlns:a16="http://schemas.microsoft.com/office/drawing/2014/main" id="{22F30DCA-0C4E-49ED-B391-F046E639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B5D9EB-2EC6-44C9-B4EF-BD1902E27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7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0362464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7390841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4942526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0080577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1375360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610164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0187892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5584485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4B9ECF-3DEB-4B99-96F5-D15E71159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554F23-48E0-4FF4-9A4E-4FB426E8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432177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7BACE6-F38D-49B2-A3FF-F7779E7F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9" y="2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EC9DBF-1332-4339-8862-4209C6CD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3432177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 useBgFill="1">
        <p:nvSpPr>
          <p:cNvPr id="1030" name="Rectangle 6">
            <a:extLst>
              <a:ext uri="{FF2B5EF4-FFF2-40B4-BE49-F238E27FC236}">
                <a16:creationId xmlns:a16="http://schemas.microsoft.com/office/drawing/2014/main" id="{2F420ED8-7E46-485D-9ABD-D9BCF4DE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42865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6A2F9E1-BF1A-42FD-BEDF-DD38799D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6" y="57150"/>
            <a:ext cx="9040813" cy="6578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B2D34965-B62D-4D99-98E8-4E30465C6C00}"/>
              </a:ext>
            </a:extLst>
          </p:cNvPr>
          <p:cNvGrpSpPr>
            <a:grpSpLocks/>
          </p:cNvGrpSpPr>
          <p:nvPr/>
        </p:nvGrpSpPr>
        <p:grpSpPr bwMode="auto">
          <a:xfrm>
            <a:off x="1" y="2913063"/>
            <a:ext cx="71438" cy="1058862"/>
            <a:chOff x="0" y="0"/>
            <a:chExt cx="313" cy="667"/>
          </a:xfrm>
        </p:grpSpPr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D8343A3C-4770-4C1F-B915-8031D7E081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87C3C0FD-027E-4B32-BD08-66FC6869F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D07A972B-4381-400C-9132-A02516C47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4B8952DF-6A8F-4A5D-AAB3-2D0D58B33D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AE9A06E1-3F33-40E5-ADD7-3CEF83D952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>
                <a:gd name="T0" fmla="*/ 0 w 313"/>
                <a:gd name="T1" fmla="*/ 111 h 112"/>
                <a:gd name="T2" fmla="*/ 202 w 313"/>
                <a:gd name="T3" fmla="*/ 111 h 112"/>
                <a:gd name="T4" fmla="*/ 312 w 313"/>
                <a:gd name="T5" fmla="*/ 0 h 112"/>
                <a:gd name="T6" fmla="*/ 0 w 313"/>
                <a:gd name="T7" fmla="*/ 0 h 112"/>
                <a:gd name="T8" fmla="*/ 0 w 313"/>
                <a:gd name="T9" fmla="*/ 111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F61C3DE4-40B4-4DF2-B0EB-7A55B0734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>
                <a:gd name="T0" fmla="*/ 0 w 313"/>
                <a:gd name="T1" fmla="*/ 0 h 112"/>
                <a:gd name="T2" fmla="*/ 202 w 313"/>
                <a:gd name="T3" fmla="*/ 0 h 112"/>
                <a:gd name="T4" fmla="*/ 312 w 313"/>
                <a:gd name="T5" fmla="*/ 111 h 112"/>
                <a:gd name="T6" fmla="*/ 0 w 313"/>
                <a:gd name="T7" fmla="*/ 111 h 112"/>
                <a:gd name="T8" fmla="*/ 0 w 31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3" name="Group 15">
            <a:extLst>
              <a:ext uri="{FF2B5EF4-FFF2-40B4-BE49-F238E27FC236}">
                <a16:creationId xmlns:a16="http://schemas.microsoft.com/office/drawing/2014/main" id="{D4E081BE-9FC8-491D-A4C4-2C7C88E8C964}"/>
              </a:ext>
            </a:extLst>
          </p:cNvPr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1039" name="未知">
              <a:extLst>
                <a:ext uri="{FF2B5EF4-FFF2-40B4-BE49-F238E27FC236}">
                  <a16:creationId xmlns:a16="http://schemas.microsoft.com/office/drawing/2014/main" id="{F9DDE408-63FE-4AC3-A9DB-4E660054E8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0" name="未知">
              <a:extLst>
                <a:ext uri="{FF2B5EF4-FFF2-40B4-BE49-F238E27FC236}">
                  <a16:creationId xmlns:a16="http://schemas.microsoft.com/office/drawing/2014/main" id="{9DCC0710-828C-4FDD-8A12-CA794F837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1" name="未知">
              <a:extLst>
                <a:ext uri="{FF2B5EF4-FFF2-40B4-BE49-F238E27FC236}">
                  <a16:creationId xmlns:a16="http://schemas.microsoft.com/office/drawing/2014/main" id="{04B1438A-2C11-4BEE-8346-0C4D6AC78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75CC12D6-1C8F-4CA5-A612-2D1515949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3" name="未知">
              <a:extLst>
                <a:ext uri="{FF2B5EF4-FFF2-40B4-BE49-F238E27FC236}">
                  <a16:creationId xmlns:a16="http://schemas.microsoft.com/office/drawing/2014/main" id="{3935F8F5-4FE2-4C87-B75A-CB1ECF724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>
                <a:gd name="T0" fmla="*/ 317 w 318"/>
                <a:gd name="T1" fmla="*/ 106 h 107"/>
                <a:gd name="T2" fmla="*/ 111 w 318"/>
                <a:gd name="T3" fmla="*/ 106 h 107"/>
                <a:gd name="T4" fmla="*/ 0 w 318"/>
                <a:gd name="T5" fmla="*/ 0 h 107"/>
                <a:gd name="T6" fmla="*/ 317 w 318"/>
                <a:gd name="T7" fmla="*/ 0 h 107"/>
                <a:gd name="T8" fmla="*/ 317 w 318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A6AA69B1-D2A4-44B8-853F-ACCA418B6A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>
                <a:gd name="T0" fmla="*/ 317 w 318"/>
                <a:gd name="T1" fmla="*/ 0 h 107"/>
                <a:gd name="T2" fmla="*/ 111 w 318"/>
                <a:gd name="T3" fmla="*/ 0 h 107"/>
                <a:gd name="T4" fmla="*/ 0 w 318"/>
                <a:gd name="T5" fmla="*/ 106 h 107"/>
                <a:gd name="T6" fmla="*/ 317 w 318"/>
                <a:gd name="T7" fmla="*/ 106 h 107"/>
                <a:gd name="T8" fmla="*/ 317 w 318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aphicFrame>
        <p:nvGraphicFramePr>
          <p:cNvPr id="1034" name="Object 22">
            <a:extLst>
              <a:ext uri="{FF2B5EF4-FFF2-40B4-BE49-F238E27FC236}">
                <a16:creationId xmlns:a16="http://schemas.microsoft.com/office/drawing/2014/main" id="{3B0BBB20-28E9-436F-990B-E70F994C3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9" y="117477"/>
          <a:ext cx="6651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17" imgW="847843" imgH="828791" progId="PBrush">
                  <p:embed/>
                </p:oleObj>
              </mc:Choice>
              <mc:Fallback>
                <p:oleObj r:id="rId17" imgW="847843" imgH="828791" progId="PBrush">
                  <p:embed/>
                  <p:pic>
                    <p:nvPicPr>
                      <p:cNvPr id="1034" name="Object 22">
                        <a:extLst>
                          <a:ext uri="{FF2B5EF4-FFF2-40B4-BE49-F238E27FC236}">
                            <a16:creationId xmlns:a16="http://schemas.microsoft.com/office/drawing/2014/main" id="{3B0BBB20-28E9-436F-990B-E70F994C32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9" y="117477"/>
                        <a:ext cx="6651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23">
            <a:extLst>
              <a:ext uri="{FF2B5EF4-FFF2-40B4-BE49-F238E27FC236}">
                <a16:creationId xmlns:a16="http://schemas.microsoft.com/office/drawing/2014/main" id="{168199C4-9D25-4D7E-81D1-66D163C38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6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036" name="Text Box 24">
            <a:extLst>
              <a:ext uri="{FF2B5EF4-FFF2-40B4-BE49-F238E27FC236}">
                <a16:creationId xmlns:a16="http://schemas.microsoft.com/office/drawing/2014/main" id="{14F15EBB-4CFA-4868-A6CB-E4A300DF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900" b="0">
                <a:solidFill>
                  <a:schemeClr val="folHlink"/>
                </a:solidFill>
              </a:rPr>
              <a:t>版权所有：华东理工大学物理化学教研室</a:t>
            </a:r>
            <a:endParaRPr lang="zh-CN" altLang="en-US" sz="900" b="0"/>
          </a:p>
        </p:txBody>
      </p:sp>
      <p:sp>
        <p:nvSpPr>
          <p:cNvPr id="1037" name="Rectangle 25">
            <a:extLst>
              <a:ext uri="{FF2B5EF4-FFF2-40B4-BE49-F238E27FC236}">
                <a16:creationId xmlns:a16="http://schemas.microsoft.com/office/drawing/2014/main" id="{19DCE7C5-3BBB-41CC-A551-4D831A5C1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9699D02D-7017-4411-8379-6E028CA4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6" y="6589713"/>
            <a:ext cx="566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5D423EF-EB73-4231-B69A-CEDE0E01EA94}" type="slidenum">
              <a:rPr lang="zh-CN" altLang="en-US" sz="1600" smtClean="0">
                <a:solidFill>
                  <a:srgbClr val="FF0000"/>
                </a:solidFill>
                <a:ea typeface="幼圆" panose="02010509060101010101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5438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oleObject" Target="../embeddings/oleObject19.bin"/><Relationship Id="rId7" Type="http://schemas.openxmlformats.org/officeDocument/2006/relationships/image" Target="../media/image3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3.e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17.emf"/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6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emf"/><Relationship Id="rId5" Type="http://schemas.openxmlformats.org/officeDocument/2006/relationships/image" Target="../media/image10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>
            <a:extLst>
              <a:ext uri="{FF2B5EF4-FFF2-40B4-BE49-F238E27FC236}">
                <a16:creationId xmlns:a16="http://schemas.microsoft.com/office/drawing/2014/main" id="{4CAEFD29-09E3-4571-B35F-EE76FE85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2" y="71438"/>
            <a:ext cx="568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</a:rPr>
              <a:t>Q &amp; A</a:t>
            </a:r>
            <a:endParaRPr kumimoji="1"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605" name="矩形 17">
            <a:extLst>
              <a:ext uri="{FF2B5EF4-FFF2-40B4-BE49-F238E27FC236}">
                <a16:creationId xmlns:a16="http://schemas.microsoft.com/office/drawing/2014/main" id="{EB0A8097-0CC6-4A25-9B62-422C15154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2" y="928690"/>
            <a:ext cx="7009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Q1. What is the Elementary Reaction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？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endParaRPr lang="zh-CN" altLang="en-US" sz="28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8880B-FA80-4DC2-8232-F20B274ABC21}"/>
              </a:ext>
            </a:extLst>
          </p:cNvPr>
          <p:cNvSpPr txBox="1"/>
          <p:nvPr/>
        </p:nvSpPr>
        <p:spPr>
          <a:xfrm>
            <a:off x="464343" y="1462646"/>
            <a:ext cx="821531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9999FF">
                    <a:lumMod val="75000"/>
                  </a:srgbClr>
                </a:solidFill>
                <a:latin typeface="Times New Roman"/>
                <a:ea typeface="黑体"/>
              </a:rPr>
              <a:t>A</a:t>
            </a:r>
            <a:r>
              <a:rPr lang="en-US" altLang="zh-CN" sz="2400" b="1" dirty="0">
                <a:solidFill>
                  <a:srgbClr val="9999FF">
                    <a:lumMod val="75000"/>
                  </a:srgbClr>
                </a:solidFill>
                <a:latin typeface="Times New Roman"/>
                <a:ea typeface="黑体"/>
                <a:sym typeface="Wingdings" panose="05000000000000000000" pitchFamily="2" charset="2"/>
              </a:rPr>
              <a:t>: (1)</a:t>
            </a:r>
            <a:r>
              <a:rPr lang="en-US" sz="2400" b="1" dirty="0">
                <a:solidFill>
                  <a:srgbClr val="9999FF">
                    <a:lumMod val="75000"/>
                  </a:srgbClr>
                </a:solidFill>
                <a:latin typeface="Times New Roman"/>
                <a:ea typeface="黑体"/>
              </a:rPr>
              <a:t>Products are formed by only one single step, no intermediates can be detected by macroscopic experimental methods</a:t>
            </a:r>
          </a:p>
          <a:p>
            <a:pPr algn="just" fontAlgn="base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9999FF">
                    <a:lumMod val="75000"/>
                  </a:srgbClr>
                </a:solidFill>
                <a:latin typeface="Times New Roman"/>
                <a:ea typeface="黑体"/>
              </a:rPr>
              <a:t>(2</a:t>
            </a:r>
            <a:r>
              <a:rPr lang="en-US" altLang="zh-CN" sz="2400" b="1" dirty="0">
                <a:solidFill>
                  <a:srgbClr val="9999FF">
                    <a:lumMod val="75000"/>
                  </a:srgbClr>
                </a:solidFill>
                <a:ea typeface="黑体"/>
              </a:rPr>
              <a:t>) The Mass Action Law is only applicable to elementary reactions, that the reaction rate is proportional to the power product of concentrations of various reactants</a:t>
            </a:r>
            <a:endParaRPr lang="zh-CN" altLang="en-US" sz="2400" b="1" dirty="0">
              <a:solidFill>
                <a:srgbClr val="9999FF">
                  <a:lumMod val="75000"/>
                </a:srgbClr>
              </a:solidFill>
              <a:latin typeface="Times New Roman"/>
              <a:ea typeface="宋体" panose="02010600030101010101" pitchFamily="2" charset="-122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9F14D3F2-4455-4480-84DD-9CB35B6EF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384"/>
              </p:ext>
            </p:extLst>
          </p:nvPr>
        </p:nvGraphicFramePr>
        <p:xfrm>
          <a:off x="5056185" y="3770970"/>
          <a:ext cx="12065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4" imgW="503028" imgH="205740" progId="Equation.3">
                  <p:embed/>
                </p:oleObj>
              </mc:Choice>
              <mc:Fallback>
                <p:oleObj name="公式" r:id="rId4" imgW="503028" imgH="205740" progId="Equation.3">
                  <p:embed/>
                  <p:pic>
                    <p:nvPicPr>
                      <p:cNvPr id="43013" name="Object 2">
                        <a:extLst>
                          <a:ext uri="{FF2B5EF4-FFF2-40B4-BE49-F238E27FC236}">
                            <a16:creationId xmlns:a16="http://schemas.microsoft.com/office/drawing/2014/main" id="{72477709-C301-4D54-AA49-0D5FCD08A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5" y="3770970"/>
                        <a:ext cx="12065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A721343B-FAFD-48CF-8DC6-BDB9E825D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06371"/>
              </p:ext>
            </p:extLst>
          </p:nvPr>
        </p:nvGraphicFramePr>
        <p:xfrm>
          <a:off x="5394814" y="4310377"/>
          <a:ext cx="1193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6" imgW="503028" imgH="221052" progId="Equation.3">
                  <p:embed/>
                </p:oleObj>
              </mc:Choice>
              <mc:Fallback>
                <p:oleObj name="公式" r:id="rId6" imgW="503028" imgH="221052" progId="Equation.3">
                  <p:embed/>
                  <p:pic>
                    <p:nvPicPr>
                      <p:cNvPr id="43014" name="Object 3">
                        <a:extLst>
                          <a:ext uri="{FF2B5EF4-FFF2-40B4-BE49-F238E27FC236}">
                            <a16:creationId xmlns:a16="http://schemas.microsoft.com/office/drawing/2014/main" id="{E0255D20-44FB-4BF1-9D35-2D96EE6F2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814" y="4310377"/>
                        <a:ext cx="1193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478E8720-A9AA-4649-B317-656103C23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13790"/>
              </p:ext>
            </p:extLst>
          </p:nvPr>
        </p:nvGraphicFramePr>
        <p:xfrm>
          <a:off x="5371341" y="4743461"/>
          <a:ext cx="15208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公式" r:id="rId8" imgW="640080" imgH="221052" progId="Equation.3">
                  <p:embed/>
                </p:oleObj>
              </mc:Choice>
              <mc:Fallback>
                <p:oleObj name="公式" r:id="rId8" imgW="640080" imgH="221052" progId="Equation.3">
                  <p:embed/>
                  <p:pic>
                    <p:nvPicPr>
                      <p:cNvPr id="43015" name="Object 4">
                        <a:extLst>
                          <a:ext uri="{FF2B5EF4-FFF2-40B4-BE49-F238E27FC236}">
                            <a16:creationId xmlns:a16="http://schemas.microsoft.com/office/drawing/2014/main" id="{F2387AF3-6CDF-4F89-BD9D-15F902CB1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341" y="4743461"/>
                        <a:ext cx="15208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A1F9EA61-FFE1-47EB-B446-2845BC9BC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00"/>
              </p:ext>
            </p:extLst>
          </p:nvPr>
        </p:nvGraphicFramePr>
        <p:xfrm>
          <a:off x="5824392" y="5724938"/>
          <a:ext cx="1522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公式" r:id="rId10" imgW="640080" imgH="221052" progId="Equation.3">
                  <p:embed/>
                </p:oleObj>
              </mc:Choice>
              <mc:Fallback>
                <p:oleObj name="公式" r:id="rId10" imgW="640080" imgH="221052" progId="Equation.3">
                  <p:embed/>
                  <p:pic>
                    <p:nvPicPr>
                      <p:cNvPr id="43016" name="Object 5">
                        <a:extLst>
                          <a:ext uri="{FF2B5EF4-FFF2-40B4-BE49-F238E27FC236}">
                            <a16:creationId xmlns:a16="http://schemas.microsoft.com/office/drawing/2014/main" id="{B8ADF2CF-A7AA-4151-A0F0-4BF24E58F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392" y="5724938"/>
                        <a:ext cx="1522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745EA3D7-71CF-426D-A0D8-5707E9288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58228"/>
              </p:ext>
            </p:extLst>
          </p:nvPr>
        </p:nvGraphicFramePr>
        <p:xfrm>
          <a:off x="6392722" y="6210107"/>
          <a:ext cx="1758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公式" r:id="rId12" imgW="777348" imgH="236148" progId="Equation.3">
                  <p:embed/>
                </p:oleObj>
              </mc:Choice>
              <mc:Fallback>
                <p:oleObj name="公式" r:id="rId12" imgW="777348" imgH="236148" progId="Equation.3">
                  <p:embed/>
                  <p:pic>
                    <p:nvPicPr>
                      <p:cNvPr id="43017" name="Object 6">
                        <a:extLst>
                          <a:ext uri="{FF2B5EF4-FFF2-40B4-BE49-F238E27FC236}">
                            <a16:creationId xmlns:a16="http://schemas.microsoft.com/office/drawing/2014/main" id="{869A1637-3E66-44D2-B78B-715838AF6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722" y="6210107"/>
                        <a:ext cx="1758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37A34EB3-B35E-4DB0-B6CB-3F5D6960D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16482"/>
              </p:ext>
            </p:extLst>
          </p:nvPr>
        </p:nvGraphicFramePr>
        <p:xfrm>
          <a:off x="5442450" y="5298395"/>
          <a:ext cx="12223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公式" r:id="rId14" imgW="510594" imgH="221052" progId="Equation.3">
                  <p:embed/>
                </p:oleObj>
              </mc:Choice>
              <mc:Fallback>
                <p:oleObj name="公式" r:id="rId14" imgW="510594" imgH="221052" progId="Equation.3">
                  <p:embed/>
                  <p:pic>
                    <p:nvPicPr>
                      <p:cNvPr id="43018" name="Object 7">
                        <a:extLst>
                          <a:ext uri="{FF2B5EF4-FFF2-40B4-BE49-F238E27FC236}">
                            <a16:creationId xmlns:a16="http://schemas.microsoft.com/office/drawing/2014/main" id="{DC6CE847-2F85-4033-B9BB-773341FAE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450" y="5298395"/>
                        <a:ext cx="12223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43">
            <a:extLst>
              <a:ext uri="{FF2B5EF4-FFF2-40B4-BE49-F238E27FC236}">
                <a16:creationId xmlns:a16="http://schemas.microsoft.com/office/drawing/2014/main" id="{60A1AA43-E799-4530-A93A-CFA09F344612}"/>
              </a:ext>
            </a:extLst>
          </p:cNvPr>
          <p:cNvGrpSpPr>
            <a:grpSpLocks/>
          </p:cNvGrpSpPr>
          <p:nvPr/>
        </p:nvGrpSpPr>
        <p:grpSpPr bwMode="auto">
          <a:xfrm>
            <a:off x="3585146" y="4360530"/>
            <a:ext cx="1658437" cy="413229"/>
            <a:chOff x="624" y="1110"/>
            <a:chExt cx="976" cy="265"/>
          </a:xfrm>
        </p:grpSpPr>
        <p:graphicFrame>
          <p:nvGraphicFramePr>
            <p:cNvPr id="19" name="Object 24">
              <a:extLst>
                <a:ext uri="{FF2B5EF4-FFF2-40B4-BE49-F238E27FC236}">
                  <a16:creationId xmlns:a16="http://schemas.microsoft.com/office/drawing/2014/main" id="{162C84B7-417C-4C46-BBBB-CA66D48CEE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110"/>
            <a:ext cx="37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Equation" r:id="rId16" imgW="236274" imgH="160020" progId="Equation.DSMT4">
                    <p:embed/>
                  </p:oleObj>
                </mc:Choice>
                <mc:Fallback>
                  <p:oleObj name="Equation" r:id="rId16" imgW="236274" imgH="160020" progId="Equation.DSMT4">
                    <p:embed/>
                    <p:pic>
                      <p:nvPicPr>
                        <p:cNvPr id="43057" name="Object 24">
                          <a:extLst>
                            <a:ext uri="{FF2B5EF4-FFF2-40B4-BE49-F238E27FC236}">
                              <a16:creationId xmlns:a16="http://schemas.microsoft.com/office/drawing/2014/main" id="{AF3DDDFC-89A7-435C-9F82-2D62354599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10"/>
                          <a:ext cx="37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>
              <a:extLst>
                <a:ext uri="{FF2B5EF4-FFF2-40B4-BE49-F238E27FC236}">
                  <a16:creationId xmlns:a16="http://schemas.microsoft.com/office/drawing/2014/main" id="{BD27A4E6-394E-43BB-BEC9-FDE5795ED9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117"/>
            <a:ext cx="2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公式" r:id="rId18" imgW="129486" imgH="160020" progId="Equation.3">
                    <p:embed/>
                  </p:oleObj>
                </mc:Choice>
                <mc:Fallback>
                  <p:oleObj name="公式" r:id="rId18" imgW="129486" imgH="160020" progId="Equation.3">
                    <p:embed/>
                    <p:pic>
                      <p:nvPicPr>
                        <p:cNvPr id="43058" name="Object 25">
                          <a:extLst>
                            <a:ext uri="{FF2B5EF4-FFF2-40B4-BE49-F238E27FC236}">
                              <a16:creationId xmlns:a16="http://schemas.microsoft.com/office/drawing/2014/main" id="{2A62156C-A6FA-4E82-9CDF-C7F1B4178E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117"/>
                          <a:ext cx="2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2BBD8857-C2BD-4F97-9119-B56D49376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253"/>
              <a:ext cx="4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74B9F628-AC09-4449-B8D6-01001031E1F9}"/>
              </a:ext>
            </a:extLst>
          </p:cNvPr>
          <p:cNvGrpSpPr>
            <a:grpSpLocks/>
          </p:cNvGrpSpPr>
          <p:nvPr/>
        </p:nvGrpSpPr>
        <p:grpSpPr bwMode="auto">
          <a:xfrm>
            <a:off x="3563884" y="3830409"/>
            <a:ext cx="1285875" cy="385762"/>
            <a:chOff x="793" y="1480"/>
            <a:chExt cx="917" cy="265"/>
          </a:xfrm>
        </p:grpSpPr>
        <p:graphicFrame>
          <p:nvGraphicFramePr>
            <p:cNvPr id="24" name="Object 22">
              <a:extLst>
                <a:ext uri="{FF2B5EF4-FFF2-40B4-BE49-F238E27FC236}">
                  <a16:creationId xmlns:a16="http://schemas.microsoft.com/office/drawing/2014/main" id="{7BA131A2-DE94-43E2-8229-0234AB1541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480"/>
            <a:ext cx="25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0" name="公式" r:id="rId20" imgW="159966" imgH="160020" progId="Equation.3">
                    <p:embed/>
                  </p:oleObj>
                </mc:Choice>
                <mc:Fallback>
                  <p:oleObj name="公式" r:id="rId20" imgW="159966" imgH="160020" progId="Equation.3">
                    <p:embed/>
                    <p:pic>
                      <p:nvPicPr>
                        <p:cNvPr id="43054" name="Object 22">
                          <a:extLst>
                            <a:ext uri="{FF2B5EF4-FFF2-40B4-BE49-F238E27FC236}">
                              <a16:creationId xmlns:a16="http://schemas.microsoft.com/office/drawing/2014/main" id="{17535BD4-4D43-4BEC-A7B8-73BEE2DC51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480"/>
                          <a:ext cx="25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>
              <a:extLst>
                <a:ext uri="{FF2B5EF4-FFF2-40B4-BE49-F238E27FC236}">
                  <a16:creationId xmlns:a16="http://schemas.microsoft.com/office/drawing/2014/main" id="{06611988-63B8-4E20-B11C-F2947B8FE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3" y="1487"/>
            <a:ext cx="2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公式" r:id="rId22" imgW="129486" imgH="160020" progId="Equation.3">
                    <p:embed/>
                  </p:oleObj>
                </mc:Choice>
                <mc:Fallback>
                  <p:oleObj name="公式" r:id="rId22" imgW="129486" imgH="160020" progId="Equation.3">
                    <p:embed/>
                    <p:pic>
                      <p:nvPicPr>
                        <p:cNvPr id="43055" name="Object 23">
                          <a:extLst>
                            <a:ext uri="{FF2B5EF4-FFF2-40B4-BE49-F238E27FC236}">
                              <a16:creationId xmlns:a16="http://schemas.microsoft.com/office/drawing/2014/main" id="{5B22A652-9751-4582-8C23-A36B47BE38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1487"/>
                          <a:ext cx="2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B04D3A8E-6B68-4568-9E7A-FDF8BCA42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623"/>
              <a:ext cx="4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E7B6634C-B4CD-4B06-B1BA-F671E4706858}"/>
              </a:ext>
            </a:extLst>
          </p:cNvPr>
          <p:cNvGrpSpPr>
            <a:grpSpLocks/>
          </p:cNvGrpSpPr>
          <p:nvPr/>
        </p:nvGrpSpPr>
        <p:grpSpPr bwMode="auto">
          <a:xfrm>
            <a:off x="3515062" y="4790100"/>
            <a:ext cx="1872188" cy="378960"/>
            <a:chOff x="612" y="1525"/>
            <a:chExt cx="1306" cy="258"/>
          </a:xfrm>
        </p:grpSpPr>
        <p:graphicFrame>
          <p:nvGraphicFramePr>
            <p:cNvPr id="28" name="Object 20">
              <a:extLst>
                <a:ext uri="{FF2B5EF4-FFF2-40B4-BE49-F238E27FC236}">
                  <a16:creationId xmlns:a16="http://schemas.microsoft.com/office/drawing/2014/main" id="{399B598C-4E0C-4B7E-B97D-DB7F9B2C2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525"/>
            <a:ext cx="63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公式" r:id="rId24" imgW="396240" imgH="160020" progId="Equation.3">
                    <p:embed/>
                  </p:oleObj>
                </mc:Choice>
                <mc:Fallback>
                  <p:oleObj name="公式" r:id="rId24" imgW="396240" imgH="160020" progId="Equation.3">
                    <p:embed/>
                    <p:pic>
                      <p:nvPicPr>
                        <p:cNvPr id="43051" name="Object 20">
                          <a:extLst>
                            <a:ext uri="{FF2B5EF4-FFF2-40B4-BE49-F238E27FC236}">
                              <a16:creationId xmlns:a16="http://schemas.microsoft.com/office/drawing/2014/main" id="{0DCF7CD5-497D-4FBE-8610-33A2563140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25"/>
                          <a:ext cx="63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1">
              <a:extLst>
                <a:ext uri="{FF2B5EF4-FFF2-40B4-BE49-F238E27FC236}">
                  <a16:creationId xmlns:a16="http://schemas.microsoft.com/office/drawing/2014/main" id="{A5BB348E-8B0D-40CD-A067-69416D8438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525"/>
            <a:ext cx="2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公式" r:id="rId26" imgW="129486" imgH="160020" progId="Equation.3">
                    <p:embed/>
                  </p:oleObj>
                </mc:Choice>
                <mc:Fallback>
                  <p:oleObj name="公式" r:id="rId26" imgW="129486" imgH="160020" progId="Equation.3">
                    <p:embed/>
                    <p:pic>
                      <p:nvPicPr>
                        <p:cNvPr id="43052" name="Object 21">
                          <a:extLst>
                            <a:ext uri="{FF2B5EF4-FFF2-40B4-BE49-F238E27FC236}">
                              <a16:creationId xmlns:a16="http://schemas.microsoft.com/office/drawing/2014/main" id="{71CF4CFB-AA01-4CD5-B4F0-72FC532009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525"/>
                          <a:ext cx="2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6">
              <a:extLst>
                <a:ext uri="{FF2B5EF4-FFF2-40B4-BE49-F238E27FC236}">
                  <a16:creationId xmlns:a16="http://schemas.microsoft.com/office/drawing/2014/main" id="{BB33748E-3BB7-4371-8B71-2DAC533E5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61"/>
              <a:ext cx="4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45">
            <a:extLst>
              <a:ext uri="{FF2B5EF4-FFF2-40B4-BE49-F238E27FC236}">
                <a16:creationId xmlns:a16="http://schemas.microsoft.com/office/drawing/2014/main" id="{8AD90052-5503-41AB-B550-AF5A3F67BE84}"/>
              </a:ext>
            </a:extLst>
          </p:cNvPr>
          <p:cNvGrpSpPr>
            <a:grpSpLocks/>
          </p:cNvGrpSpPr>
          <p:nvPr/>
        </p:nvGrpSpPr>
        <p:grpSpPr bwMode="auto">
          <a:xfrm>
            <a:off x="3585533" y="5381995"/>
            <a:ext cx="1643063" cy="360363"/>
            <a:chOff x="748" y="2513"/>
            <a:chExt cx="1034" cy="278"/>
          </a:xfrm>
        </p:grpSpPr>
        <p:graphicFrame>
          <p:nvGraphicFramePr>
            <p:cNvPr id="32" name="Object 18">
              <a:extLst>
                <a:ext uri="{FF2B5EF4-FFF2-40B4-BE49-F238E27FC236}">
                  <a16:creationId xmlns:a16="http://schemas.microsoft.com/office/drawing/2014/main" id="{4B1A9460-84DA-47A9-B371-2132C3D9C3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513"/>
            <a:ext cx="37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公式" r:id="rId28" imgW="236274" imgH="167568" progId="Equation.3">
                    <p:embed/>
                  </p:oleObj>
                </mc:Choice>
                <mc:Fallback>
                  <p:oleObj name="公式" r:id="rId28" imgW="236274" imgH="167568" progId="Equation.3">
                    <p:embed/>
                    <p:pic>
                      <p:nvPicPr>
                        <p:cNvPr id="43048" name="Object 18">
                          <a:extLst>
                            <a:ext uri="{FF2B5EF4-FFF2-40B4-BE49-F238E27FC236}">
                              <a16:creationId xmlns:a16="http://schemas.microsoft.com/office/drawing/2014/main" id="{3EB21E53-17F0-4570-90A9-156CE7D431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513"/>
                          <a:ext cx="37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9">
              <a:extLst>
                <a:ext uri="{FF2B5EF4-FFF2-40B4-BE49-F238E27FC236}">
                  <a16:creationId xmlns:a16="http://schemas.microsoft.com/office/drawing/2014/main" id="{92CD46B9-626B-4F41-83AA-6C893F54DF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2523"/>
            <a:ext cx="2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公式" r:id="rId30" imgW="129486" imgH="160020" progId="Equation.3">
                    <p:embed/>
                  </p:oleObj>
                </mc:Choice>
                <mc:Fallback>
                  <p:oleObj name="公式" r:id="rId30" imgW="129486" imgH="160020" progId="Equation.3">
                    <p:embed/>
                    <p:pic>
                      <p:nvPicPr>
                        <p:cNvPr id="43049" name="Object 19">
                          <a:extLst>
                            <a:ext uri="{FF2B5EF4-FFF2-40B4-BE49-F238E27FC236}">
                              <a16:creationId xmlns:a16="http://schemas.microsoft.com/office/drawing/2014/main" id="{2794E39E-0FE0-4E07-9D9F-840FD049CA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523"/>
                          <a:ext cx="2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EFAD6347-3B4B-4A31-A020-47F4834CC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2659"/>
              <a:ext cx="4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FBAB681D-98BF-40FC-AC92-25DF2A86BABC}"/>
              </a:ext>
            </a:extLst>
          </p:cNvPr>
          <p:cNvGrpSpPr>
            <a:grpSpLocks/>
          </p:cNvGrpSpPr>
          <p:nvPr/>
        </p:nvGrpSpPr>
        <p:grpSpPr bwMode="auto">
          <a:xfrm>
            <a:off x="3586957" y="5829418"/>
            <a:ext cx="1944688" cy="338137"/>
            <a:chOff x="657" y="3022"/>
            <a:chExt cx="1397" cy="258"/>
          </a:xfrm>
        </p:grpSpPr>
        <p:graphicFrame>
          <p:nvGraphicFramePr>
            <p:cNvPr id="36" name="Object 16">
              <a:extLst>
                <a:ext uri="{FF2B5EF4-FFF2-40B4-BE49-F238E27FC236}">
                  <a16:creationId xmlns:a16="http://schemas.microsoft.com/office/drawing/2014/main" id="{70BA93F4-5F3F-49BD-B6B6-AA40883AF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022"/>
            <a:ext cx="75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公式" r:id="rId32" imgW="472548" imgH="160020" progId="Equation.3">
                    <p:embed/>
                  </p:oleObj>
                </mc:Choice>
                <mc:Fallback>
                  <p:oleObj name="公式" r:id="rId32" imgW="472548" imgH="160020" progId="Equation.3">
                    <p:embed/>
                    <p:pic>
                      <p:nvPicPr>
                        <p:cNvPr id="43045" name="Object 16">
                          <a:extLst>
                            <a:ext uri="{FF2B5EF4-FFF2-40B4-BE49-F238E27FC236}">
                              <a16:creationId xmlns:a16="http://schemas.microsoft.com/office/drawing/2014/main" id="{D845F0D9-E1C6-4175-B596-D8E75C5CDC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022"/>
                          <a:ext cx="75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7">
              <a:extLst>
                <a:ext uri="{FF2B5EF4-FFF2-40B4-BE49-F238E27FC236}">
                  <a16:creationId xmlns:a16="http://schemas.microsoft.com/office/drawing/2014/main" id="{683CB818-4E3D-4B2A-A22F-8C721B6FC2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3022"/>
            <a:ext cx="2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公式" r:id="rId34" imgW="129486" imgH="160020" progId="Equation.3">
                    <p:embed/>
                  </p:oleObj>
                </mc:Choice>
                <mc:Fallback>
                  <p:oleObj name="公式" r:id="rId34" imgW="129486" imgH="160020" progId="Equation.3">
                    <p:embed/>
                    <p:pic>
                      <p:nvPicPr>
                        <p:cNvPr id="43046" name="Object 17">
                          <a:extLst>
                            <a:ext uri="{FF2B5EF4-FFF2-40B4-BE49-F238E27FC236}">
                              <a16:creationId xmlns:a16="http://schemas.microsoft.com/office/drawing/2014/main" id="{7A497EBB-B350-4A89-82EA-43B478DA98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022"/>
                          <a:ext cx="2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5EC6A138-DB3F-435B-9BCF-BB9A249D8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3158"/>
              <a:ext cx="4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47">
            <a:extLst>
              <a:ext uri="{FF2B5EF4-FFF2-40B4-BE49-F238E27FC236}">
                <a16:creationId xmlns:a16="http://schemas.microsoft.com/office/drawing/2014/main" id="{3B835B43-0B01-48CA-B19D-973B00C465B0}"/>
              </a:ext>
            </a:extLst>
          </p:cNvPr>
          <p:cNvGrpSpPr>
            <a:grpSpLocks/>
          </p:cNvGrpSpPr>
          <p:nvPr/>
        </p:nvGrpSpPr>
        <p:grpSpPr bwMode="auto">
          <a:xfrm>
            <a:off x="3646127" y="6285927"/>
            <a:ext cx="2428875" cy="396875"/>
            <a:chOff x="620" y="3375"/>
            <a:chExt cx="1706" cy="278"/>
          </a:xfrm>
        </p:grpSpPr>
        <p:graphicFrame>
          <p:nvGraphicFramePr>
            <p:cNvPr id="40" name="Object 14">
              <a:extLst>
                <a:ext uri="{FF2B5EF4-FFF2-40B4-BE49-F238E27FC236}">
                  <a16:creationId xmlns:a16="http://schemas.microsoft.com/office/drawing/2014/main" id="{8A4EBC3E-4D89-4D6B-AA12-20C0F66491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" y="3375"/>
            <a:ext cx="100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" name="公式" r:id="rId36" imgW="640080" imgH="167568" progId="Equation.3">
                    <p:embed/>
                  </p:oleObj>
                </mc:Choice>
                <mc:Fallback>
                  <p:oleObj name="公式" r:id="rId36" imgW="640080" imgH="167568" progId="Equation.3">
                    <p:embed/>
                    <p:pic>
                      <p:nvPicPr>
                        <p:cNvPr id="43042" name="Object 14">
                          <a:extLst>
                            <a:ext uri="{FF2B5EF4-FFF2-40B4-BE49-F238E27FC236}">
                              <a16:creationId xmlns:a16="http://schemas.microsoft.com/office/drawing/2014/main" id="{F114215A-8216-430E-91B8-F7AF8192EA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3375"/>
                          <a:ext cx="100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5">
              <a:extLst>
                <a:ext uri="{FF2B5EF4-FFF2-40B4-BE49-F238E27FC236}">
                  <a16:creationId xmlns:a16="http://schemas.microsoft.com/office/drawing/2014/main" id="{6E49021A-7208-4E24-BC26-4569159624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3385"/>
            <a:ext cx="2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公式" r:id="rId38" imgW="129486" imgH="160020" progId="Equation.3">
                    <p:embed/>
                  </p:oleObj>
                </mc:Choice>
                <mc:Fallback>
                  <p:oleObj name="公式" r:id="rId38" imgW="129486" imgH="160020" progId="Equation.3">
                    <p:embed/>
                    <p:pic>
                      <p:nvPicPr>
                        <p:cNvPr id="43043" name="Object 15">
                          <a:extLst>
                            <a:ext uri="{FF2B5EF4-FFF2-40B4-BE49-F238E27FC236}">
                              <a16:creationId xmlns:a16="http://schemas.microsoft.com/office/drawing/2014/main" id="{5DF40CEC-32B5-497B-AB8D-5466B74C29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385"/>
                          <a:ext cx="2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B919AE8-D941-4E16-B337-092164363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3521"/>
              <a:ext cx="4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 Box 67">
            <a:extLst>
              <a:ext uri="{FF2B5EF4-FFF2-40B4-BE49-F238E27FC236}">
                <a16:creationId xmlns:a16="http://schemas.microsoft.com/office/drawing/2014/main" id="{7A3061E0-1A2C-4F58-8842-30591148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90" y="3830409"/>
            <a:ext cx="32146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FF0000"/>
                </a:solidFill>
                <a:ea typeface="黑体" panose="02010609060101010101" pitchFamily="49" charset="-122"/>
              </a:rPr>
              <a:t>Unimolecular Reactions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矩形 52">
            <a:extLst>
              <a:ext uri="{FF2B5EF4-FFF2-40B4-BE49-F238E27FC236}">
                <a16:creationId xmlns:a16="http://schemas.microsoft.com/office/drawing/2014/main" id="{9620E950-C4C4-4CBF-A5BD-B2A5851B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" y="4470641"/>
            <a:ext cx="28987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FF0000"/>
                </a:solidFill>
                <a:ea typeface="黑体" panose="02010609060101010101" pitchFamily="49" charset="-122"/>
              </a:rPr>
              <a:t>Bimolecular Reactions</a:t>
            </a:r>
            <a:endParaRPr lang="zh-CN" altLang="en-US" sz="2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654BD1F-DB46-4FF4-B5B4-6F03CA71DBA9}"/>
              </a:ext>
            </a:extLst>
          </p:cNvPr>
          <p:cNvSpPr/>
          <p:nvPr/>
        </p:nvSpPr>
        <p:spPr>
          <a:xfrm>
            <a:off x="504771" y="5230078"/>
            <a:ext cx="3000375" cy="427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rgbClr val="FF0000"/>
                </a:solidFill>
                <a:latin typeface="+mj-lt"/>
              </a:rPr>
              <a:t>Trimolecular Reactions</a:t>
            </a:r>
            <a:endParaRPr lang="zh-CN" altLang="en-US" sz="22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>
            <a:extLst>
              <a:ext uri="{FF2B5EF4-FFF2-40B4-BE49-F238E27FC236}">
                <a16:creationId xmlns:a16="http://schemas.microsoft.com/office/drawing/2014/main" id="{4CAEFD29-09E3-4571-B35F-EE76FE85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2" y="71438"/>
            <a:ext cx="568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</a:rPr>
              <a:t>Q &amp; A</a:t>
            </a:r>
            <a:endParaRPr kumimoji="1"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605" name="矩形 17">
            <a:extLst>
              <a:ext uri="{FF2B5EF4-FFF2-40B4-BE49-F238E27FC236}">
                <a16:creationId xmlns:a16="http://schemas.microsoft.com/office/drawing/2014/main" id="{EB0A8097-0CC6-4A25-9B62-422C15154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1" y="928690"/>
            <a:ext cx="87588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Q2. What is the relationship among the r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eaction rate, the rate of consumption, and the rate of formation?</a:t>
            </a:r>
            <a:endParaRPr lang="zh-CN" altLang="en-US" sz="28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52" name="Group 30">
            <a:extLst>
              <a:ext uri="{FF2B5EF4-FFF2-40B4-BE49-F238E27FC236}">
                <a16:creationId xmlns:a16="http://schemas.microsoft.com/office/drawing/2014/main" id="{69636DF0-5FB9-410E-85FC-84A19762DF3B}"/>
              </a:ext>
            </a:extLst>
          </p:cNvPr>
          <p:cNvGrpSpPr>
            <a:grpSpLocks/>
          </p:cNvGrpSpPr>
          <p:nvPr/>
        </p:nvGrpSpPr>
        <p:grpSpPr bwMode="auto">
          <a:xfrm>
            <a:off x="3782545" y="1901056"/>
            <a:ext cx="1285875" cy="385762"/>
            <a:chOff x="793" y="1480"/>
            <a:chExt cx="917" cy="265"/>
          </a:xfrm>
        </p:grpSpPr>
        <p:graphicFrame>
          <p:nvGraphicFramePr>
            <p:cNvPr id="53" name="Object 22">
              <a:extLst>
                <a:ext uri="{FF2B5EF4-FFF2-40B4-BE49-F238E27FC236}">
                  <a16:creationId xmlns:a16="http://schemas.microsoft.com/office/drawing/2014/main" id="{AA6D7D39-1EFF-4B5A-B244-D552FACFDB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480"/>
            <a:ext cx="25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公式" r:id="rId4" imgW="159966" imgH="160020" progId="Equation.3">
                    <p:embed/>
                  </p:oleObj>
                </mc:Choice>
                <mc:Fallback>
                  <p:oleObj name="公式" r:id="rId4" imgW="159966" imgH="160020" progId="Equation.3">
                    <p:embed/>
                    <p:pic>
                      <p:nvPicPr>
                        <p:cNvPr id="24" name="Object 22">
                          <a:extLst>
                            <a:ext uri="{FF2B5EF4-FFF2-40B4-BE49-F238E27FC236}">
                              <a16:creationId xmlns:a16="http://schemas.microsoft.com/office/drawing/2014/main" id="{7BA131A2-DE94-43E2-8229-0234AB1541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480"/>
                          <a:ext cx="25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3">
              <a:extLst>
                <a:ext uri="{FF2B5EF4-FFF2-40B4-BE49-F238E27FC236}">
                  <a16:creationId xmlns:a16="http://schemas.microsoft.com/office/drawing/2014/main" id="{0510AAE0-C736-45A5-9C5B-4089F0C4AF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3" y="1487"/>
            <a:ext cx="2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公式" r:id="rId6" imgW="129486" imgH="160020" progId="Equation.3">
                    <p:embed/>
                  </p:oleObj>
                </mc:Choice>
                <mc:Fallback>
                  <p:oleObj name="公式" r:id="rId6" imgW="129486" imgH="160020" progId="Equation.3">
                    <p:embed/>
                    <p:pic>
                      <p:nvPicPr>
                        <p:cNvPr id="25" name="Object 23">
                          <a:extLst>
                            <a:ext uri="{FF2B5EF4-FFF2-40B4-BE49-F238E27FC236}">
                              <a16:creationId xmlns:a16="http://schemas.microsoft.com/office/drawing/2014/main" id="{06611988-63B8-4E20-B11C-F2947B8FE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1487"/>
                          <a:ext cx="21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EC0576CF-AE21-486D-B6E7-EB4232058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623"/>
              <a:ext cx="4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圆角矩形 47">
            <a:extLst>
              <a:ext uri="{FF2B5EF4-FFF2-40B4-BE49-F238E27FC236}">
                <a16:creationId xmlns:a16="http://schemas.microsoft.com/office/drawing/2014/main" id="{06212AC0-5D69-4412-A3F6-137B396F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053" y="2832273"/>
            <a:ext cx="2857500" cy="270810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 algn="ctr">
            <a:solidFill>
              <a:srgbClr val="006C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7" name="圆角矩形 48">
            <a:extLst>
              <a:ext uri="{FF2B5EF4-FFF2-40B4-BE49-F238E27FC236}">
                <a16:creationId xmlns:a16="http://schemas.microsoft.com/office/drawing/2014/main" id="{9ED97148-C548-4185-B376-17CB0643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353" y="2422491"/>
            <a:ext cx="2214563" cy="642937"/>
          </a:xfrm>
          <a:prstGeom prst="roundRect">
            <a:avLst>
              <a:gd name="adj" fmla="val 37736"/>
            </a:avLst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 algn="ctr">
            <a:solidFill>
              <a:srgbClr val="006C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8" name="圆角矩形 49">
            <a:extLst>
              <a:ext uri="{FF2B5EF4-FFF2-40B4-BE49-F238E27FC236}">
                <a16:creationId xmlns:a16="http://schemas.microsoft.com/office/drawing/2014/main" id="{7820223B-F37B-489A-9E49-E93E4CCC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78" y="2832273"/>
            <a:ext cx="2857500" cy="270810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 algn="ctr">
            <a:solidFill>
              <a:srgbClr val="006C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9" name="圆角矩形 50">
            <a:extLst>
              <a:ext uri="{FF2B5EF4-FFF2-40B4-BE49-F238E27FC236}">
                <a16:creationId xmlns:a16="http://schemas.microsoft.com/office/drawing/2014/main" id="{EFC5E857-42C0-433E-8802-EA774DA4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666" y="2422491"/>
            <a:ext cx="2214562" cy="642937"/>
          </a:xfrm>
          <a:prstGeom prst="roundRect">
            <a:avLst>
              <a:gd name="adj" fmla="val 37736"/>
            </a:avLst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 algn="ctr">
            <a:solidFill>
              <a:srgbClr val="006C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0" name="圆角矩形 47">
            <a:extLst>
              <a:ext uri="{FF2B5EF4-FFF2-40B4-BE49-F238E27FC236}">
                <a16:creationId xmlns:a16="http://schemas.microsoft.com/office/drawing/2014/main" id="{6657C4B2-1C64-4B7B-AA8F-D6EB5AA3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0" y="2832273"/>
            <a:ext cx="2857500" cy="270810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 algn="ctr">
            <a:solidFill>
              <a:srgbClr val="006C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1" name="Object 2">
            <a:extLst>
              <a:ext uri="{FF2B5EF4-FFF2-40B4-BE49-F238E27FC236}">
                <a16:creationId xmlns:a16="http://schemas.microsoft.com/office/drawing/2014/main" id="{193E679A-4EF1-456E-9B3C-A00862170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22949"/>
              </p:ext>
            </p:extLst>
          </p:nvPr>
        </p:nvGraphicFramePr>
        <p:xfrm>
          <a:off x="701190" y="3134485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8" imgW="906834" imgH="434340" progId="Equation.DSMT4">
                  <p:embed/>
                </p:oleObj>
              </mc:Choice>
              <mc:Fallback>
                <p:oleObj name="Equation" r:id="rId8" imgW="906834" imgH="434340" progId="Equation.DSMT4">
                  <p:embed/>
                  <p:pic>
                    <p:nvPicPr>
                      <p:cNvPr id="35847" name="Object 2">
                        <a:extLst>
                          <a:ext uri="{FF2B5EF4-FFF2-40B4-BE49-F238E27FC236}">
                            <a16:creationId xmlns:a16="http://schemas.microsoft.com/office/drawing/2014/main" id="{BEB709B7-0537-40AC-85ED-A6A2F77D9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0" y="3134485"/>
                        <a:ext cx="182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">
            <a:extLst>
              <a:ext uri="{FF2B5EF4-FFF2-40B4-BE49-F238E27FC236}">
                <a16:creationId xmlns:a16="http://schemas.microsoft.com/office/drawing/2014/main" id="{0373BD39-43F7-48F2-8922-06B8F1EAA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80125"/>
              </p:ext>
            </p:extLst>
          </p:nvPr>
        </p:nvGraphicFramePr>
        <p:xfrm>
          <a:off x="815491" y="4551362"/>
          <a:ext cx="14970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10" imgW="739086" imgH="434340" progId="Equation.3">
                  <p:embed/>
                </p:oleObj>
              </mc:Choice>
              <mc:Fallback>
                <p:oleObj name="公式" r:id="rId10" imgW="739086" imgH="434340" progId="Equation.3">
                  <p:embed/>
                  <p:pic>
                    <p:nvPicPr>
                      <p:cNvPr id="35848" name="Object 3">
                        <a:extLst>
                          <a:ext uri="{FF2B5EF4-FFF2-40B4-BE49-F238E27FC236}">
                            <a16:creationId xmlns:a16="http://schemas.microsoft.com/office/drawing/2014/main" id="{D74052FE-3F0A-422B-AAC6-5EEFD7624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1" y="4551362"/>
                        <a:ext cx="149701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>
            <a:extLst>
              <a:ext uri="{FF2B5EF4-FFF2-40B4-BE49-F238E27FC236}">
                <a16:creationId xmlns:a16="http://schemas.microsoft.com/office/drawing/2014/main" id="{FE9EFC72-9AA8-4F5B-B77D-D639A10F8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56" y="4023964"/>
            <a:ext cx="203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V </a:t>
            </a:r>
            <a:r>
              <a:rPr kumimoji="1" lang="en-US" altLang="zh-CN" sz="2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constant)</a:t>
            </a:r>
            <a:endParaRPr kumimoji="1" lang="en-US" altLang="zh-CN" sz="2400" b="1" baseline="3000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64" name="Object 5">
            <a:extLst>
              <a:ext uri="{FF2B5EF4-FFF2-40B4-BE49-F238E27FC236}">
                <a16:creationId xmlns:a16="http://schemas.microsoft.com/office/drawing/2014/main" id="{D0F893EE-9661-4D4C-9E17-61088E2A4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1135"/>
              </p:ext>
            </p:extLst>
          </p:nvPr>
        </p:nvGraphicFramePr>
        <p:xfrm>
          <a:off x="3734903" y="3178193"/>
          <a:ext cx="18573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公式" r:id="rId12" imgW="921966" imgH="396168" progId="Equation.3">
                  <p:embed/>
                </p:oleObj>
              </mc:Choice>
              <mc:Fallback>
                <p:oleObj name="公式" r:id="rId12" imgW="921966" imgH="396168" progId="Equation.3">
                  <p:embed/>
                  <p:pic>
                    <p:nvPicPr>
                      <p:cNvPr id="35851" name="Object 5">
                        <a:extLst>
                          <a:ext uri="{FF2B5EF4-FFF2-40B4-BE49-F238E27FC236}">
                            <a16:creationId xmlns:a16="http://schemas.microsoft.com/office/drawing/2014/main" id="{B0F6953B-33FD-4197-B0DC-450A99CBC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903" y="3178193"/>
                        <a:ext cx="18573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">
            <a:extLst>
              <a:ext uri="{FF2B5EF4-FFF2-40B4-BE49-F238E27FC236}">
                <a16:creationId xmlns:a16="http://schemas.microsoft.com/office/drawing/2014/main" id="{6ED4CB43-EB73-4ED7-AE5D-48422D423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04730"/>
              </p:ext>
            </p:extLst>
          </p:nvPr>
        </p:nvGraphicFramePr>
        <p:xfrm>
          <a:off x="3812691" y="4562475"/>
          <a:ext cx="14970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公式" r:id="rId14" imgW="739086" imgH="396168" progId="Equation.3">
                  <p:embed/>
                </p:oleObj>
              </mc:Choice>
              <mc:Fallback>
                <p:oleObj name="公式" r:id="rId14" imgW="739086" imgH="396168" progId="Equation.3">
                  <p:embed/>
                  <p:pic>
                    <p:nvPicPr>
                      <p:cNvPr id="35852" name="Object 6">
                        <a:extLst>
                          <a:ext uri="{FF2B5EF4-FFF2-40B4-BE49-F238E27FC236}">
                            <a16:creationId xmlns:a16="http://schemas.microsoft.com/office/drawing/2014/main" id="{D85E00FF-98D7-4BE6-8057-0E42AB060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691" y="4562475"/>
                        <a:ext cx="14970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">
            <a:extLst>
              <a:ext uri="{FF2B5EF4-FFF2-40B4-BE49-F238E27FC236}">
                <a16:creationId xmlns:a16="http://schemas.microsoft.com/office/drawing/2014/main" id="{9362F6F7-8A79-40B6-ABB3-421016EC0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05020"/>
              </p:ext>
            </p:extLst>
          </p:nvPr>
        </p:nvGraphicFramePr>
        <p:xfrm>
          <a:off x="6985309" y="3159570"/>
          <a:ext cx="1598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公式" r:id="rId16" imgW="792480" imgH="411480" progId="Equation.3">
                  <p:embed/>
                </p:oleObj>
              </mc:Choice>
              <mc:Fallback>
                <p:oleObj name="公式" r:id="rId16" imgW="792480" imgH="411480" progId="Equation.3">
                  <p:embed/>
                  <p:pic>
                    <p:nvPicPr>
                      <p:cNvPr id="35853" name="Object 7">
                        <a:extLst>
                          <a:ext uri="{FF2B5EF4-FFF2-40B4-BE49-F238E27FC236}">
                            <a16:creationId xmlns:a16="http://schemas.microsoft.com/office/drawing/2014/main" id="{31EE703B-85F0-4A87-989D-33206CA70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309" y="3159570"/>
                        <a:ext cx="1598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>
            <a:extLst>
              <a:ext uri="{FF2B5EF4-FFF2-40B4-BE49-F238E27FC236}">
                <a16:creationId xmlns:a16="http://schemas.microsoft.com/office/drawing/2014/main" id="{9E0B1088-D0FD-4D4F-B8F8-D743B95FD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19921"/>
              </p:ext>
            </p:extLst>
          </p:nvPr>
        </p:nvGraphicFramePr>
        <p:xfrm>
          <a:off x="7125803" y="4633912"/>
          <a:ext cx="12160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公式" r:id="rId18" imgW="602034" imgH="396168" progId="Equation.3">
                  <p:embed/>
                </p:oleObj>
              </mc:Choice>
              <mc:Fallback>
                <p:oleObj name="公式" r:id="rId18" imgW="602034" imgH="396168" progId="Equation.3">
                  <p:embed/>
                  <p:pic>
                    <p:nvPicPr>
                      <p:cNvPr id="35854" name="Object 8">
                        <a:extLst>
                          <a:ext uri="{FF2B5EF4-FFF2-40B4-BE49-F238E27FC236}">
                            <a16:creationId xmlns:a16="http://schemas.microsoft.com/office/drawing/2014/main" id="{4D1420EF-FE16-4BB8-A177-75634E8D2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803" y="4633912"/>
                        <a:ext cx="12160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50B2E18-C2A2-463D-A294-80793DEC02C8}"/>
              </a:ext>
            </a:extLst>
          </p:cNvPr>
          <p:cNvSpPr/>
          <p:nvPr/>
        </p:nvSpPr>
        <p:spPr>
          <a:xfrm>
            <a:off x="3164991" y="2393916"/>
            <a:ext cx="3000375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Rate of 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Consumption </a:t>
            </a:r>
            <a:endParaRPr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8F69460-D2CC-4420-91EB-AF8BE6AA3C3D}"/>
              </a:ext>
            </a:extLst>
          </p:cNvPr>
          <p:cNvSpPr/>
          <p:nvPr/>
        </p:nvSpPr>
        <p:spPr>
          <a:xfrm>
            <a:off x="6176478" y="2422491"/>
            <a:ext cx="3000375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Rate of 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Formation</a:t>
            </a:r>
            <a:endParaRPr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矩形 43">
            <a:extLst>
              <a:ext uri="{FF2B5EF4-FFF2-40B4-BE49-F238E27FC236}">
                <a16:creationId xmlns:a16="http://schemas.microsoft.com/office/drawing/2014/main" id="{98AB22BB-D71B-43B5-9E71-ABE82AF77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650" y="4031166"/>
            <a:ext cx="177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ea typeface="黑体" panose="02010609060101010101" pitchFamily="49" charset="-122"/>
              </a:rPr>
              <a:t>V </a:t>
            </a:r>
            <a:r>
              <a:rPr kumimoji="1"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constant)</a:t>
            </a:r>
            <a:endParaRPr kumimoji="1" lang="en-US" altLang="zh-CN" baseline="3000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F8BA46F-2A5C-4855-9F86-FB0C38254004}"/>
              </a:ext>
            </a:extLst>
          </p:cNvPr>
          <p:cNvSpPr/>
          <p:nvPr/>
        </p:nvSpPr>
        <p:spPr>
          <a:xfrm>
            <a:off x="6926133" y="4099428"/>
            <a:ext cx="1778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V </a:t>
            </a:r>
            <a:r>
              <a:rPr kumimoji="1" lang="en-US" altLang="zh-CN" sz="24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constant)</a:t>
            </a:r>
            <a:endParaRPr kumimoji="1" lang="en-US" altLang="zh-CN" sz="2400" b="1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2" name="圆角矩形 48">
            <a:extLst>
              <a:ext uri="{FF2B5EF4-FFF2-40B4-BE49-F238E27FC236}">
                <a16:creationId xmlns:a16="http://schemas.microsoft.com/office/drawing/2014/main" id="{4FEF82DA-B52A-4F42-83D2-8D02A4F5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" y="2340212"/>
            <a:ext cx="2214563" cy="642938"/>
          </a:xfrm>
          <a:prstGeom prst="roundRect">
            <a:avLst>
              <a:gd name="adj" fmla="val 37736"/>
            </a:avLst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9525" algn="ctr">
            <a:solidFill>
              <a:srgbClr val="006C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F35E3EA-D97E-41BF-A861-C34C3819877A}"/>
              </a:ext>
            </a:extLst>
          </p:cNvPr>
          <p:cNvSpPr/>
          <p:nvPr/>
        </p:nvSpPr>
        <p:spPr>
          <a:xfrm>
            <a:off x="485291" y="2447891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Reaction Rate  </a:t>
            </a:r>
            <a:endParaRPr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74" name="Object 27">
            <a:extLst>
              <a:ext uri="{FF2B5EF4-FFF2-40B4-BE49-F238E27FC236}">
                <a16:creationId xmlns:a16="http://schemas.microsoft.com/office/drawing/2014/main" id="{44D83503-AEEF-4AA5-A782-788B52676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3992"/>
              </p:ext>
            </p:extLst>
          </p:nvPr>
        </p:nvGraphicFramePr>
        <p:xfrm>
          <a:off x="3157053" y="5482972"/>
          <a:ext cx="24288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20" imgW="891486" imgH="426792" progId="Equation.3">
                  <p:embed/>
                </p:oleObj>
              </mc:Choice>
              <mc:Fallback>
                <p:oleObj name="公式" r:id="rId20" imgW="891486" imgH="426792" progId="Equation.3">
                  <p:embed/>
                  <p:pic>
                    <p:nvPicPr>
                      <p:cNvPr id="35866" name="Object 27">
                        <a:extLst>
                          <a:ext uri="{FF2B5EF4-FFF2-40B4-BE49-F238E27FC236}">
                            <a16:creationId xmlns:a16="http://schemas.microsoft.com/office/drawing/2014/main" id="{8128F64C-7F77-4D4C-90DC-6A3EA92E8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053" y="5482972"/>
                        <a:ext cx="24288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817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>
            <a:extLst>
              <a:ext uri="{FF2B5EF4-FFF2-40B4-BE49-F238E27FC236}">
                <a16:creationId xmlns:a16="http://schemas.microsoft.com/office/drawing/2014/main" id="{4CAEFD29-09E3-4571-B35F-EE76FE85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2" y="71438"/>
            <a:ext cx="5688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</a:rPr>
              <a:t>Q &amp; A</a:t>
            </a:r>
            <a:endParaRPr kumimoji="1"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5605" name="矩形 17">
            <a:extLst>
              <a:ext uri="{FF2B5EF4-FFF2-40B4-BE49-F238E27FC236}">
                <a16:creationId xmlns:a16="http://schemas.microsoft.com/office/drawing/2014/main" id="{EB0A8097-0CC6-4A25-9B62-422C15154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9" y="819360"/>
            <a:ext cx="87588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</a:rPr>
              <a:t>Q3. What are rate equations and the characteristics of the zeroth, first and second order r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eaction rate law, respectively?</a:t>
            </a:r>
            <a:endParaRPr lang="zh-CN" altLang="en-US" sz="28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6B82D4-422F-4E59-8947-93C6E1C8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2204355"/>
            <a:ext cx="7494313" cy="437535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21AC476-C729-42E3-96C8-12D08B4F3BAB}"/>
              </a:ext>
            </a:extLst>
          </p:cNvPr>
          <p:cNvSpPr/>
          <p:nvPr/>
        </p:nvSpPr>
        <p:spPr bwMode="auto">
          <a:xfrm>
            <a:off x="5023616" y="2703444"/>
            <a:ext cx="1012132" cy="6882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B29AECF8-F177-4CEC-9028-18E7C8DD3EA7}"/>
              </a:ext>
            </a:extLst>
          </p:cNvPr>
          <p:cNvSpPr/>
          <p:nvPr/>
        </p:nvSpPr>
        <p:spPr bwMode="auto">
          <a:xfrm>
            <a:off x="6173859" y="2730776"/>
            <a:ext cx="1012132" cy="6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1EF5AEAF-8240-4EC1-A203-E768A18D3862}"/>
              </a:ext>
            </a:extLst>
          </p:cNvPr>
          <p:cNvSpPr/>
          <p:nvPr/>
        </p:nvSpPr>
        <p:spPr bwMode="auto">
          <a:xfrm>
            <a:off x="7282070" y="2703444"/>
            <a:ext cx="1004678" cy="63610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44206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3_Bevel">
  <a:themeElements>
    <a:clrScheme name="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  <a:effectLst/>
      </a:spPr>
      <a:bodyPr wrap="square" anchor="ctr">
        <a:spAutoFit/>
      </a:bodyPr>
      <a:lstStyle>
        <a:defPPr algn="ctr" eaLnBrk="0" hangingPunct="0">
          <a:defRPr kumimoji="1" sz="2400" b="1" dirty="0">
            <a:solidFill>
              <a:srgbClr val="FF0000"/>
            </a:solidFill>
            <a:effectLst>
              <a:outerShdw blurRad="38100" dist="38100" dir="2700000" algn="tl">
                <a:srgbClr val="C0C0C0"/>
              </a:outerShdw>
            </a:effectLst>
            <a:latin typeface="黑体" pitchFamily="2" charset="-122"/>
            <a:ea typeface="黑体" pitchFamily="2" charset="-122"/>
          </a:defRPr>
        </a:defPPr>
      </a:lstStyle>
    </a:txDef>
  </a:objectDefaults>
  <a:extraClrSchemeLst>
    <a:extraClrScheme>
      <a:clrScheme name="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144</Words>
  <Application>Microsoft Office PowerPoint</Application>
  <PresentationFormat>全屏显示(4:3)</PresentationFormat>
  <Paragraphs>22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等线</vt:lpstr>
      <vt:lpstr>黑体</vt:lpstr>
      <vt:lpstr>宋体</vt:lpstr>
      <vt:lpstr>Arial</vt:lpstr>
      <vt:lpstr>Monotype Sorts</vt:lpstr>
      <vt:lpstr>Tahoma</vt:lpstr>
      <vt:lpstr>Times New Roman</vt:lpstr>
      <vt:lpstr>3_Bevel</vt:lpstr>
      <vt:lpstr>画笔图片</vt:lpstr>
      <vt:lpstr>公式</vt:lpstr>
      <vt:lpstr>MathType 5.0 Equation</vt:lpstr>
      <vt:lpstr>Equation</vt:lpstr>
      <vt:lpstr>Microsoft 公式 3.0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Hu</dc:creator>
  <cp:lastModifiedBy> </cp:lastModifiedBy>
  <cp:revision>4</cp:revision>
  <dcterms:created xsi:type="dcterms:W3CDTF">2020-03-01T15:14:58Z</dcterms:created>
  <dcterms:modified xsi:type="dcterms:W3CDTF">2020-03-01T15:53:12Z</dcterms:modified>
</cp:coreProperties>
</file>