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7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3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0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7881-6866-4B04-93B1-7637CDAB3533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0D7F-23DE-4D7D-B373-0771FCA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6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3144" y="2041306"/>
            <a:ext cx="861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练习十</a:t>
            </a:r>
          </a:p>
          <a:p>
            <a:r>
              <a:rPr lang="zh-CN" altLang="en-US" sz="44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第十三章热、质同时传递</a:t>
            </a:r>
          </a:p>
          <a:p>
            <a:r>
              <a:rPr lang="zh-CN" altLang="en-US" sz="44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第十四章固体干燥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246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26" y="-47041"/>
            <a:ext cx="9369451" cy="69520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74571" y="2242458"/>
            <a:ext cx="402772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70371" y="4180114"/>
            <a:ext cx="370115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86" y="-52021"/>
            <a:ext cx="9209971" cy="69620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49484" y="925286"/>
            <a:ext cx="235131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1742" y="1404257"/>
            <a:ext cx="1436915" cy="31568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40827" y="1904999"/>
            <a:ext cx="2754087" cy="34593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42113" y="2394856"/>
            <a:ext cx="990601" cy="34593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1998" y="2849648"/>
            <a:ext cx="1360715" cy="34593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1742" y="3195583"/>
            <a:ext cx="1338944" cy="42935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71355" y="3691510"/>
            <a:ext cx="495302" cy="42935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21" y="-32101"/>
            <a:ext cx="9249841" cy="69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6" y="-42061"/>
            <a:ext cx="9289711" cy="69421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8942" y="1018440"/>
            <a:ext cx="6346372" cy="457681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26" y="-17161"/>
            <a:ext cx="9369451" cy="68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8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6" y="-37081"/>
            <a:ext cx="9289711" cy="69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21" y="-47041"/>
            <a:ext cx="9249841" cy="69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0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86" y="-52021"/>
            <a:ext cx="9209971" cy="69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21" y="-37081"/>
            <a:ext cx="9249841" cy="69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21" y="-27121"/>
            <a:ext cx="9249841" cy="69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0" y="0"/>
            <a:ext cx="9289711" cy="69421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08914" y="1502229"/>
            <a:ext cx="696686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73686" y="1502229"/>
            <a:ext cx="696686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1486" y="1948544"/>
            <a:ext cx="696686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143" y="1948544"/>
            <a:ext cx="696686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43056" y="3385457"/>
            <a:ext cx="1273630" cy="4027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6913" y="4452257"/>
            <a:ext cx="2013858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6" y="-57001"/>
            <a:ext cx="9289711" cy="69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21" y="-42061"/>
            <a:ext cx="9249841" cy="69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0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9" y="235988"/>
            <a:ext cx="9209971" cy="69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6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-92791" y="-12181"/>
            <a:ext cx="9329581" cy="68823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21084" y="1393373"/>
            <a:ext cx="413657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2113" y="1807030"/>
            <a:ext cx="413657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8313" y="2895600"/>
            <a:ext cx="6161316" cy="9035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38941" y="5366657"/>
            <a:ext cx="6161316" cy="9035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33797" y="4310097"/>
            <a:ext cx="337460" cy="4565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34197" y="4319687"/>
            <a:ext cx="337460" cy="4565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-52921" y="-47041"/>
            <a:ext cx="9249841" cy="69520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12025" y="1392726"/>
            <a:ext cx="337460" cy="4565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32169" y="1392726"/>
            <a:ext cx="337460" cy="4565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0226" y="2448639"/>
            <a:ext cx="6814460" cy="124161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6454" y="4344956"/>
            <a:ext cx="381002" cy="43944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-32986" y="-32101"/>
            <a:ext cx="9209971" cy="6922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2743" y="1861456"/>
            <a:ext cx="642257" cy="28302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41772" y="1861455"/>
            <a:ext cx="642257" cy="28302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0800" y="2275115"/>
            <a:ext cx="64225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1999" y="2275115"/>
            <a:ext cx="64225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32235" y="2275115"/>
            <a:ext cx="64225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-52921" y="-52021"/>
            <a:ext cx="9249841" cy="69620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73285" y="1828801"/>
            <a:ext cx="783772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62057" y="1828800"/>
            <a:ext cx="783772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94114" y="2286001"/>
            <a:ext cx="783772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73285" y="2286000"/>
            <a:ext cx="783772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60570" y="2285999"/>
            <a:ext cx="783772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5543" y="3276599"/>
            <a:ext cx="7467600" cy="30588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-52921" y="-37081"/>
            <a:ext cx="9249841" cy="69321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44142" y="1502230"/>
            <a:ext cx="424544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0313" y="3428999"/>
            <a:ext cx="478973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27913" y="4103916"/>
            <a:ext cx="3341916" cy="24492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-32986" y="-57001"/>
            <a:ext cx="9209971" cy="6972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87142" y="2699658"/>
            <a:ext cx="522515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48542" y="3124200"/>
            <a:ext cx="522515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6" y="-17161"/>
            <a:ext cx="9289711" cy="68923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1399" y="1447800"/>
            <a:ext cx="522515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999" y="4082143"/>
            <a:ext cx="5214258" cy="17090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13</Words>
  <Application>Microsoft Macintosh PowerPoint</Application>
  <PresentationFormat>全屏显示(4:3)</PresentationFormat>
  <Paragraphs>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张琪</dc:creator>
  <cp:lastModifiedBy>Microsoft Office User</cp:lastModifiedBy>
  <cp:revision>6</cp:revision>
  <dcterms:created xsi:type="dcterms:W3CDTF">2017-12-08T09:10:19Z</dcterms:created>
  <dcterms:modified xsi:type="dcterms:W3CDTF">2020-12-21T00:32:35Z</dcterms:modified>
</cp:coreProperties>
</file>