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742" r:id="rId2"/>
  </p:sldMasterIdLst>
  <p:notesMasterIdLst>
    <p:notesMasterId r:id="rId68"/>
  </p:notesMasterIdLst>
  <p:sldIdLst>
    <p:sldId id="258" r:id="rId3"/>
    <p:sldId id="441" r:id="rId4"/>
    <p:sldId id="405" r:id="rId5"/>
    <p:sldId id="259" r:id="rId6"/>
    <p:sldId id="389" r:id="rId7"/>
    <p:sldId id="337" r:id="rId8"/>
    <p:sldId id="339" r:id="rId9"/>
    <p:sldId id="376" r:id="rId10"/>
    <p:sldId id="386" r:id="rId11"/>
    <p:sldId id="342" r:id="rId12"/>
    <p:sldId id="344" r:id="rId13"/>
    <p:sldId id="442" r:id="rId14"/>
    <p:sldId id="345" r:id="rId15"/>
    <p:sldId id="346" r:id="rId16"/>
    <p:sldId id="413" r:id="rId17"/>
    <p:sldId id="414" r:id="rId18"/>
    <p:sldId id="350" r:id="rId19"/>
    <p:sldId id="378" r:id="rId20"/>
    <p:sldId id="351" r:id="rId21"/>
    <p:sldId id="355" r:id="rId22"/>
    <p:sldId id="354" r:id="rId23"/>
    <p:sldId id="357" r:id="rId24"/>
    <p:sldId id="358" r:id="rId25"/>
    <p:sldId id="379" r:id="rId26"/>
    <p:sldId id="382" r:id="rId27"/>
    <p:sldId id="385" r:id="rId28"/>
    <p:sldId id="430" r:id="rId29"/>
    <p:sldId id="431" r:id="rId30"/>
    <p:sldId id="432" r:id="rId31"/>
    <p:sldId id="308" r:id="rId32"/>
    <p:sldId id="375" r:id="rId33"/>
    <p:sldId id="408" r:id="rId34"/>
    <p:sldId id="421" r:id="rId35"/>
    <p:sldId id="422" r:id="rId36"/>
    <p:sldId id="433" r:id="rId37"/>
    <p:sldId id="437" r:id="rId38"/>
    <p:sldId id="439" r:id="rId39"/>
    <p:sldId id="440" r:id="rId40"/>
    <p:sldId id="415" r:id="rId41"/>
    <p:sldId id="360" r:id="rId42"/>
    <p:sldId id="380" r:id="rId43"/>
    <p:sldId id="348" r:id="rId44"/>
    <p:sldId id="361" r:id="rId45"/>
    <p:sldId id="365" r:id="rId46"/>
    <p:sldId id="363" r:id="rId47"/>
    <p:sldId id="368" r:id="rId48"/>
    <p:sldId id="370" r:id="rId49"/>
    <p:sldId id="381" r:id="rId50"/>
    <p:sldId id="383" r:id="rId51"/>
    <p:sldId id="443" r:id="rId52"/>
    <p:sldId id="384" r:id="rId53"/>
    <p:sldId id="438" r:id="rId54"/>
    <p:sldId id="416" r:id="rId55"/>
    <p:sldId id="417" r:id="rId56"/>
    <p:sldId id="419" r:id="rId57"/>
    <p:sldId id="436" r:id="rId58"/>
    <p:sldId id="434" r:id="rId59"/>
    <p:sldId id="373" r:id="rId60"/>
    <p:sldId id="424" r:id="rId61"/>
    <p:sldId id="425" r:id="rId62"/>
    <p:sldId id="426" r:id="rId63"/>
    <p:sldId id="374" r:id="rId64"/>
    <p:sldId id="428" r:id="rId65"/>
    <p:sldId id="427" r:id="rId66"/>
    <p:sldId id="429" r:id="rId6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Garamond" panose="02020404030301010803" pitchFamily="18"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Garamond" panose="02020404030301010803" pitchFamily="18"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Garamond" panose="02020404030301010803" pitchFamily="18"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Garamond" panose="02020404030301010803" pitchFamily="18"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Garamond" panose="02020404030301010803"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Garamond" panose="02020404030301010803"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Garamond" panose="02020404030301010803"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Garamond" panose="02020404030301010803"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Garamond" panose="02020404030301010803"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CC"/>
    <a:srgbClr val="FF3300"/>
    <a:srgbClr val="00FF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6.emf"/><Relationship Id="rId7" Type="http://schemas.openxmlformats.org/officeDocument/2006/relationships/image" Target="../media/image30.emf"/><Relationship Id="rId2" Type="http://schemas.openxmlformats.org/officeDocument/2006/relationships/image" Target="../media/image25.emf"/><Relationship Id="rId1" Type="http://schemas.openxmlformats.org/officeDocument/2006/relationships/image" Target="../media/image24.emf"/><Relationship Id="rId6" Type="http://schemas.openxmlformats.org/officeDocument/2006/relationships/image" Target="../media/image29.emf"/><Relationship Id="rId5" Type="http://schemas.openxmlformats.org/officeDocument/2006/relationships/image" Target="../media/image28.emf"/><Relationship Id="rId4" Type="http://schemas.openxmlformats.org/officeDocument/2006/relationships/image" Target="../media/image27.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image" Target="../media/image31.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image" Target="../media/image3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wmf"/><Relationship Id="rId1" Type="http://schemas.openxmlformats.org/officeDocument/2006/relationships/image" Target="../media/image41.emf"/><Relationship Id="rId4" Type="http://schemas.openxmlformats.org/officeDocument/2006/relationships/image" Target="../media/image4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 Id="rId4" Type="http://schemas.openxmlformats.org/officeDocument/2006/relationships/image" Target="../media/image2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0" hangingPunct="0">
              <a:buFont typeface="Arial" panose="020B0604020202020204" pitchFamily="34" charset="0"/>
              <a:buNone/>
              <a:defRPr sz="1200">
                <a:latin typeface="Times New Roman" panose="02020603050405020304" pitchFamily="18" charset="0"/>
              </a:defRPr>
            </a:lvl1pPr>
          </a:lstStyle>
          <a:p>
            <a:pPr>
              <a:defRPr/>
            </a:pPr>
            <a:endParaRPr lang="en-US" altLang="zh-CN"/>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buFont typeface="Arial" panose="020B0604020202020204" pitchFamily="34" charset="0"/>
              <a:buNone/>
              <a:defRPr sz="1200">
                <a:latin typeface="Times New Roman" panose="02020603050405020304" pitchFamily="18" charset="0"/>
              </a:defRPr>
            </a:lvl1pPr>
          </a:lstStyle>
          <a:p>
            <a:pPr>
              <a:defRPr/>
            </a:pPr>
            <a:endParaRPr lang="en-US" altLang="zh-CN"/>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0" hangingPunct="0">
              <a:buFont typeface="Arial" panose="020B0604020202020204" pitchFamily="34" charset="0"/>
              <a:buNone/>
              <a:defRPr sz="1200">
                <a:latin typeface="Times New Roman" panose="02020603050405020304" pitchFamily="18" charset="0"/>
              </a:defRPr>
            </a:lvl1pPr>
          </a:lstStyle>
          <a:p>
            <a:pPr>
              <a:defRPr/>
            </a:pPr>
            <a:endParaRPr lang="en-US"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buFont typeface="Arial" panose="020B0604020202020204" pitchFamily="34" charset="0"/>
              <a:buNone/>
              <a:defRPr sz="1200">
                <a:latin typeface="Times New Roman" panose="02020603050405020304" pitchFamily="18" charset="0"/>
              </a:defRPr>
            </a:lvl1pPr>
          </a:lstStyle>
          <a:p>
            <a:pPr>
              <a:defRPr/>
            </a:pPr>
            <a:fld id="{E9DB2B37-BE75-47ED-A6B4-F736BF3AB657}" type="slidenum">
              <a:rPr lang="en-US" altLang="zh-CN"/>
              <a:pPr>
                <a:defRPr/>
              </a:pPr>
              <a:t>‹#›</a:t>
            </a:fld>
            <a:endParaRPr lang="en-US" altLang="zh-CN"/>
          </a:p>
        </p:txBody>
      </p:sp>
    </p:spTree>
    <p:extLst>
      <p:ext uri="{BB962C8B-B14F-4D97-AF65-F5344CB8AC3E}">
        <p14:creationId xmlns:p14="http://schemas.microsoft.com/office/powerpoint/2010/main" val="17886240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8194" name="Rectangle 7"/>
          <p:cNvSpPr txBox="1">
            <a:spLocks noGrp="1"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Garamond" panose="02020404030301010803" pitchFamily="18" charset="0"/>
                <a:ea typeface="宋体" panose="02010600030101010101" pitchFamily="2" charset="-122"/>
              </a:defRPr>
            </a:lvl1pPr>
            <a:lvl2pPr marL="742950" indent="-285750">
              <a:defRPr>
                <a:solidFill>
                  <a:schemeClr val="tx1"/>
                </a:solidFill>
                <a:latin typeface="Garamond" panose="02020404030301010803" pitchFamily="18" charset="0"/>
                <a:ea typeface="宋体" panose="02010600030101010101" pitchFamily="2" charset="-122"/>
              </a:defRPr>
            </a:lvl2pPr>
            <a:lvl3pPr marL="1143000" indent="-228600">
              <a:defRPr>
                <a:solidFill>
                  <a:schemeClr val="tx1"/>
                </a:solidFill>
                <a:latin typeface="Garamond" panose="02020404030301010803" pitchFamily="18" charset="0"/>
                <a:ea typeface="宋体" panose="02010600030101010101" pitchFamily="2" charset="-122"/>
              </a:defRPr>
            </a:lvl3pPr>
            <a:lvl4pPr marL="1600200" indent="-228600">
              <a:defRPr>
                <a:solidFill>
                  <a:schemeClr val="tx1"/>
                </a:solidFill>
                <a:latin typeface="Garamond" panose="02020404030301010803" pitchFamily="18" charset="0"/>
                <a:ea typeface="宋体" panose="02010600030101010101" pitchFamily="2" charset="-122"/>
              </a:defRPr>
            </a:lvl4pPr>
            <a:lvl5pPr marL="2057400" indent="-22860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r"/>
            <a:fld id="{BB70DBB4-27E4-470F-A597-95BE91C7EFD6}" type="slidenum">
              <a:rPr lang="en-US" altLang="zh-CN" sz="1200">
                <a:latin typeface="Times New Roman" panose="02020603050405020304" pitchFamily="18" charset="0"/>
              </a:rPr>
              <a:pPr algn="r"/>
              <a:t>4</a:t>
            </a:fld>
            <a:endParaRPr lang="en-US" altLang="zh-CN" sz="1200">
              <a:latin typeface="Times New Roman" panose="02020603050405020304" pitchFamily="18" charset="0"/>
            </a:endParaRPr>
          </a:p>
        </p:txBody>
      </p:sp>
      <p:sp>
        <p:nvSpPr>
          <p:cNvPr id="8195" name="Rectangle 2"/>
          <p:cNvSpPr>
            <a:spLocks noGrp="1" noRot="1" noChangeAspect="1" noChangeArrowheads="1" noTextEdit="1"/>
          </p:cNvSpPr>
          <p:nvPr>
            <p:ph type="sldImg"/>
          </p:nvPr>
        </p:nvSpPr>
        <p:spPr>
          <a:solidFill>
            <a:srgbClr val="FFFFFF"/>
          </a:solidFill>
        </p:spPr>
      </p:sp>
      <p:sp>
        <p:nvSpPr>
          <p:cNvPr id="8196" name="Rectangle 3"/>
          <p:cNvSpPr>
            <a:spLocks noGrp="1" noChangeArrowheads="1"/>
          </p:cNvSpPr>
          <p:nvPr>
            <p:ph type="body" idx="1"/>
          </p:nvPr>
        </p:nvSpPr>
        <p:spPr>
          <a:solidFill>
            <a:srgbClr val="FFFFFF"/>
          </a:solidFill>
          <a:ln>
            <a:solidFill>
              <a:srgbClr val="000000"/>
            </a:solidFill>
            <a:miter lim="800000"/>
            <a:headEnd/>
            <a:tailEnd/>
          </a:ln>
        </p:spPr>
        <p:txBody>
          <a:bodyPr anchor="t"/>
          <a:lstStyle/>
          <a:p>
            <a:pPr eaLnBrk="1" hangingPunct="1"/>
            <a:endParaRPr lang="zh-CN" altLang="en-US" smtClean="0"/>
          </a:p>
        </p:txBody>
      </p:sp>
    </p:spTree>
    <p:extLst>
      <p:ext uri="{BB962C8B-B14F-4D97-AF65-F5344CB8AC3E}">
        <p14:creationId xmlns:p14="http://schemas.microsoft.com/office/powerpoint/2010/main" val="3288086618"/>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a:noFill/>
        </p:spPr>
        <p:txBody>
          <a:bodyPr/>
          <a:lstStyle/>
          <a:p>
            <a:endParaRPr lang="zh-CN" altLang="en-US" smtClean="0"/>
          </a:p>
        </p:txBody>
      </p:sp>
      <p:sp>
        <p:nvSpPr>
          <p:cNvPr id="40964" name="灯片编号占位符 3"/>
          <p:cNvSpPr>
            <a:spLocks noGrp="1"/>
          </p:cNvSpPr>
          <p:nvPr>
            <p:ph type="sldNum" sz="quarter" idx="5"/>
          </p:nvPr>
        </p:nvSpPr>
        <p:spPr>
          <a:noFill/>
        </p:spPr>
        <p:txBody>
          <a:bodyPr/>
          <a:lstStyle>
            <a:lvl1pPr>
              <a:defRPr>
                <a:solidFill>
                  <a:schemeClr val="tx1"/>
                </a:solidFill>
                <a:latin typeface="Garamond" panose="02020404030301010803" pitchFamily="18" charset="0"/>
                <a:ea typeface="宋体" panose="02010600030101010101" pitchFamily="2" charset="-122"/>
              </a:defRPr>
            </a:lvl1pPr>
            <a:lvl2pPr marL="742950" indent="-285750">
              <a:defRPr>
                <a:solidFill>
                  <a:schemeClr val="tx1"/>
                </a:solidFill>
                <a:latin typeface="Garamond" panose="02020404030301010803" pitchFamily="18" charset="0"/>
                <a:ea typeface="宋体" panose="02010600030101010101" pitchFamily="2" charset="-122"/>
              </a:defRPr>
            </a:lvl2pPr>
            <a:lvl3pPr marL="1143000" indent="-228600">
              <a:defRPr>
                <a:solidFill>
                  <a:schemeClr val="tx1"/>
                </a:solidFill>
                <a:latin typeface="Garamond" panose="02020404030301010803" pitchFamily="18" charset="0"/>
                <a:ea typeface="宋体" panose="02010600030101010101" pitchFamily="2" charset="-122"/>
              </a:defRPr>
            </a:lvl3pPr>
            <a:lvl4pPr marL="1600200" indent="-228600">
              <a:defRPr>
                <a:solidFill>
                  <a:schemeClr val="tx1"/>
                </a:solidFill>
                <a:latin typeface="Garamond" panose="02020404030301010803" pitchFamily="18" charset="0"/>
                <a:ea typeface="宋体" panose="02010600030101010101" pitchFamily="2" charset="-122"/>
              </a:defRPr>
            </a:lvl4pPr>
            <a:lvl5pPr marL="2057400" indent="-22860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fld id="{7409E641-207D-433E-BB9E-9FD8C55B0361}" type="slidenum">
              <a:rPr lang="en-US" altLang="zh-CN" smtClean="0">
                <a:latin typeface="Times New Roman" panose="02020603050405020304" pitchFamily="18" charset="0"/>
              </a:rPr>
              <a:pPr/>
              <a:t>35</a:t>
            </a:fld>
            <a:endParaRPr lang="en-US" altLang="zh-CN" smtClean="0">
              <a:latin typeface="Times New Roman" panose="02020603050405020304" pitchFamily="18" charset="0"/>
            </a:endParaRPr>
          </a:p>
        </p:txBody>
      </p:sp>
    </p:spTree>
    <p:extLst>
      <p:ext uri="{BB962C8B-B14F-4D97-AF65-F5344CB8AC3E}">
        <p14:creationId xmlns:p14="http://schemas.microsoft.com/office/powerpoint/2010/main" val="4273422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p:sp>
      <p:sp>
        <p:nvSpPr>
          <p:cNvPr id="52227" name="备注占位符 2"/>
          <p:cNvSpPr>
            <a:spLocks noGrp="1"/>
          </p:cNvSpPr>
          <p:nvPr>
            <p:ph type="body" idx="1"/>
          </p:nvPr>
        </p:nvSpPr>
        <p:spPr>
          <a:noFill/>
        </p:spPr>
        <p:txBody>
          <a:bodyPr/>
          <a:lstStyle/>
          <a:p>
            <a:endParaRPr lang="zh-CN" altLang="en-US" smtClean="0"/>
          </a:p>
        </p:txBody>
      </p:sp>
      <p:sp>
        <p:nvSpPr>
          <p:cNvPr id="52228" name="灯片编号占位符 3"/>
          <p:cNvSpPr>
            <a:spLocks noGrp="1"/>
          </p:cNvSpPr>
          <p:nvPr>
            <p:ph type="sldNum" sz="quarter" idx="5"/>
          </p:nvPr>
        </p:nvSpPr>
        <p:spPr>
          <a:noFill/>
        </p:spPr>
        <p:txBody>
          <a:bodyPr/>
          <a:lstStyle>
            <a:lvl1pPr>
              <a:defRPr>
                <a:solidFill>
                  <a:schemeClr val="tx1"/>
                </a:solidFill>
                <a:latin typeface="Garamond" panose="02020404030301010803" pitchFamily="18" charset="0"/>
                <a:ea typeface="宋体" panose="02010600030101010101" pitchFamily="2" charset="-122"/>
              </a:defRPr>
            </a:lvl1pPr>
            <a:lvl2pPr marL="742950" indent="-285750">
              <a:defRPr>
                <a:solidFill>
                  <a:schemeClr val="tx1"/>
                </a:solidFill>
                <a:latin typeface="Garamond" panose="02020404030301010803" pitchFamily="18" charset="0"/>
                <a:ea typeface="宋体" panose="02010600030101010101" pitchFamily="2" charset="-122"/>
              </a:defRPr>
            </a:lvl2pPr>
            <a:lvl3pPr marL="1143000" indent="-228600">
              <a:defRPr>
                <a:solidFill>
                  <a:schemeClr val="tx1"/>
                </a:solidFill>
                <a:latin typeface="Garamond" panose="02020404030301010803" pitchFamily="18" charset="0"/>
                <a:ea typeface="宋体" panose="02010600030101010101" pitchFamily="2" charset="-122"/>
              </a:defRPr>
            </a:lvl3pPr>
            <a:lvl4pPr marL="1600200" indent="-228600">
              <a:defRPr>
                <a:solidFill>
                  <a:schemeClr val="tx1"/>
                </a:solidFill>
                <a:latin typeface="Garamond" panose="02020404030301010803" pitchFamily="18" charset="0"/>
                <a:ea typeface="宋体" panose="02010600030101010101" pitchFamily="2" charset="-122"/>
              </a:defRPr>
            </a:lvl4pPr>
            <a:lvl5pPr marL="2057400" indent="-22860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fld id="{B295D5F4-E4B2-46E9-8E24-FDAC410D6E23}" type="slidenum">
              <a:rPr lang="en-US" altLang="zh-CN" smtClean="0">
                <a:latin typeface="Times New Roman" panose="02020603050405020304" pitchFamily="18" charset="0"/>
              </a:rPr>
              <a:pPr/>
              <a:t>45</a:t>
            </a:fld>
            <a:endParaRPr lang="en-US" altLang="zh-CN" smtClean="0">
              <a:latin typeface="Times New Roman" panose="02020603050405020304" pitchFamily="18" charset="0"/>
            </a:endParaRPr>
          </a:p>
        </p:txBody>
      </p:sp>
    </p:spTree>
    <p:extLst>
      <p:ext uri="{BB962C8B-B14F-4D97-AF65-F5344CB8AC3E}">
        <p14:creationId xmlns:p14="http://schemas.microsoft.com/office/powerpoint/2010/main" val="1205584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p:sp>
      <p:sp>
        <p:nvSpPr>
          <p:cNvPr id="55299" name="备注占位符 2"/>
          <p:cNvSpPr>
            <a:spLocks noGrp="1"/>
          </p:cNvSpPr>
          <p:nvPr>
            <p:ph type="body" idx="1"/>
          </p:nvPr>
        </p:nvSpPr>
        <p:spPr>
          <a:noFill/>
        </p:spPr>
        <p:txBody>
          <a:bodyPr/>
          <a:lstStyle/>
          <a:p>
            <a:endParaRPr lang="zh-CN" altLang="en-US" smtClean="0"/>
          </a:p>
        </p:txBody>
      </p:sp>
      <p:sp>
        <p:nvSpPr>
          <p:cNvPr id="55300" name="灯片编号占位符 3"/>
          <p:cNvSpPr>
            <a:spLocks noGrp="1"/>
          </p:cNvSpPr>
          <p:nvPr>
            <p:ph type="sldNum" sz="quarter" idx="5"/>
          </p:nvPr>
        </p:nvSpPr>
        <p:spPr>
          <a:noFill/>
        </p:spPr>
        <p:txBody>
          <a:bodyPr/>
          <a:lstStyle>
            <a:lvl1pPr>
              <a:defRPr>
                <a:solidFill>
                  <a:schemeClr val="tx1"/>
                </a:solidFill>
                <a:latin typeface="Garamond" panose="02020404030301010803" pitchFamily="18" charset="0"/>
                <a:ea typeface="宋体" panose="02010600030101010101" pitchFamily="2" charset="-122"/>
              </a:defRPr>
            </a:lvl1pPr>
            <a:lvl2pPr marL="742950" indent="-285750">
              <a:defRPr>
                <a:solidFill>
                  <a:schemeClr val="tx1"/>
                </a:solidFill>
                <a:latin typeface="Garamond" panose="02020404030301010803" pitchFamily="18" charset="0"/>
                <a:ea typeface="宋体" panose="02010600030101010101" pitchFamily="2" charset="-122"/>
              </a:defRPr>
            </a:lvl2pPr>
            <a:lvl3pPr marL="1143000" indent="-228600">
              <a:defRPr>
                <a:solidFill>
                  <a:schemeClr val="tx1"/>
                </a:solidFill>
                <a:latin typeface="Garamond" panose="02020404030301010803" pitchFamily="18" charset="0"/>
                <a:ea typeface="宋体" panose="02010600030101010101" pitchFamily="2" charset="-122"/>
              </a:defRPr>
            </a:lvl3pPr>
            <a:lvl4pPr marL="1600200" indent="-228600">
              <a:defRPr>
                <a:solidFill>
                  <a:schemeClr val="tx1"/>
                </a:solidFill>
                <a:latin typeface="Garamond" panose="02020404030301010803" pitchFamily="18" charset="0"/>
                <a:ea typeface="宋体" panose="02010600030101010101" pitchFamily="2" charset="-122"/>
              </a:defRPr>
            </a:lvl4pPr>
            <a:lvl5pPr marL="2057400" indent="-22860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fld id="{2A21CE21-FDA9-4120-8F98-4C1B859D7EAF}" type="slidenum">
              <a:rPr lang="en-US" altLang="zh-CN" smtClean="0">
                <a:latin typeface="Times New Roman" panose="02020603050405020304" pitchFamily="18" charset="0"/>
              </a:rPr>
              <a:pPr/>
              <a:t>47</a:t>
            </a:fld>
            <a:endParaRPr lang="en-US" altLang="zh-CN" smtClean="0">
              <a:latin typeface="Times New Roman" panose="02020603050405020304" pitchFamily="18" charset="0"/>
            </a:endParaRPr>
          </a:p>
        </p:txBody>
      </p:sp>
    </p:spTree>
    <p:extLst>
      <p:ext uri="{BB962C8B-B14F-4D97-AF65-F5344CB8AC3E}">
        <p14:creationId xmlns:p14="http://schemas.microsoft.com/office/powerpoint/2010/main" val="3364510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p:sp>
      <p:sp>
        <p:nvSpPr>
          <p:cNvPr id="58371" name="备注占位符 2"/>
          <p:cNvSpPr>
            <a:spLocks noGrp="1"/>
          </p:cNvSpPr>
          <p:nvPr>
            <p:ph type="body" idx="1"/>
          </p:nvPr>
        </p:nvSpPr>
        <p:spPr>
          <a:noFill/>
        </p:spPr>
        <p:txBody>
          <a:bodyPr/>
          <a:lstStyle/>
          <a:p>
            <a:endParaRPr lang="zh-CN" altLang="en-US" smtClean="0"/>
          </a:p>
        </p:txBody>
      </p:sp>
      <p:sp>
        <p:nvSpPr>
          <p:cNvPr id="58372" name="灯片编号占位符 3"/>
          <p:cNvSpPr>
            <a:spLocks noGrp="1"/>
          </p:cNvSpPr>
          <p:nvPr>
            <p:ph type="sldNum" sz="quarter" idx="5"/>
          </p:nvPr>
        </p:nvSpPr>
        <p:spPr>
          <a:noFill/>
        </p:spPr>
        <p:txBody>
          <a:bodyPr/>
          <a:lstStyle>
            <a:lvl1pPr>
              <a:defRPr>
                <a:solidFill>
                  <a:schemeClr val="tx1"/>
                </a:solidFill>
                <a:latin typeface="Garamond" panose="02020404030301010803" pitchFamily="18" charset="0"/>
                <a:ea typeface="宋体" panose="02010600030101010101" pitchFamily="2" charset="-122"/>
              </a:defRPr>
            </a:lvl1pPr>
            <a:lvl2pPr marL="742950" indent="-285750">
              <a:defRPr>
                <a:solidFill>
                  <a:schemeClr val="tx1"/>
                </a:solidFill>
                <a:latin typeface="Garamond" panose="02020404030301010803" pitchFamily="18" charset="0"/>
                <a:ea typeface="宋体" panose="02010600030101010101" pitchFamily="2" charset="-122"/>
              </a:defRPr>
            </a:lvl2pPr>
            <a:lvl3pPr marL="1143000" indent="-228600">
              <a:defRPr>
                <a:solidFill>
                  <a:schemeClr val="tx1"/>
                </a:solidFill>
                <a:latin typeface="Garamond" panose="02020404030301010803" pitchFamily="18" charset="0"/>
                <a:ea typeface="宋体" panose="02010600030101010101" pitchFamily="2" charset="-122"/>
              </a:defRPr>
            </a:lvl3pPr>
            <a:lvl4pPr marL="1600200" indent="-228600">
              <a:defRPr>
                <a:solidFill>
                  <a:schemeClr val="tx1"/>
                </a:solidFill>
                <a:latin typeface="Garamond" panose="02020404030301010803" pitchFamily="18" charset="0"/>
                <a:ea typeface="宋体" panose="02010600030101010101" pitchFamily="2" charset="-122"/>
              </a:defRPr>
            </a:lvl4pPr>
            <a:lvl5pPr marL="2057400" indent="-22860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fld id="{DA7DAA5A-C4C2-4B2B-9094-78EC5208E5AC}" type="slidenum">
              <a:rPr lang="en-US" altLang="zh-CN" smtClean="0">
                <a:latin typeface="Times New Roman" panose="02020603050405020304" pitchFamily="18" charset="0"/>
              </a:rPr>
              <a:pPr/>
              <a:t>49</a:t>
            </a:fld>
            <a:endParaRPr lang="en-US" altLang="zh-CN" smtClean="0">
              <a:latin typeface="Times New Roman" panose="02020603050405020304" pitchFamily="18" charset="0"/>
            </a:endParaRPr>
          </a:p>
        </p:txBody>
      </p:sp>
    </p:spTree>
    <p:extLst>
      <p:ext uri="{BB962C8B-B14F-4D97-AF65-F5344CB8AC3E}">
        <p14:creationId xmlns:p14="http://schemas.microsoft.com/office/powerpoint/2010/main" val="285998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p:sp>
      <p:sp>
        <p:nvSpPr>
          <p:cNvPr id="62467" name="备注占位符 2"/>
          <p:cNvSpPr>
            <a:spLocks noGrp="1"/>
          </p:cNvSpPr>
          <p:nvPr>
            <p:ph type="body" idx="1"/>
          </p:nvPr>
        </p:nvSpPr>
        <p:spPr>
          <a:noFill/>
        </p:spPr>
        <p:txBody>
          <a:bodyPr/>
          <a:lstStyle/>
          <a:p>
            <a:endParaRPr lang="zh-CN" altLang="en-US" smtClean="0"/>
          </a:p>
        </p:txBody>
      </p:sp>
      <p:sp>
        <p:nvSpPr>
          <p:cNvPr id="62468" name="灯片编号占位符 3"/>
          <p:cNvSpPr>
            <a:spLocks noGrp="1"/>
          </p:cNvSpPr>
          <p:nvPr>
            <p:ph type="sldNum" sz="quarter" idx="5"/>
          </p:nvPr>
        </p:nvSpPr>
        <p:spPr>
          <a:noFill/>
        </p:spPr>
        <p:txBody>
          <a:bodyPr/>
          <a:lstStyle>
            <a:lvl1pPr>
              <a:defRPr>
                <a:solidFill>
                  <a:schemeClr val="tx1"/>
                </a:solidFill>
                <a:latin typeface="Garamond" panose="02020404030301010803" pitchFamily="18" charset="0"/>
                <a:ea typeface="宋体" panose="02010600030101010101" pitchFamily="2" charset="-122"/>
              </a:defRPr>
            </a:lvl1pPr>
            <a:lvl2pPr marL="742950" indent="-285750">
              <a:defRPr>
                <a:solidFill>
                  <a:schemeClr val="tx1"/>
                </a:solidFill>
                <a:latin typeface="Garamond" panose="02020404030301010803" pitchFamily="18" charset="0"/>
                <a:ea typeface="宋体" panose="02010600030101010101" pitchFamily="2" charset="-122"/>
              </a:defRPr>
            </a:lvl2pPr>
            <a:lvl3pPr marL="1143000" indent="-228600">
              <a:defRPr>
                <a:solidFill>
                  <a:schemeClr val="tx1"/>
                </a:solidFill>
                <a:latin typeface="Garamond" panose="02020404030301010803" pitchFamily="18" charset="0"/>
                <a:ea typeface="宋体" panose="02010600030101010101" pitchFamily="2" charset="-122"/>
              </a:defRPr>
            </a:lvl3pPr>
            <a:lvl4pPr marL="1600200" indent="-228600">
              <a:defRPr>
                <a:solidFill>
                  <a:schemeClr val="tx1"/>
                </a:solidFill>
                <a:latin typeface="Garamond" panose="02020404030301010803" pitchFamily="18" charset="0"/>
                <a:ea typeface="宋体" panose="02010600030101010101" pitchFamily="2" charset="-122"/>
              </a:defRPr>
            </a:lvl4pPr>
            <a:lvl5pPr marL="2057400" indent="-22860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fld id="{7D8DB41A-529D-48FF-A9E8-D52EAE7F87E7}" type="slidenum">
              <a:rPr lang="en-US" altLang="zh-CN" smtClean="0">
                <a:latin typeface="Times New Roman" panose="02020603050405020304" pitchFamily="18" charset="0"/>
              </a:rPr>
              <a:pPr/>
              <a:t>52</a:t>
            </a:fld>
            <a:endParaRPr lang="en-US" altLang="zh-CN" smtClean="0">
              <a:latin typeface="Times New Roman" panose="02020603050405020304" pitchFamily="18" charset="0"/>
            </a:endParaRPr>
          </a:p>
        </p:txBody>
      </p:sp>
    </p:spTree>
    <p:extLst>
      <p:ext uri="{BB962C8B-B14F-4D97-AF65-F5344CB8AC3E}">
        <p14:creationId xmlns:p14="http://schemas.microsoft.com/office/powerpoint/2010/main" val="1978640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DAFBD9EE-F398-4C36-911C-C2C970E166F1}"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324159486"/>
      </p:ext>
    </p:extLst>
  </p:cSld>
  <p:clrMapOvr>
    <a:masterClrMapping/>
  </p:clrMapOvr>
  <p:transition>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D7924AAB-2C42-4F5D-9C76-5645B2605B03}"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818055493"/>
      </p:ext>
    </p:extLst>
  </p:cSld>
  <p:clrMapOvr>
    <a:masterClrMapping/>
  </p:clrMapOvr>
  <p:transition>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CD003F6C-7F79-4C4F-BB77-B9563261D8DD}"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37997858"/>
      </p:ext>
    </p:extLst>
  </p:cSld>
  <p:clrMapOvr>
    <a:masterClrMapping/>
  </p:clrMapOvr>
  <p:transition>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Rectangle 13"/>
          <p:cNvSpPr>
            <a:spLocks noGrp="1" noChangeArrowheads="1"/>
          </p:cNvSpPr>
          <p:nvPr>
            <p:ph type="dt" sz="quarter" idx="10"/>
          </p:nvPr>
        </p:nvSpPr>
        <p:spPr>
          <a:ln/>
        </p:spPr>
        <p:txBody>
          <a:bodyPr/>
          <a:lstStyle>
            <a:lvl1pPr>
              <a:defRPr/>
            </a:lvl1pPr>
          </a:lstStyle>
          <a:p>
            <a:pPr>
              <a:defRPr/>
            </a:pPr>
            <a:endParaRPr lang="en-US" altLang="zh-CN"/>
          </a:p>
        </p:txBody>
      </p:sp>
      <p:sp>
        <p:nvSpPr>
          <p:cNvPr id="5" name="Rectangle 14"/>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5"/>
          <p:cNvSpPr>
            <a:spLocks noGrp="1" noChangeArrowheads="1"/>
          </p:cNvSpPr>
          <p:nvPr>
            <p:ph type="sldNum" sz="quarter" idx="12"/>
          </p:nvPr>
        </p:nvSpPr>
        <p:spPr>
          <a:ln/>
        </p:spPr>
        <p:txBody>
          <a:bodyPr/>
          <a:lstStyle>
            <a:lvl1pPr>
              <a:defRPr/>
            </a:lvl1pPr>
          </a:lstStyle>
          <a:p>
            <a:pPr>
              <a:defRPr/>
            </a:pPr>
            <a:fld id="{633855D8-1786-4126-BAE4-067E877CE25E}" type="slidenum">
              <a:rPr lang="en-US" altLang="zh-CN"/>
              <a:pPr>
                <a:defRPr/>
              </a:pPr>
              <a:t>‹#›</a:t>
            </a:fld>
            <a:endParaRPr lang="en-US" altLang="zh-CN"/>
          </a:p>
        </p:txBody>
      </p:sp>
    </p:spTree>
    <p:extLst>
      <p:ext uri="{BB962C8B-B14F-4D97-AF65-F5344CB8AC3E}">
        <p14:creationId xmlns:p14="http://schemas.microsoft.com/office/powerpoint/2010/main" val="3882568523"/>
      </p:ext>
    </p:extLst>
  </p:cSld>
  <p:clrMapOvr>
    <a:masterClrMapping/>
  </p:clrMapOvr>
  <p:transition>
    <p:pull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dt" sz="quarter" idx="10"/>
          </p:nvPr>
        </p:nvSpPr>
        <p:spPr>
          <a:ln/>
        </p:spPr>
        <p:txBody>
          <a:bodyPr/>
          <a:lstStyle>
            <a:lvl1pPr>
              <a:defRPr/>
            </a:lvl1pPr>
          </a:lstStyle>
          <a:p>
            <a:pPr>
              <a:defRPr/>
            </a:pPr>
            <a:endParaRPr lang="en-US" altLang="zh-CN"/>
          </a:p>
        </p:txBody>
      </p:sp>
      <p:sp>
        <p:nvSpPr>
          <p:cNvPr id="5" name="Rectangle 14"/>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5"/>
          <p:cNvSpPr>
            <a:spLocks noGrp="1" noChangeArrowheads="1"/>
          </p:cNvSpPr>
          <p:nvPr>
            <p:ph type="sldNum" sz="quarter" idx="12"/>
          </p:nvPr>
        </p:nvSpPr>
        <p:spPr>
          <a:ln/>
        </p:spPr>
        <p:txBody>
          <a:bodyPr/>
          <a:lstStyle>
            <a:lvl1pPr>
              <a:defRPr/>
            </a:lvl1pPr>
          </a:lstStyle>
          <a:p>
            <a:pPr>
              <a:defRPr/>
            </a:pPr>
            <a:fld id="{AB61BAAF-AD5C-4252-8F8E-CE8E60782604}" type="slidenum">
              <a:rPr lang="en-US" altLang="zh-CN"/>
              <a:pPr>
                <a:defRPr/>
              </a:pPr>
              <a:t>‹#›</a:t>
            </a:fld>
            <a:endParaRPr lang="en-US" altLang="zh-CN"/>
          </a:p>
        </p:txBody>
      </p:sp>
    </p:spTree>
    <p:extLst>
      <p:ext uri="{BB962C8B-B14F-4D97-AF65-F5344CB8AC3E}">
        <p14:creationId xmlns:p14="http://schemas.microsoft.com/office/powerpoint/2010/main" val="1618883069"/>
      </p:ext>
    </p:extLst>
  </p:cSld>
  <p:clrMapOvr>
    <a:masterClrMapping/>
  </p:clrMapOvr>
  <p:transition>
    <p:pull dir="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13"/>
          <p:cNvSpPr>
            <a:spLocks noGrp="1" noChangeArrowheads="1"/>
          </p:cNvSpPr>
          <p:nvPr>
            <p:ph type="dt" sz="quarter" idx="10"/>
          </p:nvPr>
        </p:nvSpPr>
        <p:spPr>
          <a:ln/>
        </p:spPr>
        <p:txBody>
          <a:bodyPr/>
          <a:lstStyle>
            <a:lvl1pPr>
              <a:defRPr/>
            </a:lvl1pPr>
          </a:lstStyle>
          <a:p>
            <a:pPr>
              <a:defRPr/>
            </a:pPr>
            <a:endParaRPr lang="en-US" altLang="zh-CN"/>
          </a:p>
        </p:txBody>
      </p:sp>
      <p:sp>
        <p:nvSpPr>
          <p:cNvPr id="5" name="Rectangle 14"/>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5"/>
          <p:cNvSpPr>
            <a:spLocks noGrp="1" noChangeArrowheads="1"/>
          </p:cNvSpPr>
          <p:nvPr>
            <p:ph type="sldNum" sz="quarter" idx="12"/>
          </p:nvPr>
        </p:nvSpPr>
        <p:spPr>
          <a:ln/>
        </p:spPr>
        <p:txBody>
          <a:bodyPr/>
          <a:lstStyle>
            <a:lvl1pPr>
              <a:defRPr/>
            </a:lvl1pPr>
          </a:lstStyle>
          <a:p>
            <a:pPr>
              <a:defRPr/>
            </a:pPr>
            <a:fld id="{76A9E54B-5B95-452B-96E1-73383F9CCFA0}" type="slidenum">
              <a:rPr lang="en-US" altLang="zh-CN"/>
              <a:pPr>
                <a:defRPr/>
              </a:pPr>
              <a:t>‹#›</a:t>
            </a:fld>
            <a:endParaRPr lang="en-US" altLang="zh-CN"/>
          </a:p>
        </p:txBody>
      </p:sp>
    </p:spTree>
    <p:extLst>
      <p:ext uri="{BB962C8B-B14F-4D97-AF65-F5344CB8AC3E}">
        <p14:creationId xmlns:p14="http://schemas.microsoft.com/office/powerpoint/2010/main" val="4086003876"/>
      </p:ext>
    </p:extLst>
  </p:cSld>
  <p:clrMapOvr>
    <a:masterClrMapping/>
  </p:clrMapOvr>
  <p:transition>
    <p:pull dir="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3"/>
          <p:cNvSpPr>
            <a:spLocks noGrp="1" noChangeArrowheads="1"/>
          </p:cNvSpPr>
          <p:nvPr>
            <p:ph type="dt" sz="quarter" idx="10"/>
          </p:nvPr>
        </p:nvSpPr>
        <p:spPr>
          <a:ln/>
        </p:spPr>
        <p:txBody>
          <a:bodyPr/>
          <a:lstStyle>
            <a:lvl1pPr>
              <a:defRPr/>
            </a:lvl1pPr>
          </a:lstStyle>
          <a:p>
            <a:pPr>
              <a:defRPr/>
            </a:pPr>
            <a:endParaRPr lang="en-US" altLang="zh-CN"/>
          </a:p>
        </p:txBody>
      </p:sp>
      <p:sp>
        <p:nvSpPr>
          <p:cNvPr id="6" name="Rectangle 14"/>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5"/>
          <p:cNvSpPr>
            <a:spLocks noGrp="1" noChangeArrowheads="1"/>
          </p:cNvSpPr>
          <p:nvPr>
            <p:ph type="sldNum" sz="quarter" idx="12"/>
          </p:nvPr>
        </p:nvSpPr>
        <p:spPr>
          <a:ln/>
        </p:spPr>
        <p:txBody>
          <a:bodyPr/>
          <a:lstStyle>
            <a:lvl1pPr>
              <a:defRPr/>
            </a:lvl1pPr>
          </a:lstStyle>
          <a:p>
            <a:pPr>
              <a:defRPr/>
            </a:pPr>
            <a:fld id="{3B52EFE5-93FB-45C2-8BD4-C7CA1BAEECA2}" type="slidenum">
              <a:rPr lang="en-US" altLang="zh-CN"/>
              <a:pPr>
                <a:defRPr/>
              </a:pPr>
              <a:t>‹#›</a:t>
            </a:fld>
            <a:endParaRPr lang="en-US" altLang="zh-CN"/>
          </a:p>
        </p:txBody>
      </p:sp>
    </p:spTree>
    <p:extLst>
      <p:ext uri="{BB962C8B-B14F-4D97-AF65-F5344CB8AC3E}">
        <p14:creationId xmlns:p14="http://schemas.microsoft.com/office/powerpoint/2010/main" val="4028466214"/>
      </p:ext>
    </p:extLst>
  </p:cSld>
  <p:clrMapOvr>
    <a:masterClrMapping/>
  </p:clrMapOvr>
  <p:transition>
    <p:pull dir="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3"/>
          <p:cNvSpPr>
            <a:spLocks noGrp="1" noChangeArrowheads="1"/>
          </p:cNvSpPr>
          <p:nvPr>
            <p:ph type="dt" sz="quarter" idx="10"/>
          </p:nvPr>
        </p:nvSpPr>
        <p:spPr>
          <a:ln/>
        </p:spPr>
        <p:txBody>
          <a:bodyPr/>
          <a:lstStyle>
            <a:lvl1pPr>
              <a:defRPr/>
            </a:lvl1pPr>
          </a:lstStyle>
          <a:p>
            <a:pPr>
              <a:defRPr/>
            </a:pPr>
            <a:endParaRPr lang="en-US" altLang="zh-CN"/>
          </a:p>
        </p:txBody>
      </p:sp>
      <p:sp>
        <p:nvSpPr>
          <p:cNvPr id="8" name="Rectangle 14"/>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5"/>
          <p:cNvSpPr>
            <a:spLocks noGrp="1" noChangeArrowheads="1"/>
          </p:cNvSpPr>
          <p:nvPr>
            <p:ph type="sldNum" sz="quarter" idx="12"/>
          </p:nvPr>
        </p:nvSpPr>
        <p:spPr>
          <a:ln/>
        </p:spPr>
        <p:txBody>
          <a:bodyPr/>
          <a:lstStyle>
            <a:lvl1pPr>
              <a:defRPr/>
            </a:lvl1pPr>
          </a:lstStyle>
          <a:p>
            <a:pPr>
              <a:defRPr/>
            </a:pPr>
            <a:fld id="{59587142-F7F1-482E-81E7-2E0C16BF5A84}" type="slidenum">
              <a:rPr lang="en-US" altLang="zh-CN"/>
              <a:pPr>
                <a:defRPr/>
              </a:pPr>
              <a:t>‹#›</a:t>
            </a:fld>
            <a:endParaRPr lang="en-US" altLang="zh-CN"/>
          </a:p>
        </p:txBody>
      </p:sp>
    </p:spTree>
    <p:extLst>
      <p:ext uri="{BB962C8B-B14F-4D97-AF65-F5344CB8AC3E}">
        <p14:creationId xmlns:p14="http://schemas.microsoft.com/office/powerpoint/2010/main" val="204800861"/>
      </p:ext>
    </p:extLst>
  </p:cSld>
  <p:clrMapOvr>
    <a:masterClrMapping/>
  </p:clrMapOvr>
  <p:transition>
    <p:pull dir="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3"/>
          <p:cNvSpPr>
            <a:spLocks noGrp="1" noChangeArrowheads="1"/>
          </p:cNvSpPr>
          <p:nvPr>
            <p:ph type="dt" sz="quarter" idx="10"/>
          </p:nvPr>
        </p:nvSpPr>
        <p:spPr>
          <a:ln/>
        </p:spPr>
        <p:txBody>
          <a:bodyPr/>
          <a:lstStyle>
            <a:lvl1pPr>
              <a:defRPr/>
            </a:lvl1pPr>
          </a:lstStyle>
          <a:p>
            <a:pPr>
              <a:defRPr/>
            </a:pPr>
            <a:endParaRPr lang="en-US" altLang="zh-CN"/>
          </a:p>
        </p:txBody>
      </p:sp>
      <p:sp>
        <p:nvSpPr>
          <p:cNvPr id="4" name="Rectangle 14"/>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5"/>
          <p:cNvSpPr>
            <a:spLocks noGrp="1" noChangeArrowheads="1"/>
          </p:cNvSpPr>
          <p:nvPr>
            <p:ph type="sldNum" sz="quarter" idx="12"/>
          </p:nvPr>
        </p:nvSpPr>
        <p:spPr>
          <a:ln/>
        </p:spPr>
        <p:txBody>
          <a:bodyPr/>
          <a:lstStyle>
            <a:lvl1pPr>
              <a:defRPr/>
            </a:lvl1pPr>
          </a:lstStyle>
          <a:p>
            <a:pPr>
              <a:defRPr/>
            </a:pPr>
            <a:fld id="{F6C2B595-CDE9-4A5A-9EFE-C7516AF29202}" type="slidenum">
              <a:rPr lang="en-US" altLang="zh-CN"/>
              <a:pPr>
                <a:defRPr/>
              </a:pPr>
              <a:t>‹#›</a:t>
            </a:fld>
            <a:endParaRPr lang="en-US" altLang="zh-CN"/>
          </a:p>
        </p:txBody>
      </p:sp>
    </p:spTree>
    <p:extLst>
      <p:ext uri="{BB962C8B-B14F-4D97-AF65-F5344CB8AC3E}">
        <p14:creationId xmlns:p14="http://schemas.microsoft.com/office/powerpoint/2010/main" val="1714910620"/>
      </p:ext>
    </p:extLst>
  </p:cSld>
  <p:clrMapOvr>
    <a:masterClrMapping/>
  </p:clrMapOvr>
  <p:transition>
    <p:pull dir="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3"/>
          <p:cNvSpPr>
            <a:spLocks noGrp="1" noChangeArrowheads="1"/>
          </p:cNvSpPr>
          <p:nvPr>
            <p:ph type="dt" sz="quarter" idx="10"/>
          </p:nvPr>
        </p:nvSpPr>
        <p:spPr>
          <a:ln/>
        </p:spPr>
        <p:txBody>
          <a:bodyPr/>
          <a:lstStyle>
            <a:lvl1pPr>
              <a:defRPr/>
            </a:lvl1pPr>
          </a:lstStyle>
          <a:p>
            <a:pPr>
              <a:defRPr/>
            </a:pPr>
            <a:endParaRPr lang="en-US" altLang="zh-CN"/>
          </a:p>
        </p:txBody>
      </p:sp>
      <p:sp>
        <p:nvSpPr>
          <p:cNvPr id="3" name="Rectangle 14"/>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5"/>
          <p:cNvSpPr>
            <a:spLocks noGrp="1" noChangeArrowheads="1"/>
          </p:cNvSpPr>
          <p:nvPr>
            <p:ph type="sldNum" sz="quarter" idx="12"/>
          </p:nvPr>
        </p:nvSpPr>
        <p:spPr>
          <a:ln/>
        </p:spPr>
        <p:txBody>
          <a:bodyPr/>
          <a:lstStyle>
            <a:lvl1pPr>
              <a:defRPr/>
            </a:lvl1pPr>
          </a:lstStyle>
          <a:p>
            <a:pPr>
              <a:defRPr/>
            </a:pPr>
            <a:fld id="{CEA323B9-A74F-4F9E-AB41-EF9160131568}" type="slidenum">
              <a:rPr lang="en-US" altLang="zh-CN"/>
              <a:pPr>
                <a:defRPr/>
              </a:pPr>
              <a:t>‹#›</a:t>
            </a:fld>
            <a:endParaRPr lang="en-US" altLang="zh-CN"/>
          </a:p>
        </p:txBody>
      </p:sp>
    </p:spTree>
    <p:extLst>
      <p:ext uri="{BB962C8B-B14F-4D97-AF65-F5344CB8AC3E}">
        <p14:creationId xmlns:p14="http://schemas.microsoft.com/office/powerpoint/2010/main" val="479227269"/>
      </p:ext>
    </p:extLst>
  </p:cSld>
  <p:clrMapOvr>
    <a:masterClrMapping/>
  </p:clrMapOvr>
  <p:transition>
    <p:pull dir="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13"/>
          <p:cNvSpPr>
            <a:spLocks noGrp="1" noChangeArrowheads="1"/>
          </p:cNvSpPr>
          <p:nvPr>
            <p:ph type="dt" sz="quarter" idx="10"/>
          </p:nvPr>
        </p:nvSpPr>
        <p:spPr>
          <a:ln/>
        </p:spPr>
        <p:txBody>
          <a:bodyPr/>
          <a:lstStyle>
            <a:lvl1pPr>
              <a:defRPr/>
            </a:lvl1pPr>
          </a:lstStyle>
          <a:p>
            <a:pPr>
              <a:defRPr/>
            </a:pPr>
            <a:endParaRPr lang="en-US" altLang="zh-CN"/>
          </a:p>
        </p:txBody>
      </p:sp>
      <p:sp>
        <p:nvSpPr>
          <p:cNvPr id="6" name="Rectangle 14"/>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5"/>
          <p:cNvSpPr>
            <a:spLocks noGrp="1" noChangeArrowheads="1"/>
          </p:cNvSpPr>
          <p:nvPr>
            <p:ph type="sldNum" sz="quarter" idx="12"/>
          </p:nvPr>
        </p:nvSpPr>
        <p:spPr>
          <a:ln/>
        </p:spPr>
        <p:txBody>
          <a:bodyPr/>
          <a:lstStyle>
            <a:lvl1pPr>
              <a:defRPr/>
            </a:lvl1pPr>
          </a:lstStyle>
          <a:p>
            <a:pPr>
              <a:defRPr/>
            </a:pPr>
            <a:fld id="{BD404A2B-A44C-4318-AEE7-B12A20BCF7E7}" type="slidenum">
              <a:rPr lang="en-US" altLang="zh-CN"/>
              <a:pPr>
                <a:defRPr/>
              </a:pPr>
              <a:t>‹#›</a:t>
            </a:fld>
            <a:endParaRPr lang="en-US" altLang="zh-CN"/>
          </a:p>
        </p:txBody>
      </p:sp>
    </p:spTree>
    <p:extLst>
      <p:ext uri="{BB962C8B-B14F-4D97-AF65-F5344CB8AC3E}">
        <p14:creationId xmlns:p14="http://schemas.microsoft.com/office/powerpoint/2010/main" val="482974225"/>
      </p:ext>
    </p:extLst>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4031B2D2-0213-4624-AA2E-2591E88A93C3}"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597859476"/>
      </p:ext>
    </p:extLst>
  </p:cSld>
  <p:clrMapOvr>
    <a:masterClrMapping/>
  </p:clrMapOvr>
  <p:transition>
    <p:pull dir="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13"/>
          <p:cNvSpPr>
            <a:spLocks noGrp="1" noChangeArrowheads="1"/>
          </p:cNvSpPr>
          <p:nvPr>
            <p:ph type="dt" sz="quarter" idx="10"/>
          </p:nvPr>
        </p:nvSpPr>
        <p:spPr>
          <a:ln/>
        </p:spPr>
        <p:txBody>
          <a:bodyPr/>
          <a:lstStyle>
            <a:lvl1pPr>
              <a:defRPr/>
            </a:lvl1pPr>
          </a:lstStyle>
          <a:p>
            <a:pPr>
              <a:defRPr/>
            </a:pPr>
            <a:endParaRPr lang="en-US" altLang="zh-CN"/>
          </a:p>
        </p:txBody>
      </p:sp>
      <p:sp>
        <p:nvSpPr>
          <p:cNvPr id="6" name="Rectangle 14"/>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5"/>
          <p:cNvSpPr>
            <a:spLocks noGrp="1" noChangeArrowheads="1"/>
          </p:cNvSpPr>
          <p:nvPr>
            <p:ph type="sldNum" sz="quarter" idx="12"/>
          </p:nvPr>
        </p:nvSpPr>
        <p:spPr>
          <a:ln/>
        </p:spPr>
        <p:txBody>
          <a:bodyPr/>
          <a:lstStyle>
            <a:lvl1pPr>
              <a:defRPr/>
            </a:lvl1pPr>
          </a:lstStyle>
          <a:p>
            <a:pPr>
              <a:defRPr/>
            </a:pPr>
            <a:fld id="{5EB79D26-5152-4264-BF8A-EA0B831B5E01}" type="slidenum">
              <a:rPr lang="en-US" altLang="zh-CN"/>
              <a:pPr>
                <a:defRPr/>
              </a:pPr>
              <a:t>‹#›</a:t>
            </a:fld>
            <a:endParaRPr lang="en-US" altLang="zh-CN"/>
          </a:p>
        </p:txBody>
      </p:sp>
    </p:spTree>
    <p:extLst>
      <p:ext uri="{BB962C8B-B14F-4D97-AF65-F5344CB8AC3E}">
        <p14:creationId xmlns:p14="http://schemas.microsoft.com/office/powerpoint/2010/main" val="3246003503"/>
      </p:ext>
    </p:extLst>
  </p:cSld>
  <p:clrMapOvr>
    <a:masterClrMapping/>
  </p:clrMapOvr>
  <p:transition>
    <p:pull dir="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dt" sz="quarter" idx="10"/>
          </p:nvPr>
        </p:nvSpPr>
        <p:spPr>
          <a:ln/>
        </p:spPr>
        <p:txBody>
          <a:bodyPr/>
          <a:lstStyle>
            <a:lvl1pPr>
              <a:defRPr/>
            </a:lvl1pPr>
          </a:lstStyle>
          <a:p>
            <a:pPr>
              <a:defRPr/>
            </a:pPr>
            <a:endParaRPr lang="en-US" altLang="zh-CN"/>
          </a:p>
        </p:txBody>
      </p:sp>
      <p:sp>
        <p:nvSpPr>
          <p:cNvPr id="5" name="Rectangle 14"/>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5"/>
          <p:cNvSpPr>
            <a:spLocks noGrp="1" noChangeArrowheads="1"/>
          </p:cNvSpPr>
          <p:nvPr>
            <p:ph type="sldNum" sz="quarter" idx="12"/>
          </p:nvPr>
        </p:nvSpPr>
        <p:spPr>
          <a:ln/>
        </p:spPr>
        <p:txBody>
          <a:bodyPr/>
          <a:lstStyle>
            <a:lvl1pPr>
              <a:defRPr/>
            </a:lvl1pPr>
          </a:lstStyle>
          <a:p>
            <a:pPr>
              <a:defRPr/>
            </a:pPr>
            <a:fld id="{4AC31254-3DE1-4BB8-A935-DD5781E479D5}" type="slidenum">
              <a:rPr lang="en-US" altLang="zh-CN"/>
              <a:pPr>
                <a:defRPr/>
              </a:pPr>
              <a:t>‹#›</a:t>
            </a:fld>
            <a:endParaRPr lang="en-US" altLang="zh-CN"/>
          </a:p>
        </p:txBody>
      </p:sp>
    </p:spTree>
    <p:extLst>
      <p:ext uri="{BB962C8B-B14F-4D97-AF65-F5344CB8AC3E}">
        <p14:creationId xmlns:p14="http://schemas.microsoft.com/office/powerpoint/2010/main" val="4292565063"/>
      </p:ext>
    </p:extLst>
  </p:cSld>
  <p:clrMapOvr>
    <a:masterClrMapping/>
  </p:clrMapOvr>
  <p:transition>
    <p:pull dir="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dt" sz="quarter" idx="10"/>
          </p:nvPr>
        </p:nvSpPr>
        <p:spPr>
          <a:ln/>
        </p:spPr>
        <p:txBody>
          <a:bodyPr/>
          <a:lstStyle>
            <a:lvl1pPr>
              <a:defRPr/>
            </a:lvl1pPr>
          </a:lstStyle>
          <a:p>
            <a:pPr>
              <a:defRPr/>
            </a:pPr>
            <a:endParaRPr lang="en-US" altLang="zh-CN"/>
          </a:p>
        </p:txBody>
      </p:sp>
      <p:sp>
        <p:nvSpPr>
          <p:cNvPr id="5" name="Rectangle 14"/>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5"/>
          <p:cNvSpPr>
            <a:spLocks noGrp="1" noChangeArrowheads="1"/>
          </p:cNvSpPr>
          <p:nvPr>
            <p:ph type="sldNum" sz="quarter" idx="12"/>
          </p:nvPr>
        </p:nvSpPr>
        <p:spPr>
          <a:ln/>
        </p:spPr>
        <p:txBody>
          <a:bodyPr/>
          <a:lstStyle>
            <a:lvl1pPr>
              <a:defRPr/>
            </a:lvl1pPr>
          </a:lstStyle>
          <a:p>
            <a:pPr>
              <a:defRPr/>
            </a:pPr>
            <a:fld id="{A31BF5C6-025F-4080-8B9A-6948F5EF8BE4}" type="slidenum">
              <a:rPr lang="en-US" altLang="zh-CN"/>
              <a:pPr>
                <a:defRPr/>
              </a:pPr>
              <a:t>‹#›</a:t>
            </a:fld>
            <a:endParaRPr lang="en-US" altLang="zh-CN"/>
          </a:p>
        </p:txBody>
      </p:sp>
    </p:spTree>
    <p:extLst>
      <p:ext uri="{BB962C8B-B14F-4D97-AF65-F5344CB8AC3E}">
        <p14:creationId xmlns:p14="http://schemas.microsoft.com/office/powerpoint/2010/main" val="333118299"/>
      </p:ext>
    </p:extLst>
  </p:cSld>
  <p:clrMapOvr>
    <a:masterClrMapping/>
  </p:clrMapOvr>
  <p:transition>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877B8678-19B5-49D7-809C-4DB7748B0CA2}"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88052759"/>
      </p:ext>
    </p:extLst>
  </p:cSld>
  <p:clrMapOvr>
    <a:masterClrMapping/>
  </p:clrMapOvr>
  <p:transition>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33D94C03-C7E7-4224-B20D-FF254DC0B295}"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8887189"/>
      </p:ext>
    </p:extLst>
  </p:cSld>
  <p:clrMapOvr>
    <a:masterClrMapping/>
  </p:clrMapOvr>
  <p:transition>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A80395E1-C04F-41F5-8CA3-56BA3D490EC0}" type="slidenum">
              <a:rPr lang="en-US" altLang="zh-CN"/>
              <a:pPr>
                <a:defRPr/>
              </a:pPr>
              <a:t>‹#›</a:t>
            </a:fld>
            <a:endParaRPr lang="en-US" altLang="zh-CN"/>
          </a:p>
        </p:txBody>
      </p:sp>
      <p:sp>
        <p:nvSpPr>
          <p:cNvPr id="9"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043041503"/>
      </p:ext>
    </p:extLst>
  </p:cSld>
  <p:clrMapOvr>
    <a:masterClrMapping/>
  </p:clrMapOvr>
  <p:transition>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96C26C29-EF04-4AFD-B3F3-3F28D46224A5}" type="slidenum">
              <a:rPr lang="en-US" altLang="zh-CN"/>
              <a:pPr>
                <a:defRPr/>
              </a:pPr>
              <a:t>‹#›</a:t>
            </a:fld>
            <a:endParaRPr lang="en-US" altLang="zh-CN"/>
          </a:p>
        </p:txBody>
      </p:sp>
      <p:sp>
        <p:nvSpPr>
          <p:cNvPr id="5"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268820075"/>
      </p:ext>
    </p:extLst>
  </p:cSld>
  <p:clrMapOvr>
    <a:masterClrMapping/>
  </p:clrMapOvr>
  <p:transition>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B8E79F24-503B-404E-8DBC-88EAB1AFEC77}" type="slidenum">
              <a:rPr lang="en-US" altLang="zh-CN"/>
              <a:pPr>
                <a:defRPr/>
              </a:pPr>
              <a:t>‹#›</a:t>
            </a:fld>
            <a:endParaRPr lang="en-US" altLang="zh-CN"/>
          </a:p>
        </p:txBody>
      </p:sp>
      <p:sp>
        <p:nvSpPr>
          <p:cNvPr id="4"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734523873"/>
      </p:ext>
    </p:extLst>
  </p:cSld>
  <p:clrMapOvr>
    <a:masterClrMapping/>
  </p:clrMapOvr>
  <p:transition>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DF9392A2-6038-4213-8DB5-07D665215016}"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102219970"/>
      </p:ext>
    </p:extLst>
  </p:cSld>
  <p:clrMapOvr>
    <a:masterClrMapping/>
  </p:clrMapOvr>
  <p:transition>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67AC6572-4948-4C99-8DD6-B32045E85FFD}"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962222478"/>
      </p:ext>
    </p:extLst>
  </p:cSld>
  <p:clrMapOvr>
    <a:masterClrMapping/>
  </p:clrMapOvr>
  <p:transition>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457200" y="625157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buFont typeface="Arial" panose="020B0604020202020204" pitchFamily="34" charset="0"/>
              <a:buNone/>
              <a:defRPr sz="1200">
                <a:latin typeface="Arial" panose="020B0604020202020204" pitchFamily="34" charset="0"/>
              </a:defRPr>
            </a:lvl1pPr>
          </a:lstStyle>
          <a:p>
            <a:pPr>
              <a:defRPr/>
            </a:pPr>
            <a:endParaRPr lang="en-US" altLang="zh-CN"/>
          </a:p>
        </p:txBody>
      </p:sp>
      <p:sp>
        <p:nvSpPr>
          <p:cNvPr id="1027" name="Rectangle 3"/>
          <p:cNvSpPr>
            <a:spLocks noGrp="1" noChangeArrowheads="1"/>
          </p:cNvSpPr>
          <p:nvPr>
            <p:ph type="sldNum" sz="quarter" idx="4"/>
          </p:nvPr>
        </p:nvSpPr>
        <p:spPr bwMode="auto">
          <a:xfrm>
            <a:off x="6553200" y="624840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atin typeface="Arial" panose="020B0604020202020204" pitchFamily="34" charset="0"/>
              </a:defRPr>
            </a:lvl1pPr>
          </a:lstStyle>
          <a:p>
            <a:pPr>
              <a:defRPr/>
            </a:pPr>
            <a:fld id="{C332EE8E-4C3C-454C-ABC7-423528AF700B}" type="slidenum">
              <a:rPr lang="en-US" altLang="zh-CN"/>
              <a:pPr>
                <a:defRPr/>
              </a:pPr>
              <a:t>‹#›</a:t>
            </a:fld>
            <a:endParaRPr lang="en-US" altLang="zh-CN"/>
          </a:p>
        </p:txBody>
      </p:sp>
      <p:grpSp>
        <p:nvGrpSpPr>
          <p:cNvPr id="1028" name="Group 4"/>
          <p:cNvGrpSpPr>
            <a:grpSpLocks/>
          </p:cNvGrpSpPr>
          <p:nvPr/>
        </p:nvGrpSpPr>
        <p:grpSpPr bwMode="auto">
          <a:xfrm>
            <a:off x="0" y="0"/>
            <a:ext cx="9140825" cy="6850063"/>
            <a:chOff x="0" y="0"/>
            <a:chExt cx="5758" cy="4315"/>
          </a:xfrm>
        </p:grpSpPr>
        <p:grpSp>
          <p:nvGrpSpPr>
            <p:cNvPr id="1032" name="Group 5"/>
            <p:cNvGrpSpPr>
              <a:grpSpLocks/>
            </p:cNvGrpSpPr>
            <p:nvPr userDrawn="1"/>
          </p:nvGrpSpPr>
          <p:grpSpPr bwMode="auto">
            <a:xfrm>
              <a:off x="1728" y="2230"/>
              <a:ext cx="4027" cy="2085"/>
              <a:chOff x="0" y="0"/>
              <a:chExt cx="4027" cy="2085"/>
            </a:xfrm>
          </p:grpSpPr>
          <p:sp>
            <p:nvSpPr>
              <p:cNvPr id="1035" name="Freeform 6"/>
              <p:cNvSpPr>
                <a:spLocks/>
              </p:cNvSpPr>
              <p:nvPr/>
            </p:nvSpPr>
            <p:spPr bwMode="auto">
              <a:xfrm>
                <a:off x="0" y="41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close/>
                  </a:path>
                </a:pathLst>
              </a:custGeom>
              <a:gradFill rotWithShape="0">
                <a:gsLst>
                  <a:gs pos="0">
                    <a:schemeClr val="bg1"/>
                  </a:gs>
                  <a:gs pos="100000">
                    <a:srgbClr val="002E8B"/>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Freeform 7"/>
              <p:cNvSpPr>
                <a:spLocks/>
              </p:cNvSpPr>
              <p:nvPr/>
            </p:nvSpPr>
            <p:spPr bwMode="auto">
              <a:xfrm>
                <a:off x="2442" y="44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close/>
                  </a:path>
                </a:pathLst>
              </a:custGeom>
              <a:gradFill rotWithShape="0">
                <a:gsLst>
                  <a:gs pos="0">
                    <a:schemeClr val="bg1"/>
                  </a:gs>
                  <a:gs pos="100000">
                    <a:srgbClr val="002E8B"/>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 name="Freeform 8"/>
              <p:cNvSpPr>
                <a:spLocks/>
              </p:cNvSpPr>
              <p:nvPr/>
            </p:nvSpPr>
            <p:spPr bwMode="auto">
              <a:xfrm>
                <a:off x="1172" y="111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close/>
                  </a:path>
                </a:pathLst>
              </a:custGeom>
              <a:gradFill rotWithShape="0">
                <a:gsLst>
                  <a:gs pos="0">
                    <a:srgbClr val="002A7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Freeform 9"/>
              <p:cNvSpPr>
                <a:spLocks/>
              </p:cNvSpPr>
              <p:nvPr/>
            </p:nvSpPr>
            <p:spPr bwMode="auto">
              <a:xfrm>
                <a:off x="1020" y="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10"/>
              <p:cNvSpPr>
                <a:spLocks/>
              </p:cNvSpPr>
              <p:nvPr/>
            </p:nvSpPr>
            <p:spPr bwMode="auto">
              <a:xfrm>
                <a:off x="2773" y="8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close/>
                  </a:path>
                </a:pathLst>
              </a:custGeom>
              <a:gradFill rotWithShape="0">
                <a:gsLst>
                  <a:gs pos="0">
                    <a:srgbClr val="002D86"/>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033" name="Freeform 11"/>
            <p:cNvSpPr>
              <a:spLocks/>
            </p:cNvSpPr>
            <p:nvPr/>
          </p:nvSpPr>
          <p:spPr bwMode="auto">
            <a:xfrm>
              <a:off x="3322" y="1341"/>
              <a:ext cx="1825" cy="1537"/>
            </a:xfrm>
            <a:custGeom>
              <a:avLst/>
              <a:gdLst>
                <a:gd name="T0" fmla="*/ 157 w 2296"/>
                <a:gd name="T1" fmla="*/ 1523 h 1469"/>
                <a:gd name="T2" fmla="*/ 217 w 2296"/>
                <a:gd name="T3" fmla="*/ 1453 h 1469"/>
                <a:gd name="T4" fmla="*/ 265 w 2296"/>
                <a:gd name="T5" fmla="*/ 1374 h 1469"/>
                <a:gd name="T6" fmla="*/ 305 w 2296"/>
                <a:gd name="T7" fmla="*/ 1288 h 1469"/>
                <a:gd name="T8" fmla="*/ 335 w 2296"/>
                <a:gd name="T9" fmla="*/ 1195 h 1469"/>
                <a:gd name="T10" fmla="*/ 354 w 2296"/>
                <a:gd name="T11" fmla="*/ 1086 h 1469"/>
                <a:gd name="T12" fmla="*/ 364 w 2296"/>
                <a:gd name="T13" fmla="*/ 960 h 1469"/>
                <a:gd name="T14" fmla="*/ 365 w 2296"/>
                <a:gd name="T15" fmla="*/ 804 h 1469"/>
                <a:gd name="T16" fmla="*/ 357 w 2296"/>
                <a:gd name="T17" fmla="*/ 655 h 1469"/>
                <a:gd name="T18" fmla="*/ 342 w 2296"/>
                <a:gd name="T19" fmla="*/ 522 h 1469"/>
                <a:gd name="T20" fmla="*/ 320 w 2296"/>
                <a:gd name="T21" fmla="*/ 398 h 1469"/>
                <a:gd name="T22" fmla="*/ 282 w 2296"/>
                <a:gd name="T23" fmla="*/ 226 h 1469"/>
                <a:gd name="T24" fmla="*/ 257 w 2296"/>
                <a:gd name="T25" fmla="*/ 132 h 1469"/>
                <a:gd name="T26" fmla="*/ 235 w 2296"/>
                <a:gd name="T27" fmla="*/ 61 h 1469"/>
                <a:gd name="T28" fmla="*/ 220 w 2296"/>
                <a:gd name="T29" fmla="*/ 10 h 1469"/>
                <a:gd name="T30" fmla="*/ 214 w 2296"/>
                <a:gd name="T31" fmla="*/ 0 h 1469"/>
                <a:gd name="T32" fmla="*/ 263 w 2296"/>
                <a:gd name="T33" fmla="*/ 172 h 1469"/>
                <a:gd name="T34" fmla="*/ 310 w 2296"/>
                <a:gd name="T35" fmla="*/ 367 h 1469"/>
                <a:gd name="T36" fmla="*/ 330 w 2296"/>
                <a:gd name="T37" fmla="*/ 469 h 1469"/>
                <a:gd name="T38" fmla="*/ 347 w 2296"/>
                <a:gd name="T39" fmla="*/ 575 h 1469"/>
                <a:gd name="T40" fmla="*/ 356 w 2296"/>
                <a:gd name="T41" fmla="*/ 685 h 1469"/>
                <a:gd name="T42" fmla="*/ 362 w 2296"/>
                <a:gd name="T43" fmla="*/ 804 h 1469"/>
                <a:gd name="T44" fmla="*/ 357 w 2296"/>
                <a:gd name="T45" fmla="*/ 913 h 1469"/>
                <a:gd name="T46" fmla="*/ 347 w 2296"/>
                <a:gd name="T47" fmla="*/ 1009 h 1469"/>
                <a:gd name="T48" fmla="*/ 328 w 2296"/>
                <a:gd name="T49" fmla="*/ 1086 h 1469"/>
                <a:gd name="T50" fmla="*/ 307 w 2296"/>
                <a:gd name="T51" fmla="*/ 1149 h 1469"/>
                <a:gd name="T52" fmla="*/ 279 w 2296"/>
                <a:gd name="T53" fmla="*/ 1212 h 1469"/>
                <a:gd name="T54" fmla="*/ 215 w 2296"/>
                <a:gd name="T55" fmla="*/ 1304 h 1469"/>
                <a:gd name="T56" fmla="*/ 147 w 2296"/>
                <a:gd name="T57" fmla="*/ 1391 h 1469"/>
                <a:gd name="T58" fmla="*/ 83 w 2296"/>
                <a:gd name="T59" fmla="*/ 1477 h 1469"/>
                <a:gd name="T60" fmla="*/ 56 w 2296"/>
                <a:gd name="T61" fmla="*/ 1532 h 1469"/>
                <a:gd name="T62" fmla="*/ 33 w 2296"/>
                <a:gd name="T63" fmla="*/ 1585 h 1469"/>
                <a:gd name="T64" fmla="*/ 14 w 2296"/>
                <a:gd name="T65" fmla="*/ 1650 h 1469"/>
                <a:gd name="T66" fmla="*/ 4 w 2296"/>
                <a:gd name="T67" fmla="*/ 1727 h 1469"/>
                <a:gd name="T68" fmla="*/ 0 w 2296"/>
                <a:gd name="T69" fmla="*/ 1812 h 1469"/>
                <a:gd name="T70" fmla="*/ 5 w 2296"/>
                <a:gd name="T71" fmla="*/ 1905 h 1469"/>
                <a:gd name="T72" fmla="*/ 16 w 2296"/>
                <a:gd name="T73" fmla="*/ 1985 h 1469"/>
                <a:gd name="T74" fmla="*/ 32 w 2296"/>
                <a:gd name="T75" fmla="*/ 2048 h 1469"/>
                <a:gd name="T76" fmla="*/ 52 w 2296"/>
                <a:gd name="T77" fmla="*/ 2108 h 1469"/>
                <a:gd name="T78" fmla="*/ 35 w 2296"/>
                <a:gd name="T79" fmla="*/ 2030 h 1469"/>
                <a:gd name="T80" fmla="*/ 23 w 2296"/>
                <a:gd name="T81" fmla="*/ 1953 h 1469"/>
                <a:gd name="T82" fmla="*/ 19 w 2296"/>
                <a:gd name="T83" fmla="*/ 1874 h 1469"/>
                <a:gd name="T84" fmla="*/ 23 w 2296"/>
                <a:gd name="T85" fmla="*/ 1806 h 1469"/>
                <a:gd name="T86" fmla="*/ 34 w 2296"/>
                <a:gd name="T87" fmla="*/ 1735 h 1469"/>
                <a:gd name="T88" fmla="*/ 55 w 2296"/>
                <a:gd name="T89" fmla="*/ 1673 h 1469"/>
                <a:gd name="T90" fmla="*/ 85 w 2296"/>
                <a:gd name="T91" fmla="*/ 1609 h 1469"/>
                <a:gd name="T92" fmla="*/ 123 w 2296"/>
                <a:gd name="T93" fmla="*/ 1562 h 146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close/>
                </a:path>
              </a:pathLst>
            </a:custGeom>
            <a:gradFill rotWithShape="0">
              <a:gsLst>
                <a:gs pos="0">
                  <a:srgbClr val="002B8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4" name="Freeform 12"/>
            <p:cNvSpPr>
              <a:spLocks/>
            </p:cNvSpPr>
            <p:nvPr/>
          </p:nvSpPr>
          <p:spPr bwMode="auto">
            <a:xfrm>
              <a:off x="0" y="0"/>
              <a:ext cx="5758" cy="1776"/>
            </a:xfrm>
            <a:custGeom>
              <a:avLst/>
              <a:gdLst>
                <a:gd name="T0" fmla="*/ 0 w 5740"/>
                <a:gd name="T1" fmla="*/ 0 h 1906"/>
                <a:gd name="T2" fmla="*/ 0 w 5740"/>
                <a:gd name="T3" fmla="*/ 1084 h 1906"/>
                <a:gd name="T4" fmla="*/ 5884 w 5740"/>
                <a:gd name="T5" fmla="*/ 1084 h 1906"/>
                <a:gd name="T6" fmla="*/ 5884 w 5740"/>
                <a:gd name="T7" fmla="*/ 0 h 1906"/>
                <a:gd name="T8" fmla="*/ 0 w 5740"/>
                <a:gd name="T9" fmla="*/ 0 h 19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029" name="Rectangle 13"/>
          <p:cNvSpPr>
            <a:spLocks noGrp="1" noRot="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038" name="Rectangle 14"/>
          <p:cNvSpPr>
            <a:spLocks noGrp="1" noChangeArrowheads="1"/>
          </p:cNvSpPr>
          <p:nvPr>
            <p:ph type="ftr" sz="quarter" idx="3"/>
          </p:nvPr>
        </p:nvSpPr>
        <p:spPr bwMode="auto">
          <a:xfrm>
            <a:off x="3124200" y="62484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buFont typeface="Arial" panose="020B0604020202020204" pitchFamily="34" charset="0"/>
              <a:buNone/>
              <a:defRPr sz="1200">
                <a:latin typeface="Arial" panose="020B0604020202020204" pitchFamily="34" charset="0"/>
              </a:defRPr>
            </a:lvl1pPr>
          </a:lstStyle>
          <a:p>
            <a:pPr>
              <a:defRPr/>
            </a:pPr>
            <a:endParaRPr lang="en-US" altLang="zh-CN"/>
          </a:p>
        </p:txBody>
      </p:sp>
      <p:sp>
        <p:nvSpPr>
          <p:cNvPr id="1031" name="Rectangle 15"/>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Tree>
  </p:cSld>
  <p:clrMap bg1="dk2" tx1="lt1" bg2="dk1" tx2="lt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ransition>
    <p:pull dir="ru"/>
  </p:transition>
  <p:txStyles>
    <p:titleStyle>
      <a:lvl1pPr algn="ctr" rtl="0" eaLnBrk="0" fontAlgn="base" hangingPunct="0">
        <a:spcBef>
          <a:spcPct val="0"/>
        </a:spcBef>
        <a:spcAft>
          <a:spcPct val="0"/>
        </a:spcAft>
        <a:defRPr sz="4400" b="1" kern="1200">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Garamond" panose="02020404030301010803" pitchFamily="18"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Garamond" panose="02020404030301010803" pitchFamily="18"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Garamond" panose="02020404030301010803" pitchFamily="18"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Garamond" panose="02020404030301010803" pitchFamily="18" charset="0"/>
          <a:ea typeface="宋体" panose="02010600030101010101" pitchFamily="2" charset="-122"/>
        </a:defRPr>
      </a:lvl5pPr>
      <a:lvl6pPr marL="457200" algn="ctr" rtl="0" eaLnBrk="0" fontAlgn="base" hangingPunct="0">
        <a:spcBef>
          <a:spcPct val="0"/>
        </a:spcBef>
        <a:spcAft>
          <a:spcPct val="0"/>
        </a:spcAft>
        <a:defRPr sz="4400" b="1">
          <a:solidFill>
            <a:schemeClr val="tx2"/>
          </a:solidFill>
          <a:latin typeface="Garamond" panose="02020404030301010803" pitchFamily="18" charset="0"/>
          <a:ea typeface="宋体" panose="02010600030101010101" pitchFamily="2" charset="-122"/>
        </a:defRPr>
      </a:lvl6pPr>
      <a:lvl7pPr marL="914400" algn="ctr" rtl="0" eaLnBrk="0" fontAlgn="base" hangingPunct="0">
        <a:spcBef>
          <a:spcPct val="0"/>
        </a:spcBef>
        <a:spcAft>
          <a:spcPct val="0"/>
        </a:spcAft>
        <a:defRPr sz="4400" b="1">
          <a:solidFill>
            <a:schemeClr val="tx2"/>
          </a:solidFill>
          <a:latin typeface="Garamond" panose="02020404030301010803" pitchFamily="18" charset="0"/>
          <a:ea typeface="宋体" panose="02010600030101010101" pitchFamily="2" charset="-122"/>
        </a:defRPr>
      </a:lvl7pPr>
      <a:lvl8pPr marL="1371600" algn="ctr" rtl="0" eaLnBrk="0" fontAlgn="base" hangingPunct="0">
        <a:spcBef>
          <a:spcPct val="0"/>
        </a:spcBef>
        <a:spcAft>
          <a:spcPct val="0"/>
        </a:spcAft>
        <a:defRPr sz="4400" b="1">
          <a:solidFill>
            <a:schemeClr val="tx2"/>
          </a:solidFill>
          <a:latin typeface="Garamond" panose="02020404030301010803" pitchFamily="18" charset="0"/>
          <a:ea typeface="宋体" panose="02010600030101010101" pitchFamily="2" charset="-122"/>
        </a:defRPr>
      </a:lvl8pPr>
      <a:lvl9pPr marL="1828800" algn="ctr" rtl="0" eaLnBrk="0" fontAlgn="base" hangingPunct="0">
        <a:spcBef>
          <a:spcPct val="0"/>
        </a:spcBef>
        <a:spcAft>
          <a:spcPct val="0"/>
        </a:spcAft>
        <a:defRPr sz="4400" b="1">
          <a:solidFill>
            <a:schemeClr val="tx2"/>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0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0" y="0"/>
            <a:ext cx="9140825" cy="6850063"/>
            <a:chOff x="0" y="0"/>
            <a:chExt cx="5758" cy="4315"/>
          </a:xfrm>
        </p:grpSpPr>
        <p:grpSp>
          <p:nvGrpSpPr>
            <p:cNvPr id="2056" name="Group 3"/>
            <p:cNvGrpSpPr>
              <a:grpSpLocks/>
            </p:cNvGrpSpPr>
            <p:nvPr userDrawn="1"/>
          </p:nvGrpSpPr>
          <p:grpSpPr bwMode="auto">
            <a:xfrm>
              <a:off x="1728" y="2230"/>
              <a:ext cx="4027" cy="2085"/>
              <a:chOff x="0" y="0"/>
              <a:chExt cx="4027" cy="2085"/>
            </a:xfrm>
          </p:grpSpPr>
          <p:sp>
            <p:nvSpPr>
              <p:cNvPr id="2059" name="Freeform 4"/>
              <p:cNvSpPr>
                <a:spLocks/>
              </p:cNvSpPr>
              <p:nvPr/>
            </p:nvSpPr>
            <p:spPr bwMode="auto">
              <a:xfrm>
                <a:off x="0" y="41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close/>
                  </a:path>
                </a:pathLst>
              </a:custGeom>
              <a:gradFill rotWithShape="0">
                <a:gsLst>
                  <a:gs pos="0">
                    <a:schemeClr val="bg1"/>
                  </a:gs>
                  <a:gs pos="100000">
                    <a:srgbClr val="002E8B"/>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60" name="Freeform 5"/>
              <p:cNvSpPr>
                <a:spLocks/>
              </p:cNvSpPr>
              <p:nvPr/>
            </p:nvSpPr>
            <p:spPr bwMode="auto">
              <a:xfrm>
                <a:off x="2442" y="44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close/>
                  </a:path>
                </a:pathLst>
              </a:custGeom>
              <a:gradFill rotWithShape="0">
                <a:gsLst>
                  <a:gs pos="0">
                    <a:schemeClr val="bg1"/>
                  </a:gs>
                  <a:gs pos="100000">
                    <a:srgbClr val="002E8B"/>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Freeform 6"/>
              <p:cNvSpPr>
                <a:spLocks/>
              </p:cNvSpPr>
              <p:nvPr/>
            </p:nvSpPr>
            <p:spPr bwMode="auto">
              <a:xfrm>
                <a:off x="1172" y="111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close/>
                  </a:path>
                </a:pathLst>
              </a:custGeom>
              <a:gradFill rotWithShape="0">
                <a:gsLst>
                  <a:gs pos="0">
                    <a:srgbClr val="002A7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 name="Freeform 7"/>
              <p:cNvSpPr>
                <a:spLocks/>
              </p:cNvSpPr>
              <p:nvPr/>
            </p:nvSpPr>
            <p:spPr bwMode="auto">
              <a:xfrm>
                <a:off x="1020" y="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 name="Freeform 8"/>
              <p:cNvSpPr>
                <a:spLocks/>
              </p:cNvSpPr>
              <p:nvPr/>
            </p:nvSpPr>
            <p:spPr bwMode="auto">
              <a:xfrm>
                <a:off x="2773" y="8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close/>
                  </a:path>
                </a:pathLst>
              </a:custGeom>
              <a:gradFill rotWithShape="0">
                <a:gsLst>
                  <a:gs pos="0">
                    <a:srgbClr val="002D86"/>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057" name="Freeform 9"/>
            <p:cNvSpPr>
              <a:spLocks/>
            </p:cNvSpPr>
            <p:nvPr/>
          </p:nvSpPr>
          <p:spPr bwMode="auto">
            <a:xfrm>
              <a:off x="3322" y="1341"/>
              <a:ext cx="1825" cy="1537"/>
            </a:xfrm>
            <a:custGeom>
              <a:avLst/>
              <a:gdLst>
                <a:gd name="T0" fmla="*/ 157 w 2296"/>
                <a:gd name="T1" fmla="*/ 1523 h 1469"/>
                <a:gd name="T2" fmla="*/ 217 w 2296"/>
                <a:gd name="T3" fmla="*/ 1453 h 1469"/>
                <a:gd name="T4" fmla="*/ 265 w 2296"/>
                <a:gd name="T5" fmla="*/ 1374 h 1469"/>
                <a:gd name="T6" fmla="*/ 305 w 2296"/>
                <a:gd name="T7" fmla="*/ 1288 h 1469"/>
                <a:gd name="T8" fmla="*/ 335 w 2296"/>
                <a:gd name="T9" fmla="*/ 1195 h 1469"/>
                <a:gd name="T10" fmla="*/ 354 w 2296"/>
                <a:gd name="T11" fmla="*/ 1086 h 1469"/>
                <a:gd name="T12" fmla="*/ 364 w 2296"/>
                <a:gd name="T13" fmla="*/ 960 h 1469"/>
                <a:gd name="T14" fmla="*/ 365 w 2296"/>
                <a:gd name="T15" fmla="*/ 804 h 1469"/>
                <a:gd name="T16" fmla="*/ 357 w 2296"/>
                <a:gd name="T17" fmla="*/ 655 h 1469"/>
                <a:gd name="T18" fmla="*/ 342 w 2296"/>
                <a:gd name="T19" fmla="*/ 522 h 1469"/>
                <a:gd name="T20" fmla="*/ 320 w 2296"/>
                <a:gd name="T21" fmla="*/ 398 h 1469"/>
                <a:gd name="T22" fmla="*/ 282 w 2296"/>
                <a:gd name="T23" fmla="*/ 226 h 1469"/>
                <a:gd name="T24" fmla="*/ 257 w 2296"/>
                <a:gd name="T25" fmla="*/ 132 h 1469"/>
                <a:gd name="T26" fmla="*/ 235 w 2296"/>
                <a:gd name="T27" fmla="*/ 61 h 1469"/>
                <a:gd name="T28" fmla="*/ 220 w 2296"/>
                <a:gd name="T29" fmla="*/ 10 h 1469"/>
                <a:gd name="T30" fmla="*/ 214 w 2296"/>
                <a:gd name="T31" fmla="*/ 0 h 1469"/>
                <a:gd name="T32" fmla="*/ 263 w 2296"/>
                <a:gd name="T33" fmla="*/ 172 h 1469"/>
                <a:gd name="T34" fmla="*/ 310 w 2296"/>
                <a:gd name="T35" fmla="*/ 367 h 1469"/>
                <a:gd name="T36" fmla="*/ 330 w 2296"/>
                <a:gd name="T37" fmla="*/ 469 h 1469"/>
                <a:gd name="T38" fmla="*/ 347 w 2296"/>
                <a:gd name="T39" fmla="*/ 575 h 1469"/>
                <a:gd name="T40" fmla="*/ 356 w 2296"/>
                <a:gd name="T41" fmla="*/ 685 h 1469"/>
                <a:gd name="T42" fmla="*/ 362 w 2296"/>
                <a:gd name="T43" fmla="*/ 804 h 1469"/>
                <a:gd name="T44" fmla="*/ 357 w 2296"/>
                <a:gd name="T45" fmla="*/ 913 h 1469"/>
                <a:gd name="T46" fmla="*/ 347 w 2296"/>
                <a:gd name="T47" fmla="*/ 1009 h 1469"/>
                <a:gd name="T48" fmla="*/ 328 w 2296"/>
                <a:gd name="T49" fmla="*/ 1086 h 1469"/>
                <a:gd name="T50" fmla="*/ 307 w 2296"/>
                <a:gd name="T51" fmla="*/ 1149 h 1469"/>
                <a:gd name="T52" fmla="*/ 279 w 2296"/>
                <a:gd name="T53" fmla="*/ 1212 h 1469"/>
                <a:gd name="T54" fmla="*/ 215 w 2296"/>
                <a:gd name="T55" fmla="*/ 1304 h 1469"/>
                <a:gd name="T56" fmla="*/ 147 w 2296"/>
                <a:gd name="T57" fmla="*/ 1391 h 1469"/>
                <a:gd name="T58" fmla="*/ 83 w 2296"/>
                <a:gd name="T59" fmla="*/ 1477 h 1469"/>
                <a:gd name="T60" fmla="*/ 56 w 2296"/>
                <a:gd name="T61" fmla="*/ 1532 h 1469"/>
                <a:gd name="T62" fmla="*/ 33 w 2296"/>
                <a:gd name="T63" fmla="*/ 1585 h 1469"/>
                <a:gd name="T64" fmla="*/ 14 w 2296"/>
                <a:gd name="T65" fmla="*/ 1650 h 1469"/>
                <a:gd name="T66" fmla="*/ 4 w 2296"/>
                <a:gd name="T67" fmla="*/ 1727 h 1469"/>
                <a:gd name="T68" fmla="*/ 0 w 2296"/>
                <a:gd name="T69" fmla="*/ 1812 h 1469"/>
                <a:gd name="T70" fmla="*/ 5 w 2296"/>
                <a:gd name="T71" fmla="*/ 1905 h 1469"/>
                <a:gd name="T72" fmla="*/ 16 w 2296"/>
                <a:gd name="T73" fmla="*/ 1985 h 1469"/>
                <a:gd name="T74" fmla="*/ 32 w 2296"/>
                <a:gd name="T75" fmla="*/ 2048 h 1469"/>
                <a:gd name="T76" fmla="*/ 52 w 2296"/>
                <a:gd name="T77" fmla="*/ 2108 h 1469"/>
                <a:gd name="T78" fmla="*/ 35 w 2296"/>
                <a:gd name="T79" fmla="*/ 2030 h 1469"/>
                <a:gd name="T80" fmla="*/ 23 w 2296"/>
                <a:gd name="T81" fmla="*/ 1953 h 1469"/>
                <a:gd name="T82" fmla="*/ 19 w 2296"/>
                <a:gd name="T83" fmla="*/ 1874 h 1469"/>
                <a:gd name="T84" fmla="*/ 23 w 2296"/>
                <a:gd name="T85" fmla="*/ 1806 h 1469"/>
                <a:gd name="T86" fmla="*/ 34 w 2296"/>
                <a:gd name="T87" fmla="*/ 1735 h 1469"/>
                <a:gd name="T88" fmla="*/ 55 w 2296"/>
                <a:gd name="T89" fmla="*/ 1673 h 1469"/>
                <a:gd name="T90" fmla="*/ 85 w 2296"/>
                <a:gd name="T91" fmla="*/ 1609 h 1469"/>
                <a:gd name="T92" fmla="*/ 123 w 2296"/>
                <a:gd name="T93" fmla="*/ 1562 h 146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close/>
                </a:path>
              </a:pathLst>
            </a:custGeom>
            <a:gradFill rotWithShape="0">
              <a:gsLst>
                <a:gs pos="0">
                  <a:srgbClr val="002B8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8" name="Freeform 10"/>
            <p:cNvSpPr>
              <a:spLocks/>
            </p:cNvSpPr>
            <p:nvPr/>
          </p:nvSpPr>
          <p:spPr bwMode="auto">
            <a:xfrm>
              <a:off x="0" y="0"/>
              <a:ext cx="5758" cy="1776"/>
            </a:xfrm>
            <a:custGeom>
              <a:avLst/>
              <a:gdLst>
                <a:gd name="T0" fmla="*/ 0 w 5740"/>
                <a:gd name="T1" fmla="*/ 0 h 1906"/>
                <a:gd name="T2" fmla="*/ 0 w 5740"/>
                <a:gd name="T3" fmla="*/ 1084 h 1906"/>
                <a:gd name="T4" fmla="*/ 5884 w 5740"/>
                <a:gd name="T5" fmla="*/ 1084 h 1906"/>
                <a:gd name="T6" fmla="*/ 5884 w 5740"/>
                <a:gd name="T7" fmla="*/ 0 h 1906"/>
                <a:gd name="T8" fmla="*/ 0 w 5740"/>
                <a:gd name="T9" fmla="*/ 0 h 19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051" name="Rectangle 13"/>
          <p:cNvSpPr>
            <a:spLocks noGrp="1" noRot="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2052" name="Rectangle 15"/>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2061" name="Rectangle 13"/>
          <p:cNvSpPr>
            <a:spLocks noGrp="1" noChangeArrowheads="1"/>
          </p:cNvSpPr>
          <p:nvPr>
            <p:ph type="dt" sz="quarter" idx="2"/>
          </p:nvPr>
        </p:nvSpPr>
        <p:spPr bwMode="auto">
          <a:xfrm>
            <a:off x="457200" y="624840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buFont typeface="Arial" panose="020B0604020202020204" pitchFamily="34" charset="0"/>
              <a:buNone/>
              <a:defRPr sz="1200">
                <a:latin typeface="Arial" panose="020B0604020202020204" pitchFamily="34" charset="0"/>
              </a:defRPr>
            </a:lvl1pPr>
          </a:lstStyle>
          <a:p>
            <a:pPr>
              <a:defRPr/>
            </a:pPr>
            <a:endParaRPr lang="en-US" altLang="zh-CN"/>
          </a:p>
        </p:txBody>
      </p:sp>
      <p:sp>
        <p:nvSpPr>
          <p:cNvPr id="2062" name="Rectangle 14"/>
          <p:cNvSpPr>
            <a:spLocks noGrp="1" noChangeArrowheads="1"/>
          </p:cNvSpPr>
          <p:nvPr>
            <p:ph type="ftr" sz="quarter" idx="3"/>
          </p:nvPr>
        </p:nvSpPr>
        <p:spPr bwMode="auto">
          <a:xfrm>
            <a:off x="3124200" y="625157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buFont typeface="Arial" panose="020B0604020202020204" pitchFamily="34" charset="0"/>
              <a:buNone/>
              <a:defRPr sz="1200">
                <a:latin typeface="Arial" panose="020B0604020202020204" pitchFamily="34" charset="0"/>
              </a:defRPr>
            </a:lvl1pPr>
          </a:lstStyle>
          <a:p>
            <a:pPr>
              <a:defRPr/>
            </a:pPr>
            <a:endParaRPr lang="en-US" altLang="zh-CN"/>
          </a:p>
        </p:txBody>
      </p:sp>
      <p:sp>
        <p:nvSpPr>
          <p:cNvPr id="2063" name="Rectangle 15"/>
          <p:cNvSpPr>
            <a:spLocks noGrp="1" noChangeArrowheads="1"/>
          </p:cNvSpPr>
          <p:nvPr>
            <p:ph type="sldNum" sz="quarter" idx="4"/>
          </p:nvPr>
        </p:nvSpPr>
        <p:spPr bwMode="auto">
          <a:xfrm>
            <a:off x="6553200" y="625475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atin typeface="Arial" panose="020B0604020202020204" pitchFamily="34" charset="0"/>
              </a:defRPr>
            </a:lvl1pPr>
          </a:lstStyle>
          <a:p>
            <a:pPr>
              <a:defRPr/>
            </a:pPr>
            <a:fld id="{7269A8B4-73BF-49B4-8BD0-895BFD770775}"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transition>
    <p:pull dir="ru"/>
  </p:transition>
  <p:txStyles>
    <p:titleStyle>
      <a:lvl1pPr algn="ctr" rtl="0" eaLnBrk="0" fontAlgn="base" hangingPunct="0">
        <a:spcBef>
          <a:spcPct val="0"/>
        </a:spcBef>
        <a:spcAft>
          <a:spcPct val="0"/>
        </a:spcAft>
        <a:defRPr sz="4400" b="1" kern="1200">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Garamond" panose="02020404030301010803" pitchFamily="18"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Garamond" panose="02020404030301010803" pitchFamily="18"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Garamond" panose="02020404030301010803" pitchFamily="18"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Garamond" panose="02020404030301010803" pitchFamily="18" charset="0"/>
          <a:ea typeface="宋体" panose="02010600030101010101" pitchFamily="2" charset="-122"/>
        </a:defRPr>
      </a:lvl5pPr>
      <a:lvl6pPr marL="457200" algn="ctr" rtl="0" eaLnBrk="0" fontAlgn="base" hangingPunct="0">
        <a:spcBef>
          <a:spcPct val="0"/>
        </a:spcBef>
        <a:spcAft>
          <a:spcPct val="0"/>
        </a:spcAft>
        <a:defRPr sz="4400" b="1">
          <a:solidFill>
            <a:schemeClr val="tx2"/>
          </a:solidFill>
          <a:latin typeface="Garamond" panose="02020404030301010803" pitchFamily="18" charset="0"/>
          <a:ea typeface="宋体" panose="02010600030101010101" pitchFamily="2" charset="-122"/>
        </a:defRPr>
      </a:lvl6pPr>
      <a:lvl7pPr marL="914400" algn="ctr" rtl="0" eaLnBrk="0" fontAlgn="base" hangingPunct="0">
        <a:spcBef>
          <a:spcPct val="0"/>
        </a:spcBef>
        <a:spcAft>
          <a:spcPct val="0"/>
        </a:spcAft>
        <a:defRPr sz="4400" b="1">
          <a:solidFill>
            <a:schemeClr val="tx2"/>
          </a:solidFill>
          <a:latin typeface="Garamond" panose="02020404030301010803" pitchFamily="18" charset="0"/>
          <a:ea typeface="宋体" panose="02010600030101010101" pitchFamily="2" charset="-122"/>
        </a:defRPr>
      </a:lvl7pPr>
      <a:lvl8pPr marL="1371600" algn="ctr" rtl="0" eaLnBrk="0" fontAlgn="base" hangingPunct="0">
        <a:spcBef>
          <a:spcPct val="0"/>
        </a:spcBef>
        <a:spcAft>
          <a:spcPct val="0"/>
        </a:spcAft>
        <a:defRPr sz="4400" b="1">
          <a:solidFill>
            <a:schemeClr val="tx2"/>
          </a:solidFill>
          <a:latin typeface="Garamond" panose="02020404030301010803" pitchFamily="18" charset="0"/>
          <a:ea typeface="宋体" panose="02010600030101010101" pitchFamily="2" charset="-122"/>
        </a:defRPr>
      </a:lvl8pPr>
      <a:lvl9pPr marL="1828800" algn="ctr" rtl="0" eaLnBrk="0" fontAlgn="base" hangingPunct="0">
        <a:spcBef>
          <a:spcPct val="0"/>
        </a:spcBef>
        <a:spcAft>
          <a:spcPct val="0"/>
        </a:spcAft>
        <a:defRPr sz="4400" b="1">
          <a:solidFill>
            <a:schemeClr val="tx2"/>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0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L9(3,4).sav"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 Target="slide3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oleObject" Target="../embeddings/oleObject3.bin"/><Relationship Id="rId4" Type="http://schemas.openxmlformats.org/officeDocument/2006/relationships/image" Target="../media/image3.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6.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8.wmf"/></Relationships>
</file>

<file path=ppt/slides/_rels/slide26.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1.wmf"/><Relationship Id="rId5" Type="http://schemas.openxmlformats.org/officeDocument/2006/relationships/oleObject" Target="../embeddings/oleObject10.bin"/><Relationship Id="rId4" Type="http://schemas.openxmlformats.org/officeDocument/2006/relationships/image" Target="../media/image10.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3.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5.emf"/><Relationship Id="rId5" Type="http://schemas.openxmlformats.org/officeDocument/2006/relationships/oleObject" Target="../embeddings/oleObject14.bin"/><Relationship Id="rId4" Type="http://schemas.openxmlformats.org/officeDocument/2006/relationships/image" Target="../media/image14.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7.emf"/><Relationship Id="rId5" Type="http://schemas.openxmlformats.org/officeDocument/2006/relationships/oleObject" Target="../embeddings/oleObject16.bin"/><Relationship Id="rId4" Type="http://schemas.openxmlformats.org/officeDocument/2006/relationships/image" Target="../media/image1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1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2.xml"/><Relationship Id="rId7" Type="http://schemas.openxmlformats.org/officeDocument/2006/relationships/image" Target="../media/image21.e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18.bin"/><Relationship Id="rId11" Type="http://schemas.openxmlformats.org/officeDocument/2006/relationships/image" Target="../media/image23.emf"/><Relationship Id="rId5" Type="http://schemas.openxmlformats.org/officeDocument/2006/relationships/image" Target="../media/image20.e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22.emf"/></Relationships>
</file>

<file path=ppt/slides/_rels/slide36.xml.rels><?xml version="1.0" encoding="UTF-8" standalone="yes"?>
<Relationships xmlns="http://schemas.openxmlformats.org/package/2006/relationships"><Relationship Id="rId8" Type="http://schemas.openxmlformats.org/officeDocument/2006/relationships/image" Target="../media/image26.emf"/><Relationship Id="rId13" Type="http://schemas.openxmlformats.org/officeDocument/2006/relationships/oleObject" Target="../embeddings/oleObject26.bin"/><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28.emf"/><Relationship Id="rId2" Type="http://schemas.openxmlformats.org/officeDocument/2006/relationships/slideLayout" Target="../slideLayouts/slideLayout7.xml"/><Relationship Id="rId16" Type="http://schemas.openxmlformats.org/officeDocument/2006/relationships/image" Target="../media/image30.emf"/><Relationship Id="rId1" Type="http://schemas.openxmlformats.org/officeDocument/2006/relationships/vmlDrawing" Target="../drawings/vmlDrawing10.vml"/><Relationship Id="rId6" Type="http://schemas.openxmlformats.org/officeDocument/2006/relationships/image" Target="../media/image25.emf"/><Relationship Id="rId11" Type="http://schemas.openxmlformats.org/officeDocument/2006/relationships/oleObject" Target="../embeddings/oleObject25.bin"/><Relationship Id="rId5" Type="http://schemas.openxmlformats.org/officeDocument/2006/relationships/oleObject" Target="../embeddings/oleObject22.bin"/><Relationship Id="rId15" Type="http://schemas.openxmlformats.org/officeDocument/2006/relationships/oleObject" Target="../embeddings/oleObject27.bin"/><Relationship Id="rId10" Type="http://schemas.openxmlformats.org/officeDocument/2006/relationships/image" Target="../media/image27.emf"/><Relationship Id="rId4" Type="http://schemas.openxmlformats.org/officeDocument/2006/relationships/image" Target="../media/image24.emf"/><Relationship Id="rId9" Type="http://schemas.openxmlformats.org/officeDocument/2006/relationships/oleObject" Target="../embeddings/oleObject24.bin"/><Relationship Id="rId14" Type="http://schemas.openxmlformats.org/officeDocument/2006/relationships/image" Target="../media/image29.emf"/></Relationships>
</file>

<file path=ppt/slides/_rels/slide37.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2.emf"/><Relationship Id="rId5" Type="http://schemas.openxmlformats.org/officeDocument/2006/relationships/oleObject" Target="../embeddings/oleObject29.bin"/><Relationship Id="rId4" Type="http://schemas.openxmlformats.org/officeDocument/2006/relationships/image" Target="../media/image31.emf"/></Relationships>
</file>

<file path=ppt/slides/_rels/slide38.x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35.emf"/><Relationship Id="rId5" Type="http://schemas.openxmlformats.org/officeDocument/2006/relationships/oleObject" Target="../embeddings/oleObject32.bin"/><Relationship Id="rId4" Type="http://schemas.openxmlformats.org/officeDocument/2006/relationships/image" Target="../media/image34.emf"/></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slide" Target="slide5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38.wmf"/><Relationship Id="rId5" Type="http://schemas.openxmlformats.org/officeDocument/2006/relationships/oleObject" Target="../embeddings/oleObject34.bin"/><Relationship Id="rId4" Type="http://schemas.openxmlformats.org/officeDocument/2006/relationships/slide" Target="slide5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image" Target="../media/image39.wmf"/><Relationship Id="rId4" Type="http://schemas.openxmlformats.org/officeDocument/2006/relationships/oleObject" Target="../embeddings/oleObject35.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15.vml"/><Relationship Id="rId5" Type="http://schemas.openxmlformats.org/officeDocument/2006/relationships/image" Target="../media/image40.wmf"/><Relationship Id="rId4" Type="http://schemas.openxmlformats.org/officeDocument/2006/relationships/oleObject" Target="../embeddings/oleObject36.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notesSlide" Target="../notesSlides/notesSlide6.xml"/><Relationship Id="rId7" Type="http://schemas.openxmlformats.org/officeDocument/2006/relationships/image" Target="../media/image42.wmf"/><Relationship Id="rId12" Type="http://schemas.openxmlformats.org/officeDocument/2006/relationships/slide" Target="slide45.xml"/><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38.bin"/><Relationship Id="rId11" Type="http://schemas.openxmlformats.org/officeDocument/2006/relationships/image" Target="../media/image44.emf"/><Relationship Id="rId5" Type="http://schemas.openxmlformats.org/officeDocument/2006/relationships/image" Target="../media/image41.emf"/><Relationship Id="rId10" Type="http://schemas.openxmlformats.org/officeDocument/2006/relationships/oleObject" Target="../embeddings/oleObject40.bin"/><Relationship Id="rId4" Type="http://schemas.openxmlformats.org/officeDocument/2006/relationships/oleObject" Target="../embeddings/oleObject37.bin"/><Relationship Id="rId9" Type="http://schemas.openxmlformats.org/officeDocument/2006/relationships/image" Target="../media/image43.e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45.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18.vml"/><Relationship Id="rId5" Type="http://schemas.openxmlformats.org/officeDocument/2006/relationships/slide" Target="slide42.xml"/><Relationship Id="rId4" Type="http://schemas.openxmlformats.org/officeDocument/2006/relationships/image" Target="../media/image45.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46.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47.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48.e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49.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23.vml"/><Relationship Id="rId4" Type="http://schemas.openxmlformats.org/officeDocument/2006/relationships/image" Target="../media/image50.emf"/></Relationships>
</file>

<file path=ppt/slides/_rels/slide7.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ctrTitle" idx="4294967295"/>
          </p:nvPr>
        </p:nvSpPr>
        <p:spPr>
          <a:xfrm>
            <a:off x="539750" y="2276475"/>
            <a:ext cx="8229600" cy="914400"/>
          </a:xfrm>
        </p:spPr>
        <p:txBody>
          <a:bodyPr/>
          <a:lstStyle/>
          <a:p>
            <a:pPr eaLnBrk="1" hangingPunct="1">
              <a:defRPr/>
            </a:pPr>
            <a:r>
              <a:rPr lang="zh-CN" altLang="zh-CN" sz="5400" smtClean="0">
                <a:solidFill>
                  <a:schemeClr val="hlink"/>
                </a:solidFill>
                <a:effectLst>
                  <a:outerShdw blurRad="38100" dist="38100" dir="2700000" algn="tl">
                    <a:srgbClr val="000000"/>
                  </a:outerShdw>
                </a:effectLst>
                <a:latin typeface="Arial" panose="020B0604020202020204" pitchFamily="34" charset="0"/>
                <a:ea typeface="楷体_GB2312" pitchFamily="1" charset="-122"/>
              </a:rPr>
              <a:t>正交试验设计</a:t>
            </a:r>
          </a:p>
        </p:txBody>
      </p:sp>
    </p:spTree>
  </p:cSld>
  <p:clrMapOvr>
    <a:masterClrMapping/>
  </p:clrMapOvr>
  <p:transition>
    <p:zoom dir="in"/>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idx="4294967295"/>
          </p:nvPr>
        </p:nvSpPr>
        <p:spPr/>
        <p:txBody>
          <a:bodyPr/>
          <a:lstStyle/>
          <a:p>
            <a:pPr algn="l" eaLnBrk="1" hangingPunct="1">
              <a:defRPr/>
            </a:pPr>
            <a:r>
              <a:rPr lang="zh-CN" altLang="zh-CN" sz="3200" smtClean="0">
                <a:solidFill>
                  <a:schemeClr val="hlink"/>
                </a:solidFill>
                <a:effectLst>
                  <a:outerShdw blurRad="38100" dist="38100" dir="2700000" algn="tl">
                    <a:srgbClr val="000000"/>
                  </a:outerShdw>
                </a:effectLst>
                <a:ea typeface="楷体_GB2312" pitchFamily="1" charset="-122"/>
              </a:rPr>
              <a:t>可以考察两个因子间交互作用的正交表</a:t>
            </a:r>
          </a:p>
        </p:txBody>
      </p:sp>
      <p:sp>
        <p:nvSpPr>
          <p:cNvPr id="25603" name="Rectangle 3"/>
          <p:cNvSpPr>
            <a:spLocks noGrp="1" noChangeArrowheads="1"/>
          </p:cNvSpPr>
          <p:nvPr>
            <p:ph type="body" idx="4294967295"/>
          </p:nvPr>
        </p:nvSpPr>
        <p:spPr>
          <a:xfrm>
            <a:off x="395288" y="1268413"/>
            <a:ext cx="8280400" cy="2952750"/>
          </a:xfrm>
        </p:spPr>
        <p:txBody>
          <a:bodyPr/>
          <a:lstStyle/>
          <a:p>
            <a:pPr eaLnBrk="1" hangingPunct="1">
              <a:buClr>
                <a:srgbClr val="00FF00"/>
              </a:buClr>
              <a:buFont typeface="Wingdings" panose="05000000000000000000" pitchFamily="2" charset="2"/>
              <a:buChar char="Ø"/>
              <a:defRPr/>
            </a:pPr>
            <a:r>
              <a:rPr lang="zh-CN" altLang="en-US" b="1" smtClean="0">
                <a:effectLst>
                  <a:outerShdw blurRad="38100" dist="38100" dir="2700000" algn="tl">
                    <a:srgbClr val="000000"/>
                  </a:outerShdw>
                </a:effectLst>
                <a:latin typeface="Times New Roman" panose="02020603050405020304" pitchFamily="18" charset="0"/>
                <a:ea typeface="楷体_GB2312" pitchFamily="1" charset="-122"/>
              </a:rPr>
              <a:t>二水平正交表</a:t>
            </a: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 </a:t>
            </a:r>
            <a:r>
              <a:rPr lang="en-US" altLang="zh-CN" b="1" i="1" smtClean="0">
                <a:effectLst>
                  <a:outerShdw blurRad="38100" dist="38100" dir="2700000" algn="tl">
                    <a:srgbClr val="000000"/>
                  </a:outerShdw>
                </a:effectLst>
                <a:latin typeface="Times New Roman" panose="02020603050405020304" pitchFamily="18" charset="0"/>
                <a:ea typeface="楷体_GB2312" pitchFamily="1" charset="-122"/>
              </a:rPr>
              <a:t>L</a:t>
            </a:r>
            <a:r>
              <a:rPr lang="en-US" altLang="zh-CN" b="1" baseline="-25000" smtClean="0">
                <a:effectLst>
                  <a:outerShdw blurRad="38100" dist="38100" dir="2700000" algn="tl">
                    <a:srgbClr val="000000"/>
                  </a:outerShdw>
                </a:effectLst>
                <a:latin typeface="Times New Roman" panose="02020603050405020304" pitchFamily="18" charset="0"/>
                <a:ea typeface="楷体_GB2312" pitchFamily="1" charset="-122"/>
              </a:rPr>
              <a:t>4</a:t>
            </a: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(2</a:t>
            </a:r>
            <a:r>
              <a:rPr lang="en-US" altLang="zh-CN" b="1" baseline="30000" smtClean="0">
                <a:effectLst>
                  <a:outerShdw blurRad="38100" dist="38100" dir="2700000" algn="tl">
                    <a:srgbClr val="000000"/>
                  </a:outerShdw>
                </a:effectLst>
                <a:latin typeface="Times New Roman" panose="02020603050405020304" pitchFamily="18" charset="0"/>
                <a:ea typeface="楷体_GB2312" pitchFamily="1" charset="-122"/>
              </a:rPr>
              <a:t>3</a:t>
            </a: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 </a:t>
            </a:r>
            <a:r>
              <a:rPr lang="zh-CN" altLang="en-US" b="1" smtClean="0">
                <a:effectLst>
                  <a:outerShdw blurRad="38100" dist="38100" dir="2700000" algn="tl">
                    <a:srgbClr val="000000"/>
                  </a:outerShdw>
                </a:effectLst>
                <a:latin typeface="Times New Roman" panose="02020603050405020304" pitchFamily="18" charset="0"/>
                <a:ea typeface="楷体_GB2312" pitchFamily="1" charset="-122"/>
              </a:rPr>
              <a:t>， </a:t>
            </a:r>
            <a:r>
              <a:rPr lang="en-US" altLang="zh-CN" b="1" i="1" smtClean="0">
                <a:effectLst>
                  <a:outerShdw blurRad="38100" dist="38100" dir="2700000" algn="tl">
                    <a:srgbClr val="000000"/>
                  </a:outerShdw>
                </a:effectLst>
                <a:latin typeface="Times New Roman" panose="02020603050405020304" pitchFamily="18" charset="0"/>
                <a:ea typeface="楷体_GB2312" pitchFamily="1" charset="-122"/>
              </a:rPr>
              <a:t>L</a:t>
            </a:r>
            <a:r>
              <a:rPr lang="en-US" altLang="zh-CN" b="1" baseline="-25000" smtClean="0">
                <a:effectLst>
                  <a:outerShdw blurRad="38100" dist="38100" dir="2700000" algn="tl">
                    <a:srgbClr val="000000"/>
                  </a:outerShdw>
                </a:effectLst>
                <a:latin typeface="Times New Roman" panose="02020603050405020304" pitchFamily="18" charset="0"/>
                <a:ea typeface="楷体_GB2312" pitchFamily="1" charset="-122"/>
              </a:rPr>
              <a:t>8</a:t>
            </a: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(2</a:t>
            </a:r>
            <a:r>
              <a:rPr lang="en-US" altLang="zh-CN" b="1" baseline="30000" smtClean="0">
                <a:effectLst>
                  <a:outerShdw blurRad="38100" dist="38100" dir="2700000" algn="tl">
                    <a:srgbClr val="000000"/>
                  </a:outerShdw>
                </a:effectLst>
                <a:latin typeface="Times New Roman" panose="02020603050405020304" pitchFamily="18" charset="0"/>
                <a:ea typeface="楷体_GB2312" pitchFamily="1" charset="-122"/>
              </a:rPr>
              <a:t>7</a:t>
            </a: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a:t>
            </a:r>
          </a:p>
          <a:p>
            <a:pPr eaLnBrk="1" hangingPunct="1">
              <a:buClr>
                <a:srgbClr val="00FF00"/>
              </a:buClr>
              <a:buFont typeface="Wingdings" panose="05000000000000000000" pitchFamily="2" charset="2"/>
              <a:buNone/>
              <a:defRPr/>
            </a:pP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                              </a:t>
            </a:r>
            <a:r>
              <a:rPr lang="en-US" altLang="zh-CN" b="1" i="1" smtClean="0">
                <a:effectLst>
                  <a:outerShdw blurRad="38100" dist="38100" dir="2700000" algn="tl">
                    <a:srgbClr val="000000"/>
                  </a:outerShdw>
                </a:effectLst>
                <a:latin typeface="Times New Roman" panose="02020603050405020304" pitchFamily="18" charset="0"/>
                <a:ea typeface="楷体_GB2312" pitchFamily="1" charset="-122"/>
              </a:rPr>
              <a:t>L</a:t>
            </a:r>
            <a:r>
              <a:rPr lang="en-US" altLang="zh-CN" b="1" baseline="-25000" smtClean="0">
                <a:effectLst>
                  <a:outerShdw blurRad="38100" dist="38100" dir="2700000" algn="tl">
                    <a:srgbClr val="000000"/>
                  </a:outerShdw>
                </a:effectLst>
                <a:latin typeface="Times New Roman" panose="02020603050405020304" pitchFamily="18" charset="0"/>
                <a:ea typeface="楷体_GB2312" pitchFamily="1" charset="-122"/>
              </a:rPr>
              <a:t>16</a:t>
            </a: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(2</a:t>
            </a:r>
            <a:r>
              <a:rPr lang="en-US" altLang="zh-CN" b="1" baseline="30000" smtClean="0">
                <a:effectLst>
                  <a:outerShdw blurRad="38100" dist="38100" dir="2700000" algn="tl">
                    <a:srgbClr val="000000"/>
                  </a:outerShdw>
                </a:effectLst>
                <a:latin typeface="Times New Roman" panose="02020603050405020304" pitchFamily="18" charset="0"/>
                <a:ea typeface="楷体_GB2312" pitchFamily="1" charset="-122"/>
              </a:rPr>
              <a:t>15</a:t>
            </a: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 </a:t>
            </a:r>
            <a:r>
              <a:rPr lang="zh-CN" altLang="en-US" b="1" smtClean="0">
                <a:effectLst>
                  <a:outerShdw blurRad="38100" dist="38100" dir="2700000" algn="tl">
                    <a:srgbClr val="000000"/>
                  </a:outerShdw>
                </a:effectLst>
                <a:latin typeface="Times New Roman" panose="02020603050405020304" pitchFamily="18" charset="0"/>
                <a:ea typeface="楷体_GB2312" pitchFamily="1" charset="-122"/>
              </a:rPr>
              <a:t>，</a:t>
            </a:r>
            <a:r>
              <a:rPr lang="en-US" altLang="zh-CN" b="1" i="1" smtClean="0">
                <a:effectLst>
                  <a:outerShdw blurRad="38100" dist="38100" dir="2700000" algn="tl">
                    <a:srgbClr val="000000"/>
                  </a:outerShdw>
                </a:effectLst>
                <a:latin typeface="Times New Roman" panose="02020603050405020304" pitchFamily="18" charset="0"/>
                <a:ea typeface="楷体_GB2312" pitchFamily="1" charset="-122"/>
              </a:rPr>
              <a:t>L</a:t>
            </a:r>
            <a:r>
              <a:rPr lang="en-US" altLang="zh-CN" b="1" baseline="-25000" smtClean="0">
                <a:effectLst>
                  <a:outerShdw blurRad="38100" dist="38100" dir="2700000" algn="tl">
                    <a:srgbClr val="000000"/>
                  </a:outerShdw>
                </a:effectLst>
                <a:latin typeface="Times New Roman" panose="02020603050405020304" pitchFamily="18" charset="0"/>
                <a:ea typeface="楷体_GB2312" pitchFamily="1" charset="-122"/>
              </a:rPr>
              <a:t>32</a:t>
            </a: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(2</a:t>
            </a:r>
            <a:r>
              <a:rPr lang="en-US" altLang="zh-CN" b="1" baseline="30000" smtClean="0">
                <a:effectLst>
                  <a:outerShdw blurRad="38100" dist="38100" dir="2700000" algn="tl">
                    <a:srgbClr val="000000"/>
                  </a:outerShdw>
                </a:effectLst>
                <a:latin typeface="Times New Roman" panose="02020603050405020304" pitchFamily="18" charset="0"/>
                <a:ea typeface="楷体_GB2312" pitchFamily="1" charset="-122"/>
              </a:rPr>
              <a:t>31</a:t>
            </a: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a:t>
            </a:r>
          </a:p>
          <a:p>
            <a:pPr eaLnBrk="1" hangingPunct="1">
              <a:buClr>
                <a:srgbClr val="00FF00"/>
              </a:buClr>
              <a:buFont typeface="Wingdings" panose="05000000000000000000" pitchFamily="2" charset="2"/>
              <a:buChar char="Ø"/>
              <a:defRPr/>
            </a:pPr>
            <a:r>
              <a:rPr lang="zh-CN" altLang="en-US" b="1" smtClean="0">
                <a:effectLst>
                  <a:outerShdw blurRad="38100" dist="38100" dir="2700000" algn="tl">
                    <a:srgbClr val="000000"/>
                  </a:outerShdw>
                </a:effectLst>
                <a:latin typeface="Times New Roman" panose="02020603050405020304" pitchFamily="18" charset="0"/>
                <a:ea typeface="楷体_GB2312" pitchFamily="1" charset="-122"/>
              </a:rPr>
              <a:t>三水平正交表</a:t>
            </a: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 </a:t>
            </a:r>
            <a:r>
              <a:rPr lang="en-US" altLang="zh-CN" b="1" i="1" smtClean="0">
                <a:effectLst>
                  <a:outerShdw blurRad="38100" dist="38100" dir="2700000" algn="tl">
                    <a:srgbClr val="000000"/>
                  </a:outerShdw>
                </a:effectLst>
                <a:latin typeface="Times New Roman" panose="02020603050405020304" pitchFamily="18" charset="0"/>
                <a:ea typeface="楷体_GB2312" pitchFamily="1" charset="-122"/>
              </a:rPr>
              <a:t>L</a:t>
            </a:r>
            <a:r>
              <a:rPr lang="en-US" altLang="zh-CN" b="1" baseline="-25000" smtClean="0">
                <a:effectLst>
                  <a:outerShdw blurRad="38100" dist="38100" dir="2700000" algn="tl">
                    <a:srgbClr val="000000"/>
                  </a:outerShdw>
                </a:effectLst>
                <a:latin typeface="Times New Roman" panose="02020603050405020304" pitchFamily="18" charset="0"/>
                <a:ea typeface="楷体_GB2312" pitchFamily="1" charset="-122"/>
              </a:rPr>
              <a:t>9</a:t>
            </a: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(3</a:t>
            </a:r>
            <a:r>
              <a:rPr lang="en-US" altLang="zh-CN" b="1" baseline="30000" smtClean="0">
                <a:effectLst>
                  <a:outerShdw blurRad="38100" dist="38100" dir="2700000" algn="tl">
                    <a:srgbClr val="000000"/>
                  </a:outerShdw>
                </a:effectLst>
                <a:latin typeface="Times New Roman" panose="02020603050405020304" pitchFamily="18" charset="0"/>
                <a:ea typeface="楷体_GB2312" pitchFamily="1" charset="-122"/>
              </a:rPr>
              <a:t>4</a:t>
            </a: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 </a:t>
            </a:r>
            <a:r>
              <a:rPr lang="zh-CN" altLang="en-US" b="1" smtClean="0">
                <a:effectLst>
                  <a:outerShdw blurRad="38100" dist="38100" dir="2700000" algn="tl">
                    <a:srgbClr val="000000"/>
                  </a:outerShdw>
                </a:effectLst>
                <a:latin typeface="Times New Roman" panose="02020603050405020304" pitchFamily="18" charset="0"/>
                <a:ea typeface="楷体_GB2312" pitchFamily="1" charset="-122"/>
              </a:rPr>
              <a:t>， </a:t>
            </a:r>
            <a:r>
              <a:rPr lang="en-US" altLang="zh-CN" b="1" i="1" smtClean="0">
                <a:effectLst>
                  <a:outerShdw blurRad="38100" dist="38100" dir="2700000" algn="tl">
                    <a:srgbClr val="000000"/>
                  </a:outerShdw>
                </a:effectLst>
                <a:latin typeface="Times New Roman" panose="02020603050405020304" pitchFamily="18" charset="0"/>
                <a:ea typeface="楷体_GB2312" pitchFamily="1" charset="-122"/>
              </a:rPr>
              <a:t>L</a:t>
            </a:r>
            <a:r>
              <a:rPr lang="en-US" altLang="zh-CN" b="1" baseline="-25000" smtClean="0">
                <a:effectLst>
                  <a:outerShdw blurRad="38100" dist="38100" dir="2700000" algn="tl">
                    <a:srgbClr val="000000"/>
                  </a:outerShdw>
                </a:effectLst>
                <a:latin typeface="Times New Roman" panose="02020603050405020304" pitchFamily="18" charset="0"/>
                <a:ea typeface="楷体_GB2312" pitchFamily="1" charset="-122"/>
              </a:rPr>
              <a:t>27</a:t>
            </a: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(3</a:t>
            </a:r>
            <a:r>
              <a:rPr lang="en-US" altLang="zh-CN" b="1" baseline="30000" smtClean="0">
                <a:effectLst>
                  <a:outerShdw blurRad="38100" dist="38100" dir="2700000" algn="tl">
                    <a:srgbClr val="000000"/>
                  </a:outerShdw>
                </a:effectLst>
                <a:latin typeface="Times New Roman" panose="02020603050405020304" pitchFamily="18" charset="0"/>
                <a:ea typeface="楷体_GB2312" pitchFamily="1" charset="-122"/>
              </a:rPr>
              <a:t>13</a:t>
            </a: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 </a:t>
            </a:r>
          </a:p>
          <a:p>
            <a:pPr eaLnBrk="1" hangingPunct="1">
              <a:buClr>
                <a:srgbClr val="00FF00"/>
              </a:buClr>
              <a:buFont typeface="Wingdings" panose="05000000000000000000" pitchFamily="2" charset="2"/>
              <a:buChar char="Ø"/>
              <a:defRPr/>
            </a:pPr>
            <a:r>
              <a:rPr lang="zh-CN" altLang="en-US" b="1" smtClean="0">
                <a:effectLst>
                  <a:outerShdw blurRad="38100" dist="38100" dir="2700000" algn="tl">
                    <a:srgbClr val="000000"/>
                  </a:outerShdw>
                </a:effectLst>
                <a:latin typeface="Times New Roman" panose="02020603050405020304" pitchFamily="18" charset="0"/>
                <a:ea typeface="楷体_GB2312" pitchFamily="1" charset="-122"/>
              </a:rPr>
              <a:t>四水平正交表</a:t>
            </a: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 </a:t>
            </a:r>
            <a:r>
              <a:rPr lang="en-US" altLang="zh-CN" b="1" i="1" smtClean="0">
                <a:effectLst>
                  <a:outerShdw blurRad="38100" dist="38100" dir="2700000" algn="tl">
                    <a:srgbClr val="000000"/>
                  </a:outerShdw>
                </a:effectLst>
                <a:latin typeface="Times New Roman" panose="02020603050405020304" pitchFamily="18" charset="0"/>
                <a:ea typeface="楷体_GB2312" pitchFamily="1" charset="-122"/>
              </a:rPr>
              <a:t>L</a:t>
            </a:r>
            <a:r>
              <a:rPr lang="en-US" altLang="zh-CN" b="1" baseline="-25000" smtClean="0">
                <a:effectLst>
                  <a:outerShdw blurRad="38100" dist="38100" dir="2700000" algn="tl">
                    <a:srgbClr val="000000"/>
                  </a:outerShdw>
                </a:effectLst>
                <a:latin typeface="Times New Roman" panose="02020603050405020304" pitchFamily="18" charset="0"/>
                <a:ea typeface="楷体_GB2312" pitchFamily="1" charset="-122"/>
              </a:rPr>
              <a:t>16</a:t>
            </a: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(4</a:t>
            </a:r>
            <a:r>
              <a:rPr lang="en-US" altLang="zh-CN" b="1" baseline="30000" smtClean="0">
                <a:effectLst>
                  <a:outerShdw blurRad="38100" dist="38100" dir="2700000" algn="tl">
                    <a:srgbClr val="000000"/>
                  </a:outerShdw>
                </a:effectLst>
                <a:latin typeface="Times New Roman" panose="02020603050405020304" pitchFamily="18" charset="0"/>
                <a:ea typeface="楷体_GB2312" pitchFamily="1" charset="-122"/>
              </a:rPr>
              <a:t>5</a:t>
            </a: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a:t>
            </a:r>
            <a:r>
              <a:rPr lang="zh-CN" altLang="en-US" b="1" smtClean="0">
                <a:effectLst>
                  <a:outerShdw blurRad="38100" dist="38100" dir="2700000" algn="tl">
                    <a:srgbClr val="000000"/>
                  </a:outerShdw>
                </a:effectLst>
                <a:latin typeface="Times New Roman" panose="02020603050405020304" pitchFamily="18" charset="0"/>
                <a:ea typeface="楷体_GB2312" pitchFamily="1" charset="-122"/>
              </a:rPr>
              <a:t>，  </a:t>
            </a:r>
            <a:r>
              <a:rPr lang="en-US" altLang="zh-CN" b="1" i="1" smtClean="0">
                <a:effectLst>
                  <a:outerShdw blurRad="38100" dist="38100" dir="2700000" algn="tl">
                    <a:srgbClr val="000000"/>
                  </a:outerShdw>
                </a:effectLst>
                <a:latin typeface="Times New Roman" panose="02020603050405020304" pitchFamily="18" charset="0"/>
                <a:ea typeface="楷体_GB2312" pitchFamily="1" charset="-122"/>
              </a:rPr>
              <a:t>L</a:t>
            </a:r>
            <a:r>
              <a:rPr lang="en-US" altLang="zh-CN" b="1" baseline="-25000" smtClean="0">
                <a:effectLst>
                  <a:outerShdw blurRad="38100" dist="38100" dir="2700000" algn="tl">
                    <a:srgbClr val="000000"/>
                  </a:outerShdw>
                </a:effectLst>
                <a:latin typeface="Times New Roman" panose="02020603050405020304" pitchFamily="18" charset="0"/>
                <a:ea typeface="楷体_GB2312" pitchFamily="1" charset="-122"/>
              </a:rPr>
              <a:t>64</a:t>
            </a: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(4</a:t>
            </a:r>
            <a:r>
              <a:rPr lang="en-US" altLang="zh-CN" b="1" baseline="30000" smtClean="0">
                <a:effectLst>
                  <a:outerShdw blurRad="38100" dist="38100" dir="2700000" algn="tl">
                    <a:srgbClr val="000000"/>
                  </a:outerShdw>
                </a:effectLst>
                <a:latin typeface="Times New Roman" panose="02020603050405020304" pitchFamily="18" charset="0"/>
                <a:ea typeface="楷体_GB2312" pitchFamily="1" charset="-122"/>
              </a:rPr>
              <a:t>21</a:t>
            </a: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a:t>
            </a:r>
          </a:p>
          <a:p>
            <a:pPr eaLnBrk="1" hangingPunct="1">
              <a:buClr>
                <a:srgbClr val="00FF00"/>
              </a:buClr>
              <a:buFont typeface="Wingdings" panose="05000000000000000000" pitchFamily="2" charset="2"/>
              <a:buChar char="Ø"/>
              <a:defRPr/>
            </a:pPr>
            <a:r>
              <a:rPr lang="zh-CN" altLang="en-US" b="1" smtClean="0">
                <a:effectLst>
                  <a:outerShdw blurRad="38100" dist="38100" dir="2700000" algn="tl">
                    <a:srgbClr val="000000"/>
                  </a:outerShdw>
                </a:effectLst>
                <a:latin typeface="Times New Roman" panose="02020603050405020304" pitchFamily="18" charset="0"/>
                <a:ea typeface="楷体_GB2312" pitchFamily="1" charset="-122"/>
              </a:rPr>
              <a:t>五水平正交表</a:t>
            </a: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 </a:t>
            </a:r>
            <a:r>
              <a:rPr lang="en-US" altLang="zh-CN" b="1" i="1" smtClean="0">
                <a:effectLst>
                  <a:outerShdw blurRad="38100" dist="38100" dir="2700000" algn="tl">
                    <a:srgbClr val="000000"/>
                  </a:outerShdw>
                </a:effectLst>
                <a:latin typeface="Times New Roman" panose="02020603050405020304" pitchFamily="18" charset="0"/>
                <a:ea typeface="楷体_GB2312" pitchFamily="1" charset="-122"/>
              </a:rPr>
              <a:t>L</a:t>
            </a:r>
            <a:r>
              <a:rPr lang="en-US" altLang="zh-CN" b="1" baseline="-25000" smtClean="0">
                <a:effectLst>
                  <a:outerShdw blurRad="38100" dist="38100" dir="2700000" algn="tl">
                    <a:srgbClr val="000000"/>
                  </a:outerShdw>
                </a:effectLst>
                <a:latin typeface="Times New Roman" panose="02020603050405020304" pitchFamily="18" charset="0"/>
                <a:ea typeface="楷体_GB2312" pitchFamily="1" charset="-122"/>
              </a:rPr>
              <a:t>25</a:t>
            </a: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(5</a:t>
            </a:r>
            <a:r>
              <a:rPr lang="en-US" altLang="zh-CN" b="1" baseline="30000" smtClean="0">
                <a:effectLst>
                  <a:outerShdw blurRad="38100" dist="38100" dir="2700000" algn="tl">
                    <a:srgbClr val="000000"/>
                  </a:outerShdw>
                </a:effectLst>
                <a:latin typeface="Times New Roman" panose="02020603050405020304" pitchFamily="18" charset="0"/>
                <a:ea typeface="楷体_GB2312" pitchFamily="1" charset="-122"/>
              </a:rPr>
              <a:t>6</a:t>
            </a: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a:t>
            </a:r>
          </a:p>
        </p:txBody>
      </p:sp>
      <p:sp>
        <p:nvSpPr>
          <p:cNvPr id="25604" name="Text Box 4"/>
          <p:cNvSpPr txBox="1">
            <a:spLocks noChangeArrowheads="1"/>
          </p:cNvSpPr>
          <p:nvPr/>
        </p:nvSpPr>
        <p:spPr bwMode="auto">
          <a:xfrm>
            <a:off x="971550" y="4221163"/>
            <a:ext cx="6121400" cy="457200"/>
          </a:xfrm>
          <a:prstGeom prst="rect">
            <a:avLst/>
          </a:prstGeom>
          <a:solidFill>
            <a:srgbClr val="800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b="1"/>
              <a:t>这类正交表的一般代号：</a:t>
            </a:r>
            <a:r>
              <a:rPr lang="en-US" altLang="zh-CN" sz="2400" b="1" i="1">
                <a:latin typeface="Times New Roman" panose="02020603050405020304" pitchFamily="18" charset="0"/>
              </a:rPr>
              <a:t>L</a:t>
            </a:r>
            <a:r>
              <a:rPr lang="en-US" altLang="zh-CN" sz="2400" b="1" i="1" baseline="-25000">
                <a:latin typeface="Times New Roman" panose="02020603050405020304" pitchFamily="18" charset="0"/>
              </a:rPr>
              <a:t>n</a:t>
            </a:r>
            <a:r>
              <a:rPr lang="en-US" altLang="zh-CN" sz="2400" b="1"/>
              <a:t>(</a:t>
            </a:r>
            <a:r>
              <a:rPr lang="en-US" altLang="zh-CN" sz="2400" b="1" i="1">
                <a:latin typeface="Times New Roman" panose="02020603050405020304" pitchFamily="18" charset="0"/>
              </a:rPr>
              <a:t>m </a:t>
            </a:r>
            <a:r>
              <a:rPr lang="en-US" altLang="zh-CN" sz="2400" b="1" i="1" baseline="30000">
                <a:latin typeface="Times New Roman" panose="02020603050405020304" pitchFamily="18" charset="0"/>
              </a:rPr>
              <a:t>k </a:t>
            </a:r>
            <a:r>
              <a:rPr lang="en-US" altLang="zh-CN" sz="2400" b="1"/>
              <a:t>)</a:t>
            </a:r>
            <a:r>
              <a:rPr lang="zh-CN" altLang="en-US" sz="2400" b="1"/>
              <a:t>，且满足：</a:t>
            </a:r>
          </a:p>
        </p:txBody>
      </p:sp>
      <p:sp>
        <p:nvSpPr>
          <p:cNvPr id="14341" name="Rectangle 6"/>
          <p:cNvSpPr>
            <a:spLocks noChangeArrowheads="1"/>
          </p:cNvSpPr>
          <p:nvPr/>
        </p:nvSpPr>
        <p:spPr bwMode="auto">
          <a:xfrm>
            <a:off x="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graphicFrame>
        <p:nvGraphicFramePr>
          <p:cNvPr id="25606" name="Object 6"/>
          <p:cNvGraphicFramePr>
            <a:graphicFrameLocks noChangeAspect="1"/>
          </p:cNvGraphicFramePr>
          <p:nvPr>
            <p:extLst>
              <p:ext uri="{D42A27DB-BD31-4B8C-83A1-F6EECF244321}">
                <p14:modId xmlns:p14="http://schemas.microsoft.com/office/powerpoint/2010/main" val="3131613157"/>
              </p:ext>
            </p:extLst>
          </p:nvPr>
        </p:nvGraphicFramePr>
        <p:xfrm>
          <a:off x="2485181" y="4795613"/>
          <a:ext cx="3094137" cy="1425369"/>
        </p:xfrm>
        <a:graphic>
          <a:graphicData uri="http://schemas.openxmlformats.org/presentationml/2006/ole">
            <mc:AlternateContent xmlns:mc="http://schemas.openxmlformats.org/markup-compatibility/2006">
              <mc:Choice xmlns:v="urn:schemas-microsoft-com:vml" Requires="v">
                <p:oleObj spid="_x0000_s14348" name="Equation" r:id="rId3" imgW="1384200" imgH="634680" progId="Equation.DSMT4">
                  <p:embed/>
                </p:oleObj>
              </mc:Choice>
              <mc:Fallback>
                <p:oleObj name="Equation" r:id="rId3" imgW="1384200" imgH="634680" progId="Equation.DSMT4">
                  <p:embed/>
                  <p:pic>
                    <p:nvPicPr>
                      <p:cNvPr id="0" name="Object 6"/>
                      <p:cNvPicPr>
                        <a:picLocks noChangeAspect="1" noChangeArrowheads="1"/>
                      </p:cNvPicPr>
                      <p:nvPr/>
                    </p:nvPicPr>
                    <p:blipFill>
                      <a:blip r:embed="rId4"/>
                      <a:srcRect/>
                      <a:stretch>
                        <a:fillRect/>
                      </a:stretch>
                    </p:blipFill>
                    <p:spPr bwMode="auto">
                      <a:xfrm>
                        <a:off x="2485181" y="4795613"/>
                        <a:ext cx="3094137" cy="1425369"/>
                      </a:xfrm>
                      <a:prstGeom prst="rect">
                        <a:avLst/>
                      </a:prstGeom>
                      <a:solidFill>
                        <a:schemeClr val="hlink"/>
                      </a:solidFill>
                      <a:ln>
                        <a:noFill/>
                      </a:ln>
                      <a:extLst/>
                    </p:spPr>
                  </p:pic>
                </p:oleObj>
              </mc:Fallback>
            </mc:AlternateContent>
          </a:graphicData>
        </a:graphic>
      </p:graphicFrame>
      <p:sp>
        <p:nvSpPr>
          <p:cNvPr id="25607" name="AutoShape 7"/>
          <p:cNvSpPr>
            <a:spLocks noChangeArrowheads="1"/>
          </p:cNvSpPr>
          <p:nvPr/>
        </p:nvSpPr>
        <p:spPr bwMode="auto">
          <a:xfrm>
            <a:off x="5748733" y="5356225"/>
            <a:ext cx="2952750" cy="1295400"/>
          </a:xfrm>
          <a:prstGeom prst="wedgeRoundRectCallout">
            <a:avLst>
              <a:gd name="adj1" fmla="val -106668"/>
              <a:gd name="adj2" fmla="val -12990"/>
              <a:gd name="adj3" fmla="val 16667"/>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SzTx/>
            </a:pPr>
            <a:r>
              <a:rPr lang="en-US" altLang="zh-CN" sz="1800" b="1" dirty="0"/>
              <a:t> </a:t>
            </a:r>
            <a:r>
              <a:rPr lang="zh-CN" altLang="en-US" sz="1800" b="1" dirty="0"/>
              <a:t>正交表的自由度</a:t>
            </a:r>
            <a:r>
              <a:rPr lang="en-US" altLang="zh-CN" sz="1800" b="1" dirty="0"/>
              <a:t>=n-1</a:t>
            </a:r>
          </a:p>
          <a:p>
            <a:pPr eaLnBrk="1" hangingPunct="1">
              <a:spcBef>
                <a:spcPct val="0"/>
              </a:spcBef>
              <a:buSzTx/>
            </a:pPr>
            <a:r>
              <a:rPr lang="en-US" altLang="zh-CN" sz="1800" b="1" dirty="0"/>
              <a:t> </a:t>
            </a:r>
            <a:r>
              <a:rPr lang="zh-CN" altLang="en-US" sz="1800" b="1" dirty="0"/>
              <a:t>每一列的自由度 </a:t>
            </a:r>
            <a:r>
              <a:rPr lang="en-US" altLang="zh-CN" sz="1800" b="1" dirty="0"/>
              <a:t>=m-1</a:t>
            </a:r>
          </a:p>
          <a:p>
            <a:pPr eaLnBrk="1" hangingPunct="1">
              <a:spcBef>
                <a:spcPct val="0"/>
              </a:spcBef>
              <a:buSzTx/>
            </a:pPr>
            <a:r>
              <a:rPr lang="en-US" altLang="zh-CN" sz="1800" b="1" dirty="0"/>
              <a:t> </a:t>
            </a:r>
            <a:r>
              <a:rPr lang="zh-CN" altLang="en-US" sz="1800" b="1" dirty="0"/>
              <a:t>正交表的自由度</a:t>
            </a:r>
            <a:r>
              <a:rPr lang="en-US" altLang="zh-CN" sz="1800" b="1" dirty="0"/>
              <a:t>=</a:t>
            </a:r>
          </a:p>
          <a:p>
            <a:pPr eaLnBrk="1" hangingPunct="1">
              <a:spcBef>
                <a:spcPct val="0"/>
              </a:spcBef>
              <a:buSzTx/>
              <a:buFont typeface="Wingdings" panose="05000000000000000000" pitchFamily="2" charset="2"/>
              <a:buNone/>
            </a:pPr>
            <a:r>
              <a:rPr lang="en-US" altLang="zh-CN" sz="1800" b="1" dirty="0"/>
              <a:t>             </a:t>
            </a:r>
            <a:r>
              <a:rPr lang="zh-CN" altLang="en-US" sz="1800" b="1" dirty="0"/>
              <a:t>各列自由度之和</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box(in)">
                                      <p:cBhvr>
                                        <p:cTn id="7" dur="500"/>
                                        <p:tgtEl>
                                          <p:spTgt spid="256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25606"/>
                                        </p:tgtEl>
                                        <p:attrNameLst>
                                          <p:attrName>style.visibility</p:attrName>
                                        </p:attrNameLst>
                                      </p:cBhvr>
                                      <p:to>
                                        <p:strVal val="visible"/>
                                      </p:to>
                                    </p:set>
                                    <p:anim calcmode="lin" valueType="num">
                                      <p:cBhvr additive="base">
                                        <p:cTn id="12" dur="500" fill="hold"/>
                                        <p:tgtEl>
                                          <p:spTgt spid="25606"/>
                                        </p:tgtEl>
                                        <p:attrNameLst>
                                          <p:attrName>ppt_x</p:attrName>
                                        </p:attrNameLst>
                                      </p:cBhvr>
                                      <p:tavLst>
                                        <p:tav tm="0">
                                          <p:val>
                                            <p:strVal val="#ppt_x"/>
                                          </p:val>
                                        </p:tav>
                                        <p:tav tm="100000">
                                          <p:val>
                                            <p:strVal val="#ppt_x"/>
                                          </p:val>
                                        </p:tav>
                                      </p:tavLst>
                                    </p:anim>
                                    <p:anim calcmode="lin" valueType="num">
                                      <p:cBhvr additive="base">
                                        <p:cTn id="13" dur="500" fill="hold"/>
                                        <p:tgtEl>
                                          <p:spTgt spid="25606"/>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25607"/>
                                        </p:tgtEl>
                                        <p:attrNameLst>
                                          <p:attrName>style.visibility</p:attrName>
                                        </p:attrNameLst>
                                      </p:cBhvr>
                                      <p:to>
                                        <p:strVal val="visible"/>
                                      </p:to>
                                    </p:set>
                                    <p:anim calcmode="lin" valueType="num">
                                      <p:cBhvr additive="base">
                                        <p:cTn id="18" dur="500" fill="hold"/>
                                        <p:tgtEl>
                                          <p:spTgt spid="25607"/>
                                        </p:tgtEl>
                                        <p:attrNameLst>
                                          <p:attrName>ppt_x</p:attrName>
                                        </p:attrNameLst>
                                      </p:cBhvr>
                                      <p:tavLst>
                                        <p:tav tm="0">
                                          <p:val>
                                            <p:strVal val="1+#ppt_w/2"/>
                                          </p:val>
                                        </p:tav>
                                        <p:tav tm="100000">
                                          <p:val>
                                            <p:strVal val="#ppt_x"/>
                                          </p:val>
                                        </p:tav>
                                      </p:tavLst>
                                    </p:anim>
                                    <p:anim calcmode="lin" valueType="num">
                                      <p:cBhvr additive="base">
                                        <p:cTn id="19" dur="500" fill="hold"/>
                                        <p:tgtEl>
                                          <p:spTgt spid="256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nimBg="1" autoUpdateAnimBg="0"/>
      <p:bldP spid="25607"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26"/>
          <p:cNvSpPr>
            <a:spLocks noGrp="1" noRot="1" noChangeArrowheads="1"/>
          </p:cNvSpPr>
          <p:nvPr>
            <p:ph type="title" idx="4294967295"/>
          </p:nvPr>
        </p:nvSpPr>
        <p:spPr/>
        <p:txBody>
          <a:bodyPr/>
          <a:lstStyle/>
          <a:p>
            <a:pPr algn="l" eaLnBrk="1" hangingPunct="1">
              <a:defRPr/>
            </a:pPr>
            <a:r>
              <a:rPr lang="zh-CN" altLang="zh-CN" sz="3200" smtClean="0">
                <a:solidFill>
                  <a:schemeClr val="hlink"/>
                </a:solidFill>
                <a:effectLst>
                  <a:outerShdw blurRad="38100" dist="38100" dir="2700000" algn="tl">
                    <a:srgbClr val="000000"/>
                  </a:outerShdw>
                </a:effectLst>
                <a:ea typeface="楷体_GB2312" pitchFamily="1" charset="-122"/>
              </a:rPr>
              <a:t>不能考察两个因子间交互作用的正交表</a:t>
            </a:r>
          </a:p>
        </p:txBody>
      </p:sp>
      <p:sp>
        <p:nvSpPr>
          <p:cNvPr id="26627" name="Rectangle 1027"/>
          <p:cNvSpPr>
            <a:spLocks noGrp="1" noChangeArrowheads="1"/>
          </p:cNvSpPr>
          <p:nvPr>
            <p:ph type="body" idx="4294967295"/>
          </p:nvPr>
        </p:nvSpPr>
        <p:spPr/>
        <p:txBody>
          <a:bodyPr/>
          <a:lstStyle/>
          <a:p>
            <a:pPr eaLnBrk="1" hangingPunct="1">
              <a:buClr>
                <a:srgbClr val="00FF00"/>
              </a:buClr>
              <a:buFont typeface="Wingdings" panose="05000000000000000000" pitchFamily="2" charset="2"/>
              <a:buChar char="Ø"/>
              <a:defRPr/>
            </a:pPr>
            <a:r>
              <a:rPr lang="zh-CN" altLang="en-US" b="1" dirty="0" smtClean="0">
                <a:effectLst>
                  <a:outerShdw blurRad="38100" dist="38100" dir="2700000" algn="tl">
                    <a:srgbClr val="000000"/>
                  </a:outerShdw>
                </a:effectLst>
                <a:latin typeface="Times New Roman" panose="02020603050405020304" pitchFamily="18" charset="0"/>
                <a:ea typeface="楷体_GB2312" pitchFamily="1" charset="-122"/>
              </a:rPr>
              <a:t>二水平正交表</a:t>
            </a:r>
            <a:r>
              <a:rPr lang="en-US" altLang="zh-CN" b="1" dirty="0" smtClean="0">
                <a:effectLst>
                  <a:outerShdw blurRad="38100" dist="38100" dir="2700000" algn="tl">
                    <a:srgbClr val="000000"/>
                  </a:outerShdw>
                </a:effectLst>
                <a:latin typeface="Times New Roman" panose="02020603050405020304" pitchFamily="18" charset="0"/>
                <a:ea typeface="楷体_GB2312" pitchFamily="1" charset="-122"/>
              </a:rPr>
              <a:t>: </a:t>
            </a:r>
            <a:r>
              <a:rPr lang="en-US" altLang="zh-CN" b="1" i="1" dirty="0" smtClean="0">
                <a:effectLst>
                  <a:outerShdw blurRad="38100" dist="38100" dir="2700000" algn="tl">
                    <a:srgbClr val="000000"/>
                  </a:outerShdw>
                </a:effectLst>
                <a:latin typeface="Times New Roman" panose="02020603050405020304" pitchFamily="18" charset="0"/>
                <a:ea typeface="楷体_GB2312" pitchFamily="1" charset="-122"/>
              </a:rPr>
              <a:t>L</a:t>
            </a:r>
            <a:r>
              <a:rPr lang="en-US" altLang="zh-CN" b="1" baseline="-25000" dirty="0" smtClean="0">
                <a:effectLst>
                  <a:outerShdw blurRad="38100" dist="38100" dir="2700000" algn="tl">
                    <a:srgbClr val="000000"/>
                  </a:outerShdw>
                </a:effectLst>
                <a:latin typeface="Times New Roman" panose="02020603050405020304" pitchFamily="18" charset="0"/>
                <a:ea typeface="楷体_GB2312" pitchFamily="1" charset="-122"/>
              </a:rPr>
              <a:t>12</a:t>
            </a:r>
            <a:r>
              <a:rPr lang="en-US" altLang="zh-CN" b="1" dirty="0" smtClean="0">
                <a:effectLst>
                  <a:outerShdw blurRad="38100" dist="38100" dir="2700000" algn="tl">
                    <a:srgbClr val="000000"/>
                  </a:outerShdw>
                </a:effectLst>
                <a:latin typeface="Times New Roman" panose="02020603050405020304" pitchFamily="18" charset="0"/>
                <a:ea typeface="楷体_GB2312" pitchFamily="1" charset="-122"/>
              </a:rPr>
              <a:t>(2</a:t>
            </a:r>
            <a:r>
              <a:rPr lang="en-US" altLang="zh-CN" b="1" baseline="30000" dirty="0" smtClean="0">
                <a:effectLst>
                  <a:outerShdw blurRad="38100" dist="38100" dir="2700000" algn="tl">
                    <a:srgbClr val="000000"/>
                  </a:outerShdw>
                </a:effectLst>
                <a:latin typeface="Times New Roman" panose="02020603050405020304" pitchFamily="18" charset="0"/>
                <a:ea typeface="楷体_GB2312" pitchFamily="1" charset="-122"/>
              </a:rPr>
              <a:t>11</a:t>
            </a:r>
            <a:r>
              <a:rPr lang="en-US" altLang="zh-CN" b="1" dirty="0" smtClean="0">
                <a:effectLst>
                  <a:outerShdw blurRad="38100" dist="38100" dir="2700000" algn="tl">
                    <a:srgbClr val="000000"/>
                  </a:outerShdw>
                </a:effectLst>
                <a:latin typeface="Times New Roman" panose="02020603050405020304" pitchFamily="18" charset="0"/>
                <a:ea typeface="楷体_GB2312" pitchFamily="1" charset="-122"/>
              </a:rPr>
              <a:t>)</a:t>
            </a:r>
            <a:r>
              <a:rPr lang="zh-CN" altLang="en-US" b="1" dirty="0" smtClean="0">
                <a:effectLst>
                  <a:outerShdw blurRad="38100" dist="38100" dir="2700000" algn="tl">
                    <a:srgbClr val="000000"/>
                  </a:outerShdw>
                </a:effectLst>
                <a:latin typeface="Times New Roman" panose="02020603050405020304" pitchFamily="18" charset="0"/>
                <a:ea typeface="楷体_GB2312" pitchFamily="1" charset="-122"/>
              </a:rPr>
              <a:t>， </a:t>
            </a:r>
            <a:r>
              <a:rPr lang="en-US" altLang="zh-CN" b="1" i="1" dirty="0" smtClean="0">
                <a:effectLst>
                  <a:outerShdw blurRad="38100" dist="38100" dir="2700000" algn="tl">
                    <a:srgbClr val="000000"/>
                  </a:outerShdw>
                </a:effectLst>
                <a:latin typeface="Times New Roman" panose="02020603050405020304" pitchFamily="18" charset="0"/>
                <a:ea typeface="楷体_GB2312" pitchFamily="1" charset="-122"/>
              </a:rPr>
              <a:t>L</a:t>
            </a:r>
            <a:r>
              <a:rPr lang="en-US" altLang="zh-CN" b="1" baseline="-25000" dirty="0" smtClean="0">
                <a:effectLst>
                  <a:outerShdw blurRad="38100" dist="38100" dir="2700000" algn="tl">
                    <a:srgbClr val="000000"/>
                  </a:outerShdw>
                </a:effectLst>
                <a:latin typeface="Times New Roman" panose="02020603050405020304" pitchFamily="18" charset="0"/>
                <a:ea typeface="楷体_GB2312" pitchFamily="1" charset="-122"/>
              </a:rPr>
              <a:t>20</a:t>
            </a:r>
            <a:r>
              <a:rPr lang="en-US" altLang="zh-CN" b="1" dirty="0" smtClean="0">
                <a:effectLst>
                  <a:outerShdw blurRad="38100" dist="38100" dir="2700000" algn="tl">
                    <a:srgbClr val="000000"/>
                  </a:outerShdw>
                </a:effectLst>
                <a:latin typeface="Times New Roman" panose="02020603050405020304" pitchFamily="18" charset="0"/>
                <a:ea typeface="楷体_GB2312" pitchFamily="1" charset="-122"/>
              </a:rPr>
              <a:t>(2</a:t>
            </a:r>
            <a:r>
              <a:rPr lang="en-US" altLang="zh-CN" b="1" baseline="30000" dirty="0" smtClean="0">
                <a:effectLst>
                  <a:outerShdw blurRad="38100" dist="38100" dir="2700000" algn="tl">
                    <a:srgbClr val="000000"/>
                  </a:outerShdw>
                </a:effectLst>
                <a:latin typeface="Times New Roman" panose="02020603050405020304" pitchFamily="18" charset="0"/>
                <a:ea typeface="楷体_GB2312" pitchFamily="1" charset="-122"/>
              </a:rPr>
              <a:t>19</a:t>
            </a:r>
            <a:r>
              <a:rPr lang="en-US" altLang="zh-CN" b="1" dirty="0" smtClean="0">
                <a:effectLst>
                  <a:outerShdw blurRad="38100" dist="38100" dir="2700000" algn="tl">
                    <a:srgbClr val="000000"/>
                  </a:outerShdw>
                </a:effectLst>
                <a:latin typeface="Times New Roman" panose="02020603050405020304" pitchFamily="18" charset="0"/>
                <a:ea typeface="楷体_GB2312" pitchFamily="1" charset="-122"/>
              </a:rPr>
              <a:t>)…</a:t>
            </a:r>
          </a:p>
          <a:p>
            <a:pPr eaLnBrk="1" hangingPunct="1">
              <a:buClr>
                <a:srgbClr val="00FF00"/>
              </a:buClr>
              <a:buFont typeface="Wingdings" panose="05000000000000000000" pitchFamily="2" charset="2"/>
              <a:buChar char="Ø"/>
              <a:defRPr/>
            </a:pPr>
            <a:r>
              <a:rPr lang="zh-CN" altLang="en-US" b="1" dirty="0" smtClean="0">
                <a:effectLst>
                  <a:outerShdw blurRad="38100" dist="38100" dir="2700000" algn="tl">
                    <a:srgbClr val="000000"/>
                  </a:outerShdw>
                </a:effectLst>
                <a:latin typeface="Times New Roman" panose="02020603050405020304" pitchFamily="18" charset="0"/>
                <a:ea typeface="楷体_GB2312" pitchFamily="1" charset="-122"/>
              </a:rPr>
              <a:t>三水平正交表</a:t>
            </a:r>
            <a:r>
              <a:rPr lang="en-US" altLang="zh-CN" b="1" dirty="0" smtClean="0">
                <a:effectLst>
                  <a:outerShdw blurRad="38100" dist="38100" dir="2700000" algn="tl">
                    <a:srgbClr val="000000"/>
                  </a:outerShdw>
                </a:effectLst>
                <a:latin typeface="Times New Roman" panose="02020603050405020304" pitchFamily="18" charset="0"/>
                <a:ea typeface="楷体_GB2312" pitchFamily="1" charset="-122"/>
              </a:rPr>
              <a:t>: </a:t>
            </a:r>
            <a:r>
              <a:rPr lang="en-US" altLang="zh-CN" b="1" i="1" dirty="0" smtClean="0">
                <a:effectLst>
                  <a:outerShdw blurRad="38100" dist="38100" dir="2700000" algn="tl">
                    <a:srgbClr val="000000"/>
                  </a:outerShdw>
                </a:effectLst>
                <a:latin typeface="Times New Roman" panose="02020603050405020304" pitchFamily="18" charset="0"/>
                <a:ea typeface="楷体_GB2312" pitchFamily="1" charset="-122"/>
              </a:rPr>
              <a:t>L</a:t>
            </a:r>
            <a:r>
              <a:rPr lang="en-US" altLang="zh-CN" b="1" baseline="-25000" dirty="0" smtClean="0">
                <a:effectLst>
                  <a:outerShdw blurRad="38100" dist="38100" dir="2700000" algn="tl">
                    <a:srgbClr val="000000"/>
                  </a:outerShdw>
                </a:effectLst>
                <a:latin typeface="Times New Roman" panose="02020603050405020304" pitchFamily="18" charset="0"/>
                <a:ea typeface="楷体_GB2312" pitchFamily="1" charset="-122"/>
              </a:rPr>
              <a:t>18</a:t>
            </a:r>
            <a:r>
              <a:rPr lang="en-US" altLang="zh-CN" b="1" dirty="0" smtClean="0">
                <a:effectLst>
                  <a:outerShdw blurRad="38100" dist="38100" dir="2700000" algn="tl">
                    <a:srgbClr val="000000"/>
                  </a:outerShdw>
                </a:effectLst>
                <a:latin typeface="Times New Roman" panose="02020603050405020304" pitchFamily="18" charset="0"/>
                <a:ea typeface="楷体_GB2312" pitchFamily="1" charset="-122"/>
              </a:rPr>
              <a:t>(3</a:t>
            </a:r>
            <a:r>
              <a:rPr lang="en-US" altLang="zh-CN" b="1" baseline="30000" dirty="0" smtClean="0">
                <a:effectLst>
                  <a:outerShdw blurRad="38100" dist="38100" dir="2700000" algn="tl">
                    <a:srgbClr val="000000"/>
                  </a:outerShdw>
                </a:effectLst>
                <a:latin typeface="Times New Roman" panose="02020603050405020304" pitchFamily="18" charset="0"/>
                <a:ea typeface="楷体_GB2312" pitchFamily="1" charset="-122"/>
              </a:rPr>
              <a:t>7</a:t>
            </a:r>
            <a:r>
              <a:rPr lang="en-US" altLang="zh-CN" b="1" dirty="0" smtClean="0">
                <a:effectLst>
                  <a:outerShdw blurRad="38100" dist="38100" dir="2700000" algn="tl">
                    <a:srgbClr val="000000"/>
                  </a:outerShdw>
                </a:effectLst>
                <a:latin typeface="Times New Roman" panose="02020603050405020304" pitchFamily="18" charset="0"/>
                <a:ea typeface="楷体_GB2312" pitchFamily="1" charset="-122"/>
              </a:rPr>
              <a:t>) </a:t>
            </a:r>
            <a:r>
              <a:rPr lang="zh-CN" altLang="en-US" b="1" dirty="0" smtClean="0">
                <a:effectLst>
                  <a:outerShdw blurRad="38100" dist="38100" dir="2700000" algn="tl">
                    <a:srgbClr val="000000"/>
                  </a:outerShdw>
                </a:effectLst>
                <a:latin typeface="Times New Roman" panose="02020603050405020304" pitchFamily="18" charset="0"/>
                <a:ea typeface="楷体_GB2312" pitchFamily="1" charset="-122"/>
              </a:rPr>
              <a:t>，</a:t>
            </a:r>
            <a:r>
              <a:rPr lang="zh-CN" altLang="en-US" b="1" i="1" dirty="0" smtClean="0">
                <a:effectLst>
                  <a:outerShdw blurRad="38100" dist="38100" dir="2700000" algn="tl">
                    <a:srgbClr val="000000"/>
                  </a:outerShdw>
                </a:effectLst>
                <a:latin typeface="Times New Roman" panose="02020603050405020304" pitchFamily="18" charset="0"/>
                <a:ea typeface="楷体_GB2312" pitchFamily="1" charset="-122"/>
              </a:rPr>
              <a:t> </a:t>
            </a:r>
            <a:r>
              <a:rPr lang="en-US" altLang="zh-CN" b="1" i="1" dirty="0" smtClean="0">
                <a:effectLst>
                  <a:outerShdw blurRad="38100" dist="38100" dir="2700000" algn="tl">
                    <a:srgbClr val="000000"/>
                  </a:outerShdw>
                </a:effectLst>
                <a:latin typeface="Times New Roman" panose="02020603050405020304" pitchFamily="18" charset="0"/>
                <a:ea typeface="楷体_GB2312" pitchFamily="1" charset="-122"/>
              </a:rPr>
              <a:t>L</a:t>
            </a:r>
            <a:r>
              <a:rPr lang="en-US" altLang="zh-CN" b="1" baseline="-25000" dirty="0" smtClean="0">
                <a:effectLst>
                  <a:outerShdw blurRad="38100" dist="38100" dir="2700000" algn="tl">
                    <a:srgbClr val="000000"/>
                  </a:outerShdw>
                </a:effectLst>
                <a:latin typeface="Times New Roman" panose="02020603050405020304" pitchFamily="18" charset="0"/>
                <a:ea typeface="楷体_GB2312" pitchFamily="1" charset="-122"/>
              </a:rPr>
              <a:t>36</a:t>
            </a:r>
            <a:r>
              <a:rPr lang="en-US" altLang="zh-CN" b="1" dirty="0" smtClean="0">
                <a:effectLst>
                  <a:outerShdw blurRad="38100" dist="38100" dir="2700000" algn="tl">
                    <a:srgbClr val="000000"/>
                  </a:outerShdw>
                </a:effectLst>
                <a:latin typeface="Times New Roman" panose="02020603050405020304" pitchFamily="18" charset="0"/>
                <a:ea typeface="楷体_GB2312" pitchFamily="1" charset="-122"/>
              </a:rPr>
              <a:t>(3</a:t>
            </a:r>
            <a:r>
              <a:rPr lang="en-US" altLang="zh-CN" b="1" baseline="30000" dirty="0" smtClean="0">
                <a:effectLst>
                  <a:outerShdw blurRad="38100" dist="38100" dir="2700000" algn="tl">
                    <a:srgbClr val="000000"/>
                  </a:outerShdw>
                </a:effectLst>
                <a:latin typeface="Times New Roman" panose="02020603050405020304" pitchFamily="18" charset="0"/>
                <a:ea typeface="楷体_GB2312" pitchFamily="1" charset="-122"/>
              </a:rPr>
              <a:t>13</a:t>
            </a:r>
            <a:r>
              <a:rPr lang="en-US" altLang="zh-CN" b="1" dirty="0" smtClean="0">
                <a:effectLst>
                  <a:outerShdw blurRad="38100" dist="38100" dir="2700000" algn="tl">
                    <a:srgbClr val="000000"/>
                  </a:outerShdw>
                </a:effectLst>
                <a:latin typeface="Times New Roman" panose="02020603050405020304" pitchFamily="18" charset="0"/>
                <a:ea typeface="楷体_GB2312" pitchFamily="1" charset="-122"/>
              </a:rPr>
              <a:t>)… </a:t>
            </a:r>
          </a:p>
          <a:p>
            <a:pPr eaLnBrk="1" hangingPunct="1">
              <a:buClr>
                <a:srgbClr val="00FF00"/>
              </a:buClr>
              <a:buFont typeface="Wingdings" panose="05000000000000000000" pitchFamily="2" charset="2"/>
              <a:buChar char="Ø"/>
              <a:defRPr/>
            </a:pPr>
            <a:r>
              <a:rPr lang="zh-CN" altLang="en-US" b="1" dirty="0" smtClean="0">
                <a:effectLst>
                  <a:outerShdw blurRad="38100" dist="38100" dir="2700000" algn="tl">
                    <a:srgbClr val="000000"/>
                  </a:outerShdw>
                </a:effectLst>
                <a:latin typeface="Times New Roman" panose="02020603050405020304" pitchFamily="18" charset="0"/>
                <a:ea typeface="楷体_GB2312" pitchFamily="1" charset="-122"/>
              </a:rPr>
              <a:t>混合水平正交表</a:t>
            </a:r>
            <a:r>
              <a:rPr lang="en-US" altLang="zh-CN" b="1" dirty="0" smtClean="0">
                <a:effectLst>
                  <a:outerShdw blurRad="38100" dist="38100" dir="2700000" algn="tl">
                    <a:srgbClr val="000000"/>
                  </a:outerShdw>
                </a:effectLst>
                <a:latin typeface="Times New Roman" panose="02020603050405020304" pitchFamily="18" charset="0"/>
                <a:ea typeface="楷体_GB2312" pitchFamily="1" charset="-122"/>
              </a:rPr>
              <a:t>:</a:t>
            </a:r>
          </a:p>
          <a:p>
            <a:pPr eaLnBrk="1" hangingPunct="1">
              <a:buFont typeface="Wingdings" panose="05000000000000000000" pitchFamily="2" charset="2"/>
              <a:buNone/>
              <a:defRPr/>
            </a:pPr>
            <a:r>
              <a:rPr lang="en-US" altLang="zh-CN" b="1" dirty="0" smtClean="0">
                <a:effectLst>
                  <a:outerShdw blurRad="38100" dist="38100" dir="2700000" algn="tl">
                    <a:srgbClr val="000000"/>
                  </a:outerShdw>
                </a:effectLst>
                <a:latin typeface="Times New Roman" panose="02020603050405020304" pitchFamily="18" charset="0"/>
                <a:ea typeface="楷体_GB2312" pitchFamily="1" charset="-122"/>
              </a:rPr>
              <a:t>        </a:t>
            </a:r>
            <a:r>
              <a:rPr lang="en-US" altLang="zh-CN" b="1" i="1" dirty="0" smtClean="0">
                <a:effectLst>
                  <a:outerShdw blurRad="38100" dist="38100" dir="2700000" algn="tl">
                    <a:srgbClr val="000000"/>
                  </a:outerShdw>
                </a:effectLst>
                <a:latin typeface="Times New Roman" panose="02020603050405020304" pitchFamily="18" charset="0"/>
                <a:ea typeface="楷体_GB2312" pitchFamily="1" charset="-122"/>
              </a:rPr>
              <a:t>L</a:t>
            </a:r>
            <a:r>
              <a:rPr lang="en-US" altLang="zh-CN" b="1" baseline="-25000" dirty="0" smtClean="0">
                <a:effectLst>
                  <a:outerShdw blurRad="38100" dist="38100" dir="2700000" algn="tl">
                    <a:srgbClr val="000000"/>
                  </a:outerShdw>
                </a:effectLst>
                <a:latin typeface="Times New Roman" panose="02020603050405020304" pitchFamily="18" charset="0"/>
                <a:ea typeface="楷体_GB2312" pitchFamily="1" charset="-122"/>
              </a:rPr>
              <a:t>18</a:t>
            </a:r>
            <a:r>
              <a:rPr lang="en-US" altLang="zh-CN" b="1" dirty="0" smtClean="0">
                <a:effectLst>
                  <a:outerShdw blurRad="38100" dist="38100" dir="2700000" algn="tl">
                    <a:srgbClr val="000000"/>
                  </a:outerShdw>
                </a:effectLst>
                <a:latin typeface="Times New Roman" panose="02020603050405020304" pitchFamily="18" charset="0"/>
                <a:ea typeface="楷体_GB2312" pitchFamily="1" charset="-122"/>
              </a:rPr>
              <a:t>(2</a:t>
            </a:r>
            <a:r>
              <a:rPr lang="en-US" altLang="zh-CN" b="1" dirty="0" smtClean="0">
                <a:effectLst>
                  <a:outerShdw blurRad="38100" dist="38100" dir="2700000" algn="tl">
                    <a:srgbClr val="000000"/>
                  </a:outerShdw>
                </a:effectLst>
                <a:latin typeface="Times New Roman" panose="02020603050405020304" pitchFamily="18" charset="0"/>
              </a:rPr>
              <a:t>×</a:t>
            </a:r>
            <a:r>
              <a:rPr lang="en-US" altLang="zh-CN" b="1" dirty="0" smtClean="0">
                <a:effectLst>
                  <a:outerShdw blurRad="38100" dist="38100" dir="2700000" algn="tl">
                    <a:srgbClr val="000000"/>
                  </a:outerShdw>
                </a:effectLst>
                <a:latin typeface="Times New Roman" panose="02020603050405020304" pitchFamily="18" charset="0"/>
                <a:ea typeface="楷体_GB2312" pitchFamily="1" charset="-122"/>
              </a:rPr>
              <a:t>3</a:t>
            </a:r>
            <a:r>
              <a:rPr lang="en-US" altLang="zh-CN" b="1" baseline="30000" dirty="0" smtClean="0">
                <a:effectLst>
                  <a:outerShdw blurRad="38100" dist="38100" dir="2700000" algn="tl">
                    <a:srgbClr val="000000"/>
                  </a:outerShdw>
                </a:effectLst>
                <a:latin typeface="Times New Roman" panose="02020603050405020304" pitchFamily="18" charset="0"/>
                <a:ea typeface="楷体_GB2312" pitchFamily="1" charset="-122"/>
              </a:rPr>
              <a:t>7</a:t>
            </a:r>
            <a:r>
              <a:rPr lang="en-US" altLang="zh-CN" b="1" dirty="0" smtClean="0">
                <a:effectLst>
                  <a:outerShdw blurRad="38100" dist="38100" dir="2700000" algn="tl">
                    <a:srgbClr val="000000"/>
                  </a:outerShdw>
                </a:effectLst>
                <a:latin typeface="Times New Roman" panose="02020603050405020304" pitchFamily="18" charset="0"/>
                <a:ea typeface="楷体_GB2312" pitchFamily="1" charset="-122"/>
              </a:rPr>
              <a:t>) </a:t>
            </a:r>
            <a:r>
              <a:rPr lang="zh-CN" altLang="en-US" b="1" dirty="0" smtClean="0">
                <a:effectLst>
                  <a:outerShdw blurRad="38100" dist="38100" dir="2700000" algn="tl">
                    <a:srgbClr val="000000"/>
                  </a:outerShdw>
                </a:effectLst>
                <a:latin typeface="Times New Roman" panose="02020603050405020304" pitchFamily="18" charset="0"/>
                <a:ea typeface="楷体_GB2312" pitchFamily="1" charset="-122"/>
              </a:rPr>
              <a:t>， </a:t>
            </a:r>
            <a:r>
              <a:rPr lang="en-US" altLang="zh-CN" b="1" i="1" dirty="0" smtClean="0">
                <a:effectLst>
                  <a:outerShdw blurRad="38100" dist="38100" dir="2700000" algn="tl">
                    <a:srgbClr val="000000"/>
                  </a:outerShdw>
                </a:effectLst>
                <a:latin typeface="Times New Roman" panose="02020603050405020304" pitchFamily="18" charset="0"/>
                <a:ea typeface="楷体_GB2312" pitchFamily="1" charset="-122"/>
              </a:rPr>
              <a:t>L</a:t>
            </a:r>
            <a:r>
              <a:rPr lang="en-US" altLang="zh-CN" b="1" baseline="-25000" dirty="0" smtClean="0">
                <a:effectLst>
                  <a:outerShdw blurRad="38100" dist="38100" dir="2700000" algn="tl">
                    <a:srgbClr val="000000"/>
                  </a:outerShdw>
                </a:effectLst>
                <a:latin typeface="Times New Roman" panose="02020603050405020304" pitchFamily="18" charset="0"/>
                <a:ea typeface="楷体_GB2312" pitchFamily="1" charset="-122"/>
              </a:rPr>
              <a:t>36</a:t>
            </a:r>
            <a:r>
              <a:rPr lang="en-US" altLang="zh-CN" b="1" dirty="0" smtClean="0">
                <a:effectLst>
                  <a:outerShdw blurRad="38100" dist="38100" dir="2700000" algn="tl">
                    <a:srgbClr val="000000"/>
                  </a:outerShdw>
                </a:effectLst>
                <a:latin typeface="Times New Roman" panose="02020603050405020304" pitchFamily="18" charset="0"/>
                <a:ea typeface="楷体_GB2312" pitchFamily="1" charset="-122"/>
              </a:rPr>
              <a:t>(2</a:t>
            </a:r>
            <a:r>
              <a:rPr lang="en-US" altLang="zh-CN" b="1" baseline="30000" dirty="0" smtClean="0">
                <a:effectLst>
                  <a:outerShdw blurRad="38100" dist="38100" dir="2700000" algn="tl">
                    <a:srgbClr val="000000"/>
                  </a:outerShdw>
                </a:effectLst>
                <a:latin typeface="Times New Roman" panose="02020603050405020304" pitchFamily="18" charset="0"/>
                <a:ea typeface="楷体_GB2312" pitchFamily="1" charset="-122"/>
              </a:rPr>
              <a:t>3</a:t>
            </a:r>
            <a:r>
              <a:rPr lang="en-US" altLang="zh-CN" b="1" dirty="0" smtClean="0">
                <a:effectLst>
                  <a:outerShdw blurRad="38100" dist="38100" dir="2700000" algn="tl">
                    <a:srgbClr val="000000"/>
                  </a:outerShdw>
                </a:effectLst>
                <a:latin typeface="Times New Roman" panose="02020603050405020304" pitchFamily="18" charset="0"/>
              </a:rPr>
              <a:t>×</a:t>
            </a:r>
            <a:r>
              <a:rPr lang="en-US" altLang="zh-CN" b="1" dirty="0" smtClean="0">
                <a:effectLst>
                  <a:outerShdw blurRad="38100" dist="38100" dir="2700000" algn="tl">
                    <a:srgbClr val="000000"/>
                  </a:outerShdw>
                </a:effectLst>
                <a:latin typeface="Times New Roman" panose="02020603050405020304" pitchFamily="18" charset="0"/>
                <a:ea typeface="楷体_GB2312" pitchFamily="1" charset="-122"/>
              </a:rPr>
              <a:t>3</a:t>
            </a:r>
            <a:r>
              <a:rPr lang="en-US" altLang="zh-CN" b="1" baseline="30000" dirty="0" smtClean="0">
                <a:effectLst>
                  <a:outerShdw blurRad="38100" dist="38100" dir="2700000" algn="tl">
                    <a:srgbClr val="000000"/>
                  </a:outerShdw>
                </a:effectLst>
                <a:latin typeface="Times New Roman" panose="02020603050405020304" pitchFamily="18" charset="0"/>
                <a:ea typeface="楷体_GB2312" pitchFamily="1" charset="-122"/>
              </a:rPr>
              <a:t>13</a:t>
            </a:r>
            <a:r>
              <a:rPr lang="en-US" altLang="zh-CN" b="1" dirty="0" smtClean="0">
                <a:effectLst>
                  <a:outerShdw blurRad="38100" dist="38100" dir="2700000" algn="tl">
                    <a:srgbClr val="000000"/>
                  </a:outerShdw>
                </a:effectLst>
                <a:latin typeface="Times New Roman" panose="02020603050405020304" pitchFamily="18" charset="0"/>
                <a:ea typeface="楷体_GB2312" pitchFamily="1" charset="-122"/>
              </a:rPr>
              <a:t>)…</a:t>
            </a:r>
          </a:p>
        </p:txBody>
      </p:sp>
      <p:sp>
        <p:nvSpPr>
          <p:cNvPr id="26628" name="Text Box 1028"/>
          <p:cNvSpPr txBox="1">
            <a:spLocks noChangeArrowheads="1"/>
          </p:cNvSpPr>
          <p:nvPr/>
        </p:nvSpPr>
        <p:spPr bwMode="auto">
          <a:xfrm>
            <a:off x="971550" y="4652963"/>
            <a:ext cx="7056438" cy="830262"/>
          </a:xfrm>
          <a:prstGeom prst="rect">
            <a:avLst/>
          </a:prstGeom>
          <a:solidFill>
            <a:srgbClr val="800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b="1"/>
              <a:t>这类正交表的自由度不一定等于各列自由度之和或试验次数</a:t>
            </a:r>
            <a:r>
              <a:rPr lang="en-US" altLang="zh-CN" sz="2400" b="1" i="1">
                <a:latin typeface="Times New Roman" panose="02020603050405020304" pitchFamily="18" charset="0"/>
                <a:cs typeface="Times New Roman" panose="02020603050405020304" pitchFamily="18" charset="0"/>
              </a:rPr>
              <a:t>n</a:t>
            </a:r>
            <a:r>
              <a:rPr lang="zh-CN" altLang="en-US" sz="2400" b="1"/>
              <a:t>不是水平数的幂次</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anim calcmode="lin" valueType="num">
                                      <p:cBhvr additive="base">
                                        <p:cTn id="7" dur="500" fill="hold"/>
                                        <p:tgtEl>
                                          <p:spTgt spid="26628"/>
                                        </p:tgtEl>
                                        <p:attrNameLst>
                                          <p:attrName>ppt_x</p:attrName>
                                        </p:attrNameLst>
                                      </p:cBhvr>
                                      <p:tavLst>
                                        <p:tav tm="0">
                                          <p:val>
                                            <p:strVal val="#ppt_x"/>
                                          </p:val>
                                        </p:tav>
                                        <p:tav tm="100000">
                                          <p:val>
                                            <p:strVal val="#ppt_x"/>
                                          </p:val>
                                        </p:tav>
                                      </p:tavLst>
                                    </p:anim>
                                    <p:anim calcmode="lin" valueType="num">
                                      <p:cBhvr additive="base">
                                        <p:cTn id="8" dur="500" fill="hold"/>
                                        <p:tgtEl>
                                          <p:spTgt spid="266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idx="4294967295"/>
          </p:nvPr>
        </p:nvSpPr>
        <p:spPr/>
        <p:txBody>
          <a:bodyPr/>
          <a:lstStyle/>
          <a:p>
            <a:pPr eaLnBrk="1" hangingPunct="1">
              <a:defRPr/>
            </a:pPr>
            <a:r>
              <a:rPr lang="zh-CN" altLang="zh-CN" smtClean="0">
                <a:solidFill>
                  <a:schemeClr val="hlink"/>
                </a:solidFill>
                <a:effectLst>
                  <a:outerShdw blurRad="38100" dist="38100" dir="2700000" algn="tl">
                    <a:srgbClr val="000000"/>
                  </a:outerShdw>
                </a:effectLst>
                <a:ea typeface="楷体_GB2312" pitchFamily="1" charset="-122"/>
              </a:rPr>
              <a:t>正交表的表头设计原则</a:t>
            </a:r>
          </a:p>
        </p:txBody>
      </p:sp>
      <p:sp>
        <p:nvSpPr>
          <p:cNvPr id="27651" name="Rectangle 3"/>
          <p:cNvSpPr>
            <a:spLocks noGrp="1" noChangeArrowheads="1"/>
          </p:cNvSpPr>
          <p:nvPr>
            <p:ph type="body" idx="4294967295"/>
          </p:nvPr>
        </p:nvSpPr>
        <p:spPr/>
        <p:txBody>
          <a:bodyPr/>
          <a:lstStyle/>
          <a:p>
            <a:pPr eaLnBrk="1" hangingPunct="1">
              <a:buClr>
                <a:srgbClr val="00FF00"/>
              </a:buClr>
              <a:buFont typeface="Wingdings" panose="05000000000000000000" pitchFamily="2" charset="2"/>
              <a:buChar char="Ø"/>
              <a:defRPr/>
            </a:pPr>
            <a:r>
              <a:rPr lang="zh-CN" altLang="zh-CN" b="1" smtClean="0">
                <a:effectLst>
                  <a:outerShdw blurRad="38100" dist="38100" dir="2700000" algn="tl">
                    <a:srgbClr val="000000"/>
                  </a:outerShdw>
                </a:effectLst>
                <a:ea typeface="楷体_GB2312" pitchFamily="1" charset="-122"/>
              </a:rPr>
              <a:t>选定正交表后，把因子放到正交表的列上去，称为表头设计</a:t>
            </a:r>
          </a:p>
          <a:p>
            <a:pPr eaLnBrk="1" hangingPunct="1">
              <a:spcBef>
                <a:spcPct val="50000"/>
              </a:spcBef>
              <a:buClr>
                <a:srgbClr val="00FF00"/>
              </a:buClr>
              <a:buFont typeface="Wingdings" panose="05000000000000000000" pitchFamily="2" charset="2"/>
              <a:buChar char="Ø"/>
              <a:defRPr/>
            </a:pPr>
            <a:r>
              <a:rPr lang="zh-CN" altLang="zh-CN" b="1" smtClean="0">
                <a:effectLst>
                  <a:outerShdw blurRad="38100" dist="38100" dir="2700000" algn="tl">
                    <a:srgbClr val="000000"/>
                  </a:outerShdw>
                </a:effectLst>
                <a:ea typeface="楷体_GB2312" pitchFamily="1" charset="-122"/>
              </a:rPr>
              <a:t>一列只能放一个因子或者一组交互作用</a:t>
            </a:r>
          </a:p>
        </p:txBody>
      </p:sp>
    </p:spTree>
  </p:cSld>
  <p:clrMapOvr>
    <a:masterClrMapping/>
  </p:clrMapOvr>
  <p:transition>
    <p:pull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idx="4294967295"/>
          </p:nvPr>
        </p:nvSpPr>
        <p:spPr/>
        <p:txBody>
          <a:bodyPr/>
          <a:lstStyle/>
          <a:p>
            <a:pPr algn="l" eaLnBrk="1" hangingPunct="1">
              <a:defRPr/>
            </a:pPr>
            <a:r>
              <a:rPr lang="zh-CN" altLang="zh-CN" smtClean="0">
                <a:solidFill>
                  <a:schemeClr val="hlink"/>
                </a:solidFill>
                <a:effectLst>
                  <a:outerShdw blurRad="38100" dist="38100" dir="2700000" algn="tl">
                    <a:srgbClr val="000000"/>
                  </a:outerShdw>
                </a:effectLst>
                <a:ea typeface="楷体_GB2312" pitchFamily="1" charset="-122"/>
              </a:rPr>
              <a:t>试验设计与实施</a:t>
            </a:r>
          </a:p>
        </p:txBody>
      </p:sp>
      <p:sp>
        <p:nvSpPr>
          <p:cNvPr id="28675" name="Rectangle 3"/>
          <p:cNvSpPr>
            <a:spLocks noGrp="1" noChangeArrowheads="1"/>
          </p:cNvSpPr>
          <p:nvPr>
            <p:ph type="body" idx="4294967295"/>
          </p:nvPr>
        </p:nvSpPr>
        <p:spPr/>
        <p:txBody>
          <a:bodyPr/>
          <a:lstStyle/>
          <a:p>
            <a:pPr eaLnBrk="1" hangingPunct="1">
              <a:buClr>
                <a:srgbClr val="00FF00"/>
              </a:buClr>
              <a:buFont typeface="Wingdings" panose="05000000000000000000" pitchFamily="2" charset="2"/>
              <a:buChar char="Ø"/>
              <a:defRPr/>
            </a:pPr>
            <a:r>
              <a:rPr lang="zh-CN" altLang="zh-CN" b="1" smtClean="0">
                <a:effectLst>
                  <a:outerShdw blurRad="38100" dist="38100" dir="2700000" algn="tl">
                    <a:srgbClr val="000000"/>
                  </a:outerShdw>
                </a:effectLst>
                <a:ea typeface="楷体_GB2312" pitchFamily="1" charset="-122"/>
              </a:rPr>
              <a:t>明确试验目的，确定因子及其水平</a:t>
            </a:r>
          </a:p>
          <a:p>
            <a:pPr eaLnBrk="1" hangingPunct="1">
              <a:buClr>
                <a:srgbClr val="00FF00"/>
              </a:buClr>
              <a:buFont typeface="Wingdings" panose="05000000000000000000" pitchFamily="2" charset="2"/>
              <a:buChar char="Ø"/>
              <a:defRPr/>
            </a:pPr>
            <a:r>
              <a:rPr lang="zh-CN" altLang="zh-CN" b="1" smtClean="0">
                <a:effectLst>
                  <a:outerShdw blurRad="38100" dist="38100" dir="2700000" algn="tl">
                    <a:srgbClr val="000000"/>
                  </a:outerShdw>
                </a:effectLst>
                <a:ea typeface="楷体_GB2312" pitchFamily="1" charset="-122"/>
              </a:rPr>
              <a:t>根据因子、水平数选用</a:t>
            </a:r>
            <a:r>
              <a:rPr lang="zh-CN" altLang="zh-CN" b="1" smtClean="0">
                <a:solidFill>
                  <a:srgbClr val="FF99CC"/>
                </a:solidFill>
                <a:effectLst>
                  <a:outerShdw blurRad="38100" dist="38100" dir="2700000" algn="tl">
                    <a:srgbClr val="000000"/>
                  </a:outerShdw>
                </a:effectLst>
                <a:ea typeface="楷体_GB2312" pitchFamily="1" charset="-122"/>
              </a:rPr>
              <a:t>合适的正交表</a:t>
            </a:r>
          </a:p>
          <a:p>
            <a:pPr eaLnBrk="1" hangingPunct="1">
              <a:buClr>
                <a:srgbClr val="00FF00"/>
              </a:buClr>
              <a:buFont typeface="Wingdings" panose="05000000000000000000" pitchFamily="2" charset="2"/>
              <a:buChar char="Ø"/>
              <a:defRPr/>
            </a:pPr>
            <a:r>
              <a:rPr lang="zh-CN" altLang="zh-CN" b="1" smtClean="0">
                <a:effectLst>
                  <a:outerShdw blurRad="38100" dist="38100" dir="2700000" algn="tl">
                    <a:srgbClr val="000000"/>
                  </a:outerShdw>
                </a:effectLst>
                <a:ea typeface="楷体_GB2312" pitchFamily="1" charset="-122"/>
              </a:rPr>
              <a:t>进行表头设计，不能有混杂现象</a:t>
            </a:r>
          </a:p>
          <a:p>
            <a:pPr eaLnBrk="1" hangingPunct="1">
              <a:buClr>
                <a:srgbClr val="00FF00"/>
              </a:buClr>
              <a:buFont typeface="Wingdings" panose="05000000000000000000" pitchFamily="2" charset="2"/>
              <a:buChar char="Ø"/>
              <a:defRPr/>
            </a:pPr>
            <a:r>
              <a:rPr lang="zh-CN" altLang="zh-CN" b="1" smtClean="0">
                <a:effectLst>
                  <a:outerShdw blurRad="38100" dist="38100" dir="2700000" algn="tl">
                    <a:srgbClr val="000000"/>
                  </a:outerShdw>
                </a:effectLst>
                <a:ea typeface="楷体_GB2312" pitchFamily="1" charset="-122"/>
              </a:rPr>
              <a:t>列出试验计划，并按试验计划进行试验，取得试验结果</a:t>
            </a:r>
          </a:p>
        </p:txBody>
      </p:sp>
    </p:spTree>
  </p:cSld>
  <p:clrMapOvr>
    <a:masterClrMapping/>
  </p:clrMapOvr>
  <p:transition>
    <p:pull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idx="4294967295"/>
          </p:nvPr>
        </p:nvSpPr>
        <p:spPr/>
        <p:txBody>
          <a:bodyPr/>
          <a:lstStyle/>
          <a:p>
            <a:pPr algn="l" eaLnBrk="1" hangingPunct="1">
              <a:defRPr/>
            </a:pPr>
            <a:r>
              <a:rPr lang="zh-CN" altLang="zh-CN" smtClean="0">
                <a:solidFill>
                  <a:schemeClr val="hlink"/>
                </a:solidFill>
                <a:effectLst>
                  <a:outerShdw blurRad="38100" dist="38100" dir="2700000" algn="tl">
                    <a:srgbClr val="000000"/>
                  </a:outerShdw>
                </a:effectLst>
                <a:ea typeface="楷体_GB2312" pitchFamily="1" charset="-122"/>
              </a:rPr>
              <a:t>正交试验的统计分析</a:t>
            </a:r>
          </a:p>
        </p:txBody>
      </p:sp>
      <p:sp>
        <p:nvSpPr>
          <p:cNvPr id="29699" name="Rectangle 3"/>
          <p:cNvSpPr>
            <a:spLocks noGrp="1" noChangeArrowheads="1"/>
          </p:cNvSpPr>
          <p:nvPr>
            <p:ph type="body" idx="4294967295"/>
          </p:nvPr>
        </p:nvSpPr>
        <p:spPr/>
        <p:txBody>
          <a:bodyPr/>
          <a:lstStyle/>
          <a:p>
            <a:pPr eaLnBrk="1" hangingPunct="1">
              <a:buClr>
                <a:srgbClr val="00FF00"/>
              </a:buClr>
              <a:buFont typeface="Wingdings" panose="05000000000000000000" pitchFamily="2" charset="2"/>
              <a:buChar char="Ø"/>
              <a:defRPr/>
            </a:pPr>
            <a:r>
              <a:rPr lang="zh-CN" altLang="en-US" b="1" smtClean="0">
                <a:effectLst>
                  <a:outerShdw blurRad="38100" dist="38100" dir="2700000" algn="tl">
                    <a:srgbClr val="000000"/>
                  </a:outerShdw>
                </a:effectLst>
                <a:ea typeface="楷体_GB2312" pitchFamily="1" charset="-122"/>
              </a:rPr>
              <a:t>明确对指标有显著影响的因子</a:t>
            </a:r>
          </a:p>
          <a:p>
            <a:pPr eaLnBrk="1" hangingPunct="1">
              <a:spcBef>
                <a:spcPct val="80000"/>
              </a:spcBef>
              <a:buClr>
                <a:srgbClr val="00FF00"/>
              </a:buClr>
              <a:buFont typeface="Wingdings" panose="05000000000000000000" pitchFamily="2" charset="2"/>
              <a:buChar char="Ø"/>
              <a:defRPr/>
            </a:pPr>
            <a:r>
              <a:rPr lang="zh-CN" altLang="en-US" b="1" smtClean="0">
                <a:effectLst>
                  <a:outerShdw blurRad="38100" dist="38100" dir="2700000" algn="tl">
                    <a:srgbClr val="000000"/>
                  </a:outerShdw>
                </a:effectLst>
                <a:ea typeface="楷体_GB2312" pitchFamily="1" charset="-122"/>
              </a:rPr>
              <a:t>找出</a:t>
            </a:r>
            <a:r>
              <a:rPr lang="zh-CN" altLang="en-US" b="1" smtClean="0">
                <a:solidFill>
                  <a:srgbClr val="FF99CC"/>
                </a:solidFill>
                <a:effectLst>
                  <a:outerShdw blurRad="38100" dist="38100" dir="2700000" algn="tl">
                    <a:srgbClr val="000000"/>
                  </a:outerShdw>
                </a:effectLst>
                <a:ea typeface="楷体_GB2312" pitchFamily="1" charset="-122"/>
              </a:rPr>
              <a:t>最优生产条件</a:t>
            </a:r>
            <a:r>
              <a:rPr lang="zh-CN" altLang="en-US" b="1" smtClean="0">
                <a:effectLst>
                  <a:outerShdw blurRad="38100" dist="38100" dir="2700000" algn="tl">
                    <a:srgbClr val="000000"/>
                  </a:outerShdw>
                </a:effectLst>
                <a:ea typeface="楷体_GB2312" pitchFamily="1" charset="-122"/>
              </a:rPr>
              <a:t>，即最佳的因子水平的组合</a:t>
            </a:r>
            <a:endParaRPr lang="en-US" altLang="zh-CN" b="1" smtClean="0">
              <a:effectLst>
                <a:outerShdw blurRad="38100" dist="38100" dir="2700000" algn="tl">
                  <a:srgbClr val="000000"/>
                </a:outerShdw>
              </a:effectLst>
              <a:ea typeface="楷体_GB2312" pitchFamily="1" charset="-122"/>
            </a:endParaRPr>
          </a:p>
          <a:p>
            <a:pPr eaLnBrk="1" hangingPunct="1">
              <a:spcBef>
                <a:spcPct val="80000"/>
              </a:spcBef>
              <a:buClr>
                <a:srgbClr val="00FF00"/>
              </a:buClr>
              <a:buFont typeface="Wingdings" panose="05000000000000000000" pitchFamily="2" charset="2"/>
              <a:buChar char="Ø"/>
              <a:defRPr/>
            </a:pPr>
            <a:r>
              <a:rPr lang="zh-CN" altLang="en-US" b="1" smtClean="0">
                <a:effectLst>
                  <a:outerShdw blurRad="38100" dist="38100" dir="2700000" algn="tl">
                    <a:srgbClr val="000000"/>
                  </a:outerShdw>
                </a:effectLst>
                <a:ea typeface="楷体_GB2312" pitchFamily="1" charset="-122"/>
              </a:rPr>
              <a:t>最优生产条件下指标的</a:t>
            </a:r>
            <a:r>
              <a:rPr lang="zh-CN" altLang="en-US" b="1" smtClean="0">
                <a:solidFill>
                  <a:srgbClr val="FF99CC"/>
                </a:solidFill>
                <a:effectLst>
                  <a:outerShdw blurRad="38100" dist="38100" dir="2700000" algn="tl">
                    <a:srgbClr val="000000"/>
                  </a:outerShdw>
                </a:effectLst>
                <a:ea typeface="楷体_GB2312" pitchFamily="1" charset="-122"/>
              </a:rPr>
              <a:t>点估计</a:t>
            </a:r>
            <a:r>
              <a:rPr lang="zh-CN" altLang="en-US" b="1" smtClean="0">
                <a:effectLst>
                  <a:outerShdw blurRad="38100" dist="38100" dir="2700000" algn="tl">
                    <a:srgbClr val="000000"/>
                  </a:outerShdw>
                </a:effectLst>
                <a:ea typeface="楷体_GB2312" pitchFamily="1" charset="-122"/>
              </a:rPr>
              <a:t>和</a:t>
            </a:r>
            <a:r>
              <a:rPr lang="zh-CN" altLang="en-US" b="1" smtClean="0">
                <a:solidFill>
                  <a:srgbClr val="FF99CC"/>
                </a:solidFill>
                <a:effectLst>
                  <a:outerShdw blurRad="38100" dist="38100" dir="2700000" algn="tl">
                    <a:srgbClr val="000000"/>
                  </a:outerShdw>
                </a:effectLst>
                <a:ea typeface="楷体_GB2312" pitchFamily="1" charset="-122"/>
              </a:rPr>
              <a:t>区间估计</a:t>
            </a:r>
          </a:p>
          <a:p>
            <a:pPr eaLnBrk="1" hangingPunct="1">
              <a:spcBef>
                <a:spcPct val="80000"/>
              </a:spcBef>
              <a:buClr>
                <a:srgbClr val="00FF00"/>
              </a:buClr>
              <a:buFont typeface="Wingdings" panose="05000000000000000000" pitchFamily="2" charset="2"/>
              <a:buChar char="Ø"/>
              <a:defRPr/>
            </a:pPr>
            <a:endParaRPr lang="zh-CN" altLang="en-US" b="1" smtClean="0">
              <a:effectLst>
                <a:outerShdw blurRad="38100" dist="38100" dir="2700000" algn="tl">
                  <a:srgbClr val="000000"/>
                </a:outerShdw>
              </a:effectLst>
              <a:ea typeface="楷体_GB2312" pitchFamily="1" charset="-122"/>
            </a:endParaRPr>
          </a:p>
        </p:txBody>
      </p:sp>
    </p:spTree>
  </p:cSld>
  <p:clrMapOvr>
    <a:masterClrMapping/>
  </p:clrMapOvr>
  <p:transition>
    <p:pull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idx="4294967295"/>
          </p:nvPr>
        </p:nvSpPr>
        <p:spPr/>
        <p:txBody>
          <a:bodyPr/>
          <a:lstStyle/>
          <a:p>
            <a:pPr eaLnBrk="1" hangingPunct="1">
              <a:defRPr/>
            </a:pPr>
            <a:r>
              <a:rPr lang="zh-CN" altLang="zh-CN" smtClean="0">
                <a:solidFill>
                  <a:schemeClr val="hlink"/>
                </a:solidFill>
                <a:effectLst>
                  <a:outerShdw blurRad="38100" dist="38100" dir="2700000" algn="tl">
                    <a:srgbClr val="000000"/>
                  </a:outerShdw>
                </a:effectLst>
                <a:ea typeface="楷体_GB2312" pitchFamily="1" charset="-122"/>
              </a:rPr>
              <a:t>无交互作用的试验设计</a:t>
            </a:r>
          </a:p>
        </p:txBody>
      </p:sp>
      <p:sp>
        <p:nvSpPr>
          <p:cNvPr id="30723" name="Rectangle 3"/>
          <p:cNvSpPr>
            <a:spLocks noGrp="1" noChangeArrowheads="1"/>
          </p:cNvSpPr>
          <p:nvPr>
            <p:ph type="body" idx="4294967295"/>
          </p:nvPr>
        </p:nvSpPr>
        <p:spPr>
          <a:xfrm>
            <a:off x="457200" y="1600200"/>
            <a:ext cx="8147050" cy="2260600"/>
          </a:xfrm>
        </p:spPr>
        <p:txBody>
          <a:bodyPr/>
          <a:lstStyle/>
          <a:p>
            <a:pPr eaLnBrk="1" hangingPunct="1">
              <a:lnSpc>
                <a:spcPct val="90000"/>
              </a:lnSpc>
              <a:defRPr/>
            </a:pPr>
            <a:r>
              <a:rPr lang="en-US" altLang="zh-CN" sz="2800" b="1" dirty="0" smtClean="0">
                <a:solidFill>
                  <a:schemeClr val="hlink"/>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a:t>
            </a:r>
            <a:r>
              <a:rPr lang="zh-CN" altLang="en-US" sz="2800" b="1" dirty="0" smtClean="0">
                <a:solidFill>
                  <a:schemeClr val="hlink"/>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例</a:t>
            </a:r>
            <a:r>
              <a:rPr lang="en-US" altLang="zh-CN" sz="2800" b="1" dirty="0" smtClean="0">
                <a:solidFill>
                  <a:schemeClr val="hlink"/>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4.1】</a:t>
            </a:r>
            <a:r>
              <a:rPr lang="zh-CN" altLang="en-US" sz="2800" b="1" dirty="0">
                <a:effectLst>
                  <a:outerShdw blurRad="38100" dist="38100" dir="2700000" algn="tl">
                    <a:srgbClr val="000000"/>
                  </a:outerShdw>
                </a:effectLst>
                <a:latin typeface="Times New Roman" panose="02020603050405020304" pitchFamily="18" charset="0"/>
                <a:ea typeface="楷体_GB2312" pitchFamily="1" charset="-122"/>
                <a:cs typeface="Times New Roman" panose="02020603050405020304" pitchFamily="18" charset="0"/>
              </a:rPr>
              <a:t>为研究负重训练对中长跑运动员成绩的影响，选取负重量、速度、耐力</a:t>
            </a:r>
            <a:r>
              <a:rPr lang="en-US" altLang="zh-CN" sz="2800" b="1" dirty="0">
                <a:effectLst>
                  <a:outerShdw blurRad="38100" dist="38100" dir="2700000" algn="tl">
                    <a:srgbClr val="000000"/>
                  </a:outerShdw>
                </a:effectLst>
                <a:latin typeface="Times New Roman" panose="02020603050405020304" pitchFamily="18" charset="0"/>
                <a:ea typeface="楷体_GB2312" pitchFamily="1" charset="-122"/>
                <a:cs typeface="Times New Roman" panose="02020603050405020304" pitchFamily="18" charset="0"/>
              </a:rPr>
              <a:t>3 </a:t>
            </a:r>
            <a:r>
              <a:rPr lang="zh-CN" altLang="en-US" sz="2800" b="1" dirty="0">
                <a:effectLst>
                  <a:outerShdw blurRad="38100" dist="38100" dir="2700000" algn="tl">
                    <a:srgbClr val="000000"/>
                  </a:outerShdw>
                </a:effectLst>
                <a:latin typeface="Times New Roman" panose="02020603050405020304" pitchFamily="18" charset="0"/>
                <a:ea typeface="楷体_GB2312" pitchFamily="1" charset="-122"/>
                <a:cs typeface="Times New Roman" panose="02020603050405020304" pitchFamily="18" charset="0"/>
              </a:rPr>
              <a:t>个因素，各分为</a:t>
            </a:r>
            <a:r>
              <a:rPr lang="en-US" altLang="zh-CN" sz="2800" b="1" dirty="0">
                <a:effectLst>
                  <a:outerShdw blurRad="38100" dist="38100" dir="2700000" algn="tl">
                    <a:srgbClr val="000000"/>
                  </a:outerShdw>
                </a:effectLst>
                <a:latin typeface="Times New Roman" panose="02020603050405020304" pitchFamily="18" charset="0"/>
                <a:ea typeface="楷体_GB2312" pitchFamily="1" charset="-122"/>
                <a:cs typeface="Times New Roman" panose="02020603050405020304" pitchFamily="18" charset="0"/>
              </a:rPr>
              <a:t>3</a:t>
            </a:r>
            <a:r>
              <a:rPr lang="zh-CN" altLang="en-US" sz="2800" b="1" dirty="0">
                <a:effectLst>
                  <a:outerShdw blurRad="38100" dist="38100" dir="2700000" algn="tl">
                    <a:srgbClr val="000000"/>
                  </a:outerShdw>
                </a:effectLst>
                <a:latin typeface="Times New Roman" panose="02020603050405020304" pitchFamily="18" charset="0"/>
                <a:ea typeface="楷体_GB2312" pitchFamily="1" charset="-122"/>
                <a:cs typeface="Times New Roman" panose="02020603050405020304" pitchFamily="18" charset="0"/>
              </a:rPr>
              <a:t>种水平进行正交分组试验（见表</a:t>
            </a:r>
            <a:r>
              <a:rPr lang="en-US" altLang="zh-CN" sz="2800" b="1" dirty="0">
                <a:effectLst>
                  <a:outerShdw blurRad="38100" dist="38100" dir="2700000" algn="tl">
                    <a:srgbClr val="000000"/>
                  </a:outerShdw>
                </a:effectLst>
                <a:latin typeface="Times New Roman" panose="02020603050405020304" pitchFamily="18" charset="0"/>
                <a:ea typeface="楷体_GB2312" pitchFamily="1" charset="-122"/>
                <a:cs typeface="Times New Roman" panose="02020603050405020304" pitchFamily="18" charset="0"/>
              </a:rPr>
              <a:t>4.2</a:t>
            </a:r>
            <a:r>
              <a:rPr lang="zh-CN" altLang="en-US" sz="2800" b="1" dirty="0">
                <a:effectLst>
                  <a:outerShdw blurRad="38100" dist="38100" dir="2700000" algn="tl">
                    <a:srgbClr val="000000"/>
                  </a:outerShdw>
                </a:effectLst>
                <a:latin typeface="Times New Roman" panose="02020603050405020304" pitchFamily="18" charset="0"/>
                <a:ea typeface="楷体_GB2312" pitchFamily="1" charset="-122"/>
                <a:cs typeface="Times New Roman" panose="02020603050405020304" pitchFamily="18" charset="0"/>
              </a:rPr>
              <a:t>），测试每名运动员的</a:t>
            </a:r>
            <a:r>
              <a:rPr lang="en-US" altLang="zh-CN" sz="2800" b="1" dirty="0">
                <a:effectLst>
                  <a:outerShdw blurRad="38100" dist="38100" dir="2700000" algn="tl">
                    <a:srgbClr val="000000"/>
                  </a:outerShdw>
                </a:effectLst>
                <a:latin typeface="Times New Roman" panose="02020603050405020304" pitchFamily="18" charset="0"/>
                <a:ea typeface="楷体_GB2312" pitchFamily="1" charset="-122"/>
                <a:cs typeface="Times New Roman" panose="02020603050405020304" pitchFamily="18" charset="0"/>
              </a:rPr>
              <a:t>800m</a:t>
            </a:r>
            <a:r>
              <a:rPr lang="zh-CN" altLang="en-US" sz="2800" b="1" dirty="0">
                <a:effectLst>
                  <a:outerShdw blurRad="38100" dist="38100" dir="2700000" algn="tl">
                    <a:srgbClr val="000000"/>
                  </a:outerShdw>
                </a:effectLst>
                <a:latin typeface="Times New Roman" panose="02020603050405020304" pitchFamily="18" charset="0"/>
                <a:ea typeface="楷体_GB2312" pitchFamily="1" charset="-122"/>
                <a:cs typeface="Times New Roman" panose="02020603050405020304" pitchFamily="18" charset="0"/>
              </a:rPr>
              <a:t>成绩（</a:t>
            </a:r>
            <a:r>
              <a:rPr lang="en-US" altLang="zh-CN" sz="2800" b="1" dirty="0">
                <a:effectLst>
                  <a:outerShdw blurRad="38100" dist="38100" dir="2700000" algn="tl">
                    <a:srgbClr val="000000"/>
                  </a:outerShdw>
                </a:effectLst>
                <a:latin typeface="Times New Roman" panose="02020603050405020304" pitchFamily="18" charset="0"/>
                <a:ea typeface="楷体_GB2312" pitchFamily="1" charset="-122"/>
                <a:cs typeface="Times New Roman" panose="02020603050405020304" pitchFamily="18" charset="0"/>
              </a:rPr>
              <a:t>min</a:t>
            </a:r>
            <a:r>
              <a:rPr lang="zh-CN" altLang="en-US" sz="2800" b="1" dirty="0">
                <a:effectLst>
                  <a:outerShdw blurRad="38100" dist="38100" dir="2700000" algn="tl">
                    <a:srgbClr val="000000"/>
                  </a:outerShdw>
                </a:effectLst>
                <a:latin typeface="Times New Roman" panose="02020603050405020304" pitchFamily="18" charset="0"/>
                <a:ea typeface="楷体_GB2312" pitchFamily="1" charset="-122"/>
                <a:cs typeface="Times New Roman" panose="02020603050405020304" pitchFamily="18" charset="0"/>
              </a:rPr>
              <a:t>）。实验目的是在这三个因子的下述三个水平的各种不同搭配中找出中长跑运动员成绩最高的水平组合。</a:t>
            </a:r>
            <a:endParaRPr lang="zh-CN" altLang="en-US" sz="2400" b="1" dirty="0" smtClean="0">
              <a:effectLst>
                <a:outerShdw blurRad="38100" dist="38100" dir="2700000" algn="tl">
                  <a:srgbClr val="000000"/>
                </a:outerShdw>
              </a:effectLst>
              <a:latin typeface="Times New Roman" panose="02020603050405020304" pitchFamily="18" charset="0"/>
              <a:cs typeface="Times New Roman" panose="02020603050405020304" pitchFamily="18" charset="0"/>
            </a:endParaRPr>
          </a:p>
        </p:txBody>
      </p:sp>
      <p:sp>
        <p:nvSpPr>
          <p:cNvPr id="19460" name="Rectangle 10"/>
          <p:cNvSpPr>
            <a:spLocks noChangeArrowheads="1"/>
          </p:cNvSpPr>
          <p:nvPr/>
        </p:nvSpPr>
        <p:spPr bwMode="auto">
          <a:xfrm>
            <a:off x="1901825" y="2803525"/>
            <a:ext cx="1352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pic>
        <p:nvPicPr>
          <p:cNvPr id="19461" name="图片 6"/>
          <p:cNvPicPr>
            <a:picLocks noChangeAspect="1"/>
          </p:cNvPicPr>
          <p:nvPr/>
        </p:nvPicPr>
        <p:blipFill>
          <a:blip r:embed="rId2">
            <a:extLst>
              <a:ext uri="{28A0092B-C50C-407E-A947-70E740481C1C}">
                <a14:useLocalDpi xmlns:a14="http://schemas.microsoft.com/office/drawing/2010/main" val="0"/>
              </a:ext>
            </a:extLst>
          </a:blip>
          <a:srcRect l="28560" t="50613" r="29761" b="33218"/>
          <a:stretch>
            <a:fillRect/>
          </a:stretch>
        </p:blipFill>
        <p:spPr bwMode="auto">
          <a:xfrm>
            <a:off x="182563" y="4070350"/>
            <a:ext cx="8929687" cy="194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4294967295"/>
          </p:nvPr>
        </p:nvSpPr>
        <p:spPr/>
        <p:txBody>
          <a:bodyPr/>
          <a:lstStyle/>
          <a:p>
            <a:pPr eaLnBrk="1" hangingPunct="1">
              <a:defRPr/>
            </a:pPr>
            <a:r>
              <a:rPr lang="zh-CN" altLang="en-US" b="1" dirty="0" smtClean="0">
                <a:effectLst>
                  <a:outerShdw blurRad="38100" dist="38100" dir="2700000" algn="tl">
                    <a:srgbClr val="000000"/>
                  </a:outerShdw>
                </a:effectLst>
              </a:rPr>
              <a:t>问题：</a:t>
            </a:r>
          </a:p>
          <a:p>
            <a:pPr eaLnBrk="1" hangingPunct="1">
              <a:buFont typeface="Wingdings" panose="05000000000000000000" pitchFamily="2" charset="2"/>
              <a:buNone/>
              <a:defRPr/>
            </a:pPr>
            <a:r>
              <a:rPr lang="zh-CN" altLang="en-US" b="1" dirty="0" smtClean="0">
                <a:effectLst>
                  <a:outerShdw blurRad="38100" dist="38100" dir="2700000" algn="tl">
                    <a:srgbClr val="000000"/>
                  </a:outerShdw>
                </a:effectLst>
              </a:rPr>
              <a:t>     </a:t>
            </a:r>
            <a:r>
              <a:rPr lang="en-US" altLang="zh-CN" b="1" dirty="0" smtClean="0">
                <a:effectLst>
                  <a:outerShdw blurRad="38100" dist="38100" dir="2700000" algn="tl">
                    <a:srgbClr val="000000"/>
                  </a:outerShdw>
                </a:effectLst>
              </a:rPr>
              <a:t>1. </a:t>
            </a:r>
            <a:r>
              <a:rPr lang="zh-CN" altLang="en-US" b="1" dirty="0" smtClean="0">
                <a:effectLst>
                  <a:outerShdw blurRad="38100" dist="38100" dir="2700000" algn="tl">
                    <a:srgbClr val="000000"/>
                  </a:outerShdw>
                </a:effectLst>
              </a:rPr>
              <a:t>用正交表安排试验</a:t>
            </a:r>
          </a:p>
          <a:p>
            <a:pPr eaLnBrk="1" hangingPunct="1">
              <a:buFont typeface="Wingdings" panose="05000000000000000000" pitchFamily="2" charset="2"/>
              <a:buNone/>
              <a:defRPr/>
            </a:pPr>
            <a:r>
              <a:rPr lang="zh-CN" altLang="en-US" b="1" dirty="0" smtClean="0">
                <a:effectLst>
                  <a:outerShdw blurRad="38100" dist="38100" dir="2700000" algn="tl">
                    <a:srgbClr val="000000"/>
                  </a:outerShdw>
                </a:effectLst>
              </a:rPr>
              <a:t>     </a:t>
            </a:r>
            <a:r>
              <a:rPr lang="en-US" altLang="zh-CN" b="1" dirty="0" smtClean="0">
                <a:effectLst>
                  <a:outerShdw blurRad="38100" dist="38100" dir="2700000" algn="tl">
                    <a:srgbClr val="000000"/>
                  </a:outerShdw>
                </a:effectLst>
              </a:rPr>
              <a:t>2. </a:t>
            </a:r>
            <a:r>
              <a:rPr lang="zh-CN" altLang="en-US" b="1" dirty="0" smtClean="0">
                <a:effectLst>
                  <a:outerShdw blurRad="38100" dist="38100" dir="2700000" algn="tl">
                    <a:srgbClr val="000000"/>
                  </a:outerShdw>
                </a:effectLst>
              </a:rPr>
              <a:t>根据正交表设计的试验得到的结果，找出三个因子的三个水平的各种不同搭配</a:t>
            </a:r>
            <a:r>
              <a:rPr lang="zh-CN" altLang="en-US" b="1" dirty="0">
                <a:effectLst>
                  <a:outerShdw blurRad="38100" dist="38100" dir="2700000" algn="tl">
                    <a:srgbClr val="000000"/>
                  </a:outerShdw>
                </a:effectLst>
              </a:rPr>
              <a:t>中找出中长跑运动员成绩最高的水平组合。</a:t>
            </a:r>
            <a:endParaRPr lang="zh-CN" altLang="en-US" b="1" dirty="0" smtClean="0">
              <a:effectLst>
                <a:outerShdw blurRad="38100" dist="38100" dir="2700000" algn="tl">
                  <a:srgbClr val="000000"/>
                </a:outerShdw>
              </a:effectLst>
            </a:endParaRPr>
          </a:p>
        </p:txBody>
      </p:sp>
    </p:spTree>
  </p:cSld>
  <p:clrMapOvr>
    <a:masterClrMapping/>
  </p:clrMapOvr>
  <p:transition>
    <p:pull dir="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4294967295"/>
          </p:nvPr>
        </p:nvSpPr>
        <p:spPr>
          <a:xfrm>
            <a:off x="685800" y="609600"/>
            <a:ext cx="7772400" cy="5486400"/>
          </a:xfrm>
        </p:spPr>
        <p:txBody>
          <a:bodyPr/>
          <a:lstStyle/>
          <a:p>
            <a:pPr eaLnBrk="1" hangingPunct="1">
              <a:buClr>
                <a:srgbClr val="00FF00"/>
              </a:buClr>
              <a:buFont typeface="Wingdings" panose="05000000000000000000" pitchFamily="2" charset="2"/>
              <a:buChar char="Ø"/>
              <a:defRPr/>
            </a:pPr>
            <a:r>
              <a:rPr lang="zh-CN" altLang="en-US" b="1" smtClean="0">
                <a:effectLst>
                  <a:outerShdw blurRad="38100" dist="38100" dir="2700000" algn="tl">
                    <a:srgbClr val="000000"/>
                  </a:outerShdw>
                </a:effectLst>
                <a:latin typeface="楷体_GB2312" pitchFamily="1" charset="-122"/>
                <a:ea typeface="楷体_GB2312" pitchFamily="1" charset="-122"/>
              </a:rPr>
              <a:t>选用正交表</a:t>
            </a:r>
            <a:r>
              <a:rPr lang="en-US" altLang="zh-CN" b="1" smtClean="0">
                <a:effectLst>
                  <a:outerShdw blurRad="38100" dist="38100" dir="2700000" algn="tl">
                    <a:srgbClr val="000000"/>
                  </a:outerShdw>
                </a:effectLst>
                <a:latin typeface="楷体_GB2312" pitchFamily="1" charset="-122"/>
                <a:ea typeface="楷体_GB2312" pitchFamily="1" charset="-122"/>
              </a:rPr>
              <a:t>: </a:t>
            </a:r>
            <a:r>
              <a:rPr lang="en-US" altLang="zh-CN" b="1" smtClean="0">
                <a:effectLst>
                  <a:outerShdw blurRad="38100" dist="38100" dir="2700000" algn="tl">
                    <a:srgbClr val="000000"/>
                  </a:outerShdw>
                </a:effectLst>
                <a:latin typeface="Times New Roman" panose="02020603050405020304" pitchFamily="18" charset="0"/>
                <a:ea typeface="华文楷体" panose="02010600040101010101" pitchFamily="2" charset="-122"/>
              </a:rPr>
              <a:t>L</a:t>
            </a:r>
            <a:r>
              <a:rPr lang="en-US" altLang="zh-CN" b="1" baseline="-25000" smtClean="0">
                <a:effectLst>
                  <a:outerShdw blurRad="38100" dist="38100" dir="2700000" algn="tl">
                    <a:srgbClr val="000000"/>
                  </a:outerShdw>
                </a:effectLst>
                <a:latin typeface="Times New Roman" panose="02020603050405020304" pitchFamily="18" charset="0"/>
                <a:ea typeface="华文楷体" panose="02010600040101010101" pitchFamily="2" charset="-122"/>
              </a:rPr>
              <a:t>9</a:t>
            </a:r>
            <a:r>
              <a:rPr lang="en-US" altLang="zh-CN" b="1" smtClean="0">
                <a:effectLst>
                  <a:outerShdw blurRad="38100" dist="38100" dir="2700000" algn="tl">
                    <a:srgbClr val="000000"/>
                  </a:outerShdw>
                </a:effectLst>
                <a:latin typeface="Times New Roman" panose="02020603050405020304" pitchFamily="18" charset="0"/>
                <a:ea typeface="华文楷体" panose="02010600040101010101" pitchFamily="2" charset="-122"/>
              </a:rPr>
              <a:t>(3</a:t>
            </a:r>
            <a:r>
              <a:rPr lang="en-US" altLang="zh-CN" b="1" baseline="30000" smtClean="0">
                <a:effectLst>
                  <a:outerShdw blurRad="38100" dist="38100" dir="2700000" algn="tl">
                    <a:srgbClr val="000000"/>
                  </a:outerShdw>
                </a:effectLst>
                <a:latin typeface="Times New Roman" panose="02020603050405020304" pitchFamily="18" charset="0"/>
                <a:ea typeface="华文楷体" panose="02010600040101010101" pitchFamily="2" charset="-122"/>
              </a:rPr>
              <a:t>4</a:t>
            </a:r>
            <a:r>
              <a:rPr lang="en-US" altLang="zh-CN" b="1" smtClean="0">
                <a:effectLst>
                  <a:outerShdw blurRad="38100" dist="38100" dir="2700000" algn="tl">
                    <a:srgbClr val="000000"/>
                  </a:outerShdw>
                </a:effectLst>
                <a:latin typeface="Times New Roman" panose="02020603050405020304" pitchFamily="18" charset="0"/>
                <a:ea typeface="华文楷体" panose="02010600040101010101" pitchFamily="2" charset="-122"/>
              </a:rPr>
              <a:t>)</a:t>
            </a:r>
          </a:p>
          <a:p>
            <a:pPr eaLnBrk="1" hangingPunct="1">
              <a:buClr>
                <a:srgbClr val="00FF00"/>
              </a:buClr>
              <a:buFont typeface="Wingdings" panose="05000000000000000000" pitchFamily="2" charset="2"/>
              <a:buChar char="Ø"/>
              <a:defRPr/>
            </a:pPr>
            <a:r>
              <a:rPr lang="zh-CN" altLang="en-US" b="1" smtClean="0">
                <a:effectLst>
                  <a:outerShdw blurRad="38100" dist="38100" dir="2700000" algn="tl">
                    <a:srgbClr val="000000"/>
                  </a:outerShdw>
                </a:effectLst>
                <a:latin typeface="楷体_GB2312" pitchFamily="1" charset="-122"/>
                <a:ea typeface="楷体_GB2312" pitchFamily="1" charset="-122"/>
              </a:rPr>
              <a:t>表头设计</a:t>
            </a:r>
          </a:p>
        </p:txBody>
      </p:sp>
      <p:graphicFrame>
        <p:nvGraphicFramePr>
          <p:cNvPr id="32771" name="Group 3"/>
          <p:cNvGraphicFramePr>
            <a:graphicFrameLocks noGrp="1"/>
          </p:cNvGraphicFramePr>
          <p:nvPr/>
        </p:nvGraphicFramePr>
        <p:xfrm>
          <a:off x="1524000" y="2133600"/>
          <a:ext cx="5791200" cy="1206500"/>
        </p:xfrm>
        <a:graphic>
          <a:graphicData uri="http://schemas.openxmlformats.org/drawingml/2006/table">
            <a:tbl>
              <a:tblPr/>
              <a:tblGrid>
                <a:gridCol w="2035175"/>
                <a:gridCol w="3756025"/>
              </a:tblGrid>
              <a:tr h="547688">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zh-CN" sz="2800" b="1" i="0" u="none" strike="noStrike" cap="none" normalizeH="0" baseline="0" smtClean="0">
                          <a:ln>
                            <a:noFill/>
                          </a:ln>
                          <a:solidFill>
                            <a:schemeClr val="tx1"/>
                          </a:solidFill>
                          <a:effectLst>
                            <a:outerShdw blurRad="38100" dist="38100" dir="2700000" algn="tl">
                              <a:srgbClr val="000000"/>
                            </a:outerShdw>
                          </a:effectLst>
                          <a:latin typeface="楷体_GB2312" pitchFamily="1" charset="-122"/>
                          <a:ea typeface="楷体_GB2312" pitchFamily="1" charset="-122"/>
                        </a:rPr>
                        <a:t>表头设计</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楷体_GB2312" pitchFamily="1" charset="-122"/>
                          <a:ea typeface="楷体_GB2312" pitchFamily="1" charset="-122"/>
                        </a:rPr>
                        <a:t>  </a:t>
                      </a: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A  B   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8812">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zh-CN" sz="2800" b="1" i="0" u="none" strike="noStrike" cap="none" normalizeH="0" baseline="0" smtClean="0">
                          <a:ln>
                            <a:noFill/>
                          </a:ln>
                          <a:solidFill>
                            <a:schemeClr val="tx1"/>
                          </a:solidFill>
                          <a:effectLst>
                            <a:outerShdw blurRad="38100" dist="38100" dir="2700000" algn="tl">
                              <a:srgbClr val="000000"/>
                            </a:outerShdw>
                          </a:effectLst>
                          <a:latin typeface="楷体_GB2312" pitchFamily="1" charset="-122"/>
                          <a:ea typeface="楷体_GB2312" pitchFamily="1" charset="-122"/>
                        </a:rPr>
                        <a:t>列号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楷体_GB2312" pitchFamily="1" charset="-122"/>
                          <a:ea typeface="楷体_GB2312" pitchFamily="1" charset="-122"/>
                        </a:rPr>
                        <a:t>  1  2  3  4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518" name="Text Box 28"/>
          <p:cNvSpPr txBox="1">
            <a:spLocks noChangeArrowheads="1"/>
          </p:cNvSpPr>
          <p:nvPr/>
        </p:nvSpPr>
        <p:spPr bwMode="auto">
          <a:xfrm>
            <a:off x="1114425" y="4562475"/>
            <a:ext cx="1009650" cy="5318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spcBef>
                <a:spcPct val="0"/>
              </a:spcBef>
              <a:buClrTx/>
              <a:buSzTx/>
              <a:buFont typeface="Wingdings" panose="05000000000000000000" pitchFamily="2" charset="2"/>
              <a:buNone/>
            </a:pPr>
            <a:r>
              <a:rPr lang="en-US" altLang="zh-CN" sz="2800" b="1">
                <a:latin typeface="Times New Roman" panose="02020603050405020304" pitchFamily="18" charset="0"/>
              </a:rPr>
              <a:t>SPSS</a:t>
            </a:r>
          </a:p>
        </p:txBody>
      </p:sp>
      <p:sp>
        <p:nvSpPr>
          <p:cNvPr id="21519" name="Text Box 29"/>
          <p:cNvSpPr txBox="1">
            <a:spLocks noChangeArrowheads="1"/>
          </p:cNvSpPr>
          <p:nvPr/>
        </p:nvSpPr>
        <p:spPr bwMode="auto">
          <a:xfrm>
            <a:off x="2819400" y="4572000"/>
            <a:ext cx="1062038" cy="469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spcBef>
                <a:spcPct val="0"/>
              </a:spcBef>
              <a:buClrTx/>
              <a:buSzTx/>
              <a:buFont typeface="Wingdings" panose="05000000000000000000" pitchFamily="2" charset="2"/>
              <a:buNone/>
            </a:pPr>
            <a:r>
              <a:rPr lang="en-US" altLang="zh-CN" sz="2400" b="1">
                <a:latin typeface="Times New Roman" panose="02020603050405020304" pitchFamily="18" charset="0"/>
              </a:rPr>
              <a:t>DATA</a:t>
            </a:r>
          </a:p>
        </p:txBody>
      </p:sp>
      <p:sp>
        <p:nvSpPr>
          <p:cNvPr id="21520" name="Text Box 30"/>
          <p:cNvSpPr txBox="1">
            <a:spLocks noChangeArrowheads="1"/>
          </p:cNvSpPr>
          <p:nvPr/>
        </p:nvSpPr>
        <p:spPr bwMode="auto">
          <a:xfrm>
            <a:off x="4495800" y="4572000"/>
            <a:ext cx="2660650" cy="469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spcBef>
                <a:spcPct val="0"/>
              </a:spcBef>
              <a:buClrTx/>
              <a:buSzTx/>
              <a:buFont typeface="Wingdings" panose="05000000000000000000" pitchFamily="2" charset="2"/>
              <a:buNone/>
            </a:pPr>
            <a:r>
              <a:rPr lang="en-US" altLang="zh-CN" sz="2400" b="1">
                <a:latin typeface="Times New Roman" panose="02020603050405020304" pitchFamily="18" charset="0"/>
              </a:rPr>
              <a:t>Orthogonal Design</a:t>
            </a:r>
          </a:p>
        </p:txBody>
      </p:sp>
      <p:sp>
        <p:nvSpPr>
          <p:cNvPr id="21521" name="Text Box 31"/>
          <p:cNvSpPr txBox="1">
            <a:spLocks noChangeArrowheads="1"/>
          </p:cNvSpPr>
          <p:nvPr/>
        </p:nvSpPr>
        <p:spPr bwMode="auto">
          <a:xfrm>
            <a:off x="7315200" y="5486400"/>
            <a:ext cx="1397000" cy="469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spcBef>
                <a:spcPct val="0"/>
              </a:spcBef>
              <a:buClrTx/>
              <a:buSzTx/>
              <a:buFont typeface="Wingdings" panose="05000000000000000000" pitchFamily="2" charset="2"/>
              <a:buNone/>
            </a:pPr>
            <a:r>
              <a:rPr lang="en-US" altLang="zh-CN" sz="2400" b="1">
                <a:latin typeface="Times New Roman" panose="02020603050405020304" pitchFamily="18" charset="0"/>
              </a:rPr>
              <a:t>Generate</a:t>
            </a:r>
          </a:p>
        </p:txBody>
      </p:sp>
      <p:sp>
        <p:nvSpPr>
          <p:cNvPr id="21522" name="AutoShape 32"/>
          <p:cNvSpPr>
            <a:spLocks noChangeArrowheads="1"/>
          </p:cNvSpPr>
          <p:nvPr/>
        </p:nvSpPr>
        <p:spPr bwMode="auto">
          <a:xfrm rot="1207485">
            <a:off x="7467600" y="4953000"/>
            <a:ext cx="1290638" cy="228600"/>
          </a:xfrm>
          <a:prstGeom prst="curvedDownArrow">
            <a:avLst>
              <a:gd name="adj1" fmla="val 68900"/>
              <a:gd name="adj2" fmla="val 225833"/>
              <a:gd name="adj3" fmla="val 33333"/>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sp>
        <p:nvSpPr>
          <p:cNvPr id="21523" name="AutoShape 33"/>
          <p:cNvSpPr>
            <a:spLocks noChangeArrowheads="1"/>
          </p:cNvSpPr>
          <p:nvPr/>
        </p:nvSpPr>
        <p:spPr bwMode="auto">
          <a:xfrm>
            <a:off x="2286000" y="4724400"/>
            <a:ext cx="457200" cy="228600"/>
          </a:xfrm>
          <a:prstGeom prst="rightArrow">
            <a:avLst>
              <a:gd name="adj1" fmla="val 50000"/>
              <a:gd name="adj2" fmla="val 50000"/>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sp>
        <p:nvSpPr>
          <p:cNvPr id="21524" name="AutoShape 35"/>
          <p:cNvSpPr>
            <a:spLocks noChangeArrowheads="1"/>
          </p:cNvSpPr>
          <p:nvPr/>
        </p:nvSpPr>
        <p:spPr bwMode="auto">
          <a:xfrm>
            <a:off x="3962400" y="4648200"/>
            <a:ext cx="457200" cy="228600"/>
          </a:xfrm>
          <a:prstGeom prst="rightArrow">
            <a:avLst>
              <a:gd name="adj1" fmla="val 50000"/>
              <a:gd name="adj2" fmla="val 50000"/>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sp>
        <p:nvSpPr>
          <p:cNvPr id="21525" name="Text Box 36"/>
          <p:cNvSpPr txBox="1">
            <a:spLocks noChangeArrowheads="1"/>
          </p:cNvSpPr>
          <p:nvPr/>
        </p:nvSpPr>
        <p:spPr bwMode="auto">
          <a:xfrm>
            <a:off x="685800" y="3752850"/>
            <a:ext cx="5399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spcBef>
                <a:spcPct val="0"/>
              </a:spcBef>
              <a:buClr>
                <a:srgbClr val="00FF00"/>
              </a:buClr>
              <a:buSzTx/>
              <a:buFont typeface="Wingdings" panose="05000000000000000000" pitchFamily="2" charset="2"/>
              <a:buChar char="Ø"/>
            </a:pPr>
            <a:r>
              <a:rPr lang="zh-CN" altLang="en-US" b="1">
                <a:latin typeface="楷体_GB2312" pitchFamily="1" charset="-122"/>
                <a:ea typeface="楷体_GB2312" pitchFamily="1" charset="-122"/>
              </a:rPr>
              <a:t>正交表的</a:t>
            </a:r>
            <a:r>
              <a:rPr lang="zh-CN" altLang="en-US" b="1">
                <a:latin typeface="楷体_GB2312" pitchFamily="1" charset="-122"/>
                <a:ea typeface="楷体_GB2312" pitchFamily="1" charset="-122"/>
                <a:hlinkClick r:id="rId2" action="ppaction://hlinkfile"/>
              </a:rPr>
              <a:t>计算机实现</a:t>
            </a:r>
            <a:r>
              <a:rPr lang="en-US" altLang="zh-CN" b="1">
                <a:latin typeface="楷体_GB2312" pitchFamily="1" charset="-122"/>
                <a:ea typeface="楷体_GB2312" pitchFamily="1" charset="-122"/>
              </a:rPr>
              <a:t>:</a:t>
            </a:r>
          </a:p>
        </p:txBody>
      </p:sp>
    </p:spTree>
  </p:cSld>
  <p:clrMapOvr>
    <a:masterClrMapping/>
  </p:clrMapOvr>
  <p:transition>
    <p:pull dir="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4" name="Group 2"/>
          <p:cNvGraphicFramePr>
            <a:graphicFrameLocks noGrp="1"/>
          </p:cNvGraphicFramePr>
          <p:nvPr>
            <p:ph idx="4294967295"/>
          </p:nvPr>
        </p:nvGraphicFramePr>
        <p:xfrm>
          <a:off x="684213" y="1268413"/>
          <a:ext cx="7921625" cy="5078413"/>
        </p:xfrm>
        <a:graphic>
          <a:graphicData uri="http://schemas.openxmlformats.org/drawingml/2006/table">
            <a:tbl>
              <a:tblPr/>
              <a:tblGrid>
                <a:gridCol w="1646237"/>
                <a:gridCol w="1125538"/>
                <a:gridCol w="1512887"/>
                <a:gridCol w="1474788"/>
                <a:gridCol w="1189037"/>
                <a:gridCol w="973138"/>
              </a:tblGrid>
              <a:tr h="457200">
                <a:tc rowSpan="2">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     </a:t>
                      </a: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列号</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试验号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chemeClr val="accent1">
                        <a:lumMod val="50000"/>
                      </a:schemeClr>
                    </a:solid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c rowSpan="2">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c rowSpan="2">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试验指标</a:t>
                      </a:r>
                      <a:r>
                        <a:rPr kumimoji="0" lang="en-US" altLang="zh-CN" sz="2400" b="1" i="1"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r>
              <a:tr h="457200">
                <a:tc vMerge="1">
                  <a:txBody>
                    <a:bodyPr/>
                    <a:lstStyle/>
                    <a:p>
                      <a:endParaRPr lang="zh-CN" altLang="en-US"/>
                    </a:p>
                  </a:txBody>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c vMerge="1">
                  <a:txBody>
                    <a:bodyPr/>
                    <a:lstStyle/>
                    <a:p>
                      <a:endParaRPr lang="zh-CN" altLang="en-US"/>
                    </a:p>
                  </a:txBody>
                  <a:tcPr/>
                </a:tc>
                <a:tc vMerge="1">
                  <a:txBody>
                    <a:bodyPr/>
                    <a:lstStyle/>
                    <a:p>
                      <a:endParaRPr lang="zh-CN" altLang="en-US"/>
                    </a:p>
                  </a:txBody>
                  <a:tcPr/>
                </a:tc>
              </a:tr>
              <a:tr h="457200">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r>
              <a:tr h="506413">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r>
              <a:tr h="457200">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r>
              <a:tr h="457200">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r>
              <a:tr h="457200">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r>
              <a:tr h="457200">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r>
              <a:tr h="457200">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r>
              <a:tr h="457200">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r>
              <a:tr h="457200">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50000"/>
                      </a:schemeClr>
                    </a:solidFill>
                  </a:tcPr>
                </a:tc>
              </a:tr>
            </a:tbl>
          </a:graphicData>
        </a:graphic>
      </p:graphicFrame>
      <p:sp>
        <p:nvSpPr>
          <p:cNvPr id="33878" name="Text Box 176"/>
          <p:cNvSpPr txBox="1">
            <a:spLocks noChangeArrowheads="1"/>
          </p:cNvSpPr>
          <p:nvPr/>
        </p:nvSpPr>
        <p:spPr bwMode="auto">
          <a:xfrm>
            <a:off x="1476375" y="333375"/>
            <a:ext cx="3095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50000"/>
              </a:spcBef>
              <a:buClrTx/>
              <a:buSzTx/>
              <a:buFont typeface="Arial" panose="020B0604020202020204" pitchFamily="34" charset="0"/>
              <a:buNone/>
              <a:defRPr/>
            </a:pPr>
            <a:r>
              <a:rPr lang="zh-CN" altLang="en-US" sz="2800" b="1" smtClean="0">
                <a:solidFill>
                  <a:schemeClr val="hlink"/>
                </a:solidFill>
                <a:effectLst>
                  <a:outerShdw blurRad="38100" dist="38100" dir="2700000" algn="tl">
                    <a:srgbClr val="000000"/>
                  </a:outerShdw>
                </a:effectLst>
                <a:latin typeface="Times New Roman" panose="02020603050405020304" pitchFamily="18" charset="0"/>
                <a:ea typeface="楷体_GB2312" pitchFamily="1" charset="-122"/>
              </a:rPr>
              <a:t>正交表</a:t>
            </a:r>
            <a:r>
              <a:rPr lang="en-US" altLang="zh-CN" sz="2800" b="1" smtClean="0">
                <a:solidFill>
                  <a:schemeClr val="hlink"/>
                </a:solidFill>
                <a:effectLst>
                  <a:outerShdw blurRad="38100" dist="38100" dir="2700000" algn="tl">
                    <a:srgbClr val="000000"/>
                  </a:outerShdw>
                </a:effectLst>
                <a:latin typeface="Times New Roman" panose="02020603050405020304" pitchFamily="18" charset="0"/>
                <a:ea typeface="楷体_GB2312" pitchFamily="1" charset="-122"/>
              </a:rPr>
              <a:t>L</a:t>
            </a:r>
            <a:r>
              <a:rPr lang="en-US" altLang="zh-CN" sz="2800" b="1" baseline="-25000" smtClean="0">
                <a:solidFill>
                  <a:schemeClr val="hlink"/>
                </a:solidFill>
                <a:effectLst>
                  <a:outerShdw blurRad="38100" dist="38100" dir="2700000" algn="tl">
                    <a:srgbClr val="000000"/>
                  </a:outerShdw>
                </a:effectLst>
                <a:latin typeface="Times New Roman" panose="02020603050405020304" pitchFamily="18" charset="0"/>
                <a:ea typeface="楷体_GB2312" pitchFamily="1" charset="-122"/>
              </a:rPr>
              <a:t>9</a:t>
            </a:r>
            <a:r>
              <a:rPr lang="en-US" altLang="zh-CN" sz="2800" b="1" smtClean="0">
                <a:solidFill>
                  <a:schemeClr val="hlink"/>
                </a:solidFill>
                <a:effectLst>
                  <a:outerShdw blurRad="38100" dist="38100" dir="2700000" algn="tl">
                    <a:srgbClr val="000000"/>
                  </a:outerShdw>
                </a:effectLst>
                <a:latin typeface="Times New Roman" panose="02020603050405020304" pitchFamily="18" charset="0"/>
                <a:ea typeface="楷体_GB2312" pitchFamily="1" charset="-122"/>
              </a:rPr>
              <a:t>(3</a:t>
            </a:r>
            <a:r>
              <a:rPr lang="en-US" altLang="zh-CN" sz="2800" b="1" baseline="30000" smtClean="0">
                <a:solidFill>
                  <a:schemeClr val="hlink"/>
                </a:solidFill>
                <a:effectLst>
                  <a:outerShdw blurRad="38100" dist="38100" dir="2700000" algn="tl">
                    <a:srgbClr val="000000"/>
                  </a:outerShdw>
                </a:effectLst>
                <a:latin typeface="Times New Roman" panose="02020603050405020304" pitchFamily="18" charset="0"/>
                <a:ea typeface="楷体_GB2312" pitchFamily="1" charset="-122"/>
              </a:rPr>
              <a:t>4</a:t>
            </a:r>
            <a:r>
              <a:rPr lang="en-US" altLang="zh-CN" sz="2800" b="1" smtClean="0">
                <a:solidFill>
                  <a:schemeClr val="hlink"/>
                </a:solidFill>
                <a:effectLst>
                  <a:outerShdw blurRad="38100" dist="38100" dir="2700000" algn="tl">
                    <a:srgbClr val="000000"/>
                  </a:outerShdw>
                </a:effectLst>
                <a:latin typeface="Times New Roman" panose="02020603050405020304" pitchFamily="18" charset="0"/>
                <a:ea typeface="楷体_GB2312" pitchFamily="1" charset="-122"/>
              </a:rPr>
              <a:t>)</a:t>
            </a:r>
          </a:p>
        </p:txBody>
      </p:sp>
      <p:sp>
        <p:nvSpPr>
          <p:cNvPr id="22615" name="AutoShape 178">
            <a:hlinkClick r:id="rId2" action="ppaction://hlinksldjump" highlightClick="1"/>
          </p:cNvPr>
          <p:cNvSpPr>
            <a:spLocks noChangeArrowheads="1"/>
          </p:cNvSpPr>
          <p:nvPr/>
        </p:nvSpPr>
        <p:spPr bwMode="auto">
          <a:xfrm>
            <a:off x="179388" y="6426200"/>
            <a:ext cx="720725" cy="431800"/>
          </a:xfrm>
          <a:prstGeom prst="actionButtonForwardNex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spTree>
  </p:cSld>
  <p:clrMapOvr>
    <a:masterClrMapping/>
  </p:clrMapOvr>
  <p:transition>
    <p:pull dir="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4294967295"/>
          </p:nvPr>
        </p:nvSpPr>
        <p:spPr>
          <a:xfrm>
            <a:off x="611188" y="692150"/>
            <a:ext cx="7772400" cy="5257800"/>
          </a:xfrm>
        </p:spPr>
        <p:txBody>
          <a:bodyPr/>
          <a:lstStyle/>
          <a:p>
            <a:pPr eaLnBrk="1" hangingPunct="1">
              <a:buClr>
                <a:srgbClr val="00FF00"/>
              </a:buClr>
              <a:buFont typeface="Wingdings" panose="05000000000000000000" pitchFamily="2" charset="2"/>
              <a:buChar char="Ø"/>
              <a:defRPr/>
            </a:pPr>
            <a:r>
              <a:rPr lang="zh-CN" altLang="zh-CN" b="1" dirty="0" smtClean="0">
                <a:effectLst>
                  <a:outerShdw blurRad="38100" dist="38100" dir="2700000" algn="tl">
                    <a:srgbClr val="000000"/>
                  </a:outerShdw>
                </a:effectLst>
                <a:ea typeface="楷体_GB2312" pitchFamily="1" charset="-122"/>
              </a:rPr>
              <a:t>试验计划表及试验结果</a:t>
            </a:r>
          </a:p>
        </p:txBody>
      </p:sp>
      <p:graphicFrame>
        <p:nvGraphicFramePr>
          <p:cNvPr id="2" name="表格 1"/>
          <p:cNvGraphicFramePr>
            <a:graphicFrameLocks noGrp="1"/>
          </p:cNvGraphicFramePr>
          <p:nvPr/>
        </p:nvGraphicFramePr>
        <p:xfrm>
          <a:off x="468313" y="1377950"/>
          <a:ext cx="8280401" cy="4572000"/>
        </p:xfrm>
        <a:graphic>
          <a:graphicData uri="http://schemas.openxmlformats.org/drawingml/2006/table">
            <a:tbl>
              <a:tblPr firstRow="1" firstCol="1" lastRow="1" lastCol="1" bandRow="1" bandCol="1"/>
              <a:tblGrid>
                <a:gridCol w="1584077"/>
                <a:gridCol w="1512073"/>
                <a:gridCol w="1512073"/>
                <a:gridCol w="1440070"/>
                <a:gridCol w="2232108"/>
              </a:tblGrid>
              <a:tr h="341630">
                <a:tc>
                  <a:txBody>
                    <a:bodyPr/>
                    <a:lstStyle/>
                    <a:p>
                      <a:pPr algn="ctr">
                        <a:lnSpc>
                          <a:spcPct val="125000"/>
                        </a:lnSpc>
                        <a:spcAft>
                          <a:spcPts val="0"/>
                        </a:spcAft>
                      </a:pPr>
                      <a:r>
                        <a:rPr lang="zh-CN" sz="2400" b="1"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试验号</a:t>
                      </a:r>
                      <a:endParaRPr lang="zh-CN" sz="24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50000"/>
                      </a:schemeClr>
                    </a:solidFill>
                  </a:tcPr>
                </a:tc>
                <a:tc>
                  <a:txBody>
                    <a:bodyPr/>
                    <a:lstStyle/>
                    <a:p>
                      <a:pPr algn="ctr">
                        <a:lnSpc>
                          <a:spcPct val="125000"/>
                        </a:lnSpc>
                        <a:spcAft>
                          <a:spcPts val="0"/>
                        </a:spcAft>
                      </a:pPr>
                      <a:r>
                        <a:rPr lang="en-US" sz="24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lang="zh-CN" sz="24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50000"/>
                      </a:schemeClr>
                    </a:solidFill>
                  </a:tcPr>
                </a:tc>
                <a:tc>
                  <a:txBody>
                    <a:bodyPr/>
                    <a:lstStyle/>
                    <a:p>
                      <a:pPr algn="ctr">
                        <a:lnSpc>
                          <a:spcPct val="125000"/>
                        </a:lnSpc>
                        <a:spcAft>
                          <a:spcPts val="0"/>
                        </a:spcAft>
                      </a:pPr>
                      <a:r>
                        <a:rPr lang="en-US" sz="24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lang="zh-CN" sz="24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50000"/>
                      </a:schemeClr>
                    </a:solidFill>
                  </a:tcPr>
                </a:tc>
                <a:tc>
                  <a:txBody>
                    <a:bodyPr/>
                    <a:lstStyle/>
                    <a:p>
                      <a:pPr algn="ctr">
                        <a:lnSpc>
                          <a:spcPct val="125000"/>
                        </a:lnSpc>
                        <a:spcAft>
                          <a:spcPts val="0"/>
                        </a:spcAft>
                      </a:pPr>
                      <a:r>
                        <a:rPr lang="en-US" sz="24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lang="zh-CN" sz="24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50000"/>
                      </a:schemeClr>
                    </a:solidFill>
                  </a:tcPr>
                </a:tc>
                <a:tc>
                  <a:txBody>
                    <a:bodyPr/>
                    <a:lstStyle/>
                    <a:p>
                      <a:pPr algn="ctr">
                        <a:lnSpc>
                          <a:spcPct val="125000"/>
                        </a:lnSpc>
                        <a:spcAft>
                          <a:spcPts val="0"/>
                        </a:spcAft>
                      </a:pPr>
                      <a:r>
                        <a:rPr lang="en-US" sz="24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800</a:t>
                      </a:r>
                      <a:r>
                        <a:rPr lang="zh-CN" sz="24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成绩（</a:t>
                      </a:r>
                      <a:r>
                        <a:rPr lang="en-US" sz="24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min</a:t>
                      </a:r>
                      <a:r>
                        <a:rPr lang="zh-CN" sz="24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24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50000"/>
                      </a:schemeClr>
                    </a:solidFill>
                  </a:tcPr>
                </a:tc>
              </a:tr>
              <a:tr h="200025">
                <a:tc>
                  <a:txBody>
                    <a:bodyPr/>
                    <a:lstStyle/>
                    <a:p>
                      <a:pPr algn="ctr">
                        <a:lnSpc>
                          <a:spcPct val="125000"/>
                        </a:lnSpc>
                        <a:spcAft>
                          <a:spcPts val="0"/>
                        </a:spcAft>
                      </a:pPr>
                      <a:r>
                        <a:rPr lang="en-US" sz="24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24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1">
                        <a:lumMod val="50000"/>
                      </a:schemeClr>
                    </a:solidFill>
                  </a:tcPr>
                </a:tc>
                <a:tc>
                  <a:txBody>
                    <a:bodyPr/>
                    <a:lstStyle/>
                    <a:p>
                      <a:pPr algn="ctr">
                        <a:lnSpc>
                          <a:spcPct val="125000"/>
                        </a:lnSpc>
                        <a:spcAft>
                          <a:spcPts val="0"/>
                        </a:spcAft>
                      </a:pPr>
                      <a:r>
                        <a:rPr lang="en-US" sz="2400" b="1"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lang="zh-CN" sz="24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accent1">
                        <a:lumMod val="50000"/>
                      </a:schemeClr>
                    </a:solidFill>
                  </a:tcPr>
                </a:tc>
                <a:tc>
                  <a:txBody>
                    <a:bodyPr/>
                    <a:lstStyle/>
                    <a:p>
                      <a:pPr algn="ctr">
                        <a:lnSpc>
                          <a:spcPct val="125000"/>
                        </a:lnSpc>
                        <a:spcAft>
                          <a:spcPts val="0"/>
                        </a:spcAft>
                      </a:pPr>
                      <a:r>
                        <a:rPr lang="en-US" sz="24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100m×8</a:t>
                      </a:r>
                      <a:endParaRPr lang="zh-CN" sz="24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nchor="ctr">
                    <a:lnL>
                      <a:noFill/>
                    </a:lnL>
                    <a:lnR>
                      <a:noFill/>
                    </a:lnR>
                    <a:lnT w="12700" cap="flat" cmpd="sng" algn="ctr">
                      <a:solidFill>
                        <a:srgbClr val="000000"/>
                      </a:solidFill>
                      <a:prstDash val="solid"/>
                      <a:round/>
                      <a:headEnd type="none" w="med" len="med"/>
                      <a:tailEnd type="none" w="med" len="med"/>
                    </a:lnT>
                    <a:lnB>
                      <a:noFill/>
                    </a:lnB>
                    <a:solidFill>
                      <a:schemeClr val="accent1">
                        <a:lumMod val="50000"/>
                      </a:schemeClr>
                    </a:solidFill>
                  </a:tcPr>
                </a:tc>
                <a:tc>
                  <a:txBody>
                    <a:bodyPr/>
                    <a:lstStyle/>
                    <a:p>
                      <a:pPr algn="ctr">
                        <a:lnSpc>
                          <a:spcPct val="125000"/>
                        </a:lnSpc>
                        <a:spcAft>
                          <a:spcPts val="0"/>
                        </a:spcAft>
                      </a:pPr>
                      <a:r>
                        <a:rPr lang="en-US" sz="24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1500m</a:t>
                      </a:r>
                      <a:endParaRPr lang="zh-CN" sz="24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nchor="ctr">
                    <a:lnL>
                      <a:noFill/>
                    </a:lnL>
                    <a:lnR>
                      <a:noFill/>
                    </a:lnR>
                    <a:lnT w="12700" cap="flat" cmpd="sng" algn="ctr">
                      <a:solidFill>
                        <a:srgbClr val="000000"/>
                      </a:solidFill>
                      <a:prstDash val="solid"/>
                      <a:round/>
                      <a:headEnd type="none" w="med" len="med"/>
                      <a:tailEnd type="none" w="med" len="med"/>
                    </a:lnT>
                    <a:lnB>
                      <a:noFill/>
                    </a:lnB>
                    <a:solidFill>
                      <a:schemeClr val="accent1">
                        <a:lumMod val="50000"/>
                      </a:schemeClr>
                    </a:solidFill>
                  </a:tcPr>
                </a:tc>
                <a:tc>
                  <a:txBody>
                    <a:bodyPr/>
                    <a:lstStyle/>
                    <a:p>
                      <a:pPr algn="ctr">
                        <a:spcAft>
                          <a:spcPts val="0"/>
                        </a:spcAft>
                      </a:pPr>
                      <a:r>
                        <a:rPr lang="en-US" sz="24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2.27</a:t>
                      </a:r>
                      <a:endParaRPr lang="zh-CN" sz="24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1">
                        <a:lumMod val="50000"/>
                      </a:schemeClr>
                    </a:solidFill>
                  </a:tcPr>
                </a:tc>
              </a:tr>
              <a:tr h="200025">
                <a:tc>
                  <a:txBody>
                    <a:bodyPr/>
                    <a:lstStyle/>
                    <a:p>
                      <a:pPr algn="ctr">
                        <a:lnSpc>
                          <a:spcPct val="125000"/>
                        </a:lnSpc>
                        <a:spcAft>
                          <a:spcPts val="0"/>
                        </a:spcAft>
                      </a:pPr>
                      <a:r>
                        <a:rPr lang="en-US" sz="24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24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accent1">
                        <a:lumMod val="50000"/>
                      </a:schemeClr>
                    </a:solidFill>
                  </a:tcPr>
                </a:tc>
                <a:tc>
                  <a:txBody>
                    <a:bodyPr/>
                    <a:lstStyle/>
                    <a:p>
                      <a:pPr algn="ctr">
                        <a:lnSpc>
                          <a:spcPct val="125000"/>
                        </a:lnSpc>
                        <a:spcAft>
                          <a:spcPts val="0"/>
                        </a:spcAft>
                      </a:pPr>
                      <a:r>
                        <a:rPr lang="en-US" sz="2400" b="1"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lang="zh-CN" sz="24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nchor="ctr">
                    <a:lnL w="12700" cap="flat" cmpd="sng" algn="ctr">
                      <a:solidFill>
                        <a:srgbClr val="000000"/>
                      </a:solidFill>
                      <a:prstDash val="solid"/>
                      <a:round/>
                      <a:headEnd type="none" w="med" len="med"/>
                      <a:tailEnd type="none" w="med" len="med"/>
                    </a:lnL>
                    <a:lnR>
                      <a:noFill/>
                    </a:lnR>
                    <a:lnT>
                      <a:noFill/>
                    </a:lnT>
                    <a:lnB>
                      <a:noFill/>
                    </a:lnB>
                    <a:solidFill>
                      <a:schemeClr val="accent1">
                        <a:lumMod val="50000"/>
                      </a:schemeClr>
                    </a:solidFill>
                  </a:tcPr>
                </a:tc>
                <a:tc>
                  <a:txBody>
                    <a:bodyPr/>
                    <a:lstStyle/>
                    <a:p>
                      <a:pPr algn="ctr">
                        <a:lnSpc>
                          <a:spcPct val="125000"/>
                        </a:lnSpc>
                        <a:spcAft>
                          <a:spcPts val="0"/>
                        </a:spcAft>
                      </a:pPr>
                      <a:r>
                        <a:rPr lang="en-US" sz="24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150m×6</a:t>
                      </a:r>
                      <a:endParaRPr lang="zh-CN" sz="24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nchor="ctr">
                    <a:lnL>
                      <a:noFill/>
                    </a:lnL>
                    <a:lnR>
                      <a:noFill/>
                    </a:lnR>
                    <a:lnT>
                      <a:noFill/>
                    </a:lnT>
                    <a:lnB>
                      <a:noFill/>
                    </a:lnB>
                    <a:solidFill>
                      <a:schemeClr val="accent1">
                        <a:lumMod val="50000"/>
                      </a:schemeClr>
                    </a:solidFill>
                  </a:tcPr>
                </a:tc>
                <a:tc>
                  <a:txBody>
                    <a:bodyPr/>
                    <a:lstStyle/>
                    <a:p>
                      <a:pPr algn="ctr">
                        <a:lnSpc>
                          <a:spcPct val="125000"/>
                        </a:lnSpc>
                        <a:spcAft>
                          <a:spcPts val="0"/>
                        </a:spcAft>
                      </a:pPr>
                      <a:r>
                        <a:rPr lang="en-US" sz="24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2000m</a:t>
                      </a:r>
                      <a:endParaRPr lang="zh-CN" sz="24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nchor="ctr">
                    <a:lnL>
                      <a:noFill/>
                    </a:lnL>
                    <a:lnR>
                      <a:noFill/>
                    </a:lnR>
                    <a:lnT>
                      <a:noFill/>
                    </a:lnT>
                    <a:lnB>
                      <a:noFill/>
                    </a:lnB>
                    <a:solidFill>
                      <a:schemeClr val="accent1">
                        <a:lumMod val="50000"/>
                      </a:schemeClr>
                    </a:solidFill>
                  </a:tcPr>
                </a:tc>
                <a:tc>
                  <a:txBody>
                    <a:bodyPr/>
                    <a:lstStyle/>
                    <a:p>
                      <a:pPr algn="ctr">
                        <a:spcAft>
                          <a:spcPts val="0"/>
                        </a:spcAft>
                      </a:pPr>
                      <a:r>
                        <a:rPr lang="en-US" sz="24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2.30</a:t>
                      </a:r>
                      <a:endParaRPr lang="zh-CN" sz="24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lnL>
                      <a:noFill/>
                    </a:lnL>
                    <a:lnR w="12700" cap="flat" cmpd="sng" algn="ctr">
                      <a:solidFill>
                        <a:srgbClr val="000000"/>
                      </a:solidFill>
                      <a:prstDash val="solid"/>
                      <a:round/>
                      <a:headEnd type="none" w="med" len="med"/>
                      <a:tailEnd type="none" w="med" len="med"/>
                    </a:lnR>
                    <a:lnT>
                      <a:noFill/>
                    </a:lnT>
                    <a:lnB>
                      <a:noFill/>
                    </a:lnB>
                    <a:solidFill>
                      <a:schemeClr val="accent1">
                        <a:lumMod val="50000"/>
                      </a:schemeClr>
                    </a:solidFill>
                  </a:tcPr>
                </a:tc>
              </a:tr>
              <a:tr h="200025">
                <a:tc>
                  <a:txBody>
                    <a:bodyPr/>
                    <a:lstStyle/>
                    <a:p>
                      <a:pPr algn="ctr">
                        <a:lnSpc>
                          <a:spcPct val="125000"/>
                        </a:lnSpc>
                        <a:spcAft>
                          <a:spcPts val="0"/>
                        </a:spcAft>
                      </a:pPr>
                      <a:r>
                        <a:rPr lang="en-US" sz="24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24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accent1">
                        <a:lumMod val="50000"/>
                      </a:schemeClr>
                    </a:solidFill>
                  </a:tcPr>
                </a:tc>
                <a:tc>
                  <a:txBody>
                    <a:bodyPr/>
                    <a:lstStyle/>
                    <a:p>
                      <a:pPr algn="ctr">
                        <a:lnSpc>
                          <a:spcPct val="125000"/>
                        </a:lnSpc>
                        <a:spcAft>
                          <a:spcPts val="0"/>
                        </a:spcAft>
                      </a:pPr>
                      <a:r>
                        <a:rPr lang="en-US" sz="24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lang="zh-CN" sz="24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nchor="ctr">
                    <a:lnL w="12700" cap="flat" cmpd="sng" algn="ctr">
                      <a:solidFill>
                        <a:srgbClr val="000000"/>
                      </a:solidFill>
                      <a:prstDash val="solid"/>
                      <a:round/>
                      <a:headEnd type="none" w="med" len="med"/>
                      <a:tailEnd type="none" w="med" len="med"/>
                    </a:lnL>
                    <a:lnR>
                      <a:noFill/>
                    </a:lnR>
                    <a:lnT>
                      <a:noFill/>
                    </a:lnT>
                    <a:lnB>
                      <a:noFill/>
                    </a:lnB>
                    <a:solidFill>
                      <a:schemeClr val="accent1">
                        <a:lumMod val="50000"/>
                      </a:schemeClr>
                    </a:solidFill>
                  </a:tcPr>
                </a:tc>
                <a:tc>
                  <a:txBody>
                    <a:bodyPr/>
                    <a:lstStyle/>
                    <a:p>
                      <a:pPr algn="ctr">
                        <a:lnSpc>
                          <a:spcPct val="125000"/>
                        </a:lnSpc>
                        <a:spcAft>
                          <a:spcPts val="0"/>
                        </a:spcAft>
                      </a:pPr>
                      <a:r>
                        <a:rPr lang="en-US" sz="24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200m×5</a:t>
                      </a:r>
                      <a:endParaRPr lang="zh-CN" sz="24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nchor="ctr">
                    <a:lnL>
                      <a:noFill/>
                    </a:lnL>
                    <a:lnR>
                      <a:noFill/>
                    </a:lnR>
                    <a:lnT>
                      <a:noFill/>
                    </a:lnT>
                    <a:lnB>
                      <a:noFill/>
                    </a:lnB>
                    <a:solidFill>
                      <a:schemeClr val="accent1">
                        <a:lumMod val="50000"/>
                      </a:schemeClr>
                    </a:solidFill>
                  </a:tcPr>
                </a:tc>
                <a:tc>
                  <a:txBody>
                    <a:bodyPr/>
                    <a:lstStyle/>
                    <a:p>
                      <a:pPr algn="ctr">
                        <a:lnSpc>
                          <a:spcPct val="125000"/>
                        </a:lnSpc>
                        <a:spcAft>
                          <a:spcPts val="0"/>
                        </a:spcAft>
                      </a:pPr>
                      <a:r>
                        <a:rPr lang="en-US" sz="24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3000m</a:t>
                      </a:r>
                      <a:endParaRPr lang="zh-CN" sz="24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nchor="ctr">
                    <a:lnL>
                      <a:noFill/>
                    </a:lnL>
                    <a:lnR>
                      <a:noFill/>
                    </a:lnR>
                    <a:lnT>
                      <a:noFill/>
                    </a:lnT>
                    <a:lnB>
                      <a:noFill/>
                    </a:lnB>
                    <a:solidFill>
                      <a:schemeClr val="accent1">
                        <a:lumMod val="50000"/>
                      </a:schemeClr>
                    </a:solidFill>
                  </a:tcPr>
                </a:tc>
                <a:tc>
                  <a:txBody>
                    <a:bodyPr/>
                    <a:lstStyle/>
                    <a:p>
                      <a:pPr algn="ctr">
                        <a:spcAft>
                          <a:spcPts val="0"/>
                        </a:spcAft>
                      </a:pPr>
                      <a:r>
                        <a:rPr lang="en-US" sz="24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2.25</a:t>
                      </a:r>
                      <a:endParaRPr lang="zh-CN" sz="24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lnL>
                      <a:noFill/>
                    </a:lnL>
                    <a:lnR w="12700" cap="flat" cmpd="sng" algn="ctr">
                      <a:solidFill>
                        <a:srgbClr val="000000"/>
                      </a:solidFill>
                      <a:prstDash val="solid"/>
                      <a:round/>
                      <a:headEnd type="none" w="med" len="med"/>
                      <a:tailEnd type="none" w="med" len="med"/>
                    </a:lnR>
                    <a:lnT>
                      <a:noFill/>
                    </a:lnT>
                    <a:lnB>
                      <a:noFill/>
                    </a:lnB>
                    <a:solidFill>
                      <a:schemeClr val="accent1">
                        <a:lumMod val="50000"/>
                      </a:schemeClr>
                    </a:solidFill>
                  </a:tcPr>
                </a:tc>
              </a:tr>
              <a:tr h="200025">
                <a:tc>
                  <a:txBody>
                    <a:bodyPr/>
                    <a:lstStyle/>
                    <a:p>
                      <a:pPr algn="ctr">
                        <a:lnSpc>
                          <a:spcPct val="125000"/>
                        </a:lnSpc>
                        <a:spcAft>
                          <a:spcPts val="0"/>
                        </a:spcAft>
                      </a:pPr>
                      <a:r>
                        <a:rPr lang="en-US" sz="24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24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accent1">
                        <a:lumMod val="50000"/>
                      </a:schemeClr>
                    </a:solidFill>
                  </a:tcPr>
                </a:tc>
                <a:tc>
                  <a:txBody>
                    <a:bodyPr/>
                    <a:lstStyle/>
                    <a:p>
                      <a:pPr algn="ctr">
                        <a:lnSpc>
                          <a:spcPct val="125000"/>
                        </a:lnSpc>
                        <a:spcAft>
                          <a:spcPts val="0"/>
                        </a:spcAft>
                      </a:pPr>
                      <a:r>
                        <a:rPr lang="en-US" sz="24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24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nchor="ctr">
                    <a:lnL w="12700" cap="flat" cmpd="sng" algn="ctr">
                      <a:solidFill>
                        <a:srgbClr val="000000"/>
                      </a:solidFill>
                      <a:prstDash val="solid"/>
                      <a:round/>
                      <a:headEnd type="none" w="med" len="med"/>
                      <a:tailEnd type="none" w="med" len="med"/>
                    </a:lnL>
                    <a:lnR>
                      <a:noFill/>
                    </a:lnR>
                    <a:lnT>
                      <a:noFill/>
                    </a:lnT>
                    <a:lnB>
                      <a:noFill/>
                    </a:lnB>
                    <a:solidFill>
                      <a:schemeClr val="accent1">
                        <a:lumMod val="50000"/>
                      </a:schemeClr>
                    </a:solidFill>
                  </a:tcPr>
                </a:tc>
                <a:tc>
                  <a:txBody>
                    <a:bodyPr/>
                    <a:lstStyle/>
                    <a:p>
                      <a:pPr algn="ctr">
                        <a:lnSpc>
                          <a:spcPct val="125000"/>
                        </a:lnSpc>
                        <a:spcAft>
                          <a:spcPts val="0"/>
                        </a:spcAft>
                      </a:pPr>
                      <a:r>
                        <a:rPr lang="en-US" sz="24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100m×8</a:t>
                      </a:r>
                      <a:endParaRPr lang="zh-CN" sz="24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nchor="ctr">
                    <a:lnL>
                      <a:noFill/>
                    </a:lnL>
                    <a:lnR>
                      <a:noFill/>
                    </a:lnR>
                    <a:lnT>
                      <a:noFill/>
                    </a:lnT>
                    <a:lnB>
                      <a:noFill/>
                    </a:lnB>
                    <a:solidFill>
                      <a:schemeClr val="accent1">
                        <a:lumMod val="50000"/>
                      </a:schemeClr>
                    </a:solidFill>
                  </a:tcPr>
                </a:tc>
                <a:tc>
                  <a:txBody>
                    <a:bodyPr/>
                    <a:lstStyle/>
                    <a:p>
                      <a:pPr algn="ctr">
                        <a:lnSpc>
                          <a:spcPct val="125000"/>
                        </a:lnSpc>
                        <a:spcAft>
                          <a:spcPts val="0"/>
                        </a:spcAft>
                      </a:pPr>
                      <a:r>
                        <a:rPr lang="en-US" sz="24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2000m</a:t>
                      </a:r>
                      <a:endParaRPr lang="zh-CN" sz="24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nchor="ctr">
                    <a:lnL>
                      <a:noFill/>
                    </a:lnL>
                    <a:lnR>
                      <a:noFill/>
                    </a:lnR>
                    <a:lnT>
                      <a:noFill/>
                    </a:lnT>
                    <a:lnB>
                      <a:noFill/>
                    </a:lnB>
                    <a:solidFill>
                      <a:schemeClr val="accent1">
                        <a:lumMod val="50000"/>
                      </a:schemeClr>
                    </a:solidFill>
                  </a:tcPr>
                </a:tc>
                <a:tc>
                  <a:txBody>
                    <a:bodyPr/>
                    <a:lstStyle/>
                    <a:p>
                      <a:pPr algn="ctr">
                        <a:spcAft>
                          <a:spcPts val="0"/>
                        </a:spcAft>
                      </a:pPr>
                      <a:r>
                        <a:rPr lang="en-US" sz="24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2.18</a:t>
                      </a:r>
                      <a:endParaRPr lang="zh-CN" sz="24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lnL>
                      <a:noFill/>
                    </a:lnL>
                    <a:lnR w="12700" cap="flat" cmpd="sng" algn="ctr">
                      <a:solidFill>
                        <a:srgbClr val="000000"/>
                      </a:solidFill>
                      <a:prstDash val="solid"/>
                      <a:round/>
                      <a:headEnd type="none" w="med" len="med"/>
                      <a:tailEnd type="none" w="med" len="med"/>
                    </a:lnR>
                    <a:lnT>
                      <a:noFill/>
                    </a:lnT>
                    <a:lnB>
                      <a:noFill/>
                    </a:lnB>
                    <a:solidFill>
                      <a:schemeClr val="accent1">
                        <a:lumMod val="50000"/>
                      </a:schemeClr>
                    </a:solidFill>
                  </a:tcPr>
                </a:tc>
              </a:tr>
              <a:tr h="200025">
                <a:tc>
                  <a:txBody>
                    <a:bodyPr/>
                    <a:lstStyle/>
                    <a:p>
                      <a:pPr algn="ctr">
                        <a:lnSpc>
                          <a:spcPct val="125000"/>
                        </a:lnSpc>
                        <a:spcAft>
                          <a:spcPts val="0"/>
                        </a:spcAft>
                      </a:pPr>
                      <a:r>
                        <a:rPr lang="en-US" sz="24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24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accent1">
                        <a:lumMod val="50000"/>
                      </a:schemeClr>
                    </a:solidFill>
                  </a:tcPr>
                </a:tc>
                <a:tc>
                  <a:txBody>
                    <a:bodyPr/>
                    <a:lstStyle/>
                    <a:p>
                      <a:pPr algn="ctr">
                        <a:lnSpc>
                          <a:spcPct val="125000"/>
                        </a:lnSpc>
                        <a:spcAft>
                          <a:spcPts val="0"/>
                        </a:spcAft>
                      </a:pPr>
                      <a:r>
                        <a:rPr lang="en-US" sz="24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24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nchor="ctr">
                    <a:lnL w="12700" cap="flat" cmpd="sng" algn="ctr">
                      <a:solidFill>
                        <a:srgbClr val="000000"/>
                      </a:solidFill>
                      <a:prstDash val="solid"/>
                      <a:round/>
                      <a:headEnd type="none" w="med" len="med"/>
                      <a:tailEnd type="none" w="med" len="med"/>
                    </a:lnL>
                    <a:lnR>
                      <a:noFill/>
                    </a:lnR>
                    <a:lnT>
                      <a:noFill/>
                    </a:lnT>
                    <a:lnB>
                      <a:noFill/>
                    </a:lnB>
                    <a:solidFill>
                      <a:schemeClr val="accent1">
                        <a:lumMod val="50000"/>
                      </a:schemeClr>
                    </a:solidFill>
                  </a:tcPr>
                </a:tc>
                <a:tc>
                  <a:txBody>
                    <a:bodyPr/>
                    <a:lstStyle/>
                    <a:p>
                      <a:pPr algn="ctr">
                        <a:lnSpc>
                          <a:spcPct val="125000"/>
                        </a:lnSpc>
                        <a:spcAft>
                          <a:spcPts val="0"/>
                        </a:spcAft>
                      </a:pPr>
                      <a:r>
                        <a:rPr lang="en-US" sz="24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150m×6</a:t>
                      </a:r>
                      <a:endParaRPr lang="zh-CN" sz="24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nchor="ctr">
                    <a:lnL>
                      <a:noFill/>
                    </a:lnL>
                    <a:lnR>
                      <a:noFill/>
                    </a:lnR>
                    <a:lnT>
                      <a:noFill/>
                    </a:lnT>
                    <a:lnB>
                      <a:noFill/>
                    </a:lnB>
                    <a:solidFill>
                      <a:schemeClr val="accent1">
                        <a:lumMod val="50000"/>
                      </a:schemeClr>
                    </a:solidFill>
                  </a:tcPr>
                </a:tc>
                <a:tc>
                  <a:txBody>
                    <a:bodyPr/>
                    <a:lstStyle/>
                    <a:p>
                      <a:pPr algn="ctr">
                        <a:lnSpc>
                          <a:spcPct val="125000"/>
                        </a:lnSpc>
                        <a:spcAft>
                          <a:spcPts val="0"/>
                        </a:spcAft>
                      </a:pPr>
                      <a:r>
                        <a:rPr lang="en-US" sz="24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3000m</a:t>
                      </a:r>
                      <a:endParaRPr lang="zh-CN" sz="24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nchor="ctr">
                    <a:lnL>
                      <a:noFill/>
                    </a:lnL>
                    <a:lnR>
                      <a:noFill/>
                    </a:lnR>
                    <a:lnT>
                      <a:noFill/>
                    </a:lnT>
                    <a:lnB>
                      <a:noFill/>
                    </a:lnB>
                    <a:solidFill>
                      <a:schemeClr val="accent1">
                        <a:lumMod val="50000"/>
                      </a:schemeClr>
                    </a:solidFill>
                  </a:tcPr>
                </a:tc>
                <a:tc>
                  <a:txBody>
                    <a:bodyPr/>
                    <a:lstStyle/>
                    <a:p>
                      <a:pPr algn="ctr">
                        <a:spcAft>
                          <a:spcPts val="0"/>
                        </a:spcAft>
                      </a:pPr>
                      <a:r>
                        <a:rPr lang="en-US" sz="24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2.13</a:t>
                      </a:r>
                      <a:endParaRPr lang="zh-CN" sz="24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lnL>
                      <a:noFill/>
                    </a:lnL>
                    <a:lnR w="12700" cap="flat" cmpd="sng" algn="ctr">
                      <a:solidFill>
                        <a:srgbClr val="000000"/>
                      </a:solidFill>
                      <a:prstDash val="solid"/>
                      <a:round/>
                      <a:headEnd type="none" w="med" len="med"/>
                      <a:tailEnd type="none" w="med" len="med"/>
                    </a:lnR>
                    <a:lnT>
                      <a:noFill/>
                    </a:lnT>
                    <a:lnB>
                      <a:noFill/>
                    </a:lnB>
                    <a:solidFill>
                      <a:schemeClr val="accent1">
                        <a:lumMod val="50000"/>
                      </a:schemeClr>
                    </a:solidFill>
                  </a:tcPr>
                </a:tc>
              </a:tr>
              <a:tr h="200025">
                <a:tc>
                  <a:txBody>
                    <a:bodyPr/>
                    <a:lstStyle/>
                    <a:p>
                      <a:pPr algn="ctr">
                        <a:lnSpc>
                          <a:spcPct val="125000"/>
                        </a:lnSpc>
                        <a:spcAft>
                          <a:spcPts val="0"/>
                        </a:spcAft>
                      </a:pPr>
                      <a:r>
                        <a:rPr lang="en-US" sz="24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lang="zh-CN" sz="24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accent1">
                        <a:lumMod val="50000"/>
                      </a:schemeClr>
                    </a:solidFill>
                  </a:tcPr>
                </a:tc>
                <a:tc>
                  <a:txBody>
                    <a:bodyPr/>
                    <a:lstStyle/>
                    <a:p>
                      <a:pPr algn="ctr">
                        <a:lnSpc>
                          <a:spcPct val="125000"/>
                        </a:lnSpc>
                        <a:spcAft>
                          <a:spcPts val="0"/>
                        </a:spcAft>
                      </a:pPr>
                      <a:r>
                        <a:rPr lang="en-US" sz="24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24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nchor="ctr">
                    <a:lnL w="12700" cap="flat" cmpd="sng" algn="ctr">
                      <a:solidFill>
                        <a:srgbClr val="000000"/>
                      </a:solidFill>
                      <a:prstDash val="solid"/>
                      <a:round/>
                      <a:headEnd type="none" w="med" len="med"/>
                      <a:tailEnd type="none" w="med" len="med"/>
                    </a:lnL>
                    <a:lnR>
                      <a:noFill/>
                    </a:lnR>
                    <a:lnT>
                      <a:noFill/>
                    </a:lnT>
                    <a:lnB>
                      <a:noFill/>
                    </a:lnB>
                    <a:solidFill>
                      <a:schemeClr val="accent1">
                        <a:lumMod val="50000"/>
                      </a:schemeClr>
                    </a:solidFill>
                  </a:tcPr>
                </a:tc>
                <a:tc>
                  <a:txBody>
                    <a:bodyPr/>
                    <a:lstStyle/>
                    <a:p>
                      <a:pPr algn="ctr">
                        <a:lnSpc>
                          <a:spcPct val="125000"/>
                        </a:lnSpc>
                        <a:spcAft>
                          <a:spcPts val="0"/>
                        </a:spcAft>
                      </a:pPr>
                      <a:r>
                        <a:rPr lang="en-US" sz="24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200m×5</a:t>
                      </a:r>
                      <a:endParaRPr lang="zh-CN" sz="24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nchor="ctr">
                    <a:lnL>
                      <a:noFill/>
                    </a:lnL>
                    <a:lnR>
                      <a:noFill/>
                    </a:lnR>
                    <a:lnT>
                      <a:noFill/>
                    </a:lnT>
                    <a:lnB>
                      <a:noFill/>
                    </a:lnB>
                    <a:solidFill>
                      <a:schemeClr val="accent1">
                        <a:lumMod val="50000"/>
                      </a:schemeClr>
                    </a:solidFill>
                  </a:tcPr>
                </a:tc>
                <a:tc>
                  <a:txBody>
                    <a:bodyPr/>
                    <a:lstStyle/>
                    <a:p>
                      <a:pPr algn="ctr">
                        <a:lnSpc>
                          <a:spcPct val="125000"/>
                        </a:lnSpc>
                        <a:spcAft>
                          <a:spcPts val="0"/>
                        </a:spcAft>
                      </a:pPr>
                      <a:r>
                        <a:rPr lang="en-US" sz="24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1500m</a:t>
                      </a:r>
                      <a:endParaRPr lang="zh-CN" sz="24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nchor="ctr">
                    <a:lnL>
                      <a:noFill/>
                    </a:lnL>
                    <a:lnR>
                      <a:noFill/>
                    </a:lnR>
                    <a:lnT>
                      <a:noFill/>
                    </a:lnT>
                    <a:lnB>
                      <a:noFill/>
                    </a:lnB>
                    <a:solidFill>
                      <a:schemeClr val="accent1">
                        <a:lumMod val="50000"/>
                      </a:schemeClr>
                    </a:solidFill>
                  </a:tcPr>
                </a:tc>
                <a:tc>
                  <a:txBody>
                    <a:bodyPr/>
                    <a:lstStyle/>
                    <a:p>
                      <a:pPr algn="ctr">
                        <a:spcAft>
                          <a:spcPts val="0"/>
                        </a:spcAft>
                      </a:pPr>
                      <a:r>
                        <a:rPr lang="en-US" sz="24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2.17</a:t>
                      </a:r>
                      <a:endParaRPr lang="zh-CN" sz="24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lnL>
                      <a:noFill/>
                    </a:lnL>
                    <a:lnR w="12700" cap="flat" cmpd="sng" algn="ctr">
                      <a:solidFill>
                        <a:srgbClr val="000000"/>
                      </a:solidFill>
                      <a:prstDash val="solid"/>
                      <a:round/>
                      <a:headEnd type="none" w="med" len="med"/>
                      <a:tailEnd type="none" w="med" len="med"/>
                    </a:lnR>
                    <a:lnT>
                      <a:noFill/>
                    </a:lnT>
                    <a:lnB>
                      <a:noFill/>
                    </a:lnB>
                    <a:solidFill>
                      <a:schemeClr val="accent1">
                        <a:lumMod val="50000"/>
                      </a:schemeClr>
                    </a:solidFill>
                  </a:tcPr>
                </a:tc>
              </a:tr>
              <a:tr h="200025">
                <a:tc>
                  <a:txBody>
                    <a:bodyPr/>
                    <a:lstStyle/>
                    <a:p>
                      <a:pPr algn="ctr">
                        <a:lnSpc>
                          <a:spcPct val="125000"/>
                        </a:lnSpc>
                        <a:spcAft>
                          <a:spcPts val="0"/>
                        </a:spcAft>
                      </a:pPr>
                      <a:r>
                        <a:rPr lang="en-US" sz="24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lang="zh-CN" sz="24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accent1">
                        <a:lumMod val="50000"/>
                      </a:schemeClr>
                    </a:solidFill>
                  </a:tcPr>
                </a:tc>
                <a:tc>
                  <a:txBody>
                    <a:bodyPr/>
                    <a:lstStyle/>
                    <a:p>
                      <a:pPr algn="ctr">
                        <a:lnSpc>
                          <a:spcPct val="125000"/>
                        </a:lnSpc>
                        <a:spcAft>
                          <a:spcPts val="0"/>
                        </a:spcAft>
                      </a:pPr>
                      <a:r>
                        <a:rPr lang="en-US" sz="24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24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nchor="ctr">
                    <a:lnL w="12700" cap="flat" cmpd="sng" algn="ctr">
                      <a:solidFill>
                        <a:srgbClr val="000000"/>
                      </a:solidFill>
                      <a:prstDash val="solid"/>
                      <a:round/>
                      <a:headEnd type="none" w="med" len="med"/>
                      <a:tailEnd type="none" w="med" len="med"/>
                    </a:lnL>
                    <a:lnR>
                      <a:noFill/>
                    </a:lnR>
                    <a:lnT>
                      <a:noFill/>
                    </a:lnT>
                    <a:lnB>
                      <a:noFill/>
                    </a:lnB>
                    <a:solidFill>
                      <a:schemeClr val="accent1">
                        <a:lumMod val="50000"/>
                      </a:schemeClr>
                    </a:solidFill>
                  </a:tcPr>
                </a:tc>
                <a:tc>
                  <a:txBody>
                    <a:bodyPr/>
                    <a:lstStyle/>
                    <a:p>
                      <a:pPr algn="ctr">
                        <a:lnSpc>
                          <a:spcPct val="125000"/>
                        </a:lnSpc>
                        <a:spcAft>
                          <a:spcPts val="0"/>
                        </a:spcAft>
                      </a:pPr>
                      <a:r>
                        <a:rPr lang="en-US" sz="24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100m×8</a:t>
                      </a:r>
                      <a:endParaRPr lang="zh-CN" sz="24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nchor="ctr">
                    <a:lnL>
                      <a:noFill/>
                    </a:lnL>
                    <a:lnR>
                      <a:noFill/>
                    </a:lnR>
                    <a:lnT>
                      <a:noFill/>
                    </a:lnT>
                    <a:lnB>
                      <a:noFill/>
                    </a:lnB>
                    <a:solidFill>
                      <a:schemeClr val="accent1">
                        <a:lumMod val="50000"/>
                      </a:schemeClr>
                    </a:solidFill>
                  </a:tcPr>
                </a:tc>
                <a:tc>
                  <a:txBody>
                    <a:bodyPr/>
                    <a:lstStyle/>
                    <a:p>
                      <a:pPr algn="ctr">
                        <a:lnSpc>
                          <a:spcPct val="125000"/>
                        </a:lnSpc>
                        <a:spcAft>
                          <a:spcPts val="0"/>
                        </a:spcAft>
                      </a:pPr>
                      <a:r>
                        <a:rPr lang="en-US" sz="24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3000m</a:t>
                      </a:r>
                      <a:endParaRPr lang="zh-CN" sz="24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nchor="ctr">
                    <a:lnL>
                      <a:noFill/>
                    </a:lnL>
                    <a:lnR>
                      <a:noFill/>
                    </a:lnR>
                    <a:lnT>
                      <a:noFill/>
                    </a:lnT>
                    <a:lnB>
                      <a:noFill/>
                    </a:lnB>
                    <a:solidFill>
                      <a:schemeClr val="accent1">
                        <a:lumMod val="50000"/>
                      </a:schemeClr>
                    </a:solidFill>
                  </a:tcPr>
                </a:tc>
                <a:tc>
                  <a:txBody>
                    <a:bodyPr/>
                    <a:lstStyle/>
                    <a:p>
                      <a:pPr algn="ctr">
                        <a:spcAft>
                          <a:spcPts val="0"/>
                        </a:spcAft>
                      </a:pPr>
                      <a:r>
                        <a:rPr lang="en-US" sz="24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2.16</a:t>
                      </a:r>
                      <a:endParaRPr lang="zh-CN" sz="24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lnL>
                      <a:noFill/>
                    </a:lnL>
                    <a:lnR w="12700" cap="flat" cmpd="sng" algn="ctr">
                      <a:solidFill>
                        <a:srgbClr val="000000"/>
                      </a:solidFill>
                      <a:prstDash val="solid"/>
                      <a:round/>
                      <a:headEnd type="none" w="med" len="med"/>
                      <a:tailEnd type="none" w="med" len="med"/>
                    </a:lnR>
                    <a:lnT>
                      <a:noFill/>
                    </a:lnT>
                    <a:lnB>
                      <a:noFill/>
                    </a:lnB>
                    <a:solidFill>
                      <a:schemeClr val="accent1">
                        <a:lumMod val="50000"/>
                      </a:schemeClr>
                    </a:solidFill>
                  </a:tcPr>
                </a:tc>
              </a:tr>
              <a:tr h="200025">
                <a:tc>
                  <a:txBody>
                    <a:bodyPr/>
                    <a:lstStyle/>
                    <a:p>
                      <a:pPr algn="ctr">
                        <a:lnSpc>
                          <a:spcPct val="125000"/>
                        </a:lnSpc>
                        <a:spcAft>
                          <a:spcPts val="0"/>
                        </a:spcAft>
                      </a:pPr>
                      <a:r>
                        <a:rPr lang="en-US" sz="24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lang="zh-CN" sz="24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accent1">
                        <a:lumMod val="50000"/>
                      </a:schemeClr>
                    </a:solidFill>
                  </a:tcPr>
                </a:tc>
                <a:tc>
                  <a:txBody>
                    <a:bodyPr/>
                    <a:lstStyle/>
                    <a:p>
                      <a:pPr algn="ctr">
                        <a:lnSpc>
                          <a:spcPct val="125000"/>
                        </a:lnSpc>
                        <a:spcAft>
                          <a:spcPts val="0"/>
                        </a:spcAft>
                      </a:pPr>
                      <a:r>
                        <a:rPr lang="en-US" sz="24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24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nchor="ctr">
                    <a:lnL w="12700" cap="flat" cmpd="sng" algn="ctr">
                      <a:solidFill>
                        <a:srgbClr val="000000"/>
                      </a:solidFill>
                      <a:prstDash val="solid"/>
                      <a:round/>
                      <a:headEnd type="none" w="med" len="med"/>
                      <a:tailEnd type="none" w="med" len="med"/>
                    </a:lnL>
                    <a:lnR>
                      <a:noFill/>
                    </a:lnR>
                    <a:lnT>
                      <a:noFill/>
                    </a:lnT>
                    <a:lnB>
                      <a:noFill/>
                    </a:lnB>
                    <a:solidFill>
                      <a:schemeClr val="accent1">
                        <a:lumMod val="50000"/>
                      </a:schemeClr>
                    </a:solidFill>
                  </a:tcPr>
                </a:tc>
                <a:tc>
                  <a:txBody>
                    <a:bodyPr/>
                    <a:lstStyle/>
                    <a:p>
                      <a:pPr algn="ctr">
                        <a:lnSpc>
                          <a:spcPct val="125000"/>
                        </a:lnSpc>
                        <a:spcAft>
                          <a:spcPts val="0"/>
                        </a:spcAft>
                      </a:pPr>
                      <a:r>
                        <a:rPr lang="en-US" sz="24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150m×6</a:t>
                      </a:r>
                      <a:endParaRPr lang="zh-CN" sz="24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nchor="ctr">
                    <a:lnL>
                      <a:noFill/>
                    </a:lnL>
                    <a:lnR>
                      <a:noFill/>
                    </a:lnR>
                    <a:lnT>
                      <a:noFill/>
                    </a:lnT>
                    <a:lnB>
                      <a:noFill/>
                    </a:lnB>
                    <a:solidFill>
                      <a:schemeClr val="accent1">
                        <a:lumMod val="50000"/>
                      </a:schemeClr>
                    </a:solidFill>
                  </a:tcPr>
                </a:tc>
                <a:tc>
                  <a:txBody>
                    <a:bodyPr/>
                    <a:lstStyle/>
                    <a:p>
                      <a:pPr algn="ctr">
                        <a:lnSpc>
                          <a:spcPct val="125000"/>
                        </a:lnSpc>
                        <a:spcAft>
                          <a:spcPts val="0"/>
                        </a:spcAft>
                      </a:pPr>
                      <a:r>
                        <a:rPr lang="en-US" sz="24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1500m</a:t>
                      </a:r>
                      <a:endParaRPr lang="zh-CN" sz="24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nchor="ctr">
                    <a:lnL>
                      <a:noFill/>
                    </a:lnL>
                    <a:lnR>
                      <a:noFill/>
                    </a:lnR>
                    <a:lnT>
                      <a:noFill/>
                    </a:lnT>
                    <a:lnB>
                      <a:noFill/>
                    </a:lnB>
                    <a:solidFill>
                      <a:schemeClr val="accent1">
                        <a:lumMod val="50000"/>
                      </a:schemeClr>
                    </a:solidFill>
                  </a:tcPr>
                </a:tc>
                <a:tc>
                  <a:txBody>
                    <a:bodyPr/>
                    <a:lstStyle/>
                    <a:p>
                      <a:pPr algn="ctr">
                        <a:spcAft>
                          <a:spcPts val="0"/>
                        </a:spcAft>
                      </a:pPr>
                      <a:r>
                        <a:rPr lang="en-US" sz="24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2.22</a:t>
                      </a:r>
                      <a:endParaRPr lang="zh-CN" sz="24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lnL>
                      <a:noFill/>
                    </a:lnL>
                    <a:lnR w="12700" cap="flat" cmpd="sng" algn="ctr">
                      <a:solidFill>
                        <a:srgbClr val="000000"/>
                      </a:solidFill>
                      <a:prstDash val="solid"/>
                      <a:round/>
                      <a:headEnd type="none" w="med" len="med"/>
                      <a:tailEnd type="none" w="med" len="med"/>
                    </a:lnR>
                    <a:lnT>
                      <a:noFill/>
                    </a:lnT>
                    <a:lnB>
                      <a:noFill/>
                    </a:lnB>
                    <a:solidFill>
                      <a:schemeClr val="accent1">
                        <a:lumMod val="50000"/>
                      </a:schemeClr>
                    </a:solidFill>
                  </a:tcPr>
                </a:tc>
              </a:tr>
              <a:tr h="200025">
                <a:tc>
                  <a:txBody>
                    <a:bodyPr/>
                    <a:lstStyle/>
                    <a:p>
                      <a:pPr algn="ctr">
                        <a:lnSpc>
                          <a:spcPct val="125000"/>
                        </a:lnSpc>
                        <a:spcAft>
                          <a:spcPts val="0"/>
                        </a:spcAft>
                      </a:pPr>
                      <a:r>
                        <a:rPr lang="en-US" sz="2400" b="1"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endParaRPr lang="zh-CN" sz="24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1">
                        <a:lumMod val="50000"/>
                      </a:schemeClr>
                    </a:solidFill>
                  </a:tcPr>
                </a:tc>
                <a:tc>
                  <a:txBody>
                    <a:bodyPr/>
                    <a:lstStyle/>
                    <a:p>
                      <a:pPr algn="ctr">
                        <a:lnSpc>
                          <a:spcPct val="125000"/>
                        </a:lnSpc>
                        <a:spcAft>
                          <a:spcPts val="0"/>
                        </a:spcAft>
                      </a:pPr>
                      <a:r>
                        <a:rPr lang="en-US" sz="24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24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chemeClr val="accent1">
                        <a:lumMod val="50000"/>
                      </a:schemeClr>
                    </a:solidFill>
                  </a:tcPr>
                </a:tc>
                <a:tc>
                  <a:txBody>
                    <a:bodyPr/>
                    <a:lstStyle/>
                    <a:p>
                      <a:pPr algn="ctr">
                        <a:lnSpc>
                          <a:spcPct val="125000"/>
                        </a:lnSpc>
                        <a:spcAft>
                          <a:spcPts val="0"/>
                        </a:spcAft>
                      </a:pPr>
                      <a:r>
                        <a:rPr lang="en-US" sz="24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200m×5</a:t>
                      </a:r>
                      <a:endParaRPr lang="zh-CN" sz="24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nchor="ctr">
                    <a:lnL>
                      <a:noFill/>
                    </a:lnL>
                    <a:lnR>
                      <a:noFill/>
                    </a:lnR>
                    <a:lnT>
                      <a:noFill/>
                    </a:lnT>
                    <a:lnB w="12700" cap="flat" cmpd="sng" algn="ctr">
                      <a:solidFill>
                        <a:srgbClr val="000000"/>
                      </a:solidFill>
                      <a:prstDash val="solid"/>
                      <a:round/>
                      <a:headEnd type="none" w="med" len="med"/>
                      <a:tailEnd type="none" w="med" len="med"/>
                    </a:lnB>
                    <a:solidFill>
                      <a:schemeClr val="accent1">
                        <a:lumMod val="50000"/>
                      </a:schemeClr>
                    </a:solidFill>
                  </a:tcPr>
                </a:tc>
                <a:tc>
                  <a:txBody>
                    <a:bodyPr/>
                    <a:lstStyle/>
                    <a:p>
                      <a:pPr algn="ctr">
                        <a:lnSpc>
                          <a:spcPct val="125000"/>
                        </a:lnSpc>
                        <a:spcAft>
                          <a:spcPts val="0"/>
                        </a:spcAft>
                      </a:pPr>
                      <a:r>
                        <a:rPr lang="en-US" sz="24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2000m</a:t>
                      </a:r>
                      <a:endParaRPr lang="zh-CN" sz="24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nchor="ctr">
                    <a:lnL>
                      <a:noFill/>
                    </a:lnL>
                    <a:lnR>
                      <a:noFill/>
                    </a:lnR>
                    <a:lnT>
                      <a:noFill/>
                    </a:lnT>
                    <a:lnB w="12700" cap="flat" cmpd="sng" algn="ctr">
                      <a:solidFill>
                        <a:srgbClr val="000000"/>
                      </a:solidFill>
                      <a:prstDash val="solid"/>
                      <a:round/>
                      <a:headEnd type="none" w="med" len="med"/>
                      <a:tailEnd type="none" w="med" len="med"/>
                    </a:lnB>
                    <a:solidFill>
                      <a:schemeClr val="accent1">
                        <a:lumMod val="50000"/>
                      </a:schemeClr>
                    </a:solidFill>
                  </a:tcPr>
                </a:tc>
                <a:tc>
                  <a:txBody>
                    <a:bodyPr/>
                    <a:lstStyle/>
                    <a:p>
                      <a:pPr algn="ctr">
                        <a:spcAft>
                          <a:spcPts val="0"/>
                        </a:spcAft>
                      </a:pPr>
                      <a:r>
                        <a:rPr lang="en-US" sz="2400" b="1"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2.20</a:t>
                      </a:r>
                      <a:endParaRPr lang="zh-CN" sz="24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1">
                        <a:lumMod val="50000"/>
                      </a:schemeClr>
                    </a:solidFill>
                  </a:tcPr>
                </a:tc>
              </a:tr>
            </a:tbl>
          </a:graphicData>
        </a:graphic>
      </p:graphicFrame>
    </p:spTree>
  </p:cSld>
  <p:clrMapOvr>
    <a:masterClrMapping/>
  </p:clrMapOvr>
  <p:transition>
    <p:pull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idx="4294967295"/>
          </p:nvPr>
        </p:nvSpPr>
        <p:spPr>
          <a:xfrm>
            <a:off x="457200" y="274638"/>
            <a:ext cx="8229600" cy="993775"/>
          </a:xfrm>
        </p:spPr>
        <p:txBody>
          <a:bodyPr/>
          <a:lstStyle/>
          <a:p>
            <a:pPr eaLnBrk="1" hangingPunct="1">
              <a:defRPr/>
            </a:pPr>
            <a:r>
              <a:rPr lang="zh-CN" altLang="en-US" sz="3200" dirty="0">
                <a:solidFill>
                  <a:schemeClr val="hlink"/>
                </a:solidFill>
                <a:effectLst>
                  <a:outerShdw blurRad="38100" dist="38100" dir="2700000" algn="tl">
                    <a:srgbClr val="000000"/>
                  </a:outerShdw>
                </a:effectLst>
                <a:ea typeface="楷体_GB2312" pitchFamily="1" charset="-122"/>
              </a:rPr>
              <a:t>中长跑运动员成绩</a:t>
            </a:r>
            <a:r>
              <a:rPr lang="zh-CN" altLang="zh-CN" sz="3200" dirty="0" smtClean="0">
                <a:solidFill>
                  <a:schemeClr val="hlink"/>
                </a:solidFill>
                <a:effectLst>
                  <a:outerShdw blurRad="38100" dist="38100" dir="2700000" algn="tl">
                    <a:srgbClr val="000000"/>
                  </a:outerShdw>
                </a:effectLst>
                <a:ea typeface="楷体_GB2312" pitchFamily="1" charset="-122"/>
              </a:rPr>
              <a:t>提高问题</a:t>
            </a:r>
          </a:p>
        </p:txBody>
      </p:sp>
      <p:sp>
        <p:nvSpPr>
          <p:cNvPr id="5123" name="Rectangle 3"/>
          <p:cNvSpPr>
            <a:spLocks noGrp="1" noChangeArrowheads="1"/>
          </p:cNvSpPr>
          <p:nvPr>
            <p:ph type="body" idx="4294967295"/>
          </p:nvPr>
        </p:nvSpPr>
        <p:spPr>
          <a:xfrm>
            <a:off x="468313" y="1341438"/>
            <a:ext cx="8218487" cy="1943100"/>
          </a:xfrm>
          <a:ln>
            <a:solidFill>
              <a:srgbClr val="FF3300"/>
            </a:solidFill>
            <a:miter lim="800000"/>
            <a:headEnd/>
            <a:tailEnd/>
          </a:ln>
        </p:spPr>
        <p:txBody>
          <a:bodyPr/>
          <a:lstStyle/>
          <a:p>
            <a:pPr eaLnBrk="1" hangingPunct="1">
              <a:buFont typeface="Wingdings" panose="05000000000000000000" pitchFamily="2" charset="2"/>
              <a:buNone/>
              <a:defRPr/>
            </a:pPr>
            <a:r>
              <a:rPr lang="zh-CN" altLang="en-US" sz="2400" b="1" dirty="0" smtClean="0">
                <a:effectLst>
                  <a:outerShdw blurRad="38100" dist="38100" dir="2700000" algn="tl">
                    <a:srgbClr val="000000"/>
                  </a:outerShdw>
                </a:effectLst>
                <a:latin typeface="Times New Roman" panose="02020603050405020304" pitchFamily="18" charset="0"/>
                <a:ea typeface="楷体_GB2312" pitchFamily="1" charset="-122"/>
                <a:cs typeface="Times New Roman" panose="02020603050405020304" pitchFamily="18" charset="0"/>
              </a:rPr>
              <a:t>     为</a:t>
            </a:r>
            <a:r>
              <a:rPr lang="zh-CN" altLang="en-US" sz="2400" b="1" dirty="0">
                <a:effectLst>
                  <a:outerShdw blurRad="38100" dist="38100" dir="2700000" algn="tl">
                    <a:srgbClr val="000000"/>
                  </a:outerShdw>
                </a:effectLst>
                <a:latin typeface="Times New Roman" panose="02020603050405020304" pitchFamily="18" charset="0"/>
                <a:ea typeface="楷体_GB2312" pitchFamily="1" charset="-122"/>
                <a:cs typeface="Times New Roman" panose="02020603050405020304" pitchFamily="18" charset="0"/>
              </a:rPr>
              <a:t>研究负重训练对中长跑运动员成绩的影响，选取负重量、速度、耐力</a:t>
            </a:r>
            <a:r>
              <a:rPr lang="en-US" altLang="zh-CN" sz="2400" b="1" dirty="0">
                <a:effectLst>
                  <a:outerShdw blurRad="38100" dist="38100" dir="2700000" algn="tl">
                    <a:srgbClr val="000000"/>
                  </a:outerShdw>
                </a:effectLst>
                <a:latin typeface="Times New Roman" panose="02020603050405020304" pitchFamily="18" charset="0"/>
                <a:ea typeface="楷体_GB2312" pitchFamily="1" charset="-122"/>
                <a:cs typeface="Times New Roman" panose="02020603050405020304" pitchFamily="18" charset="0"/>
              </a:rPr>
              <a:t>3 </a:t>
            </a:r>
            <a:r>
              <a:rPr lang="zh-CN" altLang="en-US" sz="2400" b="1" dirty="0">
                <a:effectLst>
                  <a:outerShdw blurRad="38100" dist="38100" dir="2700000" algn="tl">
                    <a:srgbClr val="000000"/>
                  </a:outerShdw>
                </a:effectLst>
                <a:latin typeface="Times New Roman" panose="02020603050405020304" pitchFamily="18" charset="0"/>
                <a:ea typeface="楷体_GB2312" pitchFamily="1" charset="-122"/>
                <a:cs typeface="Times New Roman" panose="02020603050405020304" pitchFamily="18" charset="0"/>
              </a:rPr>
              <a:t>个因素，各分为</a:t>
            </a:r>
            <a:r>
              <a:rPr lang="en-US" altLang="zh-CN" sz="2400" b="1" dirty="0">
                <a:effectLst>
                  <a:outerShdw blurRad="38100" dist="38100" dir="2700000" algn="tl">
                    <a:srgbClr val="000000"/>
                  </a:outerShdw>
                </a:effectLst>
                <a:latin typeface="Times New Roman" panose="02020603050405020304" pitchFamily="18" charset="0"/>
                <a:ea typeface="楷体_GB2312" pitchFamily="1" charset="-122"/>
                <a:cs typeface="Times New Roman" panose="02020603050405020304" pitchFamily="18" charset="0"/>
              </a:rPr>
              <a:t>3</a:t>
            </a:r>
            <a:r>
              <a:rPr lang="zh-CN" altLang="en-US" sz="2400" b="1" dirty="0">
                <a:effectLst>
                  <a:outerShdw blurRad="38100" dist="38100" dir="2700000" algn="tl">
                    <a:srgbClr val="000000"/>
                  </a:outerShdw>
                </a:effectLst>
                <a:latin typeface="Times New Roman" panose="02020603050405020304" pitchFamily="18" charset="0"/>
                <a:ea typeface="楷体_GB2312" pitchFamily="1" charset="-122"/>
                <a:cs typeface="Times New Roman" panose="02020603050405020304" pitchFamily="18" charset="0"/>
              </a:rPr>
              <a:t>种水平进行正交</a:t>
            </a:r>
            <a:r>
              <a:rPr lang="zh-CN" altLang="en-US" sz="2400" b="1">
                <a:effectLst>
                  <a:outerShdw blurRad="38100" dist="38100" dir="2700000" algn="tl">
                    <a:srgbClr val="000000"/>
                  </a:outerShdw>
                </a:effectLst>
                <a:latin typeface="Times New Roman" panose="02020603050405020304" pitchFamily="18" charset="0"/>
                <a:ea typeface="楷体_GB2312" pitchFamily="1" charset="-122"/>
                <a:cs typeface="Times New Roman" panose="02020603050405020304" pitchFamily="18" charset="0"/>
              </a:rPr>
              <a:t>分组</a:t>
            </a:r>
            <a:r>
              <a:rPr lang="zh-CN" altLang="en-US" sz="2400" b="1" smtClean="0">
                <a:effectLst>
                  <a:outerShdw blurRad="38100" dist="38100" dir="2700000" algn="tl">
                    <a:srgbClr val="000000"/>
                  </a:outerShdw>
                </a:effectLst>
                <a:latin typeface="Times New Roman" panose="02020603050405020304" pitchFamily="18" charset="0"/>
                <a:ea typeface="楷体_GB2312" pitchFamily="1" charset="-122"/>
                <a:cs typeface="Times New Roman" panose="02020603050405020304" pitchFamily="18" charset="0"/>
              </a:rPr>
              <a:t>试验</a:t>
            </a:r>
            <a:r>
              <a:rPr lang="zh-CN" altLang="en-US" sz="2400" b="1">
                <a:effectLst>
                  <a:outerShdw blurRad="38100" dist="38100" dir="2700000" algn="tl">
                    <a:srgbClr val="000000"/>
                  </a:outerShdw>
                </a:effectLst>
                <a:latin typeface="Times New Roman" panose="02020603050405020304" pitchFamily="18" charset="0"/>
                <a:ea typeface="楷体_GB2312" pitchFamily="1" charset="-122"/>
                <a:cs typeface="Times New Roman" panose="02020603050405020304" pitchFamily="18" charset="0"/>
              </a:rPr>
              <a:t>，</a:t>
            </a:r>
            <a:r>
              <a:rPr lang="zh-CN" altLang="en-US" sz="2400" b="1" smtClean="0">
                <a:effectLst>
                  <a:outerShdw blurRad="38100" dist="38100" dir="2700000" algn="tl">
                    <a:srgbClr val="000000"/>
                  </a:outerShdw>
                </a:effectLst>
                <a:latin typeface="Times New Roman" panose="02020603050405020304" pitchFamily="18" charset="0"/>
                <a:ea typeface="楷体_GB2312" pitchFamily="1" charset="-122"/>
                <a:cs typeface="Times New Roman" panose="02020603050405020304" pitchFamily="18" charset="0"/>
              </a:rPr>
              <a:t>测试</a:t>
            </a:r>
            <a:r>
              <a:rPr lang="zh-CN" altLang="en-US" sz="2400" b="1" dirty="0">
                <a:effectLst>
                  <a:outerShdw blurRad="38100" dist="38100" dir="2700000" algn="tl">
                    <a:srgbClr val="000000"/>
                  </a:outerShdw>
                </a:effectLst>
                <a:latin typeface="Times New Roman" panose="02020603050405020304" pitchFamily="18" charset="0"/>
                <a:ea typeface="楷体_GB2312" pitchFamily="1" charset="-122"/>
                <a:cs typeface="Times New Roman" panose="02020603050405020304" pitchFamily="18" charset="0"/>
              </a:rPr>
              <a:t>每名运动员的</a:t>
            </a:r>
            <a:r>
              <a:rPr lang="en-US" altLang="zh-CN" sz="2400" b="1" dirty="0">
                <a:effectLst>
                  <a:outerShdw blurRad="38100" dist="38100" dir="2700000" algn="tl">
                    <a:srgbClr val="000000"/>
                  </a:outerShdw>
                </a:effectLst>
                <a:latin typeface="Times New Roman" panose="02020603050405020304" pitchFamily="18" charset="0"/>
                <a:ea typeface="楷体_GB2312" pitchFamily="1" charset="-122"/>
                <a:cs typeface="Times New Roman" panose="02020603050405020304" pitchFamily="18" charset="0"/>
              </a:rPr>
              <a:t>800m</a:t>
            </a:r>
            <a:r>
              <a:rPr lang="zh-CN" altLang="en-US" sz="2400" b="1" dirty="0">
                <a:effectLst>
                  <a:outerShdw blurRad="38100" dist="38100" dir="2700000" algn="tl">
                    <a:srgbClr val="000000"/>
                  </a:outerShdw>
                </a:effectLst>
                <a:latin typeface="Times New Roman" panose="02020603050405020304" pitchFamily="18" charset="0"/>
                <a:ea typeface="楷体_GB2312" pitchFamily="1" charset="-122"/>
                <a:cs typeface="Times New Roman" panose="02020603050405020304" pitchFamily="18" charset="0"/>
              </a:rPr>
              <a:t>成绩（</a:t>
            </a:r>
            <a:r>
              <a:rPr lang="en-US" altLang="zh-CN" sz="2400" b="1" dirty="0">
                <a:effectLst>
                  <a:outerShdw blurRad="38100" dist="38100" dir="2700000" algn="tl">
                    <a:srgbClr val="000000"/>
                  </a:outerShdw>
                </a:effectLst>
                <a:latin typeface="Times New Roman" panose="02020603050405020304" pitchFamily="18" charset="0"/>
                <a:ea typeface="楷体_GB2312" pitchFamily="1" charset="-122"/>
                <a:cs typeface="Times New Roman" panose="02020603050405020304" pitchFamily="18" charset="0"/>
              </a:rPr>
              <a:t>min</a:t>
            </a:r>
            <a:r>
              <a:rPr lang="zh-CN" altLang="en-US" sz="2400" b="1" dirty="0">
                <a:effectLst>
                  <a:outerShdw blurRad="38100" dist="38100" dir="2700000" algn="tl">
                    <a:srgbClr val="000000"/>
                  </a:outerShdw>
                </a:effectLst>
                <a:latin typeface="Times New Roman" panose="02020603050405020304" pitchFamily="18" charset="0"/>
                <a:ea typeface="楷体_GB2312" pitchFamily="1" charset="-122"/>
                <a:cs typeface="Times New Roman" panose="02020603050405020304" pitchFamily="18" charset="0"/>
              </a:rPr>
              <a:t>）。实验目的是在这三个因子的下述三个水平的各种不同搭配中找出中长跑运动员成绩最高的水平组合。</a:t>
            </a:r>
            <a:endParaRPr lang="zh-CN" altLang="en-US" sz="2400" b="1" dirty="0" smtClean="0">
              <a:effectLst>
                <a:outerShdw blurRad="38100" dist="38100" dir="2700000" algn="tl">
                  <a:srgbClr val="000000"/>
                </a:outerShdw>
              </a:effectLst>
              <a:latin typeface="Times New Roman" panose="02020603050405020304" pitchFamily="18" charset="0"/>
              <a:ea typeface="楷体_GB2312" pitchFamily="1" charset="-122"/>
              <a:cs typeface="Times New Roman" panose="02020603050405020304" pitchFamily="18" charset="0"/>
            </a:endParaRPr>
          </a:p>
        </p:txBody>
      </p:sp>
      <p:pic>
        <p:nvPicPr>
          <p:cNvPr id="5124" name="图片 2"/>
          <p:cNvPicPr>
            <a:picLocks noChangeAspect="1"/>
          </p:cNvPicPr>
          <p:nvPr/>
        </p:nvPicPr>
        <p:blipFill>
          <a:blip r:embed="rId2">
            <a:extLst>
              <a:ext uri="{28A0092B-C50C-407E-A947-70E740481C1C}">
                <a14:useLocalDpi xmlns:a14="http://schemas.microsoft.com/office/drawing/2010/main" val="0"/>
              </a:ext>
            </a:extLst>
          </a:blip>
          <a:srcRect l="28560" t="50613" r="29761" b="33218"/>
          <a:stretch>
            <a:fillRect/>
          </a:stretch>
        </p:blipFill>
        <p:spPr bwMode="auto">
          <a:xfrm>
            <a:off x="107950" y="3429000"/>
            <a:ext cx="8928100" cy="194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idx="4294967295"/>
          </p:nvPr>
        </p:nvSpPr>
        <p:spPr/>
        <p:txBody>
          <a:bodyPr/>
          <a:lstStyle/>
          <a:p>
            <a:pPr eaLnBrk="1" hangingPunct="1">
              <a:defRPr/>
            </a:pPr>
            <a:r>
              <a:rPr lang="zh-CN" altLang="zh-CN" sz="3600" smtClean="0">
                <a:solidFill>
                  <a:schemeClr val="hlink"/>
                </a:solidFill>
                <a:effectLst>
                  <a:outerShdw blurRad="38100" dist="38100" dir="2700000" algn="tl">
                    <a:srgbClr val="000000"/>
                  </a:outerShdw>
                </a:effectLst>
                <a:ea typeface="楷体_GB2312" pitchFamily="1" charset="-122"/>
              </a:rPr>
              <a:t>数据分析</a:t>
            </a:r>
          </a:p>
        </p:txBody>
      </p:sp>
      <p:sp>
        <p:nvSpPr>
          <p:cNvPr id="35843" name="Rectangle 3"/>
          <p:cNvSpPr>
            <a:spLocks noGrp="1" noChangeArrowheads="1"/>
          </p:cNvSpPr>
          <p:nvPr>
            <p:ph type="body" idx="4294967295"/>
          </p:nvPr>
        </p:nvSpPr>
        <p:spPr/>
        <p:txBody>
          <a:bodyPr/>
          <a:lstStyle/>
          <a:p>
            <a:pPr eaLnBrk="1" hangingPunct="1">
              <a:buClr>
                <a:srgbClr val="00FF00"/>
              </a:buClr>
              <a:buFont typeface="Wingdings" panose="05000000000000000000" pitchFamily="2" charset="2"/>
              <a:buChar char="Ø"/>
              <a:defRPr/>
            </a:pPr>
            <a:r>
              <a:rPr lang="zh-CN" altLang="en-US" b="1" smtClean="0">
                <a:effectLst>
                  <a:outerShdw blurRad="38100" dist="38100" dir="2700000" algn="tl">
                    <a:srgbClr val="000000"/>
                  </a:outerShdw>
                </a:effectLst>
                <a:latin typeface="楷体_GB2312" pitchFamily="1" charset="-122"/>
                <a:ea typeface="楷体_GB2312" pitchFamily="1" charset="-122"/>
              </a:rPr>
              <a:t>数学模型</a:t>
            </a:r>
            <a:r>
              <a:rPr lang="en-US" altLang="zh-CN" b="1" smtClean="0">
                <a:effectLst>
                  <a:outerShdw blurRad="38100" dist="38100" dir="2700000" algn="tl">
                    <a:srgbClr val="000000"/>
                  </a:outerShdw>
                </a:effectLst>
                <a:latin typeface="楷体_GB2312" pitchFamily="1" charset="-122"/>
                <a:ea typeface="楷体_GB2312" pitchFamily="1" charset="-122"/>
              </a:rPr>
              <a:t>:</a:t>
            </a:r>
          </a:p>
          <a:p>
            <a:pPr eaLnBrk="1" hangingPunct="1">
              <a:defRPr/>
            </a:pPr>
            <a:endParaRPr lang="en-US" altLang="zh-CN" b="1" smtClean="0">
              <a:effectLst>
                <a:outerShdw blurRad="38100" dist="38100" dir="2700000" algn="tl">
                  <a:srgbClr val="000000"/>
                </a:outerShdw>
              </a:effectLst>
              <a:latin typeface="楷体_GB2312" pitchFamily="1" charset="-122"/>
              <a:ea typeface="楷体_GB2312" pitchFamily="1" charset="-122"/>
            </a:endParaRPr>
          </a:p>
        </p:txBody>
      </p:sp>
      <p:sp>
        <p:nvSpPr>
          <p:cNvPr id="35844" name="Text Box 4"/>
          <p:cNvSpPr txBox="1">
            <a:spLocks noChangeArrowheads="1"/>
          </p:cNvSpPr>
          <p:nvPr/>
        </p:nvSpPr>
        <p:spPr bwMode="auto">
          <a:xfrm>
            <a:off x="900113" y="2492375"/>
            <a:ext cx="7416800"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buClr>
                <a:schemeClr val="accent2"/>
              </a:buClr>
              <a:buSzPct val="75000"/>
              <a:defRPr/>
            </a:pPr>
            <a:r>
              <a:rPr lang="en-US" altLang="zh-CN" sz="2800" b="1" i="1" smtClean="0">
                <a:effectLst>
                  <a:outerShdw blurRad="38100" dist="38100" dir="2700000" algn="tl">
                    <a:srgbClr val="000000"/>
                  </a:outerShdw>
                </a:effectLst>
                <a:latin typeface="Times New Roman" panose="02020603050405020304" pitchFamily="18" charset="0"/>
              </a:rPr>
              <a:t>μ</a:t>
            </a:r>
            <a:r>
              <a:rPr lang="zh-CN" altLang="en-US" sz="2800" b="1" smtClean="0">
                <a:effectLst>
                  <a:outerShdw blurRad="38100" dist="38100" dir="2700000" algn="tl">
                    <a:srgbClr val="000000"/>
                  </a:outerShdw>
                </a:effectLst>
                <a:latin typeface="Times New Roman" panose="02020603050405020304" pitchFamily="18" charset="0"/>
              </a:rPr>
              <a:t>为一般平均</a:t>
            </a:r>
          </a:p>
          <a:p>
            <a:pPr eaLnBrk="1" hangingPunct="1">
              <a:buClr>
                <a:schemeClr val="accent2"/>
              </a:buClr>
              <a:buSzPct val="75000"/>
              <a:defRPr/>
            </a:pPr>
            <a:r>
              <a:rPr lang="zh-CN" altLang="en-US" sz="2800" b="1" smtClean="0">
                <a:effectLst>
                  <a:outerShdw blurRad="38100" dist="38100" dir="2700000" algn="tl">
                    <a:srgbClr val="000000"/>
                  </a:outerShdw>
                </a:effectLst>
                <a:latin typeface="Times New Roman" panose="02020603050405020304" pitchFamily="18" charset="0"/>
              </a:rPr>
              <a:t> </a:t>
            </a:r>
            <a:r>
              <a:rPr lang="en-US" altLang="zh-CN" sz="2800" b="1" i="1" smtClean="0">
                <a:effectLst>
                  <a:outerShdw blurRad="38100" dist="38100" dir="2700000" algn="tl">
                    <a:srgbClr val="000000"/>
                  </a:outerShdw>
                </a:effectLst>
                <a:latin typeface="Times New Roman" panose="02020603050405020304" pitchFamily="18" charset="0"/>
              </a:rPr>
              <a:t>a</a:t>
            </a:r>
            <a:r>
              <a:rPr lang="en-US" altLang="zh-CN" sz="2800" b="1" smtClean="0">
                <a:effectLst>
                  <a:outerShdw blurRad="38100" dist="38100" dir="2700000" algn="tl">
                    <a:srgbClr val="000000"/>
                  </a:outerShdw>
                </a:effectLst>
                <a:latin typeface="Times New Roman" panose="02020603050405020304" pitchFamily="18" charset="0"/>
              </a:rPr>
              <a:t> </a:t>
            </a:r>
            <a:r>
              <a:rPr lang="en-US" altLang="zh-CN" sz="2800" b="1" i="1" baseline="-25000" smtClean="0">
                <a:effectLst>
                  <a:outerShdw blurRad="38100" dist="38100" dir="2700000" algn="tl">
                    <a:srgbClr val="000000"/>
                  </a:outerShdw>
                </a:effectLst>
                <a:latin typeface="Times New Roman" panose="02020603050405020304" pitchFamily="18" charset="0"/>
              </a:rPr>
              <a:t>i</a:t>
            </a:r>
            <a:r>
              <a:rPr lang="en-US" altLang="zh-CN" sz="2800" b="1" smtClean="0">
                <a:effectLst>
                  <a:outerShdw blurRad="38100" dist="38100" dir="2700000" algn="tl">
                    <a:srgbClr val="000000"/>
                  </a:outerShdw>
                </a:effectLst>
                <a:latin typeface="Times New Roman" panose="02020603050405020304" pitchFamily="18" charset="0"/>
              </a:rPr>
              <a:t> ,</a:t>
            </a:r>
            <a:r>
              <a:rPr lang="en-US" altLang="zh-CN" sz="2800" b="1" i="1" smtClean="0">
                <a:effectLst>
                  <a:outerShdw blurRad="38100" dist="38100" dir="2700000" algn="tl">
                    <a:srgbClr val="000000"/>
                  </a:outerShdw>
                </a:effectLst>
                <a:latin typeface="Times New Roman" panose="02020603050405020304" pitchFamily="18" charset="0"/>
              </a:rPr>
              <a:t>b</a:t>
            </a:r>
            <a:r>
              <a:rPr lang="en-US" altLang="zh-CN" sz="2800" b="1" smtClean="0">
                <a:effectLst>
                  <a:outerShdw blurRad="38100" dist="38100" dir="2700000" algn="tl">
                    <a:srgbClr val="000000"/>
                  </a:outerShdw>
                </a:effectLst>
                <a:latin typeface="Times New Roman" panose="02020603050405020304" pitchFamily="18" charset="0"/>
              </a:rPr>
              <a:t> </a:t>
            </a:r>
            <a:r>
              <a:rPr lang="en-US" altLang="zh-CN" sz="2800" b="1" i="1" baseline="-25000" smtClean="0">
                <a:effectLst>
                  <a:outerShdw blurRad="38100" dist="38100" dir="2700000" algn="tl">
                    <a:srgbClr val="000000"/>
                  </a:outerShdw>
                </a:effectLst>
                <a:latin typeface="Times New Roman" panose="02020603050405020304" pitchFamily="18" charset="0"/>
              </a:rPr>
              <a:t>j</a:t>
            </a:r>
            <a:r>
              <a:rPr lang="en-US" altLang="zh-CN" sz="2800" b="1" smtClean="0">
                <a:effectLst>
                  <a:outerShdw blurRad="38100" dist="38100" dir="2700000" algn="tl">
                    <a:srgbClr val="000000"/>
                  </a:outerShdw>
                </a:effectLst>
                <a:latin typeface="Times New Roman" panose="02020603050405020304" pitchFamily="18" charset="0"/>
              </a:rPr>
              <a:t> ,</a:t>
            </a:r>
            <a:r>
              <a:rPr lang="en-US" altLang="zh-CN" sz="2800" b="1" i="1" smtClean="0">
                <a:effectLst>
                  <a:outerShdw blurRad="38100" dist="38100" dir="2700000" algn="tl">
                    <a:srgbClr val="000000"/>
                  </a:outerShdw>
                </a:effectLst>
                <a:latin typeface="Times New Roman" panose="02020603050405020304" pitchFamily="18" charset="0"/>
              </a:rPr>
              <a:t>c</a:t>
            </a:r>
            <a:r>
              <a:rPr lang="en-US" altLang="zh-CN" sz="2800" b="1" smtClean="0">
                <a:effectLst>
                  <a:outerShdw blurRad="38100" dist="38100" dir="2700000" algn="tl">
                    <a:srgbClr val="000000"/>
                  </a:outerShdw>
                </a:effectLst>
                <a:latin typeface="Times New Roman" panose="02020603050405020304" pitchFamily="18" charset="0"/>
              </a:rPr>
              <a:t> </a:t>
            </a:r>
            <a:r>
              <a:rPr lang="en-US" altLang="zh-CN" sz="2800" b="1" i="1" baseline="-25000" smtClean="0">
                <a:effectLst>
                  <a:outerShdw blurRad="38100" dist="38100" dir="2700000" algn="tl">
                    <a:srgbClr val="000000"/>
                  </a:outerShdw>
                </a:effectLst>
                <a:latin typeface="Times New Roman" panose="02020603050405020304" pitchFamily="18" charset="0"/>
              </a:rPr>
              <a:t>k</a:t>
            </a:r>
            <a:r>
              <a:rPr lang="en-US" altLang="zh-CN" sz="2800" b="1" i="1" smtClean="0">
                <a:effectLst>
                  <a:outerShdw blurRad="38100" dist="38100" dir="2700000" algn="tl">
                    <a:srgbClr val="000000"/>
                  </a:outerShdw>
                </a:effectLst>
                <a:latin typeface="Times New Roman" panose="02020603050405020304" pitchFamily="18" charset="0"/>
              </a:rPr>
              <a:t> </a:t>
            </a:r>
            <a:r>
              <a:rPr lang="zh-CN" altLang="en-US" sz="2800" b="1" smtClean="0">
                <a:effectLst>
                  <a:outerShdw blurRad="38100" dist="38100" dir="2700000" algn="tl">
                    <a:srgbClr val="000000"/>
                  </a:outerShdw>
                </a:effectLst>
                <a:latin typeface="Times New Roman" panose="02020603050405020304" pitchFamily="18" charset="0"/>
              </a:rPr>
              <a:t>分别为</a:t>
            </a:r>
            <a:r>
              <a:rPr lang="en-US" altLang="zh-CN" sz="2800" b="1" i="1" smtClean="0">
                <a:effectLst>
                  <a:outerShdw blurRad="38100" dist="38100" dir="2700000" algn="tl">
                    <a:srgbClr val="000000"/>
                  </a:outerShdw>
                </a:effectLst>
                <a:latin typeface="Times New Roman" panose="02020603050405020304" pitchFamily="18" charset="0"/>
              </a:rPr>
              <a:t>A </a:t>
            </a:r>
            <a:r>
              <a:rPr lang="en-US" altLang="zh-CN" sz="2800" b="1" i="1" baseline="-25000" smtClean="0">
                <a:effectLst>
                  <a:outerShdw blurRad="38100" dist="38100" dir="2700000" algn="tl">
                    <a:srgbClr val="000000"/>
                  </a:outerShdw>
                </a:effectLst>
                <a:latin typeface="Times New Roman" panose="02020603050405020304" pitchFamily="18" charset="0"/>
              </a:rPr>
              <a:t>i</a:t>
            </a:r>
            <a:r>
              <a:rPr lang="en-US" altLang="zh-CN" sz="2800" b="1" smtClean="0">
                <a:effectLst>
                  <a:outerShdw blurRad="38100" dist="38100" dir="2700000" algn="tl">
                    <a:srgbClr val="000000"/>
                  </a:outerShdw>
                </a:effectLst>
                <a:latin typeface="Times New Roman" panose="02020603050405020304" pitchFamily="18" charset="0"/>
              </a:rPr>
              <a:t> ,</a:t>
            </a:r>
            <a:r>
              <a:rPr lang="en-US" altLang="zh-CN" sz="2800" b="1" i="1" smtClean="0">
                <a:effectLst>
                  <a:outerShdw blurRad="38100" dist="38100" dir="2700000" algn="tl">
                    <a:srgbClr val="000000"/>
                  </a:outerShdw>
                </a:effectLst>
                <a:latin typeface="Times New Roman" panose="02020603050405020304" pitchFamily="18" charset="0"/>
              </a:rPr>
              <a:t>B </a:t>
            </a:r>
            <a:r>
              <a:rPr lang="en-US" altLang="zh-CN" sz="2800" b="1" i="1" baseline="-25000" smtClean="0">
                <a:effectLst>
                  <a:outerShdw blurRad="38100" dist="38100" dir="2700000" algn="tl">
                    <a:srgbClr val="000000"/>
                  </a:outerShdw>
                </a:effectLst>
                <a:latin typeface="Times New Roman" panose="02020603050405020304" pitchFamily="18" charset="0"/>
              </a:rPr>
              <a:t>j</a:t>
            </a:r>
            <a:r>
              <a:rPr lang="en-US" altLang="zh-CN" sz="2800" b="1" baseline="-25000" smtClean="0">
                <a:effectLst>
                  <a:outerShdw blurRad="38100" dist="38100" dir="2700000" algn="tl">
                    <a:srgbClr val="000000"/>
                  </a:outerShdw>
                </a:effectLst>
                <a:latin typeface="Times New Roman" panose="02020603050405020304" pitchFamily="18" charset="0"/>
              </a:rPr>
              <a:t> </a:t>
            </a:r>
            <a:r>
              <a:rPr lang="en-US" altLang="zh-CN" sz="2800" b="1" smtClean="0">
                <a:effectLst>
                  <a:outerShdw blurRad="38100" dist="38100" dir="2700000" algn="tl">
                    <a:srgbClr val="000000"/>
                  </a:outerShdw>
                </a:effectLst>
                <a:latin typeface="Times New Roman" panose="02020603050405020304" pitchFamily="18" charset="0"/>
              </a:rPr>
              <a:t>,</a:t>
            </a:r>
            <a:r>
              <a:rPr lang="en-US" altLang="zh-CN" sz="2800" b="1" i="1" smtClean="0">
                <a:effectLst>
                  <a:outerShdw blurRad="38100" dist="38100" dir="2700000" algn="tl">
                    <a:srgbClr val="000000"/>
                  </a:outerShdw>
                </a:effectLst>
                <a:latin typeface="Times New Roman" panose="02020603050405020304" pitchFamily="18" charset="0"/>
              </a:rPr>
              <a:t>C </a:t>
            </a:r>
            <a:r>
              <a:rPr lang="en-US" altLang="zh-CN" sz="2800" b="1" i="1" baseline="-25000" smtClean="0">
                <a:effectLst>
                  <a:outerShdw blurRad="38100" dist="38100" dir="2700000" algn="tl">
                    <a:srgbClr val="000000"/>
                  </a:outerShdw>
                </a:effectLst>
                <a:latin typeface="Times New Roman" panose="02020603050405020304" pitchFamily="18" charset="0"/>
              </a:rPr>
              <a:t>k</a:t>
            </a:r>
            <a:r>
              <a:rPr lang="en-US" altLang="zh-CN" sz="2800" b="1" smtClean="0">
                <a:effectLst>
                  <a:outerShdw blurRad="38100" dist="38100" dir="2700000" algn="tl">
                    <a:srgbClr val="000000"/>
                  </a:outerShdw>
                </a:effectLst>
                <a:latin typeface="Times New Roman" panose="02020603050405020304" pitchFamily="18" charset="0"/>
              </a:rPr>
              <a:t> </a:t>
            </a:r>
            <a:r>
              <a:rPr lang="zh-CN" altLang="en-US" sz="2800" b="1" smtClean="0">
                <a:effectLst>
                  <a:outerShdw blurRad="38100" dist="38100" dir="2700000" algn="tl">
                    <a:srgbClr val="000000"/>
                  </a:outerShdw>
                </a:effectLst>
                <a:latin typeface="Times New Roman" panose="02020603050405020304" pitchFamily="18" charset="0"/>
              </a:rPr>
              <a:t>水平的效应</a:t>
            </a:r>
          </a:p>
          <a:p>
            <a:pPr eaLnBrk="1" hangingPunct="1">
              <a:buClr>
                <a:schemeClr val="accent2"/>
              </a:buClr>
              <a:buSzPct val="75000"/>
              <a:defRPr/>
            </a:pPr>
            <a:r>
              <a:rPr lang="zh-CN" altLang="en-US" sz="2800" b="1" smtClean="0">
                <a:effectLst>
                  <a:outerShdw blurRad="38100" dist="38100" dir="2700000" algn="tl">
                    <a:srgbClr val="000000"/>
                  </a:outerShdw>
                </a:effectLst>
                <a:latin typeface="Times New Roman" panose="02020603050405020304" pitchFamily="18" charset="0"/>
              </a:rPr>
              <a:t> </a:t>
            </a:r>
            <a:r>
              <a:rPr lang="en-US" altLang="zh-CN" sz="2800" b="1" i="1" smtClean="0">
                <a:effectLst>
                  <a:outerShdw blurRad="38100" dist="38100" dir="2700000" algn="tl">
                    <a:srgbClr val="000000"/>
                  </a:outerShdw>
                </a:effectLst>
                <a:latin typeface="Times New Roman" panose="02020603050405020304" pitchFamily="18" charset="0"/>
              </a:rPr>
              <a:t>y</a:t>
            </a:r>
            <a:r>
              <a:rPr lang="zh-CN" altLang="en-US" sz="2800" b="1" smtClean="0">
                <a:effectLst>
                  <a:outerShdw blurRad="38100" dist="38100" dir="2700000" algn="tl">
                    <a:srgbClr val="000000"/>
                  </a:outerShdw>
                </a:effectLst>
                <a:latin typeface="Times New Roman" panose="02020603050405020304" pitchFamily="18" charset="0"/>
              </a:rPr>
              <a:t>为试验结果</a:t>
            </a:r>
            <a:endParaRPr lang="zh-CN" altLang="en-US" sz="2800" smtClean="0">
              <a:latin typeface="Times New Roman" panose="02020603050405020304" pitchFamily="18" charset="0"/>
            </a:endParaRPr>
          </a:p>
        </p:txBody>
      </p:sp>
    </p:spTree>
  </p:cSld>
  <p:clrMapOvr>
    <a:masterClrMapping/>
  </p:clrMapOvr>
  <p:transition>
    <p:pull dir="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0033CC"/>
            </a:gs>
            <a:gs pos="100000">
              <a:srgbClr val="000619"/>
            </a:gs>
          </a:gsLst>
          <a:lin ang="0" scaled="1"/>
        </a:gradFill>
        <a:effectLst/>
      </p:bgPr>
    </p:bg>
    <p:spTree>
      <p:nvGrpSpPr>
        <p:cNvPr id="1" name=""/>
        <p:cNvGrpSpPr/>
        <p:nvPr/>
      </p:nvGrpSpPr>
      <p:grpSpPr>
        <a:xfrm>
          <a:off x="0" y="0"/>
          <a:ext cx="0" cy="0"/>
          <a:chOff x="0" y="0"/>
          <a:chExt cx="0" cy="0"/>
        </a:xfrm>
      </p:grpSpPr>
      <p:grpSp>
        <p:nvGrpSpPr>
          <p:cNvPr id="25602" name="Group 2"/>
          <p:cNvGrpSpPr>
            <a:grpSpLocks noChangeAspect="1"/>
          </p:cNvGrpSpPr>
          <p:nvPr/>
        </p:nvGrpSpPr>
        <p:grpSpPr bwMode="auto">
          <a:xfrm>
            <a:off x="250825" y="476250"/>
            <a:ext cx="4897438" cy="5975350"/>
            <a:chOff x="0" y="0"/>
            <a:chExt cx="2858" cy="3847"/>
          </a:xfrm>
        </p:grpSpPr>
        <p:graphicFrame>
          <p:nvGraphicFramePr>
            <p:cNvPr id="25604" name="Object 3"/>
            <p:cNvGraphicFramePr>
              <a:graphicFrameLocks noChangeAspect="1"/>
            </p:cNvGraphicFramePr>
            <p:nvPr/>
          </p:nvGraphicFramePr>
          <p:xfrm>
            <a:off x="0" y="0"/>
            <a:ext cx="2858" cy="2594"/>
          </p:xfrm>
          <a:graphic>
            <a:graphicData uri="http://schemas.openxmlformats.org/presentationml/2006/ole">
              <mc:AlternateContent xmlns:mc="http://schemas.openxmlformats.org/markup-compatibility/2006">
                <mc:Choice xmlns:v="urn:schemas-microsoft-com:vml" Requires="v">
                  <p:oleObj spid="_x0000_s25618" r:id="rId3" imgW="2514499" imgH="2257455" progId="Equation.3">
                    <p:embed/>
                  </p:oleObj>
                </mc:Choice>
                <mc:Fallback>
                  <p:oleObj r:id="rId3" imgW="2514499" imgH="2257455"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858" cy="2594"/>
                        </a:xfrm>
                        <a:prstGeom prst="rect">
                          <a:avLst/>
                        </a:prstGeom>
                        <a:solidFill>
                          <a:srgbClr val="800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5" name="Object 4"/>
            <p:cNvGraphicFramePr>
              <a:graphicFrameLocks noChangeAspect="1"/>
            </p:cNvGraphicFramePr>
            <p:nvPr/>
          </p:nvGraphicFramePr>
          <p:xfrm>
            <a:off x="0" y="2540"/>
            <a:ext cx="2858" cy="1307"/>
          </p:xfrm>
          <a:graphic>
            <a:graphicData uri="http://schemas.openxmlformats.org/presentationml/2006/ole">
              <mc:AlternateContent xmlns:mc="http://schemas.openxmlformats.org/markup-compatibility/2006">
                <mc:Choice xmlns:v="urn:schemas-microsoft-com:vml" Requires="v">
                  <p:oleObj spid="_x0000_s25619" name="公式" r:id="rId5" imgW="2486155" imgH="1038165" progId="Equation.3">
                    <p:embed/>
                  </p:oleObj>
                </mc:Choice>
                <mc:Fallback>
                  <p:oleObj name="公式" r:id="rId5" imgW="2486155" imgH="1038165"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540"/>
                          <a:ext cx="2858" cy="1307"/>
                        </a:xfrm>
                        <a:prstGeom prst="rect">
                          <a:avLst/>
                        </a:prstGeom>
                        <a:solidFill>
                          <a:srgbClr val="800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5603" name="Object 5"/>
          <p:cNvGraphicFramePr>
            <a:graphicFrameLocks noGrp="1" noChangeAspect="1"/>
          </p:cNvGraphicFramePr>
          <p:nvPr>
            <p:ph sz="half" idx="4294967295"/>
          </p:nvPr>
        </p:nvGraphicFramePr>
        <p:xfrm>
          <a:off x="5292725" y="2492375"/>
          <a:ext cx="3671888" cy="2000250"/>
        </p:xfrm>
        <a:graphic>
          <a:graphicData uri="http://schemas.openxmlformats.org/presentationml/2006/ole">
            <mc:AlternateContent xmlns:mc="http://schemas.openxmlformats.org/markup-compatibility/2006">
              <mc:Choice xmlns:v="urn:schemas-microsoft-com:vml" Requires="v">
                <p:oleObj spid="_x0000_s25620" r:id="rId7" imgW="2857594" imgH="1476267" progId="Equation.3">
                  <p:embed/>
                </p:oleObj>
              </mc:Choice>
              <mc:Fallback>
                <p:oleObj r:id="rId7" imgW="2857594" imgH="1476267"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2725" y="2492375"/>
                        <a:ext cx="3671888" cy="2000250"/>
                      </a:xfrm>
                      <a:prstGeom prst="rect">
                        <a:avLst/>
                      </a:prstGeom>
                      <a:solidFill>
                        <a:srgbClr val="008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pull dir="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4294967295"/>
          </p:nvPr>
        </p:nvSpPr>
        <p:spPr>
          <a:xfrm>
            <a:off x="685800" y="914400"/>
            <a:ext cx="7772400" cy="5181600"/>
          </a:xfrm>
        </p:spPr>
        <p:txBody>
          <a:bodyPr/>
          <a:lstStyle/>
          <a:p>
            <a:pPr eaLnBrk="1" hangingPunct="1">
              <a:buClr>
                <a:srgbClr val="00FF00"/>
              </a:buClr>
              <a:buFont typeface="Wingdings" panose="05000000000000000000" pitchFamily="2" charset="2"/>
              <a:buChar char="Ø"/>
              <a:defRPr/>
            </a:pPr>
            <a:r>
              <a:rPr lang="zh-CN" altLang="en-US" b="1" smtClean="0">
                <a:effectLst>
                  <a:outerShdw blurRad="38100" dist="38100" dir="2700000" algn="tl">
                    <a:srgbClr val="000000"/>
                  </a:outerShdw>
                </a:effectLst>
                <a:latin typeface="Times New Roman" panose="02020603050405020304" pitchFamily="18" charset="0"/>
                <a:ea typeface="楷体_GB2312" pitchFamily="1" charset="-122"/>
              </a:rPr>
              <a:t>要检验假设</a:t>
            </a:r>
          </a:p>
          <a:p>
            <a:pPr eaLnBrk="1" hangingPunct="1">
              <a:buFont typeface="Wingdings" panose="05000000000000000000" pitchFamily="2" charset="2"/>
              <a:buNone/>
              <a:defRPr/>
            </a:pPr>
            <a:r>
              <a:rPr lang="zh-CN" altLang="en-US" b="1" smtClean="0">
                <a:effectLst>
                  <a:outerShdw blurRad="38100" dist="38100" dir="2700000" algn="tl">
                    <a:srgbClr val="000000"/>
                  </a:outerShdw>
                </a:effectLst>
                <a:latin typeface="Times New Roman" panose="02020603050405020304" pitchFamily="18" charset="0"/>
                <a:ea typeface="楷体_GB2312" pitchFamily="1" charset="-122"/>
              </a:rPr>
              <a:t>   </a:t>
            </a: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H</a:t>
            </a:r>
            <a:r>
              <a:rPr lang="en-US" altLang="zh-CN" b="1" baseline="-25000" smtClean="0">
                <a:effectLst>
                  <a:outerShdw blurRad="38100" dist="38100" dir="2700000" algn="tl">
                    <a:srgbClr val="000000"/>
                  </a:outerShdw>
                </a:effectLst>
                <a:latin typeface="Times New Roman" panose="02020603050405020304" pitchFamily="18" charset="0"/>
                <a:ea typeface="楷体_GB2312" pitchFamily="1" charset="-122"/>
              </a:rPr>
              <a:t>01</a:t>
            </a: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 </a:t>
            </a:r>
            <a:r>
              <a:rPr lang="en-US" altLang="zh-CN" b="1" i="1" smtClean="0">
                <a:effectLst>
                  <a:outerShdw blurRad="38100" dist="38100" dir="2700000" algn="tl">
                    <a:srgbClr val="000000"/>
                  </a:outerShdw>
                </a:effectLst>
                <a:latin typeface="Times New Roman" panose="02020603050405020304" pitchFamily="18" charset="0"/>
                <a:ea typeface="楷体_GB2312" pitchFamily="1" charset="-122"/>
              </a:rPr>
              <a:t>a</a:t>
            </a:r>
            <a:r>
              <a:rPr lang="en-US" altLang="zh-CN" b="1" baseline="-25000" smtClean="0">
                <a:effectLst>
                  <a:outerShdw blurRad="38100" dist="38100" dir="2700000" algn="tl">
                    <a:srgbClr val="000000"/>
                  </a:outerShdw>
                </a:effectLst>
                <a:latin typeface="Times New Roman" panose="02020603050405020304" pitchFamily="18" charset="0"/>
                <a:ea typeface="楷体_GB2312" pitchFamily="1" charset="-122"/>
              </a:rPr>
              <a:t>1 </a:t>
            </a: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 </a:t>
            </a:r>
            <a:r>
              <a:rPr lang="en-US" altLang="zh-CN" b="1" i="1" smtClean="0">
                <a:effectLst>
                  <a:outerShdw blurRad="38100" dist="38100" dir="2700000" algn="tl">
                    <a:srgbClr val="000000"/>
                  </a:outerShdw>
                </a:effectLst>
                <a:latin typeface="Times New Roman" panose="02020603050405020304" pitchFamily="18" charset="0"/>
                <a:ea typeface="楷体_GB2312" pitchFamily="1" charset="-122"/>
              </a:rPr>
              <a:t>a</a:t>
            </a:r>
            <a:r>
              <a:rPr lang="en-US" altLang="zh-CN" b="1" baseline="-25000" smtClean="0">
                <a:effectLst>
                  <a:outerShdw blurRad="38100" dist="38100" dir="2700000" algn="tl">
                    <a:srgbClr val="000000"/>
                  </a:outerShdw>
                </a:effectLst>
                <a:latin typeface="Times New Roman" panose="02020603050405020304" pitchFamily="18" charset="0"/>
                <a:ea typeface="楷体_GB2312" pitchFamily="1" charset="-122"/>
              </a:rPr>
              <a:t>2 </a:t>
            </a: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a:t>
            </a:r>
            <a:r>
              <a:rPr lang="en-US" altLang="zh-CN" b="1" i="1" smtClean="0">
                <a:effectLst>
                  <a:outerShdw blurRad="38100" dist="38100" dir="2700000" algn="tl">
                    <a:srgbClr val="000000"/>
                  </a:outerShdw>
                </a:effectLst>
                <a:latin typeface="Times New Roman" panose="02020603050405020304" pitchFamily="18" charset="0"/>
                <a:ea typeface="楷体_GB2312" pitchFamily="1" charset="-122"/>
              </a:rPr>
              <a:t>a</a:t>
            </a:r>
            <a:r>
              <a:rPr lang="en-US" altLang="zh-CN" b="1" baseline="-25000" smtClean="0">
                <a:effectLst>
                  <a:outerShdw blurRad="38100" dist="38100" dir="2700000" algn="tl">
                    <a:srgbClr val="000000"/>
                  </a:outerShdw>
                </a:effectLst>
                <a:latin typeface="Times New Roman" panose="02020603050405020304" pitchFamily="18" charset="0"/>
                <a:ea typeface="楷体_GB2312" pitchFamily="1" charset="-122"/>
              </a:rPr>
              <a:t>3</a:t>
            </a: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 0</a:t>
            </a:r>
          </a:p>
          <a:p>
            <a:pPr eaLnBrk="1" hangingPunct="1">
              <a:buFont typeface="Wingdings" panose="05000000000000000000" pitchFamily="2" charset="2"/>
              <a:buNone/>
              <a:defRPr/>
            </a:pP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   H</a:t>
            </a:r>
            <a:r>
              <a:rPr lang="en-US" altLang="zh-CN" b="1" baseline="-25000" smtClean="0">
                <a:effectLst>
                  <a:outerShdw blurRad="38100" dist="38100" dir="2700000" algn="tl">
                    <a:srgbClr val="000000"/>
                  </a:outerShdw>
                </a:effectLst>
                <a:latin typeface="Times New Roman" panose="02020603050405020304" pitchFamily="18" charset="0"/>
                <a:ea typeface="楷体_GB2312" pitchFamily="1" charset="-122"/>
              </a:rPr>
              <a:t>02</a:t>
            </a: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 </a:t>
            </a:r>
            <a:r>
              <a:rPr lang="en-US" altLang="zh-CN" b="1" i="1" smtClean="0">
                <a:effectLst>
                  <a:outerShdw blurRad="38100" dist="38100" dir="2700000" algn="tl">
                    <a:srgbClr val="000000"/>
                  </a:outerShdw>
                </a:effectLst>
                <a:latin typeface="Times New Roman" panose="02020603050405020304" pitchFamily="18" charset="0"/>
                <a:ea typeface="楷体_GB2312" pitchFamily="1" charset="-122"/>
              </a:rPr>
              <a:t>b</a:t>
            </a:r>
            <a:r>
              <a:rPr lang="en-US" altLang="zh-CN" b="1" baseline="-25000" smtClean="0">
                <a:effectLst>
                  <a:outerShdw blurRad="38100" dist="38100" dir="2700000" algn="tl">
                    <a:srgbClr val="000000"/>
                  </a:outerShdw>
                </a:effectLst>
                <a:latin typeface="Times New Roman" panose="02020603050405020304" pitchFamily="18" charset="0"/>
                <a:ea typeface="楷体_GB2312" pitchFamily="1" charset="-122"/>
              </a:rPr>
              <a:t>1 </a:t>
            </a: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 </a:t>
            </a:r>
            <a:r>
              <a:rPr lang="en-US" altLang="zh-CN" b="1" i="1" smtClean="0">
                <a:effectLst>
                  <a:outerShdw blurRad="38100" dist="38100" dir="2700000" algn="tl">
                    <a:srgbClr val="000000"/>
                  </a:outerShdw>
                </a:effectLst>
                <a:latin typeface="Times New Roman" panose="02020603050405020304" pitchFamily="18" charset="0"/>
                <a:ea typeface="楷体_GB2312" pitchFamily="1" charset="-122"/>
              </a:rPr>
              <a:t>b</a:t>
            </a:r>
            <a:r>
              <a:rPr lang="en-US" altLang="zh-CN" b="1" baseline="-25000" smtClean="0">
                <a:effectLst>
                  <a:outerShdw blurRad="38100" dist="38100" dir="2700000" algn="tl">
                    <a:srgbClr val="000000"/>
                  </a:outerShdw>
                </a:effectLst>
                <a:latin typeface="Times New Roman" panose="02020603050405020304" pitchFamily="18" charset="0"/>
                <a:ea typeface="楷体_GB2312" pitchFamily="1" charset="-122"/>
              </a:rPr>
              <a:t>2 </a:t>
            </a: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a:t>
            </a:r>
            <a:r>
              <a:rPr lang="en-US" altLang="zh-CN" b="1" i="1" smtClean="0">
                <a:effectLst>
                  <a:outerShdw blurRad="38100" dist="38100" dir="2700000" algn="tl">
                    <a:srgbClr val="000000"/>
                  </a:outerShdw>
                </a:effectLst>
                <a:latin typeface="Times New Roman" panose="02020603050405020304" pitchFamily="18" charset="0"/>
                <a:ea typeface="楷体_GB2312" pitchFamily="1" charset="-122"/>
              </a:rPr>
              <a:t>b</a:t>
            </a:r>
            <a:r>
              <a:rPr lang="en-US" altLang="zh-CN" b="1" baseline="-25000" smtClean="0">
                <a:effectLst>
                  <a:outerShdw blurRad="38100" dist="38100" dir="2700000" algn="tl">
                    <a:srgbClr val="000000"/>
                  </a:outerShdw>
                </a:effectLst>
                <a:latin typeface="Times New Roman" panose="02020603050405020304" pitchFamily="18" charset="0"/>
                <a:ea typeface="楷体_GB2312" pitchFamily="1" charset="-122"/>
              </a:rPr>
              <a:t>3</a:t>
            </a: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 0</a:t>
            </a:r>
            <a:r>
              <a:rPr lang="en-US" altLang="zh-CN" b="1" baseline="-25000" smtClean="0">
                <a:effectLst>
                  <a:outerShdw blurRad="38100" dist="38100" dir="2700000" algn="tl">
                    <a:srgbClr val="000000"/>
                  </a:outerShdw>
                </a:effectLst>
                <a:latin typeface="Times New Roman" panose="02020603050405020304" pitchFamily="18" charset="0"/>
                <a:ea typeface="楷体_GB2312" pitchFamily="1" charset="-122"/>
              </a:rPr>
              <a:t> </a:t>
            </a:r>
          </a:p>
          <a:p>
            <a:pPr eaLnBrk="1" hangingPunct="1">
              <a:buFont typeface="Wingdings" panose="05000000000000000000" pitchFamily="2" charset="2"/>
              <a:buNone/>
              <a:defRPr/>
            </a:pPr>
            <a:r>
              <a:rPr lang="en-US" altLang="zh-CN" b="1" baseline="-25000" smtClean="0">
                <a:effectLst>
                  <a:outerShdw blurRad="38100" dist="38100" dir="2700000" algn="tl">
                    <a:srgbClr val="000000"/>
                  </a:outerShdw>
                </a:effectLst>
                <a:latin typeface="Times New Roman" panose="02020603050405020304" pitchFamily="18" charset="0"/>
                <a:ea typeface="楷体_GB2312" pitchFamily="1" charset="-122"/>
              </a:rPr>
              <a:t>     </a:t>
            </a: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H</a:t>
            </a:r>
            <a:r>
              <a:rPr lang="en-US" altLang="zh-CN" b="1" baseline="-25000" smtClean="0">
                <a:effectLst>
                  <a:outerShdw blurRad="38100" dist="38100" dir="2700000" algn="tl">
                    <a:srgbClr val="000000"/>
                  </a:outerShdw>
                </a:effectLst>
                <a:latin typeface="Times New Roman" panose="02020603050405020304" pitchFamily="18" charset="0"/>
                <a:ea typeface="楷体_GB2312" pitchFamily="1" charset="-122"/>
              </a:rPr>
              <a:t>03</a:t>
            </a: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 </a:t>
            </a:r>
            <a:r>
              <a:rPr lang="en-US" altLang="zh-CN" b="1" i="1" smtClean="0">
                <a:effectLst>
                  <a:outerShdw blurRad="38100" dist="38100" dir="2700000" algn="tl">
                    <a:srgbClr val="000000"/>
                  </a:outerShdw>
                </a:effectLst>
                <a:latin typeface="Times New Roman" panose="02020603050405020304" pitchFamily="18" charset="0"/>
                <a:ea typeface="楷体_GB2312" pitchFamily="1" charset="-122"/>
              </a:rPr>
              <a:t>c</a:t>
            </a:r>
            <a:r>
              <a:rPr lang="en-US" altLang="zh-CN" b="1" baseline="-25000" smtClean="0">
                <a:effectLst>
                  <a:outerShdw blurRad="38100" dist="38100" dir="2700000" algn="tl">
                    <a:srgbClr val="000000"/>
                  </a:outerShdw>
                </a:effectLst>
                <a:latin typeface="Times New Roman" panose="02020603050405020304" pitchFamily="18" charset="0"/>
                <a:ea typeface="楷体_GB2312" pitchFamily="1" charset="-122"/>
              </a:rPr>
              <a:t>1 </a:t>
            </a: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 </a:t>
            </a:r>
            <a:r>
              <a:rPr lang="en-US" altLang="zh-CN" b="1" i="1" smtClean="0">
                <a:effectLst>
                  <a:outerShdw blurRad="38100" dist="38100" dir="2700000" algn="tl">
                    <a:srgbClr val="000000"/>
                  </a:outerShdw>
                </a:effectLst>
                <a:latin typeface="Times New Roman" panose="02020603050405020304" pitchFamily="18" charset="0"/>
                <a:ea typeface="楷体_GB2312" pitchFamily="1" charset="-122"/>
              </a:rPr>
              <a:t>c</a:t>
            </a:r>
            <a:r>
              <a:rPr lang="en-US" altLang="zh-CN" b="1" baseline="-25000" smtClean="0">
                <a:effectLst>
                  <a:outerShdw blurRad="38100" dist="38100" dir="2700000" algn="tl">
                    <a:srgbClr val="000000"/>
                  </a:outerShdw>
                </a:effectLst>
                <a:latin typeface="Times New Roman" panose="02020603050405020304" pitchFamily="18" charset="0"/>
                <a:ea typeface="楷体_GB2312" pitchFamily="1" charset="-122"/>
              </a:rPr>
              <a:t>2 </a:t>
            </a: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a:t>
            </a:r>
            <a:r>
              <a:rPr lang="en-US" altLang="zh-CN" b="1" i="1" smtClean="0">
                <a:effectLst>
                  <a:outerShdw blurRad="38100" dist="38100" dir="2700000" algn="tl">
                    <a:srgbClr val="000000"/>
                  </a:outerShdw>
                </a:effectLst>
                <a:latin typeface="Times New Roman" panose="02020603050405020304" pitchFamily="18" charset="0"/>
                <a:ea typeface="楷体_GB2312" pitchFamily="1" charset="-122"/>
              </a:rPr>
              <a:t>c</a:t>
            </a:r>
            <a:r>
              <a:rPr lang="en-US" altLang="zh-CN" b="1" baseline="-25000" smtClean="0">
                <a:effectLst>
                  <a:outerShdw blurRad="38100" dist="38100" dir="2700000" algn="tl">
                    <a:srgbClr val="000000"/>
                  </a:outerShdw>
                </a:effectLst>
                <a:latin typeface="Times New Roman" panose="02020603050405020304" pitchFamily="18" charset="0"/>
                <a:ea typeface="楷体_GB2312" pitchFamily="1" charset="-122"/>
              </a:rPr>
              <a:t>3</a:t>
            </a: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 0</a:t>
            </a:r>
            <a:r>
              <a:rPr lang="zh-CN" altLang="en-US" b="1" smtClean="0">
                <a:effectLst>
                  <a:outerShdw blurRad="38100" dist="38100" dir="2700000" algn="tl">
                    <a:srgbClr val="000000"/>
                  </a:outerShdw>
                </a:effectLst>
                <a:latin typeface="Times New Roman" panose="02020603050405020304" pitchFamily="18" charset="0"/>
                <a:ea typeface="楷体_GB2312" pitchFamily="1" charset="-122"/>
              </a:rPr>
              <a:t>是否成立</a:t>
            </a:r>
          </a:p>
          <a:p>
            <a:pPr eaLnBrk="1" hangingPunct="1">
              <a:buClr>
                <a:srgbClr val="00FF00"/>
              </a:buClr>
              <a:buFont typeface="Wingdings" panose="05000000000000000000" pitchFamily="2" charset="2"/>
              <a:buChar char="Ø"/>
              <a:defRPr/>
            </a:pPr>
            <a:r>
              <a:rPr lang="zh-CN" altLang="en-US" b="1" smtClean="0">
                <a:effectLst>
                  <a:outerShdw blurRad="38100" dist="38100" dir="2700000" algn="tl">
                    <a:srgbClr val="000000"/>
                  </a:outerShdw>
                </a:effectLst>
                <a:latin typeface="Times New Roman" panose="02020603050405020304" pitchFamily="18" charset="0"/>
                <a:ea typeface="楷体_GB2312" pitchFamily="1" charset="-122"/>
              </a:rPr>
              <a:t>讨论各因子的不同水平的效应是否可以忽略不计的问题</a:t>
            </a:r>
          </a:p>
        </p:txBody>
      </p:sp>
    </p:spTree>
  </p:cSld>
  <p:clrMapOvr>
    <a:masterClrMapping/>
  </p:clrMapOvr>
  <p:transition>
    <p:pull dir="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0033CC"/>
            </a:gs>
            <a:gs pos="100000">
              <a:srgbClr val="000619"/>
            </a:gs>
          </a:gsLst>
          <a:lin ang="0" scaled="1"/>
        </a:gradFill>
        <a:effectLst/>
      </p:bgPr>
    </p:bg>
    <p:spTree>
      <p:nvGrpSpPr>
        <p:cNvPr id="1" name=""/>
        <p:cNvGrpSpPr/>
        <p:nvPr/>
      </p:nvGrpSpPr>
      <p:grpSpPr>
        <a:xfrm>
          <a:off x="0" y="0"/>
          <a:ext cx="0" cy="0"/>
          <a:chOff x="0" y="0"/>
          <a:chExt cx="0" cy="0"/>
        </a:xfrm>
      </p:grpSpPr>
      <p:sp>
        <p:nvSpPr>
          <p:cNvPr id="38914" name="Rectangle 3"/>
          <p:cNvSpPr>
            <a:spLocks noGrp="1" noChangeArrowheads="1"/>
          </p:cNvSpPr>
          <p:nvPr>
            <p:ph type="body" sz="half" idx="4294967295"/>
          </p:nvPr>
        </p:nvSpPr>
        <p:spPr>
          <a:xfrm>
            <a:off x="457200" y="1600200"/>
            <a:ext cx="8075613" cy="4525963"/>
          </a:xfrm>
        </p:spPr>
        <p:txBody>
          <a:bodyPr/>
          <a:lstStyle/>
          <a:p>
            <a:pPr eaLnBrk="1" hangingPunct="1">
              <a:buClr>
                <a:srgbClr val="00FF00"/>
              </a:buClr>
              <a:buFont typeface="Wingdings" panose="05000000000000000000" pitchFamily="2" charset="2"/>
              <a:buChar char="Ø"/>
              <a:defRPr/>
            </a:pPr>
            <a:r>
              <a:rPr lang="zh-CN" altLang="en-US" sz="2800" b="1" smtClean="0">
                <a:effectLst>
                  <a:outerShdw blurRad="38100" dist="38100" dir="2700000" algn="tl">
                    <a:srgbClr val="000000"/>
                  </a:outerShdw>
                </a:effectLst>
                <a:latin typeface="楷体_GB2312" pitchFamily="1" charset="-122"/>
                <a:ea typeface="楷体_GB2312" pitchFamily="1" charset="-122"/>
              </a:rPr>
              <a:t>Ｆ检验</a:t>
            </a:r>
          </a:p>
          <a:p>
            <a:pPr eaLnBrk="1" hangingPunct="1">
              <a:buFont typeface="Wingdings" panose="05000000000000000000" pitchFamily="2" charset="2"/>
              <a:buNone/>
              <a:defRPr/>
            </a:pPr>
            <a:r>
              <a:rPr lang="zh-CN" altLang="en-US" sz="2800" b="1" smtClean="0">
                <a:effectLst>
                  <a:outerShdw blurRad="38100" dist="38100" dir="2700000" algn="tl">
                    <a:srgbClr val="000000"/>
                  </a:outerShdw>
                </a:effectLst>
                <a:latin typeface="楷体_GB2312" pitchFamily="1" charset="-122"/>
                <a:ea typeface="楷体_GB2312" pitchFamily="1" charset="-122"/>
              </a:rPr>
              <a:t>   由偏差平方和的分解</a:t>
            </a:r>
            <a:r>
              <a:rPr lang="en-US" altLang="zh-CN" sz="2800" b="1" smtClean="0">
                <a:effectLst>
                  <a:outerShdw blurRad="38100" dist="38100" dir="2700000" algn="tl">
                    <a:srgbClr val="000000"/>
                  </a:outerShdw>
                </a:effectLst>
                <a:latin typeface="楷体_GB2312" pitchFamily="1" charset="-122"/>
                <a:ea typeface="楷体_GB2312" pitchFamily="1" charset="-122"/>
              </a:rPr>
              <a:t>:</a:t>
            </a:r>
          </a:p>
          <a:p>
            <a:pPr eaLnBrk="1" hangingPunct="1">
              <a:buFont typeface="Wingdings" panose="05000000000000000000" pitchFamily="2" charset="2"/>
              <a:buNone/>
              <a:defRPr/>
            </a:pPr>
            <a:endParaRPr lang="en-US" altLang="zh-CN" sz="2800" b="1" smtClean="0">
              <a:effectLst>
                <a:outerShdw blurRad="38100" dist="38100" dir="2700000" algn="tl">
                  <a:srgbClr val="000000"/>
                </a:outerShdw>
              </a:effectLst>
              <a:latin typeface="楷体_GB2312" pitchFamily="1" charset="-122"/>
              <a:ea typeface="楷体_GB2312" pitchFamily="1" charset="-122"/>
            </a:endParaRPr>
          </a:p>
          <a:p>
            <a:pPr eaLnBrk="1" hangingPunct="1">
              <a:buFont typeface="Wingdings" panose="05000000000000000000" pitchFamily="2" charset="2"/>
              <a:buNone/>
              <a:defRPr/>
            </a:pPr>
            <a:endParaRPr lang="en-US" altLang="zh-CN" sz="2800" b="1" smtClean="0">
              <a:effectLst>
                <a:outerShdw blurRad="38100" dist="38100" dir="2700000" algn="tl">
                  <a:srgbClr val="000000"/>
                </a:outerShdw>
              </a:effectLst>
              <a:latin typeface="楷体_GB2312" pitchFamily="1" charset="-122"/>
              <a:ea typeface="楷体_GB2312" pitchFamily="1" charset="-122"/>
            </a:endParaRPr>
          </a:p>
          <a:p>
            <a:pPr eaLnBrk="1" hangingPunct="1">
              <a:buFont typeface="Wingdings" panose="05000000000000000000" pitchFamily="2" charset="2"/>
              <a:buNone/>
              <a:defRPr/>
            </a:pPr>
            <a:r>
              <a:rPr lang="zh-CN" altLang="en-US" sz="2800" b="1" smtClean="0">
                <a:effectLst>
                  <a:outerShdw blurRad="38100" dist="38100" dir="2700000" algn="tl">
                    <a:srgbClr val="000000"/>
                  </a:outerShdw>
                </a:effectLst>
                <a:latin typeface="楷体_GB2312" pitchFamily="1" charset="-122"/>
                <a:ea typeface="楷体_GB2312" pitchFamily="1" charset="-122"/>
              </a:rPr>
              <a:t>构成</a:t>
            </a:r>
            <a:r>
              <a:rPr lang="en-US" altLang="zh-CN" sz="2800" b="1" smtClean="0">
                <a:effectLst>
                  <a:outerShdw blurRad="38100" dist="38100" dir="2700000" algn="tl">
                    <a:srgbClr val="000000"/>
                  </a:outerShdw>
                </a:effectLst>
                <a:latin typeface="楷体_GB2312" pitchFamily="1" charset="-122"/>
                <a:ea typeface="楷体_GB2312" pitchFamily="1" charset="-122"/>
              </a:rPr>
              <a:t>F</a:t>
            </a:r>
            <a:r>
              <a:rPr lang="zh-CN" altLang="en-US" sz="2800" b="1" smtClean="0">
                <a:effectLst>
                  <a:outerShdw blurRad="38100" dist="38100" dir="2700000" algn="tl">
                    <a:srgbClr val="000000"/>
                  </a:outerShdw>
                </a:effectLst>
                <a:latin typeface="楷体_GB2312" pitchFamily="1" charset="-122"/>
                <a:ea typeface="楷体_GB2312" pitchFamily="1" charset="-122"/>
              </a:rPr>
              <a:t>统计量，进行</a:t>
            </a:r>
            <a:r>
              <a:rPr lang="en-US" altLang="zh-CN" sz="2800" b="1" smtClean="0">
                <a:effectLst>
                  <a:outerShdw blurRad="38100" dist="38100" dir="2700000" algn="tl">
                    <a:srgbClr val="000000"/>
                  </a:outerShdw>
                </a:effectLst>
                <a:latin typeface="楷体_GB2312" pitchFamily="1" charset="-122"/>
                <a:ea typeface="楷体_GB2312" pitchFamily="1" charset="-122"/>
              </a:rPr>
              <a:t>F</a:t>
            </a:r>
            <a:r>
              <a:rPr lang="zh-CN" altLang="en-US" sz="2800" b="1" smtClean="0">
                <a:effectLst>
                  <a:outerShdw blurRad="38100" dist="38100" dir="2700000" algn="tl">
                    <a:srgbClr val="000000"/>
                  </a:outerShdw>
                </a:effectLst>
                <a:latin typeface="楷体_GB2312" pitchFamily="1" charset="-122"/>
                <a:ea typeface="楷体_GB2312" pitchFamily="1" charset="-122"/>
              </a:rPr>
              <a:t>检验</a:t>
            </a:r>
          </a:p>
          <a:p>
            <a:pPr eaLnBrk="1" hangingPunct="1">
              <a:buFont typeface="Wingdings" panose="05000000000000000000" pitchFamily="2" charset="2"/>
              <a:buNone/>
              <a:defRPr/>
            </a:pPr>
            <a:endParaRPr lang="zh-CN" altLang="en-US" sz="2800" b="1" smtClean="0">
              <a:effectLst>
                <a:outerShdw blurRad="38100" dist="38100" dir="2700000" algn="tl">
                  <a:srgbClr val="000000"/>
                </a:outerShdw>
              </a:effectLst>
              <a:latin typeface="楷体_GB2312" pitchFamily="1" charset="-122"/>
              <a:ea typeface="楷体_GB2312" pitchFamily="1" charset="-122"/>
            </a:endParaRPr>
          </a:p>
          <a:p>
            <a:pPr eaLnBrk="1" hangingPunct="1">
              <a:buFont typeface="Wingdings" panose="05000000000000000000" pitchFamily="2" charset="2"/>
              <a:buNone/>
              <a:defRPr/>
            </a:pPr>
            <a:r>
              <a:rPr lang="zh-CN" altLang="en-US" sz="2800" b="1" smtClean="0">
                <a:effectLst>
                  <a:outerShdw blurRad="38100" dist="38100" dir="2700000" algn="tl">
                    <a:srgbClr val="000000"/>
                  </a:outerShdw>
                </a:effectLst>
                <a:latin typeface="楷体_GB2312" pitchFamily="1" charset="-122"/>
                <a:ea typeface="楷体_GB2312" pitchFamily="1" charset="-122"/>
              </a:rPr>
              <a:t>当       时，拒绝原假设，检验显著。 </a:t>
            </a:r>
          </a:p>
        </p:txBody>
      </p:sp>
      <p:graphicFrame>
        <p:nvGraphicFramePr>
          <p:cNvPr id="27651" name="Object 3"/>
          <p:cNvGraphicFramePr>
            <a:graphicFrameLocks noGrp="1" noChangeAspect="1"/>
          </p:cNvGraphicFramePr>
          <p:nvPr>
            <p:ph sz="quarter" idx="4294967295"/>
          </p:nvPr>
        </p:nvGraphicFramePr>
        <p:xfrm>
          <a:off x="2843213" y="2852738"/>
          <a:ext cx="4464050" cy="744537"/>
        </p:xfrm>
        <a:graphic>
          <a:graphicData uri="http://schemas.openxmlformats.org/presentationml/2006/ole">
            <mc:AlternateContent xmlns:mc="http://schemas.openxmlformats.org/markup-compatibility/2006">
              <mc:Choice xmlns:v="urn:schemas-microsoft-com:vml" Requires="v">
                <p:oleObj spid="_x0000_s27661" r:id="rId3" imgW="1373388" imgH="228898" progId="Equation.DSMT4">
                  <p:embed/>
                </p:oleObj>
              </mc:Choice>
              <mc:Fallback>
                <p:oleObj r:id="rId3" imgW="1373388" imgH="228898"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2852738"/>
                        <a:ext cx="4464050" cy="744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2" name="Object 4"/>
          <p:cNvGraphicFramePr>
            <a:graphicFrameLocks noGrp="1" noChangeAspect="1"/>
          </p:cNvGraphicFramePr>
          <p:nvPr>
            <p:ph sz="quarter" idx="4294967295"/>
          </p:nvPr>
        </p:nvGraphicFramePr>
        <p:xfrm>
          <a:off x="1187450" y="4797425"/>
          <a:ext cx="914400" cy="457200"/>
        </p:xfrm>
        <a:graphic>
          <a:graphicData uri="http://schemas.openxmlformats.org/presentationml/2006/ole">
            <mc:AlternateContent xmlns:mc="http://schemas.openxmlformats.org/markup-compatibility/2006">
              <mc:Choice xmlns:v="urn:schemas-microsoft-com:vml" Requires="v">
                <p:oleObj spid="_x0000_s27662" r:id="rId5" imgW="458394" imgH="229197" progId="Equation.DSMT4">
                  <p:embed/>
                </p:oleObj>
              </mc:Choice>
              <mc:Fallback>
                <p:oleObj r:id="rId5" imgW="458394" imgH="229197"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4797425"/>
                        <a:ext cx="914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pull dir="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80"/>
          <p:cNvSpPr>
            <a:spLocks noGrp="1" noRot="1" noChangeArrowheads="1"/>
          </p:cNvSpPr>
          <p:nvPr>
            <p:ph type="title" idx="4294967295"/>
          </p:nvPr>
        </p:nvSpPr>
        <p:spPr>
          <a:xfrm>
            <a:off x="468313" y="260350"/>
            <a:ext cx="8229600" cy="652463"/>
          </a:xfrm>
        </p:spPr>
        <p:txBody>
          <a:bodyPr/>
          <a:lstStyle/>
          <a:p>
            <a:pPr eaLnBrk="1" hangingPunct="1">
              <a:defRPr/>
            </a:pPr>
            <a:r>
              <a:rPr lang="zh-CN" altLang="zh-CN" sz="3200" smtClean="0">
                <a:solidFill>
                  <a:schemeClr val="hlink"/>
                </a:solidFill>
                <a:effectLst>
                  <a:outerShdw blurRad="38100" dist="38100" dir="2700000" algn="tl">
                    <a:srgbClr val="000000"/>
                  </a:outerShdw>
                </a:effectLst>
                <a:latin typeface="楷体_GB2312" pitchFamily="1" charset="-122"/>
                <a:ea typeface="楷体_GB2312" pitchFamily="1" charset="-122"/>
              </a:rPr>
              <a:t>偏差平方和的计算</a:t>
            </a:r>
          </a:p>
        </p:txBody>
      </p:sp>
      <p:graphicFrame>
        <p:nvGraphicFramePr>
          <p:cNvPr id="39939" name="Group 3"/>
          <p:cNvGraphicFramePr>
            <a:graphicFrameLocks noGrp="1"/>
          </p:cNvGraphicFramePr>
          <p:nvPr>
            <p:ph idx="4294967295"/>
          </p:nvPr>
        </p:nvGraphicFramePr>
        <p:xfrm>
          <a:off x="466725" y="981075"/>
          <a:ext cx="8497888" cy="5762627"/>
        </p:xfrm>
        <a:graphic>
          <a:graphicData uri="http://schemas.openxmlformats.org/drawingml/2006/table">
            <a:tbl>
              <a:tblPr/>
              <a:tblGrid>
                <a:gridCol w="1871663"/>
                <a:gridCol w="1152525"/>
                <a:gridCol w="1368425"/>
                <a:gridCol w="1368425"/>
                <a:gridCol w="1223962"/>
                <a:gridCol w="1512888"/>
              </a:tblGrid>
              <a:tr h="576192">
                <a:tc rowSpan="2">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          </a:t>
                      </a: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列号</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试验号</a:t>
                      </a: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1</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2</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3</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4</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rowSpan="2">
                  <a:txBody>
                    <a:bodyPr/>
                    <a:lstStyle/>
                    <a:p>
                      <a:pPr marL="0" marR="0" lvl="0" indent="0" algn="ctr" defTabSz="914400" rtl="0" eaLnBrk="1" fontAlgn="ctr"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800</a:t>
                      </a: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成绩（</a:t>
                      </a: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min</a:t>
                      </a: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a:t>
                      </a:r>
                      <a:endParaRPr kumimoji="0" lang="en-US" altLang="zh-CN" sz="2000" b="0" i="1"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1512">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A</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B</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C</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45714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1</a:t>
                      </a: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1(0)</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1(</a:t>
                      </a:r>
                      <a:r>
                        <a:rPr kumimoji="0" lang="en-US" altLang="zh-CN" sz="2000" b="0" i="0" u="none" strike="noStrike" cap="none" normalizeH="0" baseline="0" smtClean="0">
                          <a:ln>
                            <a:noFill/>
                          </a:ln>
                          <a:solidFill>
                            <a:schemeClr val="tx1"/>
                          </a:solidFill>
                          <a:effectLst/>
                          <a:latin typeface="Times New Roman" pitchFamily="18" charset="0"/>
                          <a:ea typeface="楷体_GB2312" pitchFamily="1" charset="-122"/>
                          <a:cs typeface="Times New Roman" pitchFamily="18" charset="0"/>
                        </a:rPr>
                        <a:t>100m×8</a:t>
                      </a: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1(1500m)</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1</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2.27</a:t>
                      </a:r>
                      <a:endParaRPr kumimoji="0" lang="zh-CN"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2</a:t>
                      </a: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1(0)</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2(</a:t>
                      </a:r>
                      <a:r>
                        <a:rPr kumimoji="0" lang="en-US" altLang="zh-CN" sz="2000" b="0" i="0" u="none" strike="noStrike" cap="none" normalizeH="0" baseline="0" smtClean="0">
                          <a:ln>
                            <a:noFill/>
                          </a:ln>
                          <a:solidFill>
                            <a:schemeClr val="tx1"/>
                          </a:solidFill>
                          <a:effectLst/>
                          <a:latin typeface="Times New Roman" pitchFamily="18" charset="0"/>
                          <a:ea typeface="楷体_GB2312" pitchFamily="1" charset="-122"/>
                          <a:cs typeface="Times New Roman" pitchFamily="18" charset="0"/>
                        </a:rPr>
                        <a:t>150m×6</a:t>
                      </a: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2(2000m)</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2</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2.30</a:t>
                      </a:r>
                      <a:endParaRPr kumimoji="0" lang="zh-CN"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3</a:t>
                      </a: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1(0)</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3(</a:t>
                      </a:r>
                      <a:r>
                        <a:rPr kumimoji="0" lang="en-US" altLang="zh-CN" sz="2000" b="0" i="0" u="none" strike="noStrike" cap="none" normalizeH="0" baseline="0" smtClean="0">
                          <a:ln>
                            <a:noFill/>
                          </a:ln>
                          <a:solidFill>
                            <a:schemeClr val="tx1"/>
                          </a:solidFill>
                          <a:effectLst/>
                          <a:latin typeface="Times New Roman" pitchFamily="18" charset="0"/>
                          <a:ea typeface="楷体_GB2312" pitchFamily="1" charset="-122"/>
                          <a:cs typeface="Times New Roman" pitchFamily="18" charset="0"/>
                        </a:rPr>
                        <a:t>200m×5</a:t>
                      </a: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3(3000m)</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3</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2.25</a:t>
                      </a:r>
                      <a:endParaRPr kumimoji="0" lang="zh-CN"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4</a:t>
                      </a: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2(</a:t>
                      </a:r>
                      <a:r>
                        <a:rPr kumimoji="0" lang="en-US" altLang="zh-CN" sz="2000" b="0" i="0" u="none" strike="noStrike" cap="none" normalizeH="0" baseline="0" smtClean="0">
                          <a:ln>
                            <a:noFill/>
                          </a:ln>
                          <a:solidFill>
                            <a:schemeClr val="tx1"/>
                          </a:solidFill>
                          <a:effectLst/>
                          <a:latin typeface="Times New Roman" pitchFamily="18" charset="0"/>
                          <a:ea typeface="楷体_GB2312" pitchFamily="1" charset="-122"/>
                          <a:cs typeface="Times New Roman" pitchFamily="18" charset="0"/>
                        </a:rPr>
                        <a:t>3%</a:t>
                      </a: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1(</a:t>
                      </a:r>
                      <a:r>
                        <a:rPr kumimoji="0" lang="en-US" altLang="zh-CN" sz="2000" b="0" i="0" u="none" strike="noStrike" cap="none" normalizeH="0" baseline="0" smtClean="0">
                          <a:ln>
                            <a:noFill/>
                          </a:ln>
                          <a:solidFill>
                            <a:schemeClr val="tx1"/>
                          </a:solidFill>
                          <a:effectLst/>
                          <a:latin typeface="Times New Roman" pitchFamily="18" charset="0"/>
                          <a:ea typeface="楷体_GB2312" pitchFamily="1" charset="-122"/>
                          <a:cs typeface="Times New Roman" pitchFamily="18" charset="0"/>
                        </a:rPr>
                        <a:t>100m×8</a:t>
                      </a: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2(2000m)</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3</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2.18</a:t>
                      </a:r>
                      <a:endParaRPr kumimoji="0" lang="zh-CN"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5</a:t>
                      </a: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2(</a:t>
                      </a:r>
                      <a:r>
                        <a:rPr kumimoji="0" lang="en-US" altLang="zh-CN" sz="2000" b="0" i="0" u="none" strike="noStrike" cap="none" normalizeH="0" baseline="0" smtClean="0">
                          <a:ln>
                            <a:noFill/>
                          </a:ln>
                          <a:solidFill>
                            <a:schemeClr val="tx1"/>
                          </a:solidFill>
                          <a:effectLst/>
                          <a:latin typeface="Times New Roman" pitchFamily="18" charset="0"/>
                          <a:ea typeface="楷体_GB2312" pitchFamily="1" charset="-122"/>
                          <a:cs typeface="Times New Roman" pitchFamily="18" charset="0"/>
                        </a:rPr>
                        <a:t>3%</a:t>
                      </a: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2(</a:t>
                      </a:r>
                      <a:r>
                        <a:rPr kumimoji="0" lang="en-US" altLang="zh-CN" sz="2000" b="0" i="0" u="none" strike="noStrike" cap="none" normalizeH="0" baseline="0" smtClean="0">
                          <a:ln>
                            <a:noFill/>
                          </a:ln>
                          <a:solidFill>
                            <a:schemeClr val="tx1"/>
                          </a:solidFill>
                          <a:effectLst/>
                          <a:latin typeface="Times New Roman" pitchFamily="18" charset="0"/>
                          <a:ea typeface="楷体_GB2312" pitchFamily="1" charset="-122"/>
                          <a:cs typeface="Times New Roman" pitchFamily="18" charset="0"/>
                        </a:rPr>
                        <a:t>150m×6</a:t>
                      </a: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3(3000m)</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1</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2.13</a:t>
                      </a:r>
                      <a:endParaRPr kumimoji="0" lang="zh-CN"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6</a:t>
                      </a: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2(</a:t>
                      </a:r>
                      <a:r>
                        <a:rPr kumimoji="0" lang="en-US" altLang="zh-CN" sz="2000" b="0" i="0" u="none" strike="noStrike" cap="none" normalizeH="0" baseline="0" smtClean="0">
                          <a:ln>
                            <a:noFill/>
                          </a:ln>
                          <a:solidFill>
                            <a:schemeClr val="tx1"/>
                          </a:solidFill>
                          <a:effectLst/>
                          <a:latin typeface="Times New Roman" pitchFamily="18" charset="0"/>
                          <a:ea typeface="楷体_GB2312" pitchFamily="1" charset="-122"/>
                          <a:cs typeface="Times New Roman" pitchFamily="18" charset="0"/>
                        </a:rPr>
                        <a:t>3%</a:t>
                      </a: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3(</a:t>
                      </a:r>
                      <a:r>
                        <a:rPr kumimoji="0" lang="en-US" altLang="zh-CN" sz="2000" b="0" i="0" u="none" strike="noStrike" cap="none" normalizeH="0" baseline="0" smtClean="0">
                          <a:ln>
                            <a:noFill/>
                          </a:ln>
                          <a:solidFill>
                            <a:schemeClr val="tx1"/>
                          </a:solidFill>
                          <a:effectLst/>
                          <a:latin typeface="Times New Roman" pitchFamily="18" charset="0"/>
                          <a:ea typeface="楷体_GB2312" pitchFamily="1" charset="-122"/>
                          <a:cs typeface="Times New Roman" pitchFamily="18" charset="0"/>
                        </a:rPr>
                        <a:t>200m×5</a:t>
                      </a: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1(1500m)</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2</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2.17</a:t>
                      </a:r>
                      <a:endParaRPr kumimoji="0" lang="zh-CN"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7</a:t>
                      </a: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3(5%)</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1(</a:t>
                      </a:r>
                      <a:r>
                        <a:rPr kumimoji="0" lang="en-US" altLang="zh-CN" sz="2000" b="0" i="0" u="none" strike="noStrike" cap="none" normalizeH="0" baseline="0" smtClean="0">
                          <a:ln>
                            <a:noFill/>
                          </a:ln>
                          <a:solidFill>
                            <a:schemeClr val="tx1"/>
                          </a:solidFill>
                          <a:effectLst/>
                          <a:latin typeface="Times New Roman" pitchFamily="18" charset="0"/>
                          <a:ea typeface="楷体_GB2312" pitchFamily="1" charset="-122"/>
                          <a:cs typeface="Times New Roman" pitchFamily="18" charset="0"/>
                        </a:rPr>
                        <a:t>100m×8</a:t>
                      </a: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3(3000m)</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2</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2.16</a:t>
                      </a:r>
                      <a:endParaRPr kumimoji="0" lang="zh-CN"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8</a:t>
                      </a: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3(5%)</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2(</a:t>
                      </a:r>
                      <a:r>
                        <a:rPr kumimoji="0" lang="en-US" altLang="zh-CN" sz="2000" b="0" i="0" u="none" strike="noStrike" cap="none" normalizeH="0" baseline="0" smtClean="0">
                          <a:ln>
                            <a:noFill/>
                          </a:ln>
                          <a:solidFill>
                            <a:schemeClr val="tx1"/>
                          </a:solidFill>
                          <a:effectLst/>
                          <a:latin typeface="Times New Roman" pitchFamily="18" charset="0"/>
                          <a:ea typeface="楷体_GB2312" pitchFamily="1" charset="-122"/>
                          <a:cs typeface="Times New Roman" pitchFamily="18" charset="0"/>
                        </a:rPr>
                        <a:t>150m×6</a:t>
                      </a: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1(1500m)</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3</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2.22</a:t>
                      </a:r>
                      <a:endParaRPr kumimoji="0" lang="zh-CN"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9</a:t>
                      </a: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3(5%)</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3(</a:t>
                      </a:r>
                      <a:r>
                        <a:rPr kumimoji="0" lang="en-US" altLang="zh-CN" sz="2000" b="0" i="0" u="none" strike="noStrike" cap="none" normalizeH="0" baseline="0" smtClean="0">
                          <a:ln>
                            <a:noFill/>
                          </a:ln>
                          <a:solidFill>
                            <a:schemeClr val="tx1"/>
                          </a:solidFill>
                          <a:effectLst/>
                          <a:latin typeface="Times New Roman" pitchFamily="18" charset="0"/>
                          <a:ea typeface="楷体_GB2312" pitchFamily="1" charset="-122"/>
                          <a:cs typeface="Times New Roman" pitchFamily="18" charset="0"/>
                        </a:rPr>
                        <a:t>200m×5</a:t>
                      </a: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2(2000m)</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1</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2.20</a:t>
                      </a:r>
                      <a:endParaRPr kumimoji="0" lang="zh-CN"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63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zh-CN" sz="20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偏差平方和</a:t>
                      </a: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1"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S</a:t>
                      </a:r>
                      <a:r>
                        <a:rPr kumimoji="0" lang="en-US" altLang="zh-CN" sz="2000" b="0" i="1" u="none" strike="noStrike" cap="none" normalizeH="0" baseline="-2500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A</a:t>
                      </a:r>
                      <a:endParaRPr kumimoji="0" lang="en-US" altLang="zh-CN" sz="2000" b="0" i="1"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1"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S</a:t>
                      </a:r>
                      <a:r>
                        <a:rPr kumimoji="0" lang="en-US" altLang="zh-CN" sz="2000" b="0" i="1" u="none" strike="noStrike" cap="none" normalizeH="0" baseline="-2500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B</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1"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S</a:t>
                      </a:r>
                      <a:r>
                        <a:rPr kumimoji="0" lang="en-US" altLang="zh-CN" sz="2000" b="0" i="1" u="none" strike="noStrike" cap="none" normalizeH="0" baseline="-2500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C</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1"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S</a:t>
                      </a:r>
                      <a:r>
                        <a:rPr kumimoji="0" lang="en-US" altLang="zh-CN" sz="2000" b="0" i="1" u="none" strike="noStrike" cap="none" normalizeH="0" baseline="-2500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rPr>
                        <a:t>e</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0" i="0" u="none" strike="noStrike" cap="none" normalizeH="0" baseline="-25000" dirty="0" smtClean="0">
                        <a:ln>
                          <a:noFill/>
                        </a:ln>
                        <a:solidFill>
                          <a:schemeClr val="tx1"/>
                        </a:solidFill>
                        <a:effectLst>
                          <a:outerShdw blurRad="38100" dist="38100" dir="2700000" algn="tl">
                            <a:srgbClr val="000000"/>
                          </a:outerShdw>
                        </a:effectLst>
                        <a:latin typeface="Times New Roman" pitchFamily="18" charset="0"/>
                        <a:ea typeface="楷体_GB2312" pitchFamily="1" charset="-122"/>
                        <a:cs typeface="Times New Roman" pitchFamily="18" charset="0"/>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pull dir="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Object 2"/>
          <p:cNvGraphicFramePr>
            <a:graphicFrameLocks noGrp="1" noChangeAspect="1"/>
          </p:cNvGraphicFramePr>
          <p:nvPr>
            <p:ph idx="4294967295"/>
          </p:nvPr>
        </p:nvGraphicFramePr>
        <p:xfrm>
          <a:off x="1692275" y="981075"/>
          <a:ext cx="5549900" cy="2816225"/>
        </p:xfrm>
        <a:graphic>
          <a:graphicData uri="http://schemas.openxmlformats.org/presentationml/2006/ole">
            <mc:AlternateContent xmlns:mc="http://schemas.openxmlformats.org/markup-compatibility/2006">
              <mc:Choice xmlns:v="urn:schemas-microsoft-com:vml" Requires="v">
                <p:oleObj spid="_x0000_s29711" r:id="rId3" imgW="1855811" imgH="940617" progId="Equation.DSMT4">
                  <p:embed/>
                </p:oleObj>
              </mc:Choice>
              <mc:Fallback>
                <p:oleObj r:id="rId3" imgW="1855811" imgH="940617"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981075"/>
                        <a:ext cx="5549900" cy="281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3" name="Text Box 7"/>
          <p:cNvSpPr txBox="1">
            <a:spLocks noChangeArrowheads="1"/>
          </p:cNvSpPr>
          <p:nvPr/>
        </p:nvSpPr>
        <p:spPr bwMode="auto">
          <a:xfrm>
            <a:off x="1403350" y="4248150"/>
            <a:ext cx="39608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50000"/>
              </a:spcBef>
              <a:buClrTx/>
              <a:buSzTx/>
              <a:buFont typeface="Arial" panose="020B0604020202020204" pitchFamily="34" charset="0"/>
              <a:buNone/>
              <a:defRPr/>
            </a:pPr>
            <a:r>
              <a:rPr lang="zh-CN" altLang="zh-CN" sz="2800" b="1" smtClean="0">
                <a:solidFill>
                  <a:srgbClr val="FF99CC"/>
                </a:solidFill>
                <a:effectLst>
                  <a:outerShdw blurRad="38100" dist="38100" dir="2700000" algn="tl">
                    <a:srgbClr val="000000"/>
                  </a:outerShdw>
                </a:effectLst>
                <a:ea typeface="楷体_GB2312" pitchFamily="1" charset="-122"/>
              </a:rPr>
              <a:t>正交表每一列的自由度</a:t>
            </a:r>
          </a:p>
        </p:txBody>
      </p:sp>
      <p:sp>
        <p:nvSpPr>
          <p:cNvPr id="29700"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graphicFrame>
        <p:nvGraphicFramePr>
          <p:cNvPr id="29701" name="Object 5"/>
          <p:cNvGraphicFramePr>
            <a:graphicFrameLocks noChangeAspect="1"/>
          </p:cNvGraphicFramePr>
          <p:nvPr/>
        </p:nvGraphicFramePr>
        <p:xfrm>
          <a:off x="5341938" y="4256088"/>
          <a:ext cx="1368425" cy="511175"/>
        </p:xfrm>
        <a:graphic>
          <a:graphicData uri="http://schemas.openxmlformats.org/presentationml/2006/ole">
            <mc:AlternateContent xmlns:mc="http://schemas.openxmlformats.org/markup-compatibility/2006">
              <mc:Choice xmlns:v="urn:schemas-microsoft-com:vml" Requires="v">
                <p:oleObj spid="_x0000_s29712" r:id="rId5" imgW="636104" imgH="241720" progId="Equation.DSMT4">
                  <p:embed/>
                </p:oleObj>
              </mc:Choice>
              <mc:Fallback>
                <p:oleObj r:id="rId5" imgW="636104" imgH="24172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41938" y="4256088"/>
                        <a:ext cx="13684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6" name="TextBox 1"/>
          <p:cNvSpPr txBox="1">
            <a:spLocks noChangeArrowheads="1"/>
          </p:cNvSpPr>
          <p:nvPr/>
        </p:nvSpPr>
        <p:spPr bwMode="auto">
          <a:xfrm>
            <a:off x="1476375" y="4940300"/>
            <a:ext cx="6407150" cy="849313"/>
          </a:xfrm>
          <a:prstGeom prst="rect">
            <a:avLst/>
          </a:prstGeom>
          <a:noFill/>
          <a:ln w="254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r>
              <a:rPr lang="zh-CN" altLang="zh-CN" sz="2400" b="1"/>
              <a:t>利用正交表进行方差分析的关键是计算每列的偏差平方和！</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966"/>
                                        </p:tgtEl>
                                        <p:attrNameLst>
                                          <p:attrName>style.visibility</p:attrName>
                                        </p:attrNameLst>
                                      </p:cBhvr>
                                      <p:to>
                                        <p:strVal val="visible"/>
                                      </p:to>
                                    </p:set>
                                    <p:animEffect transition="in" filter="barn(inVertical)">
                                      <p:cBhvr>
                                        <p:cTn id="7" dur="500"/>
                                        <p:tgtEl>
                                          <p:spTgt spid="40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bldLvl="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sp>
        <p:nvSpPr>
          <p:cNvPr id="3072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sp>
        <p:nvSpPr>
          <p:cNvPr id="30724"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graphicFrame>
        <p:nvGraphicFramePr>
          <p:cNvPr id="30725" name="Object 5"/>
          <p:cNvGraphicFramePr>
            <a:graphicFrameLocks noChangeAspect="1"/>
          </p:cNvGraphicFramePr>
          <p:nvPr/>
        </p:nvGraphicFramePr>
        <p:xfrm>
          <a:off x="1258888" y="260350"/>
          <a:ext cx="6408737" cy="3203575"/>
        </p:xfrm>
        <a:graphic>
          <a:graphicData uri="http://schemas.openxmlformats.org/presentationml/2006/ole">
            <mc:AlternateContent xmlns:mc="http://schemas.openxmlformats.org/markup-compatibility/2006">
              <mc:Choice xmlns:v="urn:schemas-microsoft-com:vml" Requires="v">
                <p:oleObj spid="_x0000_s30745" r:id="rId3" imgW="2870200" imgH="1447800" progId="Equation.DSMT4">
                  <p:embed/>
                </p:oleObj>
              </mc:Choice>
              <mc:Fallback>
                <p:oleObj r:id="rId3" imgW="2870200" imgH="14478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60350"/>
                        <a:ext cx="6408737" cy="320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6" name="Rectangle 18"/>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sp>
        <p:nvSpPr>
          <p:cNvPr id="30727" name="Rectangle 20"/>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graphicFrame>
        <p:nvGraphicFramePr>
          <p:cNvPr id="30728" name="Object 8"/>
          <p:cNvGraphicFramePr>
            <a:graphicFrameLocks noChangeAspect="1"/>
          </p:cNvGraphicFramePr>
          <p:nvPr/>
        </p:nvGraphicFramePr>
        <p:xfrm>
          <a:off x="323850" y="3644900"/>
          <a:ext cx="7188200" cy="1020763"/>
        </p:xfrm>
        <a:graphic>
          <a:graphicData uri="http://schemas.openxmlformats.org/presentationml/2006/ole">
            <mc:AlternateContent xmlns:mc="http://schemas.openxmlformats.org/markup-compatibility/2006">
              <mc:Choice xmlns:v="urn:schemas-microsoft-com:vml" Requires="v">
                <p:oleObj spid="_x0000_s30746" r:id="rId5" imgW="3022600" imgH="431800" progId="Equation.DSMT4">
                  <p:embed/>
                </p:oleObj>
              </mc:Choice>
              <mc:Fallback>
                <p:oleObj r:id="rId5" imgW="3022600" imgH="4318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3644900"/>
                        <a:ext cx="7188200"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9" name="Text Box 21"/>
          <p:cNvSpPr txBox="1">
            <a:spLocks noChangeArrowheads="1"/>
          </p:cNvSpPr>
          <p:nvPr/>
        </p:nvSpPr>
        <p:spPr bwMode="auto">
          <a:xfrm>
            <a:off x="468313" y="4652963"/>
            <a:ext cx="12239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zh-CN" sz="2800" b="1"/>
              <a:t>其中</a:t>
            </a:r>
          </a:p>
        </p:txBody>
      </p:sp>
      <p:graphicFrame>
        <p:nvGraphicFramePr>
          <p:cNvPr id="30730" name="Object 10"/>
          <p:cNvGraphicFramePr>
            <a:graphicFrameLocks noGrp="1" noChangeAspect="1"/>
          </p:cNvGraphicFramePr>
          <p:nvPr>
            <p:ph idx="4294967295"/>
          </p:nvPr>
        </p:nvGraphicFramePr>
        <p:xfrm>
          <a:off x="1835150" y="4724400"/>
          <a:ext cx="4465638" cy="1385888"/>
        </p:xfrm>
        <a:graphic>
          <a:graphicData uri="http://schemas.openxmlformats.org/presentationml/2006/ole">
            <mc:AlternateContent xmlns:mc="http://schemas.openxmlformats.org/markup-compatibility/2006">
              <mc:Choice xmlns:v="urn:schemas-microsoft-com:vml" Requires="v">
                <p:oleObj spid="_x0000_s30747" r:id="rId7" imgW="3467121" imgH="962043" progId="Equation.DSMT4">
                  <p:embed/>
                </p:oleObj>
              </mc:Choice>
              <mc:Fallback>
                <p:oleObj r:id="rId7" imgW="3467121" imgH="962043"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4724400"/>
                        <a:ext cx="4465638" cy="1385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5" name="矩形 1"/>
          <p:cNvSpPr>
            <a:spLocks noChangeArrowheads="1"/>
          </p:cNvSpPr>
          <p:nvPr/>
        </p:nvSpPr>
        <p:spPr bwMode="auto">
          <a:xfrm>
            <a:off x="900113" y="260350"/>
            <a:ext cx="3671887" cy="268446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sp>
        <p:nvSpPr>
          <p:cNvPr id="41996" name="矩形 13"/>
          <p:cNvSpPr>
            <a:spLocks noChangeArrowheads="1"/>
          </p:cNvSpPr>
          <p:nvPr/>
        </p:nvSpPr>
        <p:spPr bwMode="auto">
          <a:xfrm>
            <a:off x="323850" y="3716338"/>
            <a:ext cx="4464050" cy="93662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1995"/>
                                        </p:tgtEl>
                                        <p:attrNameLst>
                                          <p:attrName>style.visibility</p:attrName>
                                        </p:attrNameLst>
                                      </p:cBhvr>
                                      <p:to>
                                        <p:strVal val="visible"/>
                                      </p:to>
                                    </p:set>
                                    <p:animEffect transition="in" filter="barn(inVertical)">
                                      <p:cBhvr>
                                        <p:cTn id="7" dur="500"/>
                                        <p:tgtEl>
                                          <p:spTgt spid="419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1996"/>
                                        </p:tgtEl>
                                        <p:attrNameLst>
                                          <p:attrName>style.visibility</p:attrName>
                                        </p:attrNameLst>
                                      </p:cBhvr>
                                      <p:to>
                                        <p:strVal val="visible"/>
                                      </p:to>
                                    </p:set>
                                    <p:animEffect transition="in" filter="barn(inVertical)">
                                      <p:cBhvr>
                                        <p:cTn id="12" dur="500"/>
                                        <p:tgtEl>
                                          <p:spTgt spid="41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5" grpId="0" animBg="1" autoUpdateAnimBg="0"/>
      <p:bldP spid="41996"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6" name="Object 2"/>
          <p:cNvGraphicFramePr>
            <a:graphicFrameLocks noGrp="1" noChangeAspect="1"/>
          </p:cNvGraphicFramePr>
          <p:nvPr>
            <p:ph idx="4294967295"/>
          </p:nvPr>
        </p:nvGraphicFramePr>
        <p:xfrm>
          <a:off x="250825" y="692150"/>
          <a:ext cx="8353425" cy="3743325"/>
        </p:xfrm>
        <a:graphic>
          <a:graphicData uri="http://schemas.openxmlformats.org/presentationml/2006/ole">
            <mc:AlternateContent xmlns:mc="http://schemas.openxmlformats.org/markup-compatibility/2006">
              <mc:Choice xmlns:v="urn:schemas-microsoft-com:vml" Requires="v">
                <p:oleObj spid="_x0000_s31753" r:id="rId3" imgW="3797300" imgH="1701800" progId="Equation.DSMT4">
                  <p:embed/>
                </p:oleObj>
              </mc:Choice>
              <mc:Fallback>
                <p:oleObj r:id="rId3" imgW="3797300" imgH="17018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692150"/>
                        <a:ext cx="8353425" cy="374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47" name="Rectangle 9"/>
          <p:cNvSpPr>
            <a:spLocks noChangeArrowheads="1"/>
          </p:cNvSpPr>
          <p:nvPr/>
        </p:nvSpPr>
        <p:spPr bwMode="auto">
          <a:xfrm>
            <a:off x="0" y="3109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sp>
        <p:nvSpPr>
          <p:cNvPr id="43012" name="矩形 5"/>
          <p:cNvSpPr>
            <a:spLocks noChangeArrowheads="1"/>
          </p:cNvSpPr>
          <p:nvPr/>
        </p:nvSpPr>
        <p:spPr bwMode="auto">
          <a:xfrm>
            <a:off x="179388" y="692150"/>
            <a:ext cx="8424862" cy="374491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3012"/>
                                        </p:tgtEl>
                                        <p:attrNameLst>
                                          <p:attrName>style.visibility</p:attrName>
                                        </p:attrNameLst>
                                      </p:cBhvr>
                                      <p:to>
                                        <p:strVal val="visible"/>
                                      </p:to>
                                    </p:set>
                                    <p:animEffect transition="in" filter="barn(inVertical)">
                                      <p:cBhvr>
                                        <p:cTn id="7" dur="500"/>
                                        <p:tgtEl>
                                          <p:spTgt spid="43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graphicFrame>
        <p:nvGraphicFramePr>
          <p:cNvPr id="32771" name="Object 3"/>
          <p:cNvGraphicFramePr>
            <a:graphicFrameLocks noChangeAspect="1"/>
          </p:cNvGraphicFramePr>
          <p:nvPr/>
        </p:nvGraphicFramePr>
        <p:xfrm>
          <a:off x="179388" y="476250"/>
          <a:ext cx="8642350" cy="2379663"/>
        </p:xfrm>
        <a:graphic>
          <a:graphicData uri="http://schemas.openxmlformats.org/presentationml/2006/ole">
            <mc:AlternateContent xmlns:mc="http://schemas.openxmlformats.org/markup-compatibility/2006">
              <mc:Choice xmlns:v="urn:schemas-microsoft-com:vml" Requires="v">
                <p:oleObj spid="_x0000_s32783" r:id="rId3" imgW="6886462" imgH="1781292" progId="Equation.DSMT4">
                  <p:embed/>
                </p:oleObj>
              </mc:Choice>
              <mc:Fallback>
                <p:oleObj r:id="rId3" imgW="6886462" imgH="1781292"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476250"/>
                        <a:ext cx="8642350" cy="237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2" name="Rectangle 7"/>
          <p:cNvSpPr>
            <a:spLocks noChangeArrowheads="1"/>
          </p:cNvSpPr>
          <p:nvPr/>
        </p:nvSpPr>
        <p:spPr bwMode="auto">
          <a:xfrm>
            <a:off x="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graphicFrame>
        <p:nvGraphicFramePr>
          <p:cNvPr id="32773" name="Object 5"/>
          <p:cNvGraphicFramePr>
            <a:graphicFrameLocks noChangeAspect="1"/>
          </p:cNvGraphicFramePr>
          <p:nvPr/>
        </p:nvGraphicFramePr>
        <p:xfrm>
          <a:off x="0" y="3213100"/>
          <a:ext cx="9301163" cy="835025"/>
        </p:xfrm>
        <a:graphic>
          <a:graphicData uri="http://schemas.openxmlformats.org/presentationml/2006/ole">
            <mc:AlternateContent xmlns:mc="http://schemas.openxmlformats.org/markup-compatibility/2006">
              <mc:Choice xmlns:v="urn:schemas-microsoft-com:vml" Requires="v">
                <p:oleObj spid="_x0000_s32784" r:id="rId5" imgW="9515416" imgH="657288" progId="Equation.DSMT4">
                  <p:embed/>
                </p:oleObj>
              </mc:Choice>
              <mc:Fallback>
                <p:oleObj r:id="rId5" imgW="9515416" imgH="657288"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r="7599" b="3831"/>
                      <a:stretch>
                        <a:fillRect/>
                      </a:stretch>
                    </p:blipFill>
                    <p:spPr bwMode="auto">
                      <a:xfrm>
                        <a:off x="0" y="3213100"/>
                        <a:ext cx="9301163"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8" name="Text Box 8"/>
          <p:cNvSpPr txBox="1">
            <a:spLocks noChangeArrowheads="1"/>
          </p:cNvSpPr>
          <p:nvPr/>
        </p:nvSpPr>
        <p:spPr bwMode="auto">
          <a:xfrm>
            <a:off x="684213" y="4508500"/>
            <a:ext cx="8064500"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50000"/>
              </a:spcBef>
              <a:buClr>
                <a:schemeClr val="accent2"/>
              </a:buClr>
            </a:pPr>
            <a:r>
              <a:rPr lang="en-US" altLang="zh-CN" sz="2400" b="1" i="1">
                <a:latin typeface="Times New Roman" panose="02020603050405020304" pitchFamily="18" charset="0"/>
              </a:rPr>
              <a:t>  S</a:t>
            </a:r>
            <a:r>
              <a:rPr lang="en-US" altLang="zh-CN" sz="2400" b="1" baseline="-25000">
                <a:latin typeface="Times New Roman" panose="02020603050405020304" pitchFamily="18" charset="0"/>
              </a:rPr>
              <a:t>1</a:t>
            </a:r>
            <a:r>
              <a:rPr lang="zh-CN" altLang="en-US" sz="2400" b="1"/>
              <a:t>是由因子</a:t>
            </a:r>
            <a:r>
              <a:rPr lang="en-US" altLang="zh-CN" sz="2400" b="1"/>
              <a:t>A</a:t>
            </a:r>
            <a:r>
              <a:rPr lang="zh-CN" altLang="en-US" sz="2400" b="1"/>
              <a:t>的不同水平及随机误差引起，所以，</a:t>
            </a:r>
            <a:r>
              <a:rPr lang="en-US" altLang="zh-CN" sz="2400" b="1" i="1">
                <a:latin typeface="Times New Roman" panose="02020603050405020304" pitchFamily="18" charset="0"/>
              </a:rPr>
              <a:t>S</a:t>
            </a:r>
            <a:r>
              <a:rPr lang="en-US" altLang="zh-CN" sz="2400" b="1" i="1" baseline="-25000">
                <a:latin typeface="Times New Roman" panose="02020603050405020304" pitchFamily="18" charset="0"/>
              </a:rPr>
              <a:t>A</a:t>
            </a:r>
            <a:r>
              <a:rPr lang="en-US" altLang="zh-CN" sz="2400" b="1">
                <a:latin typeface="Times New Roman" panose="02020603050405020304" pitchFamily="18" charset="0"/>
              </a:rPr>
              <a:t>=</a:t>
            </a:r>
            <a:r>
              <a:rPr lang="en-US" altLang="zh-CN" sz="2400" b="1" i="1">
                <a:latin typeface="Times New Roman" panose="02020603050405020304" pitchFamily="18" charset="0"/>
              </a:rPr>
              <a:t>S</a:t>
            </a:r>
            <a:r>
              <a:rPr lang="en-US" altLang="zh-CN" sz="2400" b="1" baseline="-25000">
                <a:latin typeface="Times New Roman" panose="02020603050405020304" pitchFamily="18" charset="0"/>
              </a:rPr>
              <a:t>1</a:t>
            </a:r>
          </a:p>
          <a:p>
            <a:pPr eaLnBrk="1" hangingPunct="1">
              <a:spcBef>
                <a:spcPct val="50000"/>
              </a:spcBef>
              <a:buClr>
                <a:schemeClr val="accent2"/>
              </a:buClr>
            </a:pPr>
            <a:r>
              <a:rPr lang="en-US" altLang="zh-CN" sz="2400" b="1"/>
              <a:t>  </a:t>
            </a:r>
            <a:r>
              <a:rPr lang="zh-CN" altLang="en-US" sz="2400" b="1"/>
              <a:t>同理， </a:t>
            </a:r>
            <a:r>
              <a:rPr lang="en-US" altLang="zh-CN" sz="2400" b="1" i="1">
                <a:latin typeface="Times New Roman" panose="02020603050405020304" pitchFamily="18" charset="0"/>
              </a:rPr>
              <a:t>S</a:t>
            </a:r>
            <a:r>
              <a:rPr lang="en-US" altLang="zh-CN" sz="2400" b="1" baseline="-25000">
                <a:latin typeface="Times New Roman" panose="02020603050405020304" pitchFamily="18" charset="0"/>
              </a:rPr>
              <a:t>2</a:t>
            </a:r>
            <a:r>
              <a:rPr lang="zh-CN" altLang="en-US" sz="2400" b="1"/>
              <a:t>是由因子</a:t>
            </a:r>
            <a:r>
              <a:rPr lang="en-US" altLang="zh-CN" sz="2400" b="1"/>
              <a:t>B</a:t>
            </a:r>
            <a:r>
              <a:rPr lang="zh-CN" altLang="en-US" sz="2400" b="1"/>
              <a:t>的不同水平及随机误差引起，</a:t>
            </a:r>
            <a:r>
              <a:rPr lang="zh-CN" altLang="en-US" sz="2400" b="1">
                <a:latin typeface="Times New Roman" panose="02020603050405020304" pitchFamily="18" charset="0"/>
              </a:rPr>
              <a:t> </a:t>
            </a:r>
            <a:r>
              <a:rPr lang="en-US" altLang="zh-CN" sz="2400" b="1" i="1">
                <a:latin typeface="Times New Roman" panose="02020603050405020304" pitchFamily="18" charset="0"/>
              </a:rPr>
              <a:t>S</a:t>
            </a:r>
            <a:r>
              <a:rPr lang="en-US" altLang="zh-CN" sz="2400" b="1" i="1" baseline="-25000">
                <a:latin typeface="Times New Roman" panose="02020603050405020304" pitchFamily="18" charset="0"/>
              </a:rPr>
              <a:t>B</a:t>
            </a:r>
            <a:r>
              <a:rPr lang="en-US" altLang="zh-CN" sz="2400" b="1">
                <a:latin typeface="Times New Roman" panose="02020603050405020304" pitchFamily="18" charset="0"/>
              </a:rPr>
              <a:t>=</a:t>
            </a:r>
            <a:r>
              <a:rPr lang="en-US" altLang="zh-CN" sz="2400" b="1" i="1">
                <a:latin typeface="Times New Roman" panose="02020603050405020304" pitchFamily="18" charset="0"/>
              </a:rPr>
              <a:t>S</a:t>
            </a:r>
            <a:r>
              <a:rPr lang="en-US" altLang="zh-CN" sz="2400" b="1" baseline="-25000">
                <a:latin typeface="Times New Roman" panose="02020603050405020304" pitchFamily="18" charset="0"/>
              </a:rPr>
              <a:t>2</a:t>
            </a:r>
            <a:r>
              <a:rPr lang="en-US" altLang="zh-CN" sz="2400" b="1"/>
              <a:t> </a:t>
            </a:r>
            <a:r>
              <a:rPr lang="en-US" altLang="zh-CN" sz="2400" b="1" i="1">
                <a:latin typeface="Times New Roman" panose="02020603050405020304" pitchFamily="18" charset="0"/>
              </a:rPr>
              <a:t>S</a:t>
            </a:r>
            <a:r>
              <a:rPr lang="en-US" altLang="zh-CN" sz="2400" b="1" baseline="-25000">
                <a:latin typeface="Times New Roman" panose="02020603050405020304" pitchFamily="18" charset="0"/>
              </a:rPr>
              <a:t>3</a:t>
            </a:r>
            <a:r>
              <a:rPr lang="zh-CN" altLang="en-US" sz="2400" b="1"/>
              <a:t>是由因子</a:t>
            </a:r>
            <a:r>
              <a:rPr lang="en-US" altLang="zh-CN" sz="2400" b="1"/>
              <a:t>C</a:t>
            </a:r>
            <a:r>
              <a:rPr lang="zh-CN" altLang="en-US" sz="2400" b="1"/>
              <a:t>的不同水平及随机误差引起， </a:t>
            </a:r>
            <a:r>
              <a:rPr lang="en-US" altLang="zh-CN" sz="2400" b="1" i="1">
                <a:latin typeface="Times New Roman" panose="02020603050405020304" pitchFamily="18" charset="0"/>
              </a:rPr>
              <a:t>S</a:t>
            </a:r>
            <a:r>
              <a:rPr lang="en-US" altLang="zh-CN" sz="2400" b="1" i="1" baseline="-25000">
                <a:latin typeface="Times New Roman" panose="02020603050405020304" pitchFamily="18" charset="0"/>
              </a:rPr>
              <a:t>C</a:t>
            </a:r>
            <a:r>
              <a:rPr lang="en-US" altLang="zh-CN" sz="2400" b="1">
                <a:latin typeface="Times New Roman" panose="02020603050405020304" pitchFamily="18" charset="0"/>
              </a:rPr>
              <a:t>=</a:t>
            </a:r>
            <a:r>
              <a:rPr lang="en-US" altLang="zh-CN" sz="2400" b="1" i="1">
                <a:latin typeface="Times New Roman" panose="02020603050405020304" pitchFamily="18" charset="0"/>
              </a:rPr>
              <a:t>S</a:t>
            </a:r>
            <a:r>
              <a:rPr lang="en-US" altLang="zh-CN" sz="2400" b="1" baseline="-25000">
                <a:latin typeface="Times New Roman" panose="02020603050405020304" pitchFamily="18" charset="0"/>
              </a:rPr>
              <a:t>3</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44038"/>
                                        </p:tgtEl>
                                        <p:attrNameLst>
                                          <p:attrName>style.visibility</p:attrName>
                                        </p:attrNameLst>
                                      </p:cBhvr>
                                      <p:to>
                                        <p:strVal val="visible"/>
                                      </p:to>
                                    </p:set>
                                    <p:animEffect transition="in" filter="checkerboard(down)">
                                      <p:cBhvr>
                                        <p:cTn id="7" dur="500"/>
                                        <p:tgtEl>
                                          <p:spTgt spid="44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8"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p:cNvSpPr>
            <a:spLocks noChangeArrowheads="1"/>
          </p:cNvSpPr>
          <p:nvPr/>
        </p:nvSpPr>
        <p:spPr bwMode="auto">
          <a:xfrm>
            <a:off x="0"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graphicFrame>
        <p:nvGraphicFramePr>
          <p:cNvPr id="33795" name="Object 3"/>
          <p:cNvGraphicFramePr>
            <a:graphicFrameLocks noChangeAspect="1"/>
          </p:cNvGraphicFramePr>
          <p:nvPr/>
        </p:nvGraphicFramePr>
        <p:xfrm>
          <a:off x="323850" y="981075"/>
          <a:ext cx="8388350" cy="831850"/>
        </p:xfrm>
        <a:graphic>
          <a:graphicData uri="http://schemas.openxmlformats.org/presentationml/2006/ole">
            <mc:AlternateContent xmlns:mc="http://schemas.openxmlformats.org/markup-compatibility/2006">
              <mc:Choice xmlns:v="urn:schemas-microsoft-com:vml" Requires="v">
                <p:oleObj spid="_x0000_s33808" r:id="rId3" imgW="6886462" imgH="523941" progId="Equation.DSMT4">
                  <p:embed/>
                </p:oleObj>
              </mc:Choice>
              <mc:Fallback>
                <p:oleObj r:id="rId3" imgW="6886462" imgH="523941"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981075"/>
                        <a:ext cx="83883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0" name="Text Box 6"/>
          <p:cNvSpPr txBox="1">
            <a:spLocks noChangeArrowheads="1"/>
          </p:cNvSpPr>
          <p:nvPr/>
        </p:nvSpPr>
        <p:spPr bwMode="auto">
          <a:xfrm>
            <a:off x="395288" y="2133600"/>
            <a:ext cx="8064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50000"/>
              </a:spcBef>
              <a:buClr>
                <a:schemeClr val="accent2"/>
              </a:buClr>
            </a:pPr>
            <a:r>
              <a:rPr lang="en-US" altLang="zh-CN" sz="2400" b="1" i="1">
                <a:latin typeface="Times New Roman" panose="02020603050405020304" pitchFamily="18" charset="0"/>
              </a:rPr>
              <a:t>  S</a:t>
            </a:r>
            <a:r>
              <a:rPr lang="en-US" altLang="zh-CN" sz="2400" b="1" baseline="-25000">
                <a:latin typeface="Times New Roman" panose="02020603050405020304" pitchFamily="18" charset="0"/>
              </a:rPr>
              <a:t>4</a:t>
            </a:r>
            <a:r>
              <a:rPr lang="zh-CN" altLang="en-US" sz="2400" b="1"/>
              <a:t>纯粹是由试验的随机误差引起，所以，</a:t>
            </a:r>
            <a:r>
              <a:rPr lang="en-US" altLang="zh-CN" sz="2400" b="1" i="1">
                <a:latin typeface="Times New Roman" panose="02020603050405020304" pitchFamily="18" charset="0"/>
              </a:rPr>
              <a:t>S</a:t>
            </a:r>
            <a:r>
              <a:rPr lang="en-US" altLang="zh-CN" sz="2400" b="1" baseline="-25000">
                <a:latin typeface="Times New Roman" panose="02020603050405020304" pitchFamily="18" charset="0"/>
              </a:rPr>
              <a:t>4</a:t>
            </a:r>
            <a:r>
              <a:rPr lang="en-US" altLang="zh-CN" sz="2400" b="1">
                <a:latin typeface="Times New Roman" panose="02020603050405020304" pitchFamily="18" charset="0"/>
              </a:rPr>
              <a:t>=</a:t>
            </a:r>
            <a:r>
              <a:rPr lang="en-US" altLang="zh-CN" sz="2400" b="1" i="1">
                <a:latin typeface="Times New Roman" panose="02020603050405020304" pitchFamily="18" charset="0"/>
              </a:rPr>
              <a:t>S</a:t>
            </a:r>
            <a:r>
              <a:rPr lang="en-US" altLang="zh-CN" sz="2400" b="1" i="1" baseline="-25000">
                <a:latin typeface="Times New Roman" panose="02020603050405020304" pitchFamily="18" charset="0"/>
              </a:rPr>
              <a:t>e</a:t>
            </a:r>
            <a:r>
              <a:rPr lang="en-US" altLang="zh-CN" sz="2400" b="1"/>
              <a:t>  </a:t>
            </a:r>
            <a:endParaRPr lang="en-US" altLang="zh-CN" sz="2400" b="1" baseline="-25000">
              <a:latin typeface="Times New Roman" panose="02020603050405020304" pitchFamily="18" charset="0"/>
            </a:endParaRPr>
          </a:p>
        </p:txBody>
      </p:sp>
      <p:sp>
        <p:nvSpPr>
          <p:cNvPr id="33797" name="Rectangle 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graphicFrame>
        <p:nvGraphicFramePr>
          <p:cNvPr id="45062" name="Object 6"/>
          <p:cNvGraphicFramePr>
            <a:graphicFrameLocks noChangeAspect="1"/>
          </p:cNvGraphicFramePr>
          <p:nvPr/>
        </p:nvGraphicFramePr>
        <p:xfrm>
          <a:off x="3059113" y="3284538"/>
          <a:ext cx="1800225" cy="1176337"/>
        </p:xfrm>
        <a:graphic>
          <a:graphicData uri="http://schemas.openxmlformats.org/presentationml/2006/ole">
            <mc:AlternateContent xmlns:mc="http://schemas.openxmlformats.org/markup-compatibility/2006">
              <mc:Choice xmlns:v="urn:schemas-microsoft-com:vml" Requires="v">
                <p:oleObj spid="_x0000_s33809" r:id="rId5" imgW="1038193" imgH="619228" progId="Equation.DSMT4">
                  <p:embed/>
                </p:oleObj>
              </mc:Choice>
              <mc:Fallback>
                <p:oleObj r:id="rId5" imgW="1038193" imgH="619228"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113" y="3284538"/>
                        <a:ext cx="1800225" cy="117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3" name="Text Box 9"/>
          <p:cNvSpPr txBox="1">
            <a:spLocks noChangeArrowheads="1"/>
          </p:cNvSpPr>
          <p:nvPr/>
        </p:nvSpPr>
        <p:spPr bwMode="auto">
          <a:xfrm>
            <a:off x="395288" y="2852738"/>
            <a:ext cx="2089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50000"/>
              </a:spcBef>
              <a:buClr>
                <a:schemeClr val="accent2"/>
              </a:buClr>
            </a:pPr>
            <a:r>
              <a:rPr lang="en-US" altLang="zh-CN" sz="2400" b="1"/>
              <a:t>  </a:t>
            </a:r>
            <a:r>
              <a:rPr lang="zh-CN" altLang="en-US" sz="2400" b="1"/>
              <a:t>不难证明</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checkerboard(down)">
                                      <p:cBhvr>
                                        <p:cTn id="7" dur="500"/>
                                        <p:tgtEl>
                                          <p:spTgt spid="450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45063"/>
                                        </p:tgtEl>
                                        <p:attrNameLst>
                                          <p:attrName>style.visibility</p:attrName>
                                        </p:attrNameLst>
                                      </p:cBhvr>
                                      <p:to>
                                        <p:strVal val="visible"/>
                                      </p:to>
                                    </p:set>
                                    <p:animEffect transition="in" filter="checkerboard(down)">
                                      <p:cBhvr>
                                        <p:cTn id="12" dur="500"/>
                                        <p:tgtEl>
                                          <p:spTgt spid="45063"/>
                                        </p:tgtEl>
                                      </p:cBhvr>
                                    </p:animEffect>
                                  </p:childTnLst>
                                </p:cTn>
                              </p:par>
                            </p:childTnLst>
                          </p:cTn>
                        </p:par>
                        <p:par>
                          <p:cTn id="13" fill="hold" nodeType="afterGroup">
                            <p:stCondLst>
                              <p:cond delay="500"/>
                            </p:stCondLst>
                            <p:childTnLst>
                              <p:par>
                                <p:cTn id="14" presetID="17" presetClass="entr" presetSubtype="10" fill="hold" nodeType="afterEffect">
                                  <p:stCondLst>
                                    <p:cond delay="0"/>
                                  </p:stCondLst>
                                  <p:childTnLst>
                                    <p:set>
                                      <p:cBhvr>
                                        <p:cTn id="15" dur="1" fill="hold">
                                          <p:stCondLst>
                                            <p:cond delay="0"/>
                                          </p:stCondLst>
                                        </p:cTn>
                                        <p:tgtEl>
                                          <p:spTgt spid="45062"/>
                                        </p:tgtEl>
                                        <p:attrNameLst>
                                          <p:attrName>style.visibility</p:attrName>
                                        </p:attrNameLst>
                                      </p:cBhvr>
                                      <p:to>
                                        <p:strVal val="visible"/>
                                      </p:to>
                                    </p:set>
                                    <p:anim calcmode="lin" valueType="num">
                                      <p:cBhvr>
                                        <p:cTn id="16" dur="500" fill="hold"/>
                                        <p:tgtEl>
                                          <p:spTgt spid="45062"/>
                                        </p:tgtEl>
                                        <p:attrNameLst>
                                          <p:attrName>ppt_w</p:attrName>
                                        </p:attrNameLst>
                                      </p:cBhvr>
                                      <p:tavLst>
                                        <p:tav tm="0">
                                          <p:val>
                                            <p:fltVal val="0"/>
                                          </p:val>
                                        </p:tav>
                                        <p:tav tm="100000">
                                          <p:val>
                                            <p:strVal val="#ppt_w"/>
                                          </p:val>
                                        </p:tav>
                                      </p:tavLst>
                                    </p:anim>
                                    <p:anim calcmode="lin" valueType="num">
                                      <p:cBhvr>
                                        <p:cTn id="17" dur="500" fill="hold"/>
                                        <p:tgtEl>
                                          <p:spTgt spid="4506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autoUpdateAnimBg="0"/>
      <p:bldP spid="45063"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idx="4294967295"/>
          </p:nvPr>
        </p:nvSpPr>
        <p:spPr/>
        <p:txBody>
          <a:bodyPr/>
          <a:lstStyle/>
          <a:p>
            <a:pPr eaLnBrk="1" hangingPunct="1">
              <a:defRPr/>
            </a:pPr>
            <a:r>
              <a:rPr lang="zh-CN" altLang="zh-CN" smtClean="0">
                <a:solidFill>
                  <a:schemeClr val="hlink"/>
                </a:solidFill>
                <a:effectLst>
                  <a:outerShdw blurRad="38100" dist="38100" dir="2700000" algn="tl">
                    <a:srgbClr val="000000"/>
                  </a:outerShdw>
                </a:effectLst>
                <a:ea typeface="楷体_GB2312" pitchFamily="1" charset="-122"/>
              </a:rPr>
              <a:t>什么是试验设计</a:t>
            </a:r>
          </a:p>
        </p:txBody>
      </p:sp>
      <p:sp>
        <p:nvSpPr>
          <p:cNvPr id="8195" name="Rectangle 3"/>
          <p:cNvSpPr>
            <a:spLocks noGrp="1" noChangeArrowheads="1"/>
          </p:cNvSpPr>
          <p:nvPr>
            <p:ph type="body" idx="4294967295"/>
          </p:nvPr>
        </p:nvSpPr>
        <p:spPr>
          <a:xfrm>
            <a:off x="395288" y="1557338"/>
            <a:ext cx="8353425" cy="4276725"/>
          </a:xfrm>
        </p:spPr>
        <p:txBody>
          <a:bodyPr/>
          <a:lstStyle/>
          <a:p>
            <a:pPr eaLnBrk="1" hangingPunct="1">
              <a:buClr>
                <a:srgbClr val="00FF00"/>
              </a:buClr>
              <a:buFont typeface="Wingdings" panose="05000000000000000000" pitchFamily="2" charset="2"/>
              <a:buChar char="Ø"/>
              <a:defRPr/>
            </a:pPr>
            <a:r>
              <a:rPr lang="zh-CN" altLang="zh-CN" b="1" u="sng" smtClean="0">
                <a:solidFill>
                  <a:srgbClr val="FF99CC"/>
                </a:solidFill>
                <a:effectLst>
                  <a:outerShdw blurRad="38100" dist="38100" dir="2700000" algn="tl">
                    <a:srgbClr val="000000"/>
                  </a:outerShdw>
                </a:effectLst>
                <a:ea typeface="楷体_GB2312" pitchFamily="1" charset="-122"/>
              </a:rPr>
              <a:t>方差分析</a:t>
            </a:r>
            <a:r>
              <a:rPr lang="zh-CN" altLang="zh-CN" b="1" smtClean="0">
                <a:effectLst>
                  <a:outerShdw blurRad="38100" dist="38100" dir="2700000" algn="tl">
                    <a:srgbClr val="000000"/>
                  </a:outerShdw>
                </a:effectLst>
                <a:ea typeface="楷体_GB2312" pitchFamily="1" charset="-122"/>
              </a:rPr>
              <a:t>方法是根据已取得的数据资料有效地分析一个或两个因子对所研究对象的指标的影响程度</a:t>
            </a:r>
          </a:p>
          <a:p>
            <a:pPr eaLnBrk="1" hangingPunct="1">
              <a:buClr>
                <a:srgbClr val="00FF00"/>
              </a:buClr>
              <a:buFont typeface="Wingdings" panose="05000000000000000000" pitchFamily="2" charset="2"/>
              <a:buChar char="Ø"/>
              <a:defRPr/>
            </a:pPr>
            <a:endParaRPr lang="zh-CN" altLang="zh-CN" b="1" smtClean="0">
              <a:effectLst>
                <a:outerShdw blurRad="38100" dist="38100" dir="2700000" algn="tl">
                  <a:srgbClr val="000000"/>
                </a:outerShdw>
              </a:effectLst>
              <a:ea typeface="楷体_GB2312" pitchFamily="1" charset="-122"/>
            </a:endParaRPr>
          </a:p>
          <a:p>
            <a:pPr eaLnBrk="1" hangingPunct="1">
              <a:buClr>
                <a:srgbClr val="00FF00"/>
              </a:buClr>
              <a:buFont typeface="Wingdings" panose="05000000000000000000" pitchFamily="2" charset="2"/>
              <a:buChar char="Ø"/>
              <a:defRPr/>
            </a:pPr>
            <a:r>
              <a:rPr lang="zh-CN" altLang="zh-CN" b="1" u="sng" smtClean="0">
                <a:solidFill>
                  <a:srgbClr val="FF99CC"/>
                </a:solidFill>
                <a:effectLst>
                  <a:outerShdw blurRad="38100" dist="38100" dir="2700000" algn="tl">
                    <a:srgbClr val="000000"/>
                  </a:outerShdw>
                </a:effectLst>
                <a:ea typeface="楷体_GB2312" pitchFamily="1" charset="-122"/>
              </a:rPr>
              <a:t>试验设计</a:t>
            </a:r>
            <a:r>
              <a:rPr lang="zh-CN" altLang="zh-CN" b="1" smtClean="0">
                <a:effectLst>
                  <a:outerShdw blurRad="38100" dist="38100" dir="2700000" algn="tl">
                    <a:srgbClr val="000000"/>
                  </a:outerShdw>
                </a:effectLst>
                <a:ea typeface="楷体_GB2312" pitchFamily="1" charset="-122"/>
              </a:rPr>
              <a:t>是研究如何科学地安排各种试验因素，使我们能够严格控制试验误差，用较小的人力、物力和时间，最大限度获得丰富而可靠的资料</a:t>
            </a:r>
            <a:endParaRPr lang="zh-CN" altLang="zh-CN" smtClean="0">
              <a:effectLst>
                <a:outerShdw blurRad="38100" dist="38100" dir="2700000" algn="tl">
                  <a:srgbClr val="000000"/>
                </a:outerShdw>
              </a:effectLst>
            </a:endParaRPr>
          </a:p>
        </p:txBody>
      </p:sp>
    </p:spTree>
  </p:cSld>
  <p:clrMapOvr>
    <a:masterClrMapping/>
  </p:clrMapOvr>
  <p:transition>
    <p:pull dir="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chemeClr val="bg1"/>
            </a:gs>
            <a:gs pos="100000">
              <a:srgbClr val="001237"/>
            </a:gs>
          </a:gsLst>
          <a:path path="rect">
            <a:fillToRect r="100000" b="100000"/>
          </a:path>
        </a:gradFill>
        <a:effectLst/>
      </p:bgPr>
    </p:bg>
    <p:spTree>
      <p:nvGrpSpPr>
        <p:cNvPr id="1" name=""/>
        <p:cNvGrpSpPr/>
        <p:nvPr/>
      </p:nvGrpSpPr>
      <p:grpSpPr>
        <a:xfrm>
          <a:off x="0" y="0"/>
          <a:ext cx="0" cy="0"/>
          <a:chOff x="0" y="0"/>
          <a:chExt cx="0" cy="0"/>
        </a:xfrm>
      </p:grpSpPr>
      <p:sp>
        <p:nvSpPr>
          <p:cNvPr id="46082" name="Rectangle 2"/>
          <p:cNvSpPr>
            <a:spLocks noGrp="1" noRot="1" noChangeArrowheads="1"/>
          </p:cNvSpPr>
          <p:nvPr>
            <p:ph type="title" idx="4294967295"/>
          </p:nvPr>
        </p:nvSpPr>
        <p:spPr/>
        <p:txBody>
          <a:bodyPr/>
          <a:lstStyle/>
          <a:p>
            <a:pPr eaLnBrk="1" hangingPunct="1">
              <a:defRPr/>
            </a:pPr>
            <a:r>
              <a:rPr lang="zh-CN" altLang="zh-CN" sz="4000" smtClean="0">
                <a:solidFill>
                  <a:schemeClr val="hlink"/>
                </a:solidFill>
                <a:effectLst>
                  <a:outerShdw blurRad="38100" dist="38100" dir="2700000" algn="tl">
                    <a:srgbClr val="000000"/>
                  </a:outerShdw>
                </a:effectLst>
                <a:ea typeface="楷体_GB2312" pitchFamily="1" charset="-122"/>
              </a:rPr>
              <a:t>方差分析表</a:t>
            </a:r>
          </a:p>
        </p:txBody>
      </p:sp>
      <p:graphicFrame>
        <p:nvGraphicFramePr>
          <p:cNvPr id="46083" name="Group 3"/>
          <p:cNvGraphicFramePr>
            <a:graphicFrameLocks noGrp="1"/>
          </p:cNvGraphicFramePr>
          <p:nvPr/>
        </p:nvGraphicFramePr>
        <p:xfrm>
          <a:off x="468313" y="1412875"/>
          <a:ext cx="8135937" cy="3165475"/>
        </p:xfrm>
        <a:graphic>
          <a:graphicData uri="http://schemas.openxmlformats.org/drawingml/2006/table">
            <a:tbl>
              <a:tblPr/>
              <a:tblGrid>
                <a:gridCol w="827087"/>
                <a:gridCol w="1981200"/>
                <a:gridCol w="1219200"/>
                <a:gridCol w="1447800"/>
                <a:gridCol w="1371600"/>
                <a:gridCol w="1289050"/>
              </a:tblGrid>
              <a:tr h="568325">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华文楷体" panose="02010600040101010101" pitchFamily="2" charset="-122"/>
                        </a:rPr>
                        <a:t>来源</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华文楷体" panose="02010600040101010101" pitchFamily="2" charset="-122"/>
                        </a:rPr>
                        <a:t>平方和</a:t>
                      </a: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华文楷体" panose="02010600040101010101" pitchFamily="2" charset="-12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华文楷体" panose="02010600040101010101" pitchFamily="2" charset="-122"/>
                        </a:rPr>
                        <a:t>自由度</a:t>
                      </a: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华文楷体" panose="02010600040101010101"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华文楷体" panose="02010600040101010101" pitchFamily="2" charset="-122"/>
                        </a:rPr>
                        <a:t>均方和</a:t>
                      </a: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华文楷体" panose="02010600040101010101" pitchFamily="2" charset="-122"/>
                        </a:rPr>
                        <a: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华文楷体" panose="02010600040101010101" pitchFamily="2" charset="-122"/>
                        </a:rPr>
                        <a:t>Ｆ比</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华文楷体" panose="02010600040101010101" pitchFamily="2" charset="-122"/>
                        </a:rPr>
                        <a:t>显著性</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31987">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华文楷体" panose="02010600040101010101" pitchFamily="2" charset="-122"/>
                        </a:rPr>
                        <a:t>A</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华文楷体" panose="02010600040101010101" pitchFamily="2" charset="-122"/>
                        </a:rPr>
                        <a:t>B</a:t>
                      </a:r>
                      <a:endParaRPr kumimoji="0" lang="en-US" altLang="zh-CN" sz="2400" b="1" i="0" u="none" strike="noStrike" cap="none" normalizeH="0" baseline="-25000" smtClean="0">
                        <a:ln>
                          <a:noFill/>
                        </a:ln>
                        <a:solidFill>
                          <a:schemeClr val="tx1"/>
                        </a:solidFill>
                        <a:effectLst>
                          <a:outerShdw blurRad="38100" dist="38100" dir="2700000" algn="tl">
                            <a:srgbClr val="000000"/>
                          </a:outerShdw>
                        </a:effectLst>
                        <a:latin typeface="Times New Roman" panose="02020603050405020304" pitchFamily="18" charset="0"/>
                        <a:ea typeface="华文楷体" panose="0201060004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华文楷体" panose="02010600040101010101" pitchFamily="2" charset="-122"/>
                        </a:rPr>
                        <a:t>C</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华文楷体" panose="02010600040101010101" pitchFamily="2" charset="-122"/>
                        </a:rPr>
                        <a:t>e</a:t>
                      </a:r>
                      <a:endParaRPr kumimoji="0" lang="en-US" altLang="zh-CN" sz="2400" b="1" i="0" u="none" strike="noStrike" cap="none" normalizeH="0" baseline="-25000" smtClean="0">
                        <a:ln>
                          <a:noFill/>
                        </a:ln>
                        <a:solidFill>
                          <a:schemeClr val="tx1"/>
                        </a:solidFill>
                        <a:effectLst>
                          <a:outerShdw blurRad="38100" dist="38100" dir="2700000" algn="tl">
                            <a:srgbClr val="000000"/>
                          </a:outerShdw>
                        </a:effectLst>
                        <a:latin typeface="Times New Roman" panose="02020603050405020304" pitchFamily="18" charset="0"/>
                        <a:ea typeface="华文楷体"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华文楷体" panose="02010600040101010101" pitchFamily="2" charset="-122"/>
                        </a:rPr>
                        <a:t>0.0204</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华文楷体" panose="02010600040101010101" pitchFamily="2" charset="-122"/>
                        </a:rPr>
                        <a:t>0.0003</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华文楷体" panose="02010600040101010101" pitchFamily="2" charset="-122"/>
                        </a:rPr>
                        <a:t>0.0038</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华文楷体" panose="02010600040101010101" pitchFamily="2" charset="-122"/>
                        </a:rPr>
                        <a:t>0.0004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华文楷体" panose="02010600040101010101" pitchFamily="2" charset="-122"/>
                        </a:rPr>
                        <a:t>2</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华文楷体" panose="02010600040101010101" pitchFamily="2" charset="-122"/>
                        </a:rPr>
                        <a:t>2</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华文楷体" panose="02010600040101010101" pitchFamily="2" charset="-122"/>
                        </a:rPr>
                        <a:t>2</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华文楷体" panose="0201060004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华文楷体" panose="02010600040101010101" pitchFamily="2" charset="-122"/>
                        </a:rPr>
                        <a:t>0.0102</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华文楷体" panose="02010600040101010101" pitchFamily="2" charset="-122"/>
                        </a:rPr>
                        <a:t>0.0001</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华文楷体" panose="02010600040101010101" pitchFamily="2" charset="-122"/>
                        </a:rPr>
                        <a:t>0.0019</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华文楷体" panose="02010600040101010101" pitchFamily="2" charset="-122"/>
                        </a:rPr>
                        <a:t>0.0002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华文楷体" panose="02010600040101010101" pitchFamily="2" charset="-122"/>
                        </a:rPr>
                        <a:t>48.2105</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华文楷体" panose="02010600040101010101" pitchFamily="2" charset="-122"/>
                        </a:rPr>
                        <a:t>0.6842</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华文楷体" panose="02010600040101010101" pitchFamily="2" charset="-122"/>
                        </a:rPr>
                        <a:t>9.0526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华文楷体" panose="02010600040101010101" pitchFamily="2" charset="-122"/>
                        </a:rPr>
                        <a:t>*</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华文楷体" panose="0201060004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华文楷体" panose="0201060004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5163">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华文楷体" panose="02010600040101010101" pitchFamily="2" charset="-122"/>
                        </a:rPr>
                        <a:t>T</a:t>
                      </a:r>
                      <a:endParaRPr kumimoji="0" lang="en-US" altLang="zh-CN" sz="2400" b="1" i="0" u="none" strike="noStrike" cap="none" normalizeH="0" baseline="-25000" smtClean="0">
                        <a:ln>
                          <a:noFill/>
                        </a:ln>
                        <a:solidFill>
                          <a:schemeClr val="tx1"/>
                        </a:solidFill>
                        <a:effectLst>
                          <a:outerShdw blurRad="38100" dist="38100" dir="2700000" algn="tl">
                            <a:srgbClr val="000000"/>
                          </a:outerShdw>
                        </a:effectLst>
                        <a:latin typeface="Times New Roman" panose="02020603050405020304" pitchFamily="18" charset="0"/>
                        <a:ea typeface="华文楷体"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华文楷体" panose="02010600040101010101" pitchFamily="2" charset="-122"/>
                        </a:rPr>
                        <a:t>0.0249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华文楷体" panose="0201060004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华文楷体"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华文楷体"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华文楷体"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pull dir="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AutoShape 8"/>
          <p:cNvSpPr>
            <a:spLocks noChangeArrowheads="1"/>
          </p:cNvSpPr>
          <p:nvPr/>
        </p:nvSpPr>
        <p:spPr bwMode="auto">
          <a:xfrm>
            <a:off x="2209800" y="1219200"/>
            <a:ext cx="533400" cy="228600"/>
          </a:xfrm>
          <a:prstGeom prst="rightArrow">
            <a:avLst>
              <a:gd name="adj1" fmla="val 50000"/>
              <a:gd name="adj2" fmla="val 58333"/>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sp>
        <p:nvSpPr>
          <p:cNvPr id="35843" name="Text Box 11"/>
          <p:cNvSpPr txBox="1">
            <a:spLocks noChangeArrowheads="1"/>
          </p:cNvSpPr>
          <p:nvPr/>
        </p:nvSpPr>
        <p:spPr bwMode="auto">
          <a:xfrm>
            <a:off x="1042988" y="1066800"/>
            <a:ext cx="938212" cy="469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spcBef>
                <a:spcPct val="0"/>
              </a:spcBef>
              <a:buClrTx/>
              <a:buSzTx/>
              <a:buFont typeface="Wingdings" panose="05000000000000000000" pitchFamily="2" charset="2"/>
              <a:buNone/>
            </a:pPr>
            <a:r>
              <a:rPr lang="en-US" altLang="zh-CN" sz="2400" b="1">
                <a:latin typeface="Times New Roman" panose="02020603050405020304" pitchFamily="18" charset="0"/>
                <a:ea typeface="黑体" panose="02010609060101010101" pitchFamily="49" charset="-122"/>
              </a:rPr>
              <a:t>SPSS</a:t>
            </a:r>
          </a:p>
        </p:txBody>
      </p:sp>
      <p:sp>
        <p:nvSpPr>
          <p:cNvPr id="35844" name="Text Box 12"/>
          <p:cNvSpPr txBox="1">
            <a:spLocks noChangeArrowheads="1"/>
          </p:cNvSpPr>
          <p:nvPr/>
        </p:nvSpPr>
        <p:spPr bwMode="auto">
          <a:xfrm>
            <a:off x="2971800" y="1066800"/>
            <a:ext cx="1636713" cy="469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spcBef>
                <a:spcPct val="0"/>
              </a:spcBef>
              <a:buClrTx/>
              <a:buSzTx/>
              <a:buFont typeface="Wingdings" panose="05000000000000000000" pitchFamily="2" charset="2"/>
              <a:buNone/>
            </a:pPr>
            <a:r>
              <a:rPr lang="en-US" altLang="zh-CN" sz="2400">
                <a:latin typeface="Times New Roman" panose="02020603050405020304" pitchFamily="18" charset="0"/>
              </a:rPr>
              <a:t>ANALYZE</a:t>
            </a:r>
          </a:p>
        </p:txBody>
      </p:sp>
      <p:sp>
        <p:nvSpPr>
          <p:cNvPr id="35845" name="Text Box 14"/>
          <p:cNvSpPr txBox="1">
            <a:spLocks noChangeArrowheads="1"/>
          </p:cNvSpPr>
          <p:nvPr/>
        </p:nvSpPr>
        <p:spPr bwMode="auto">
          <a:xfrm>
            <a:off x="4800600" y="1828800"/>
            <a:ext cx="2901950" cy="469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spcBef>
                <a:spcPct val="0"/>
              </a:spcBef>
              <a:buClrTx/>
              <a:buSzTx/>
              <a:buFont typeface="Wingdings" panose="05000000000000000000" pitchFamily="2" charset="2"/>
              <a:buNone/>
            </a:pPr>
            <a:r>
              <a:rPr lang="en-US" altLang="zh-CN" sz="2400">
                <a:latin typeface="Times New Roman" panose="02020603050405020304" pitchFamily="18" charset="0"/>
              </a:rPr>
              <a:t>General Linear Model</a:t>
            </a:r>
          </a:p>
        </p:txBody>
      </p:sp>
      <p:sp>
        <p:nvSpPr>
          <p:cNvPr id="35846" name="Text Box 15"/>
          <p:cNvSpPr txBox="1">
            <a:spLocks noChangeArrowheads="1"/>
          </p:cNvSpPr>
          <p:nvPr/>
        </p:nvSpPr>
        <p:spPr bwMode="auto">
          <a:xfrm>
            <a:off x="7010400" y="3048000"/>
            <a:ext cx="1481138" cy="469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spcBef>
                <a:spcPct val="0"/>
              </a:spcBef>
              <a:buClrTx/>
              <a:buSzTx/>
              <a:buFont typeface="Wingdings" panose="05000000000000000000" pitchFamily="2" charset="2"/>
              <a:buNone/>
            </a:pPr>
            <a:r>
              <a:rPr lang="en-US" altLang="zh-CN" sz="2400">
                <a:latin typeface="Times New Roman" panose="02020603050405020304" pitchFamily="18" charset="0"/>
              </a:rPr>
              <a:t>Univariate</a:t>
            </a:r>
          </a:p>
        </p:txBody>
      </p:sp>
      <p:sp>
        <p:nvSpPr>
          <p:cNvPr id="35847" name="AutoShape 16"/>
          <p:cNvSpPr>
            <a:spLocks/>
          </p:cNvSpPr>
          <p:nvPr/>
        </p:nvSpPr>
        <p:spPr bwMode="auto">
          <a:xfrm rot="707077">
            <a:off x="7010400" y="2514600"/>
            <a:ext cx="838200" cy="3048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w 21600"/>
              <a:gd name="T9" fmla="*/ 2147483646 h 21600"/>
              <a:gd name="T10" fmla="*/ 2147483646 w 21600"/>
              <a:gd name="T11" fmla="*/ 0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2147483646 w 21600"/>
              <a:gd name="T21" fmla="*/ 2147483646 h 21600"/>
              <a:gd name="T22" fmla="*/ 2147483646 w 21600"/>
              <a:gd name="T23" fmla="*/ 2147483646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3163 w 21600"/>
              <a:gd name="T37" fmla="*/ 3163 h 21600"/>
              <a:gd name="T38" fmla="*/ 18437 w 21600"/>
              <a:gd name="T39" fmla="*/ 18437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a:moveTo>
                  <a:pt x="16199" y="11924"/>
                </a:moveTo>
                <a:cubicBezTo>
                  <a:pt x="16276" y="11554"/>
                  <a:pt x="16315" y="11177"/>
                  <a:pt x="16315" y="10800"/>
                </a:cubicBezTo>
                <a:cubicBezTo>
                  <a:pt x="16315" y="7754"/>
                  <a:pt x="13845" y="5285"/>
                  <a:pt x="10800" y="5285"/>
                </a:cubicBezTo>
                <a:cubicBezTo>
                  <a:pt x="7754" y="5285"/>
                  <a:pt x="5285" y="7754"/>
                  <a:pt x="5285" y="10800"/>
                </a:cubicBezTo>
                <a:lnTo>
                  <a:pt x="0" y="10800"/>
                </a:lnTo>
                <a:cubicBezTo>
                  <a:pt x="0" y="4835"/>
                  <a:pt x="4835" y="0"/>
                  <a:pt x="10800" y="0"/>
                </a:cubicBezTo>
                <a:cubicBezTo>
                  <a:pt x="16764" y="0"/>
                  <a:pt x="21600" y="4835"/>
                  <a:pt x="21600" y="10800"/>
                </a:cubicBezTo>
                <a:cubicBezTo>
                  <a:pt x="21600" y="11540"/>
                  <a:pt x="21523" y="12278"/>
                  <a:pt x="21372" y="13002"/>
                </a:cubicBezTo>
                <a:lnTo>
                  <a:pt x="24016" y="13553"/>
                </a:lnTo>
                <a:lnTo>
                  <a:pt x="17697" y="17694"/>
                </a:lnTo>
                <a:lnTo>
                  <a:pt x="13555" y="11374"/>
                </a:lnTo>
                <a:lnTo>
                  <a:pt x="16199" y="11924"/>
                </a:lnTo>
                <a:close/>
              </a:path>
            </a:pathLst>
          </a:custGeom>
          <a:solidFill>
            <a:schemeClr val="accent1"/>
          </a:solidFill>
          <a:ln w="12700" cmpd="sng">
            <a:solidFill>
              <a:schemeClr val="tx1"/>
            </a:solidFill>
            <a:bevel/>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48" name="AutoShape 18"/>
          <p:cNvSpPr>
            <a:spLocks/>
          </p:cNvSpPr>
          <p:nvPr/>
        </p:nvSpPr>
        <p:spPr bwMode="auto">
          <a:xfrm rot="707077">
            <a:off x="4953000" y="1295400"/>
            <a:ext cx="838200" cy="3048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w 21600"/>
              <a:gd name="T9" fmla="*/ 2147483646 h 21600"/>
              <a:gd name="T10" fmla="*/ 2147483646 w 21600"/>
              <a:gd name="T11" fmla="*/ 0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2147483646 w 21600"/>
              <a:gd name="T21" fmla="*/ 2147483646 h 21600"/>
              <a:gd name="T22" fmla="*/ 2147483646 w 21600"/>
              <a:gd name="T23" fmla="*/ 2147483646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3163 w 21600"/>
              <a:gd name="T37" fmla="*/ 3163 h 21600"/>
              <a:gd name="T38" fmla="*/ 18437 w 21600"/>
              <a:gd name="T39" fmla="*/ 18437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a:moveTo>
                  <a:pt x="16199" y="11924"/>
                </a:moveTo>
                <a:cubicBezTo>
                  <a:pt x="16276" y="11554"/>
                  <a:pt x="16315" y="11177"/>
                  <a:pt x="16315" y="10800"/>
                </a:cubicBezTo>
                <a:cubicBezTo>
                  <a:pt x="16315" y="7754"/>
                  <a:pt x="13845" y="5285"/>
                  <a:pt x="10800" y="5285"/>
                </a:cubicBezTo>
                <a:cubicBezTo>
                  <a:pt x="7754" y="5285"/>
                  <a:pt x="5285" y="7754"/>
                  <a:pt x="5285" y="10800"/>
                </a:cubicBezTo>
                <a:lnTo>
                  <a:pt x="0" y="10800"/>
                </a:lnTo>
                <a:cubicBezTo>
                  <a:pt x="0" y="4835"/>
                  <a:pt x="4835" y="0"/>
                  <a:pt x="10800" y="0"/>
                </a:cubicBezTo>
                <a:cubicBezTo>
                  <a:pt x="16764" y="0"/>
                  <a:pt x="21600" y="4835"/>
                  <a:pt x="21600" y="10800"/>
                </a:cubicBezTo>
                <a:cubicBezTo>
                  <a:pt x="21600" y="11540"/>
                  <a:pt x="21523" y="12278"/>
                  <a:pt x="21372" y="13002"/>
                </a:cubicBezTo>
                <a:lnTo>
                  <a:pt x="24016" y="13553"/>
                </a:lnTo>
                <a:lnTo>
                  <a:pt x="17697" y="17694"/>
                </a:lnTo>
                <a:lnTo>
                  <a:pt x="13555" y="11374"/>
                </a:lnTo>
                <a:lnTo>
                  <a:pt x="16199" y="11924"/>
                </a:lnTo>
                <a:close/>
              </a:path>
            </a:pathLst>
          </a:custGeom>
          <a:solidFill>
            <a:schemeClr val="accent1"/>
          </a:solidFill>
          <a:ln w="12700" cmpd="sng">
            <a:solidFill>
              <a:schemeClr val="tx1"/>
            </a:solidFill>
            <a:bevel/>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pull dir="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body" idx="4294967295"/>
          </p:nvPr>
        </p:nvSpPr>
        <p:spPr>
          <a:xfrm>
            <a:off x="468313" y="620713"/>
            <a:ext cx="8207375" cy="647700"/>
          </a:xfrm>
        </p:spPr>
        <p:txBody>
          <a:bodyPr/>
          <a:lstStyle/>
          <a:p>
            <a:pPr eaLnBrk="1" hangingPunct="1">
              <a:defRPr/>
            </a:pPr>
            <a:r>
              <a:rPr lang="zh-CN" altLang="zh-CN" b="1" smtClean="0">
                <a:effectLst>
                  <a:outerShdw blurRad="38100" dist="38100" dir="2700000" algn="tl">
                    <a:srgbClr val="000000"/>
                  </a:outerShdw>
                </a:effectLst>
              </a:rPr>
              <a:t>方差分析表</a:t>
            </a:r>
          </a:p>
        </p:txBody>
      </p:sp>
      <p:pic>
        <p:nvPicPr>
          <p:cNvPr id="36867" name="图片 1"/>
          <p:cNvPicPr>
            <a:picLocks noChangeAspect="1"/>
          </p:cNvPicPr>
          <p:nvPr/>
        </p:nvPicPr>
        <p:blipFill>
          <a:blip r:embed="rId2">
            <a:extLst>
              <a:ext uri="{28A0092B-C50C-407E-A947-70E740481C1C}">
                <a14:useLocalDpi xmlns:a14="http://schemas.microsoft.com/office/drawing/2010/main" val="0"/>
              </a:ext>
            </a:extLst>
          </a:blip>
          <a:srcRect l="17361" t="25566" r="42912" b="40195"/>
          <a:stretch>
            <a:fillRect/>
          </a:stretch>
        </p:blipFill>
        <p:spPr bwMode="auto">
          <a:xfrm>
            <a:off x="225425" y="1268413"/>
            <a:ext cx="8667750"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Rectangle 5"/>
          <p:cNvSpPr>
            <a:spLocks noChangeArrowheads="1"/>
          </p:cNvSpPr>
          <p:nvPr/>
        </p:nvSpPr>
        <p:spPr bwMode="auto">
          <a:xfrm>
            <a:off x="7956550" y="3213100"/>
            <a:ext cx="719138" cy="8636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8132"/>
                                        </p:tgtEl>
                                        <p:attrNameLst>
                                          <p:attrName>style.visibility</p:attrName>
                                        </p:attrNameLst>
                                      </p:cBhvr>
                                      <p:to>
                                        <p:strVal val="visible"/>
                                      </p:to>
                                    </p:set>
                                    <p:anim calcmode="lin" valueType="num">
                                      <p:cBhvr>
                                        <p:cTn id="7" dur="500" fill="hold"/>
                                        <p:tgtEl>
                                          <p:spTgt spid="48132"/>
                                        </p:tgtEl>
                                        <p:attrNameLst>
                                          <p:attrName>ppt_w</p:attrName>
                                        </p:attrNameLst>
                                      </p:cBhvr>
                                      <p:tavLst>
                                        <p:tav tm="0">
                                          <p:val>
                                            <p:fltVal val="0"/>
                                          </p:val>
                                        </p:tav>
                                        <p:tav tm="100000">
                                          <p:val>
                                            <p:strVal val="#ppt_w"/>
                                          </p:val>
                                        </p:tav>
                                      </p:tavLst>
                                    </p:anim>
                                    <p:anim calcmode="lin" valueType="num">
                                      <p:cBhvr>
                                        <p:cTn id="8" dur="500" fill="hold"/>
                                        <p:tgtEl>
                                          <p:spTgt spid="4813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rrowheads="1"/>
          </p:cNvSpPr>
          <p:nvPr>
            <p:ph type="title" idx="4294967295"/>
          </p:nvPr>
        </p:nvSpPr>
        <p:spPr>
          <a:xfrm>
            <a:off x="250825" y="-239713"/>
            <a:ext cx="8229600" cy="1139826"/>
          </a:xfrm>
        </p:spPr>
        <p:txBody>
          <a:bodyPr/>
          <a:lstStyle/>
          <a:p>
            <a:pPr algn="l" eaLnBrk="1" hangingPunct="1">
              <a:buClr>
                <a:schemeClr val="hlink"/>
              </a:buClr>
              <a:buSzPct val="65000"/>
              <a:buFont typeface="Wingdings" panose="05000000000000000000" pitchFamily="2" charset="2"/>
              <a:buChar char="n"/>
              <a:defRPr/>
            </a:pPr>
            <a:r>
              <a:rPr lang="en-US" altLang="zh-CN" sz="3200" b="0" smtClean="0">
                <a:latin typeface="Times New Roman" panose="02020603050405020304" pitchFamily="18" charset="0"/>
              </a:rPr>
              <a:t> Estimated Marginal Means</a:t>
            </a:r>
            <a:endParaRPr lang="en-US" altLang="zh-CN" sz="3200" smtClean="0">
              <a:effectLst>
                <a:outerShdw blurRad="38100" dist="38100" dir="2700000" algn="tl">
                  <a:srgbClr val="000000"/>
                </a:outerShdw>
              </a:effectLst>
              <a:latin typeface="Times New Roman" panose="02020603050405020304" pitchFamily="18" charset="0"/>
            </a:endParaRPr>
          </a:p>
        </p:txBody>
      </p:sp>
      <p:sp>
        <p:nvSpPr>
          <p:cNvPr id="37891" name="AutoShape 11">
            <a:hlinkClick r:id="rId2" action="ppaction://hlinksldjump" highlightClick="1"/>
          </p:cNvPr>
          <p:cNvSpPr>
            <a:spLocks noChangeArrowheads="1"/>
          </p:cNvSpPr>
          <p:nvPr/>
        </p:nvSpPr>
        <p:spPr bwMode="auto">
          <a:xfrm>
            <a:off x="8101013" y="6021388"/>
            <a:ext cx="647700" cy="431800"/>
          </a:xfrm>
          <a:prstGeom prst="actionButtonBackPrevious">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pic>
        <p:nvPicPr>
          <p:cNvPr id="37892" name="图片 1"/>
          <p:cNvPicPr>
            <a:picLocks noChangeAspect="1"/>
          </p:cNvPicPr>
          <p:nvPr/>
        </p:nvPicPr>
        <p:blipFill>
          <a:blip r:embed="rId3">
            <a:extLst>
              <a:ext uri="{28A0092B-C50C-407E-A947-70E740481C1C}">
                <a14:useLocalDpi xmlns:a14="http://schemas.microsoft.com/office/drawing/2010/main" val="0"/>
              </a:ext>
            </a:extLst>
          </a:blip>
          <a:srcRect l="17366" t="23677" r="53592" b="11360"/>
          <a:stretch>
            <a:fillRect/>
          </a:stretch>
        </p:blipFill>
        <p:spPr bwMode="auto">
          <a:xfrm>
            <a:off x="539750" y="547688"/>
            <a:ext cx="4968875"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2" name="Rectangle 7"/>
          <p:cNvSpPr>
            <a:spLocks noChangeArrowheads="1"/>
          </p:cNvSpPr>
          <p:nvPr/>
        </p:nvSpPr>
        <p:spPr bwMode="auto">
          <a:xfrm>
            <a:off x="1403350" y="1844675"/>
            <a:ext cx="719138" cy="215900"/>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sp>
        <p:nvSpPr>
          <p:cNvPr id="50183" name="Rectangle 8"/>
          <p:cNvSpPr>
            <a:spLocks noChangeArrowheads="1"/>
          </p:cNvSpPr>
          <p:nvPr/>
        </p:nvSpPr>
        <p:spPr bwMode="auto">
          <a:xfrm>
            <a:off x="1547813" y="6472238"/>
            <a:ext cx="720725" cy="260350"/>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0182"/>
                                        </p:tgtEl>
                                        <p:attrNameLst>
                                          <p:attrName>style.visibility</p:attrName>
                                        </p:attrNameLst>
                                      </p:cBhvr>
                                      <p:to>
                                        <p:strVal val="visible"/>
                                      </p:to>
                                    </p:set>
                                    <p:anim calcmode="lin" valueType="num">
                                      <p:cBhvr>
                                        <p:cTn id="7" dur="500" fill="hold"/>
                                        <p:tgtEl>
                                          <p:spTgt spid="50182"/>
                                        </p:tgtEl>
                                        <p:attrNameLst>
                                          <p:attrName>ppt_w</p:attrName>
                                        </p:attrNameLst>
                                      </p:cBhvr>
                                      <p:tavLst>
                                        <p:tav tm="0">
                                          <p:val>
                                            <p:fltVal val="0"/>
                                          </p:val>
                                        </p:tav>
                                        <p:tav tm="100000">
                                          <p:val>
                                            <p:strVal val="#ppt_w"/>
                                          </p:val>
                                        </p:tav>
                                      </p:tavLst>
                                    </p:anim>
                                    <p:anim calcmode="lin" valueType="num">
                                      <p:cBhvr>
                                        <p:cTn id="8" dur="500" fill="hold"/>
                                        <p:tgtEl>
                                          <p:spTgt spid="50182"/>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50183"/>
                                        </p:tgtEl>
                                        <p:attrNameLst>
                                          <p:attrName>style.visibility</p:attrName>
                                        </p:attrNameLst>
                                      </p:cBhvr>
                                      <p:to>
                                        <p:strVal val="visible"/>
                                      </p:to>
                                    </p:set>
                                    <p:anim calcmode="lin" valueType="num">
                                      <p:cBhvr>
                                        <p:cTn id="13" dur="500" fill="hold"/>
                                        <p:tgtEl>
                                          <p:spTgt spid="50183"/>
                                        </p:tgtEl>
                                        <p:attrNameLst>
                                          <p:attrName>ppt_w</p:attrName>
                                        </p:attrNameLst>
                                      </p:cBhvr>
                                      <p:tavLst>
                                        <p:tav tm="0">
                                          <p:val>
                                            <p:fltVal val="0"/>
                                          </p:val>
                                        </p:tav>
                                        <p:tav tm="100000">
                                          <p:val>
                                            <p:strVal val="#ppt_w"/>
                                          </p:val>
                                        </p:tav>
                                      </p:tavLst>
                                    </p:anim>
                                    <p:anim calcmode="lin" valueType="num">
                                      <p:cBhvr>
                                        <p:cTn id="14" dur="500" fill="hold"/>
                                        <p:tgtEl>
                                          <p:spTgt spid="5018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2" grpId="0" animBg="1" autoUpdateAnimBg="0"/>
      <p:bldP spid="50183"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rrowheads="1"/>
          </p:cNvSpPr>
          <p:nvPr>
            <p:ph type="title" idx="4294967295"/>
          </p:nvPr>
        </p:nvSpPr>
        <p:spPr>
          <a:xfrm>
            <a:off x="457200" y="274638"/>
            <a:ext cx="8229600" cy="838200"/>
          </a:xfrm>
        </p:spPr>
        <p:txBody>
          <a:bodyPr/>
          <a:lstStyle/>
          <a:p>
            <a:pPr algn="l" eaLnBrk="1" hangingPunct="1">
              <a:defRPr/>
            </a:pPr>
            <a:r>
              <a:rPr lang="zh-CN" altLang="zh-CN" sz="4000" smtClean="0">
                <a:solidFill>
                  <a:schemeClr val="hlink"/>
                </a:solidFill>
                <a:effectLst>
                  <a:outerShdw blurRad="38100" dist="38100" dir="2700000" algn="tl">
                    <a:srgbClr val="000000"/>
                  </a:outerShdw>
                </a:effectLst>
                <a:ea typeface="楷体_GB2312" pitchFamily="1" charset="-122"/>
              </a:rPr>
              <a:t>结论</a:t>
            </a:r>
          </a:p>
        </p:txBody>
      </p:sp>
      <p:sp>
        <p:nvSpPr>
          <p:cNvPr id="51203" name="Rectangle 3"/>
          <p:cNvSpPr>
            <a:spLocks noGrp="1" noChangeArrowheads="1"/>
          </p:cNvSpPr>
          <p:nvPr>
            <p:ph type="body" idx="4294967295"/>
          </p:nvPr>
        </p:nvSpPr>
        <p:spPr>
          <a:xfrm>
            <a:off x="323850" y="1484313"/>
            <a:ext cx="8686800" cy="4349750"/>
          </a:xfrm>
        </p:spPr>
        <p:txBody>
          <a:bodyPr/>
          <a:lstStyle/>
          <a:p>
            <a:pPr eaLnBrk="1" hangingPunct="1">
              <a:spcBef>
                <a:spcPct val="80000"/>
              </a:spcBef>
              <a:buClr>
                <a:srgbClr val="00FF00"/>
              </a:buClr>
              <a:buFont typeface="Wingdings" panose="05000000000000000000" pitchFamily="2" charset="2"/>
              <a:buChar char="Ø"/>
              <a:defRPr/>
            </a:pPr>
            <a:r>
              <a:rPr lang="zh-CN" altLang="en-US" b="1" dirty="0" smtClean="0">
                <a:effectLst>
                  <a:outerShdw blurRad="38100" dist="38100" dir="2700000" algn="tl">
                    <a:srgbClr val="000000"/>
                  </a:outerShdw>
                </a:effectLst>
                <a:latin typeface="Times New Roman" panose="02020603050405020304" pitchFamily="18" charset="0"/>
                <a:ea typeface="楷体_GB2312" pitchFamily="1" charset="-122"/>
              </a:rPr>
              <a:t>选择最优生产条件（最优水平组合），对于无交互作用的正交试验，要根据对重要因素优先确定最优水平，对于不重要因素，则根据提高效率、节约、方便等选择适当水平的原则</a:t>
            </a:r>
          </a:p>
          <a:p>
            <a:pPr eaLnBrk="1" hangingPunct="1">
              <a:spcAft>
                <a:spcPct val="25000"/>
              </a:spcAft>
              <a:buClr>
                <a:srgbClr val="00FF00"/>
              </a:buClr>
              <a:buFont typeface="Wingdings" panose="05000000000000000000" pitchFamily="2" charset="2"/>
              <a:buChar char="Ø"/>
              <a:defRPr/>
            </a:pPr>
            <a:r>
              <a:rPr lang="zh-CN" altLang="en-US" b="1" dirty="0" smtClean="0">
                <a:effectLst>
                  <a:outerShdw blurRad="38100" dist="38100" dir="2700000" algn="tl">
                    <a:srgbClr val="000000"/>
                  </a:outerShdw>
                </a:effectLst>
                <a:latin typeface="Times New Roman" panose="02020603050405020304" pitchFamily="18" charset="0"/>
                <a:ea typeface="楷体_GB2312" pitchFamily="1" charset="-122"/>
              </a:rPr>
              <a:t>最优水平组合是 </a:t>
            </a:r>
            <a:r>
              <a:rPr lang="en-US" altLang="zh-CN" b="1" dirty="0" smtClean="0">
                <a:effectLst>
                  <a:outerShdw blurRad="38100" dist="38100" dir="2700000" algn="tl">
                    <a:srgbClr val="000000"/>
                  </a:outerShdw>
                </a:effectLst>
                <a:latin typeface="Times New Roman" panose="02020603050405020304" pitchFamily="18" charset="0"/>
                <a:ea typeface="楷体_GB2312" pitchFamily="1" charset="-122"/>
              </a:rPr>
              <a:t>A </a:t>
            </a:r>
            <a:r>
              <a:rPr lang="en-US" altLang="zh-CN" b="1" baseline="-25000" dirty="0" smtClean="0">
                <a:effectLst>
                  <a:outerShdw blurRad="38100" dist="38100" dir="2700000" algn="tl">
                    <a:srgbClr val="000000"/>
                  </a:outerShdw>
                </a:effectLst>
                <a:latin typeface="Times New Roman" panose="02020603050405020304" pitchFamily="18" charset="0"/>
                <a:ea typeface="楷体_GB2312" pitchFamily="1" charset="-122"/>
              </a:rPr>
              <a:t>2 </a:t>
            </a:r>
            <a:r>
              <a:rPr lang="en-US" altLang="zh-CN" b="1" dirty="0" smtClean="0">
                <a:effectLst>
                  <a:outerShdw blurRad="38100" dist="38100" dir="2700000" algn="tl">
                    <a:srgbClr val="000000"/>
                  </a:outerShdw>
                </a:effectLst>
                <a:latin typeface="Times New Roman" panose="02020603050405020304" pitchFamily="18" charset="0"/>
                <a:ea typeface="楷体_GB2312" pitchFamily="1" charset="-122"/>
              </a:rPr>
              <a:t>B </a:t>
            </a:r>
            <a:r>
              <a:rPr lang="en-US" altLang="zh-CN" b="1" baseline="-25000" dirty="0" smtClean="0">
                <a:effectLst>
                  <a:outerShdw blurRad="38100" dist="38100" dir="2700000" algn="tl">
                    <a:srgbClr val="000000"/>
                  </a:outerShdw>
                </a:effectLst>
                <a:latin typeface="Times New Roman" panose="02020603050405020304" pitchFamily="18" charset="0"/>
                <a:ea typeface="楷体_GB2312" pitchFamily="1" charset="-122"/>
              </a:rPr>
              <a:t>1 </a:t>
            </a:r>
            <a:r>
              <a:rPr lang="en-US" altLang="zh-CN" b="1" dirty="0" smtClean="0">
                <a:effectLst>
                  <a:outerShdw blurRad="38100" dist="38100" dir="2700000" algn="tl">
                    <a:srgbClr val="000000"/>
                  </a:outerShdw>
                </a:effectLst>
                <a:latin typeface="Times New Roman" panose="02020603050405020304" pitchFamily="18" charset="0"/>
                <a:ea typeface="楷体_GB2312" pitchFamily="1" charset="-122"/>
              </a:rPr>
              <a:t>C </a:t>
            </a:r>
            <a:r>
              <a:rPr lang="en-US" altLang="zh-CN" b="1" baseline="-25000" dirty="0" smtClean="0">
                <a:effectLst>
                  <a:outerShdw blurRad="38100" dist="38100" dir="2700000" algn="tl">
                    <a:srgbClr val="000000"/>
                  </a:outerShdw>
                </a:effectLst>
                <a:latin typeface="Times New Roman" panose="02020603050405020304" pitchFamily="18" charset="0"/>
                <a:ea typeface="楷体_GB2312" pitchFamily="1" charset="-122"/>
              </a:rPr>
              <a:t>3</a:t>
            </a:r>
            <a:r>
              <a:rPr lang="en-US" altLang="zh-CN" baseline="-25000" dirty="0" smtClean="0">
                <a:effectLst>
                  <a:outerShdw blurRad="38100" dist="38100" dir="2700000" algn="tl">
                    <a:srgbClr val="000000"/>
                  </a:outerShdw>
                </a:effectLst>
                <a:latin typeface="Times New Roman" panose="02020603050405020304" pitchFamily="18" charset="0"/>
              </a:rPr>
              <a:t> </a:t>
            </a:r>
          </a:p>
          <a:p>
            <a:pPr eaLnBrk="1" hangingPunct="1">
              <a:buClr>
                <a:srgbClr val="00FF00"/>
              </a:buClr>
              <a:buFont typeface="Wingdings" panose="05000000000000000000" pitchFamily="2" charset="2"/>
              <a:buChar char="Ø"/>
              <a:defRPr/>
            </a:pPr>
            <a:r>
              <a:rPr lang="zh-CN" altLang="en-US" b="1" dirty="0" smtClean="0">
                <a:effectLst>
                  <a:outerShdw blurRad="38100" dist="38100" dir="2700000" algn="tl">
                    <a:srgbClr val="000000"/>
                  </a:outerShdw>
                </a:effectLst>
                <a:latin typeface="Times New Roman" panose="02020603050405020304" pitchFamily="18" charset="0"/>
                <a:ea typeface="楷体_GB2312" pitchFamily="1" charset="-122"/>
              </a:rPr>
              <a:t>此最优水平组合不在</a:t>
            </a:r>
            <a:r>
              <a:rPr lang="en-US" altLang="zh-CN" b="1" dirty="0" smtClean="0">
                <a:effectLst>
                  <a:outerShdw blurRad="38100" dist="38100" dir="2700000" algn="tl">
                    <a:srgbClr val="000000"/>
                  </a:outerShdw>
                </a:effectLst>
                <a:latin typeface="Times New Roman" panose="02020603050405020304" pitchFamily="18" charset="0"/>
                <a:ea typeface="楷体_GB2312" pitchFamily="1" charset="-122"/>
              </a:rPr>
              <a:t>9</a:t>
            </a:r>
            <a:r>
              <a:rPr lang="zh-CN" altLang="en-US" b="1" dirty="0" smtClean="0">
                <a:effectLst>
                  <a:outerShdw blurRad="38100" dist="38100" dir="2700000" algn="tl">
                    <a:srgbClr val="000000"/>
                  </a:outerShdw>
                </a:effectLst>
                <a:latin typeface="Times New Roman" panose="02020603050405020304" pitchFamily="18" charset="0"/>
                <a:ea typeface="楷体_GB2312" pitchFamily="1" charset="-122"/>
              </a:rPr>
              <a:t>次试验中，这正是正交试验设计的优越性，即</a:t>
            </a:r>
            <a:r>
              <a:rPr lang="zh-CN" altLang="en-US" b="1" dirty="0" smtClean="0">
                <a:solidFill>
                  <a:srgbClr val="FF99CC"/>
                </a:solidFill>
                <a:effectLst>
                  <a:outerShdw blurRad="38100" dist="38100" dir="2700000" algn="tl">
                    <a:srgbClr val="000000"/>
                  </a:outerShdw>
                </a:effectLst>
                <a:latin typeface="Times New Roman" panose="02020603050405020304" pitchFamily="18" charset="0"/>
                <a:ea typeface="楷体_GB2312" pitchFamily="1" charset="-122"/>
              </a:rPr>
              <a:t>通过</a:t>
            </a:r>
            <a:r>
              <a:rPr lang="en-US" altLang="zh-CN" b="1" dirty="0" smtClean="0">
                <a:solidFill>
                  <a:srgbClr val="FF99CC"/>
                </a:solidFill>
                <a:effectLst>
                  <a:outerShdw blurRad="38100" dist="38100" dir="2700000" algn="tl">
                    <a:srgbClr val="000000"/>
                  </a:outerShdw>
                </a:effectLst>
                <a:latin typeface="Times New Roman" panose="02020603050405020304" pitchFamily="18" charset="0"/>
                <a:ea typeface="楷体_GB2312" pitchFamily="1" charset="-122"/>
              </a:rPr>
              <a:t>9</a:t>
            </a:r>
            <a:r>
              <a:rPr lang="zh-CN" altLang="en-US" b="1" dirty="0" smtClean="0">
                <a:solidFill>
                  <a:srgbClr val="FF99CC"/>
                </a:solidFill>
                <a:effectLst>
                  <a:outerShdw blurRad="38100" dist="38100" dir="2700000" algn="tl">
                    <a:srgbClr val="000000"/>
                  </a:outerShdw>
                </a:effectLst>
                <a:latin typeface="Times New Roman" panose="02020603050405020304" pitchFamily="18" charset="0"/>
                <a:ea typeface="楷体_GB2312" pitchFamily="1" charset="-122"/>
              </a:rPr>
              <a:t>次试验数据可以分析三个三水平的</a:t>
            </a:r>
            <a:r>
              <a:rPr lang="en-US" altLang="zh-CN" b="1" dirty="0" smtClean="0">
                <a:solidFill>
                  <a:srgbClr val="FF99CC"/>
                </a:solidFill>
                <a:effectLst>
                  <a:outerShdw blurRad="38100" dist="38100" dir="2700000" algn="tl">
                    <a:srgbClr val="000000"/>
                  </a:outerShdw>
                </a:effectLst>
                <a:latin typeface="Times New Roman" panose="02020603050405020304" pitchFamily="18" charset="0"/>
                <a:ea typeface="楷体_GB2312" pitchFamily="1" charset="-122"/>
              </a:rPr>
              <a:t>27</a:t>
            </a:r>
            <a:r>
              <a:rPr lang="zh-CN" altLang="en-US" b="1" dirty="0" smtClean="0">
                <a:solidFill>
                  <a:srgbClr val="FF99CC"/>
                </a:solidFill>
                <a:effectLst>
                  <a:outerShdw blurRad="38100" dist="38100" dir="2700000" algn="tl">
                    <a:srgbClr val="000000"/>
                  </a:outerShdw>
                </a:effectLst>
                <a:latin typeface="Times New Roman" panose="02020603050405020304" pitchFamily="18" charset="0"/>
                <a:ea typeface="楷体_GB2312" pitchFamily="1" charset="-122"/>
              </a:rPr>
              <a:t>种搭配情况</a:t>
            </a:r>
            <a:r>
              <a:rPr lang="zh-CN" altLang="en-US" b="1" dirty="0" smtClean="0">
                <a:effectLst>
                  <a:outerShdw blurRad="38100" dist="38100" dir="2700000" algn="tl">
                    <a:srgbClr val="000000"/>
                  </a:outerShdw>
                </a:effectLst>
                <a:latin typeface="Times New Roman" panose="02020603050405020304" pitchFamily="18" charset="0"/>
                <a:ea typeface="楷体_GB2312" pitchFamily="1" charset="-122"/>
              </a:rPr>
              <a:t>。</a:t>
            </a:r>
          </a:p>
        </p:txBody>
      </p:sp>
    </p:spTree>
  </p:cSld>
  <p:clrMapOvr>
    <a:masterClrMapping/>
  </p:clrMapOvr>
  <p:transition>
    <p:pull dir="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idx="4294967295"/>
          </p:nvPr>
        </p:nvSpPr>
        <p:spPr/>
        <p:txBody>
          <a:bodyPr/>
          <a:lstStyle/>
          <a:p>
            <a:pPr eaLnBrk="1" hangingPunct="1">
              <a:defRPr/>
            </a:pPr>
            <a:r>
              <a:rPr lang="zh-CN" altLang="zh-CN" sz="4000" smtClean="0">
                <a:solidFill>
                  <a:schemeClr val="hlink"/>
                </a:solidFill>
                <a:effectLst>
                  <a:outerShdw blurRad="38100" dist="38100" dir="2700000" algn="tl">
                    <a:srgbClr val="000000"/>
                  </a:outerShdw>
                </a:effectLst>
                <a:ea typeface="楷体_GB2312" pitchFamily="1" charset="-122"/>
              </a:rPr>
              <a:t>最优条件下指标平均值的估计</a:t>
            </a:r>
            <a:r>
              <a:rPr lang="zh-CN" altLang="zh-CN" smtClean="0">
                <a:effectLst>
                  <a:outerShdw blurRad="38100" dist="38100" dir="2700000" algn="tl">
                    <a:srgbClr val="000000"/>
                  </a:outerShdw>
                </a:effectLst>
              </a:rPr>
              <a:t> </a:t>
            </a:r>
          </a:p>
        </p:txBody>
      </p:sp>
      <p:sp>
        <p:nvSpPr>
          <p:cNvPr id="52227" name="Rectangle 3"/>
          <p:cNvSpPr>
            <a:spLocks noGrp="1" noChangeArrowheads="1"/>
          </p:cNvSpPr>
          <p:nvPr>
            <p:ph type="body" sz="half" idx="4294967295"/>
          </p:nvPr>
        </p:nvSpPr>
        <p:spPr>
          <a:xfrm>
            <a:off x="323850" y="1484313"/>
            <a:ext cx="8569325" cy="5040312"/>
          </a:xfrm>
        </p:spPr>
        <p:txBody>
          <a:bodyPr/>
          <a:lstStyle/>
          <a:p>
            <a:pPr eaLnBrk="1" hangingPunct="1">
              <a:defRPr/>
            </a:pPr>
            <a:r>
              <a:rPr lang="zh-CN" altLang="en-US" sz="2800" b="1" dirty="0" smtClean="0">
                <a:effectLst>
                  <a:outerShdw blurRad="38100" dist="38100" dir="2700000" algn="tl">
                    <a:srgbClr val="000000"/>
                  </a:outerShdw>
                </a:effectLst>
              </a:rPr>
              <a:t>点估计的原理（方差分析的模型）</a:t>
            </a:r>
          </a:p>
          <a:p>
            <a:pPr eaLnBrk="1" hangingPunct="1">
              <a:defRPr/>
            </a:pPr>
            <a:endParaRPr lang="zh-CN" altLang="en-US" sz="2800" b="1" dirty="0" smtClean="0">
              <a:effectLst>
                <a:outerShdw blurRad="38100" dist="38100" dir="2700000" algn="tl">
                  <a:srgbClr val="000000"/>
                </a:outerShdw>
              </a:effectLst>
            </a:endParaRPr>
          </a:p>
          <a:p>
            <a:pPr lvl="1" eaLnBrk="1" hangingPunct="1">
              <a:defRPr/>
            </a:pPr>
            <a:endParaRPr lang="zh-CN" altLang="en-US" sz="2400" b="1" dirty="0" smtClean="0">
              <a:effectLst>
                <a:outerShdw blurRad="38100" dist="38100" dir="2700000" algn="tl">
                  <a:srgbClr val="000000"/>
                </a:outerShdw>
              </a:effectLst>
            </a:endParaRPr>
          </a:p>
          <a:p>
            <a:pPr lvl="1" eaLnBrk="1" hangingPunct="1">
              <a:defRPr/>
            </a:pPr>
            <a:r>
              <a:rPr lang="zh-CN" altLang="en-US" sz="2400" b="1" dirty="0" smtClean="0">
                <a:effectLst>
                  <a:outerShdw blurRad="38100" dist="38100" dir="2700000" algn="tl">
                    <a:srgbClr val="000000"/>
                  </a:outerShdw>
                </a:effectLst>
              </a:rPr>
              <a:t>由于因子</a:t>
            </a:r>
            <a:r>
              <a:rPr lang="en-US" altLang="zh-CN" sz="2400" b="1" dirty="0" smtClean="0">
                <a:effectLst>
                  <a:outerShdw blurRad="38100" dist="38100" dir="2700000" algn="tl">
                    <a:srgbClr val="000000"/>
                  </a:outerShdw>
                </a:effectLst>
              </a:rPr>
              <a:t>B</a:t>
            </a:r>
            <a:r>
              <a:rPr lang="zh-CN" altLang="en-US" sz="2400" b="1" dirty="0" smtClean="0">
                <a:effectLst>
                  <a:outerShdw blurRad="38100" dist="38100" dir="2700000" algn="tl">
                    <a:srgbClr val="000000"/>
                  </a:outerShdw>
                </a:effectLst>
              </a:rPr>
              <a:t>不显著，故可认为一切效应</a:t>
            </a:r>
            <a:r>
              <a:rPr lang="en-US" altLang="zh-CN" sz="2400" b="1" i="1" dirty="0" err="1" smtClean="0">
                <a:effectLst>
                  <a:outerShdw blurRad="38100" dist="38100" dir="2700000" algn="tl">
                    <a:srgbClr val="000000"/>
                  </a:outerShdw>
                </a:effectLst>
                <a:latin typeface="Times New Roman" panose="02020603050405020304" pitchFamily="18" charset="0"/>
              </a:rPr>
              <a:t>b</a:t>
            </a:r>
            <a:r>
              <a:rPr lang="en-US" altLang="zh-CN" sz="2400" b="1" i="1" baseline="-25000" dirty="0" err="1" smtClean="0">
                <a:effectLst>
                  <a:outerShdw blurRad="38100" dist="38100" dir="2700000" algn="tl">
                    <a:srgbClr val="000000"/>
                  </a:outerShdw>
                </a:effectLst>
                <a:latin typeface="Times New Roman" panose="02020603050405020304" pitchFamily="18" charset="0"/>
              </a:rPr>
              <a:t>j</a:t>
            </a:r>
            <a:r>
              <a:rPr lang="en-US" altLang="zh-CN" sz="2400" b="1" dirty="0" smtClean="0">
                <a:effectLst>
                  <a:outerShdw blurRad="38100" dist="38100" dir="2700000" algn="tl">
                    <a:srgbClr val="000000"/>
                  </a:outerShdw>
                </a:effectLst>
                <a:latin typeface="Times New Roman" panose="02020603050405020304" pitchFamily="18" charset="0"/>
              </a:rPr>
              <a:t>=0 ( </a:t>
            </a:r>
            <a:r>
              <a:rPr lang="en-US" altLang="zh-CN" sz="2400" b="1" i="1" dirty="0" smtClean="0">
                <a:effectLst>
                  <a:outerShdw blurRad="38100" dist="38100" dir="2700000" algn="tl">
                    <a:srgbClr val="000000"/>
                  </a:outerShdw>
                </a:effectLst>
                <a:latin typeface="Times New Roman" panose="02020603050405020304" pitchFamily="18" charset="0"/>
              </a:rPr>
              <a:t>j </a:t>
            </a:r>
            <a:r>
              <a:rPr lang="en-US" altLang="zh-CN" sz="2400" b="1" dirty="0" smtClean="0">
                <a:effectLst>
                  <a:outerShdw blurRad="38100" dist="38100" dir="2700000" algn="tl">
                    <a:srgbClr val="000000"/>
                  </a:outerShdw>
                </a:effectLst>
                <a:latin typeface="Times New Roman" panose="02020603050405020304" pitchFamily="18" charset="0"/>
              </a:rPr>
              <a:t>=1,2,3)</a:t>
            </a:r>
          </a:p>
          <a:p>
            <a:pPr lvl="1" eaLnBrk="1" hangingPunct="1">
              <a:defRPr/>
            </a:pPr>
            <a:endParaRPr lang="en-US" altLang="zh-CN" sz="2400" b="1" dirty="0" smtClean="0">
              <a:effectLst>
                <a:outerShdw blurRad="38100" dist="38100" dir="2700000" algn="tl">
                  <a:srgbClr val="000000"/>
                </a:outerShdw>
              </a:effectLst>
              <a:latin typeface="Times New Roman" panose="02020603050405020304" pitchFamily="18" charset="0"/>
            </a:endParaRPr>
          </a:p>
          <a:p>
            <a:pPr lvl="1" eaLnBrk="1" hangingPunct="1">
              <a:defRPr/>
            </a:pPr>
            <a:endParaRPr lang="en-US" altLang="zh-CN" sz="2400" dirty="0" smtClean="0">
              <a:effectLst>
                <a:outerShdw blurRad="38100" dist="38100" dir="2700000" algn="tl">
                  <a:srgbClr val="000000"/>
                </a:outerShdw>
              </a:effectLst>
              <a:latin typeface="Times New Roman" panose="02020603050405020304" pitchFamily="18" charset="0"/>
            </a:endParaRPr>
          </a:p>
          <a:p>
            <a:pPr lvl="1" eaLnBrk="1" hangingPunct="1">
              <a:defRPr/>
            </a:pPr>
            <a:r>
              <a:rPr lang="zh-CN" altLang="en-US" sz="2400" b="1" dirty="0" smtClean="0">
                <a:effectLst>
                  <a:outerShdw blurRad="38100" dist="38100" dir="2700000" algn="tl">
                    <a:srgbClr val="000000"/>
                  </a:outerShdw>
                </a:effectLst>
              </a:rPr>
              <a:t>一般平均及效应的估计为</a:t>
            </a:r>
          </a:p>
          <a:p>
            <a:pPr eaLnBrk="1" hangingPunct="1">
              <a:defRPr/>
            </a:pPr>
            <a:endParaRPr lang="zh-CN" altLang="en-US" sz="2800" b="1" dirty="0" smtClean="0">
              <a:effectLst>
                <a:outerShdw blurRad="38100" dist="38100" dir="2700000" algn="tl">
                  <a:srgbClr val="000000"/>
                </a:outerShdw>
              </a:effectLst>
            </a:endParaRPr>
          </a:p>
          <a:p>
            <a:pPr lvl="1" eaLnBrk="1" hangingPunct="1">
              <a:defRPr/>
            </a:pPr>
            <a:r>
              <a:rPr lang="zh-CN" altLang="en-US" sz="2400" b="1" dirty="0" smtClean="0">
                <a:effectLst>
                  <a:outerShdw blurRad="38100" dist="38100" dir="2700000" algn="tl">
                    <a:srgbClr val="000000"/>
                  </a:outerShdw>
                </a:effectLst>
              </a:rPr>
              <a:t>最优条件下指标平均值的点估计为</a:t>
            </a:r>
            <a:r>
              <a:rPr lang="zh-CN" altLang="en-US" sz="2400" dirty="0" smtClean="0">
                <a:effectLst>
                  <a:outerShdw blurRad="38100" dist="38100" dir="2700000" algn="tl">
                    <a:srgbClr val="000000"/>
                  </a:outerShdw>
                </a:effectLst>
              </a:rPr>
              <a:t> </a:t>
            </a:r>
          </a:p>
        </p:txBody>
      </p:sp>
      <p:graphicFrame>
        <p:nvGraphicFramePr>
          <p:cNvPr id="52228" name="Object 4"/>
          <p:cNvGraphicFramePr>
            <a:graphicFrameLocks noGrp="1" noChangeAspect="1"/>
          </p:cNvGraphicFramePr>
          <p:nvPr>
            <p:ph type="body" idx="4294967295"/>
          </p:nvPr>
        </p:nvGraphicFramePr>
        <p:xfrm>
          <a:off x="755650" y="2060575"/>
          <a:ext cx="7699375" cy="731838"/>
        </p:xfrm>
        <a:graphic>
          <a:graphicData uri="http://schemas.openxmlformats.org/presentationml/2006/ole">
            <mc:AlternateContent xmlns:mc="http://schemas.openxmlformats.org/markup-compatibility/2006">
              <mc:Choice xmlns:v="urn:schemas-microsoft-com:vml" Requires="v">
                <p:oleObj spid="_x0000_s39962" name="Equation" r:id="rId4" imgW="2781201" imgH="238081" progId="Equation.DSMT4">
                  <p:embed/>
                </p:oleObj>
              </mc:Choice>
              <mc:Fallback>
                <p:oleObj name="Equation" r:id="rId4" imgW="2781201" imgH="238081"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2060575"/>
                        <a:ext cx="7699375" cy="731838"/>
                      </a:xfrm>
                      <a:prstGeom prst="rect">
                        <a:avLst/>
                      </a:prstGeom>
                      <a:noFill/>
                      <a:ln>
                        <a:noFill/>
                      </a:ln>
                      <a:effectLst/>
                      <a:extLst>
                        <a:ext uri="{909E8E84-426E-40DD-AFC4-6F175D3DCCD1}">
                          <a14:hiddenFill xmlns:a14="http://schemas.microsoft.com/office/drawing/2010/main">
                            <a:solidFill>
                              <a:srgbClr val="80008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29" name="Object 5"/>
          <p:cNvGraphicFramePr>
            <a:graphicFrameLocks noGrp="1" noChangeAspect="1"/>
          </p:cNvGraphicFramePr>
          <p:nvPr>
            <p:ph sz="half" idx="4294967295"/>
          </p:nvPr>
        </p:nvGraphicFramePr>
        <p:xfrm>
          <a:off x="2843213" y="3429000"/>
          <a:ext cx="2520950" cy="598488"/>
        </p:xfrm>
        <a:graphic>
          <a:graphicData uri="http://schemas.openxmlformats.org/presentationml/2006/ole">
            <mc:AlternateContent xmlns:mc="http://schemas.openxmlformats.org/markup-compatibility/2006">
              <mc:Choice xmlns:v="urn:schemas-microsoft-com:vml" Requires="v">
                <p:oleObj spid="_x0000_s39963" name="Equation" r:id="rId6" imgW="990683" imgH="209468" progId="Equation.DSMT4">
                  <p:embed/>
                </p:oleObj>
              </mc:Choice>
              <mc:Fallback>
                <p:oleObj name="Equation" r:id="rId6" imgW="990683" imgH="209468"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3213" y="3429000"/>
                        <a:ext cx="2520950" cy="598488"/>
                      </a:xfrm>
                      <a:prstGeom prst="rect">
                        <a:avLst/>
                      </a:prstGeom>
                      <a:solidFill>
                        <a:srgbClr val="80008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2" name="Rectangle 11"/>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graphicFrame>
        <p:nvGraphicFramePr>
          <p:cNvPr id="52231" name="Object 7"/>
          <p:cNvGraphicFramePr>
            <a:graphicFrameLocks noChangeAspect="1"/>
          </p:cNvGraphicFramePr>
          <p:nvPr/>
        </p:nvGraphicFramePr>
        <p:xfrm>
          <a:off x="3079750" y="4710113"/>
          <a:ext cx="3076575" cy="530225"/>
        </p:xfrm>
        <a:graphic>
          <a:graphicData uri="http://schemas.openxmlformats.org/presentationml/2006/ole">
            <mc:AlternateContent xmlns:mc="http://schemas.openxmlformats.org/markup-compatibility/2006">
              <mc:Choice xmlns:v="urn:schemas-microsoft-com:vml" Requires="v">
                <p:oleObj spid="_x0000_s39964" name="Equation" r:id="rId8" imgW="2038324" imgH="228634" progId="Equation.DSMT4">
                  <p:embed/>
                </p:oleObj>
              </mc:Choice>
              <mc:Fallback>
                <p:oleObj name="Equation" r:id="rId8" imgW="2038324" imgH="228634"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79750" y="4710113"/>
                        <a:ext cx="3076575" cy="530225"/>
                      </a:xfrm>
                      <a:prstGeom prst="rect">
                        <a:avLst/>
                      </a:prstGeom>
                      <a:solidFill>
                        <a:srgbClr val="80008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4" name="Rectangle 13"/>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graphicFrame>
        <p:nvGraphicFramePr>
          <p:cNvPr id="52233" name="Object 9"/>
          <p:cNvGraphicFramePr>
            <a:graphicFrameLocks noChangeAspect="1"/>
          </p:cNvGraphicFramePr>
          <p:nvPr/>
        </p:nvGraphicFramePr>
        <p:xfrm>
          <a:off x="2627313" y="5732463"/>
          <a:ext cx="4995862" cy="792162"/>
        </p:xfrm>
        <a:graphic>
          <a:graphicData uri="http://schemas.openxmlformats.org/presentationml/2006/ole">
            <mc:AlternateContent xmlns:mc="http://schemas.openxmlformats.org/markup-compatibility/2006">
              <mc:Choice xmlns:v="urn:schemas-microsoft-com:vml" Requires="v">
                <p:oleObj spid="_x0000_s39965" name="Equation" r:id="rId10" imgW="2943165" imgH="361981" progId="Equation.DSMT4">
                  <p:embed/>
                </p:oleObj>
              </mc:Choice>
              <mc:Fallback>
                <p:oleObj name="Equation" r:id="rId10" imgW="2943165" imgH="361981" progId="Equation.DSMT4">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27313" y="5732463"/>
                        <a:ext cx="4995862" cy="792162"/>
                      </a:xfrm>
                      <a:prstGeom prst="rect">
                        <a:avLst/>
                      </a:prstGeom>
                      <a:solidFill>
                        <a:srgbClr val="80008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52228"/>
                                        </p:tgtEl>
                                        <p:attrNameLst>
                                          <p:attrName>style.visibility</p:attrName>
                                        </p:attrNameLst>
                                      </p:cBhvr>
                                      <p:to>
                                        <p:strVal val="visible"/>
                                      </p:to>
                                    </p:set>
                                    <p:anim calcmode="lin" valueType="num">
                                      <p:cBhvr>
                                        <p:cTn id="7" dur="500" fill="hold"/>
                                        <p:tgtEl>
                                          <p:spTgt spid="52228"/>
                                        </p:tgtEl>
                                        <p:attrNameLst>
                                          <p:attrName>ppt_w</p:attrName>
                                        </p:attrNameLst>
                                      </p:cBhvr>
                                      <p:tavLst>
                                        <p:tav tm="0">
                                          <p:val>
                                            <p:fltVal val="0"/>
                                          </p:val>
                                        </p:tav>
                                        <p:tav tm="100000">
                                          <p:val>
                                            <p:strVal val="#ppt_w"/>
                                          </p:val>
                                        </p:tav>
                                      </p:tavLst>
                                    </p:anim>
                                    <p:anim calcmode="lin" valueType="num">
                                      <p:cBhvr>
                                        <p:cTn id="8" dur="500" fill="hold"/>
                                        <p:tgtEl>
                                          <p:spTgt spid="52228"/>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52229"/>
                                        </p:tgtEl>
                                        <p:attrNameLst>
                                          <p:attrName>style.visibility</p:attrName>
                                        </p:attrNameLst>
                                      </p:cBhvr>
                                      <p:to>
                                        <p:strVal val="visible"/>
                                      </p:to>
                                    </p:set>
                                    <p:anim calcmode="lin" valueType="num">
                                      <p:cBhvr>
                                        <p:cTn id="13" dur="500" fill="hold"/>
                                        <p:tgtEl>
                                          <p:spTgt spid="52229"/>
                                        </p:tgtEl>
                                        <p:attrNameLst>
                                          <p:attrName>ppt_w</p:attrName>
                                        </p:attrNameLst>
                                      </p:cBhvr>
                                      <p:tavLst>
                                        <p:tav tm="0">
                                          <p:val>
                                            <p:fltVal val="0"/>
                                          </p:val>
                                        </p:tav>
                                        <p:tav tm="100000">
                                          <p:val>
                                            <p:strVal val="#ppt_w"/>
                                          </p:val>
                                        </p:tav>
                                      </p:tavLst>
                                    </p:anim>
                                    <p:anim calcmode="lin" valueType="num">
                                      <p:cBhvr>
                                        <p:cTn id="14" dur="500" fill="hold"/>
                                        <p:tgtEl>
                                          <p:spTgt spid="52229"/>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nodeType="clickEffect">
                                  <p:stCondLst>
                                    <p:cond delay="0"/>
                                  </p:stCondLst>
                                  <p:childTnLst>
                                    <p:set>
                                      <p:cBhvr>
                                        <p:cTn id="18" dur="1" fill="hold">
                                          <p:stCondLst>
                                            <p:cond delay="0"/>
                                          </p:stCondLst>
                                        </p:cTn>
                                        <p:tgtEl>
                                          <p:spTgt spid="52231"/>
                                        </p:tgtEl>
                                        <p:attrNameLst>
                                          <p:attrName>style.visibility</p:attrName>
                                        </p:attrNameLst>
                                      </p:cBhvr>
                                      <p:to>
                                        <p:strVal val="visible"/>
                                      </p:to>
                                    </p:set>
                                    <p:anim calcmode="lin" valueType="num">
                                      <p:cBhvr>
                                        <p:cTn id="19" dur="500" fill="hold"/>
                                        <p:tgtEl>
                                          <p:spTgt spid="52231"/>
                                        </p:tgtEl>
                                        <p:attrNameLst>
                                          <p:attrName>ppt_w</p:attrName>
                                        </p:attrNameLst>
                                      </p:cBhvr>
                                      <p:tavLst>
                                        <p:tav tm="0">
                                          <p:val>
                                            <p:fltVal val="0"/>
                                          </p:val>
                                        </p:tav>
                                        <p:tav tm="100000">
                                          <p:val>
                                            <p:strVal val="#ppt_w"/>
                                          </p:val>
                                        </p:tav>
                                      </p:tavLst>
                                    </p:anim>
                                    <p:anim calcmode="lin" valueType="num">
                                      <p:cBhvr>
                                        <p:cTn id="20" dur="500" fill="hold"/>
                                        <p:tgtEl>
                                          <p:spTgt spid="52231"/>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2233"/>
                                        </p:tgtEl>
                                        <p:attrNameLst>
                                          <p:attrName>style.visibility</p:attrName>
                                        </p:attrNameLst>
                                      </p:cBhvr>
                                      <p:to>
                                        <p:strVal val="visible"/>
                                      </p:to>
                                    </p:set>
                                    <p:anim calcmode="lin" valueType="num">
                                      <p:cBhvr additive="base">
                                        <p:cTn id="25" dur="500" fill="hold"/>
                                        <p:tgtEl>
                                          <p:spTgt spid="52233"/>
                                        </p:tgtEl>
                                        <p:attrNameLst>
                                          <p:attrName>ppt_x</p:attrName>
                                        </p:attrNameLst>
                                      </p:cBhvr>
                                      <p:tavLst>
                                        <p:tav tm="0">
                                          <p:val>
                                            <p:strVal val="#ppt_x"/>
                                          </p:val>
                                        </p:tav>
                                        <p:tav tm="100000">
                                          <p:val>
                                            <p:strVal val="#ppt_x"/>
                                          </p:val>
                                        </p:tav>
                                      </p:tavLst>
                                    </p:anim>
                                    <p:anim calcmode="lin" valueType="num">
                                      <p:cBhvr additive="base">
                                        <p:cTn id="26" dur="500" fill="hold"/>
                                        <p:tgtEl>
                                          <p:spTgt spid="522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body" idx="4294967295"/>
          </p:nvPr>
        </p:nvSpPr>
        <p:spPr>
          <a:xfrm>
            <a:off x="323850" y="765175"/>
            <a:ext cx="8229600" cy="4525963"/>
          </a:xfrm>
        </p:spPr>
        <p:txBody>
          <a:bodyPr/>
          <a:lstStyle/>
          <a:p>
            <a:pPr eaLnBrk="1" hangingPunct="1">
              <a:defRPr/>
            </a:pPr>
            <a:r>
              <a:rPr lang="en-US" altLang="zh-CN" dirty="0" smtClean="0">
                <a:effectLst>
                  <a:outerShdw blurRad="38100" dist="38100" dir="2700000" algn="tl">
                    <a:srgbClr val="000000"/>
                  </a:outerShdw>
                </a:effectLst>
              </a:rPr>
              <a:t>    </a:t>
            </a:r>
            <a:r>
              <a:rPr lang="zh-CN" altLang="en-US" b="1" dirty="0" smtClean="0">
                <a:effectLst>
                  <a:outerShdw blurRad="38100" dist="38100" dir="2700000" algn="tl">
                    <a:srgbClr val="000000"/>
                  </a:outerShdw>
                </a:effectLst>
              </a:rPr>
              <a:t>的置信水平为</a:t>
            </a:r>
            <a:r>
              <a:rPr lang="en-US" altLang="zh-CN" b="1" dirty="0" smtClean="0">
                <a:effectLst>
                  <a:outerShdw blurRad="38100" dist="38100" dir="2700000" algn="tl">
                    <a:srgbClr val="000000"/>
                  </a:outerShdw>
                </a:effectLst>
                <a:latin typeface="Times New Roman" panose="02020603050405020304" pitchFamily="18" charset="0"/>
              </a:rPr>
              <a:t>1-</a:t>
            </a:r>
            <a:r>
              <a:rPr lang="el-GR" altLang="en-US" b="1" i="1" dirty="0" smtClean="0">
                <a:effectLst>
                  <a:outerShdw blurRad="38100" dist="38100" dir="2700000" algn="tl">
                    <a:srgbClr val="000000"/>
                  </a:outerShdw>
                </a:effectLst>
                <a:latin typeface="Times New Roman" panose="02020603050405020304" pitchFamily="18" charset="0"/>
                <a:cs typeface="Times New Roman" panose="02020603050405020304" pitchFamily="18" charset="0"/>
              </a:rPr>
              <a:t>α</a:t>
            </a:r>
            <a:r>
              <a:rPr lang="zh-CN" altLang="en-US" b="1" dirty="0" smtClean="0">
                <a:effectLst>
                  <a:outerShdw blurRad="38100" dist="38100" dir="2700000" algn="tl">
                    <a:srgbClr val="000000"/>
                  </a:outerShdw>
                </a:effectLst>
              </a:rPr>
              <a:t>的置信区间为</a:t>
            </a:r>
          </a:p>
          <a:p>
            <a:pPr eaLnBrk="1" hangingPunct="1">
              <a:defRPr/>
            </a:pPr>
            <a:endParaRPr lang="zh-CN" altLang="en-US" b="1" dirty="0" smtClean="0">
              <a:effectLst>
                <a:outerShdw blurRad="38100" dist="38100" dir="2700000" algn="tl">
                  <a:srgbClr val="000000"/>
                </a:outerShdw>
              </a:effectLst>
            </a:endParaRPr>
          </a:p>
          <a:p>
            <a:pPr lvl="1" eaLnBrk="1" hangingPunct="1">
              <a:defRPr/>
            </a:pPr>
            <a:r>
              <a:rPr lang="zh-CN" altLang="en-US" b="1" dirty="0" smtClean="0">
                <a:effectLst>
                  <a:outerShdw blurRad="38100" dist="38100" dir="2700000" algn="tl">
                    <a:srgbClr val="000000"/>
                  </a:outerShdw>
                </a:effectLst>
              </a:rPr>
              <a:t>其中</a:t>
            </a:r>
            <a:r>
              <a:rPr lang="zh-CN" altLang="en-US" dirty="0" smtClean="0">
                <a:effectLst>
                  <a:outerShdw blurRad="38100" dist="38100" dir="2700000" algn="tl">
                    <a:srgbClr val="000000"/>
                  </a:outerShdw>
                </a:effectLst>
              </a:rPr>
              <a:t> </a:t>
            </a:r>
          </a:p>
        </p:txBody>
      </p:sp>
      <p:sp>
        <p:nvSpPr>
          <p:cNvPr id="41987" name="Rectangle 5"/>
          <p:cNvSpPr>
            <a:spLocks noChangeArrowheads="1"/>
          </p:cNvSpPr>
          <p:nvPr/>
        </p:nvSpPr>
        <p:spPr bwMode="auto">
          <a:xfrm>
            <a:off x="0" y="3295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graphicFrame>
        <p:nvGraphicFramePr>
          <p:cNvPr id="41988" name="Object 4"/>
          <p:cNvGraphicFramePr>
            <a:graphicFrameLocks noChangeAspect="1"/>
          </p:cNvGraphicFramePr>
          <p:nvPr/>
        </p:nvGraphicFramePr>
        <p:xfrm>
          <a:off x="684213" y="809625"/>
          <a:ext cx="517525" cy="528638"/>
        </p:xfrm>
        <a:graphic>
          <a:graphicData uri="http://schemas.openxmlformats.org/presentationml/2006/ole">
            <mc:AlternateContent xmlns:mc="http://schemas.openxmlformats.org/markup-compatibility/2006">
              <mc:Choice xmlns:v="urn:schemas-microsoft-com:vml" Requires="v">
                <p:oleObj spid="_x0000_s42029" name="Equation" r:id="rId3" imgW="200026" imgH="209468" progId="Equation.DSMT4">
                  <p:embed/>
                </p:oleObj>
              </mc:Choice>
              <mc:Fallback>
                <p:oleObj name="Equation" r:id="rId3" imgW="200026" imgH="209468"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809625"/>
                        <a:ext cx="517525"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89" name="Rectangle 7"/>
          <p:cNvSpPr>
            <a:spLocks noChangeArrowheads="1"/>
          </p:cNvSpPr>
          <p:nvPr/>
        </p:nvSpPr>
        <p:spPr bwMode="auto">
          <a:xfrm>
            <a:off x="0" y="3295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graphicFrame>
        <p:nvGraphicFramePr>
          <p:cNvPr id="41990" name="Object 6"/>
          <p:cNvGraphicFramePr>
            <a:graphicFrameLocks noChangeAspect="1"/>
          </p:cNvGraphicFramePr>
          <p:nvPr/>
        </p:nvGraphicFramePr>
        <p:xfrm>
          <a:off x="3954463" y="1436688"/>
          <a:ext cx="1912937" cy="544512"/>
        </p:xfrm>
        <a:graphic>
          <a:graphicData uri="http://schemas.openxmlformats.org/presentationml/2006/ole">
            <mc:AlternateContent xmlns:mc="http://schemas.openxmlformats.org/markup-compatibility/2006">
              <mc:Choice xmlns:v="urn:schemas-microsoft-com:vml" Requires="v">
                <p:oleObj spid="_x0000_s42030" name="Equation" r:id="rId5" imgW="1066806" imgH="209468" progId="Equation.DSMT4">
                  <p:embed/>
                </p:oleObj>
              </mc:Choice>
              <mc:Fallback>
                <p:oleObj name="Equation" r:id="rId5" imgW="1066806" imgH="209468"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4463" y="1436688"/>
                        <a:ext cx="1912937" cy="544512"/>
                      </a:xfrm>
                      <a:prstGeom prst="rect">
                        <a:avLst/>
                      </a:prstGeom>
                      <a:solidFill>
                        <a:srgbClr val="80008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1" name="Rectangle 9"/>
          <p:cNvSpPr>
            <a:spLocks noChangeArrowheads="1"/>
          </p:cNvSpPr>
          <p:nvPr/>
        </p:nvSpPr>
        <p:spPr bwMode="auto">
          <a:xfrm>
            <a:off x="0" y="3295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graphicFrame>
        <p:nvGraphicFramePr>
          <p:cNvPr id="41992" name="Object 8"/>
          <p:cNvGraphicFramePr>
            <a:graphicFrameLocks noChangeAspect="1"/>
          </p:cNvGraphicFramePr>
          <p:nvPr/>
        </p:nvGraphicFramePr>
        <p:xfrm>
          <a:off x="3348038" y="2349500"/>
          <a:ext cx="2519362" cy="534988"/>
        </p:xfrm>
        <a:graphic>
          <a:graphicData uri="http://schemas.openxmlformats.org/presentationml/2006/ole">
            <mc:AlternateContent xmlns:mc="http://schemas.openxmlformats.org/markup-compatibility/2006">
              <mc:Choice xmlns:v="urn:schemas-microsoft-com:vml" Requires="v">
                <p:oleObj spid="_x0000_s42031" r:id="rId7" imgW="2057489" imgH="304755" progId="Equation.DSMT4">
                  <p:embed/>
                </p:oleObj>
              </mc:Choice>
              <mc:Fallback>
                <p:oleObj r:id="rId7" imgW="2057489" imgH="304755"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8038" y="2349500"/>
                        <a:ext cx="2519362" cy="534988"/>
                      </a:xfrm>
                      <a:prstGeom prst="rect">
                        <a:avLst/>
                      </a:prstGeom>
                      <a:solidFill>
                        <a:srgbClr val="80008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3" name="Rectangle 1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graphicFrame>
        <p:nvGraphicFramePr>
          <p:cNvPr id="41994" name="Object 10"/>
          <p:cNvGraphicFramePr>
            <a:graphicFrameLocks noChangeAspect="1"/>
          </p:cNvGraphicFramePr>
          <p:nvPr/>
        </p:nvGraphicFramePr>
        <p:xfrm>
          <a:off x="3995738" y="3141663"/>
          <a:ext cx="1655762" cy="544512"/>
        </p:xfrm>
        <a:graphic>
          <a:graphicData uri="http://schemas.openxmlformats.org/presentationml/2006/ole">
            <mc:AlternateContent xmlns:mc="http://schemas.openxmlformats.org/markup-compatibility/2006">
              <mc:Choice xmlns:v="urn:schemas-microsoft-com:vml" Requires="v">
                <p:oleObj spid="_x0000_s42032" r:id="rId9" imgW="1066806" imgH="228634" progId="Equation.DSMT4">
                  <p:embed/>
                </p:oleObj>
              </mc:Choice>
              <mc:Fallback>
                <p:oleObj r:id="rId9" imgW="1066806" imgH="228634"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5738" y="3141663"/>
                        <a:ext cx="1655762"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5" name="Rectangle 13"/>
          <p:cNvSpPr>
            <a:spLocks noChangeArrowheads="1"/>
          </p:cNvSpPr>
          <p:nvPr/>
        </p:nvSpPr>
        <p:spPr bwMode="auto">
          <a:xfrm>
            <a:off x="0" y="2565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graphicFrame>
        <p:nvGraphicFramePr>
          <p:cNvPr id="41996" name="Object 12"/>
          <p:cNvGraphicFramePr>
            <a:graphicFrameLocks noChangeAspect="1"/>
          </p:cNvGraphicFramePr>
          <p:nvPr/>
        </p:nvGraphicFramePr>
        <p:xfrm>
          <a:off x="2484438" y="3789363"/>
          <a:ext cx="4608512" cy="552450"/>
        </p:xfrm>
        <a:graphic>
          <a:graphicData uri="http://schemas.openxmlformats.org/presentationml/2006/ole">
            <mc:AlternateContent xmlns:mc="http://schemas.openxmlformats.org/markup-compatibility/2006">
              <mc:Choice xmlns:v="urn:schemas-microsoft-com:vml" Requires="v">
                <p:oleObj spid="_x0000_s42033" r:id="rId11" imgW="3209867" imgH="228634" progId="Equation.DSMT4">
                  <p:embed/>
                </p:oleObj>
              </mc:Choice>
              <mc:Fallback>
                <p:oleObj r:id="rId11" imgW="3209867" imgH="228634"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84438" y="3789363"/>
                        <a:ext cx="4608512"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7" name="Rectangle 15"/>
          <p:cNvSpPr>
            <a:spLocks noChangeArrowheads="1"/>
          </p:cNvSpPr>
          <p:nvPr/>
        </p:nvSpPr>
        <p:spPr bwMode="auto">
          <a:xfrm>
            <a:off x="0" y="3314700"/>
            <a:ext cx="9144000" cy="0"/>
          </a:xfrm>
          <a:prstGeom prst="rect">
            <a:avLst/>
          </a:prstGeom>
          <a:solidFill>
            <a:srgbClr val="800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graphicFrame>
        <p:nvGraphicFramePr>
          <p:cNvPr id="41998" name="Object 14"/>
          <p:cNvGraphicFramePr>
            <a:graphicFrameLocks noChangeAspect="1"/>
          </p:cNvGraphicFramePr>
          <p:nvPr/>
        </p:nvGraphicFramePr>
        <p:xfrm>
          <a:off x="2771775" y="4508500"/>
          <a:ext cx="4176713" cy="533400"/>
        </p:xfrm>
        <a:graphic>
          <a:graphicData uri="http://schemas.openxmlformats.org/presentationml/2006/ole">
            <mc:AlternateContent xmlns:mc="http://schemas.openxmlformats.org/markup-compatibility/2006">
              <mc:Choice xmlns:v="urn:schemas-microsoft-com:vml" Requires="v">
                <p:oleObj spid="_x0000_s42034" r:id="rId13" imgW="3009841" imgH="228634" progId="Equation.DSMT4">
                  <p:embed/>
                </p:oleObj>
              </mc:Choice>
              <mc:Fallback>
                <p:oleObj r:id="rId13" imgW="3009841" imgH="228634"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71775" y="4508500"/>
                        <a:ext cx="41767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9" name="Rectangle 17"/>
          <p:cNvSpPr>
            <a:spLocks noChangeArrowheads="1"/>
          </p:cNvSpPr>
          <p:nvPr/>
        </p:nvSpPr>
        <p:spPr bwMode="auto">
          <a:xfrm>
            <a:off x="0" y="3219450"/>
            <a:ext cx="9144000" cy="0"/>
          </a:xfrm>
          <a:prstGeom prst="rect">
            <a:avLst/>
          </a:prstGeom>
          <a:solidFill>
            <a:srgbClr val="800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graphicFrame>
        <p:nvGraphicFramePr>
          <p:cNvPr id="42000" name="Object 16"/>
          <p:cNvGraphicFramePr>
            <a:graphicFrameLocks noChangeAspect="1"/>
          </p:cNvGraphicFramePr>
          <p:nvPr/>
        </p:nvGraphicFramePr>
        <p:xfrm>
          <a:off x="2916238" y="5157788"/>
          <a:ext cx="3960812" cy="887412"/>
        </p:xfrm>
        <a:graphic>
          <a:graphicData uri="http://schemas.openxmlformats.org/presentationml/2006/ole">
            <mc:AlternateContent xmlns:mc="http://schemas.openxmlformats.org/markup-compatibility/2006">
              <mc:Choice xmlns:v="urn:schemas-microsoft-com:vml" Requires="v">
                <p:oleObj spid="_x0000_s42035" r:id="rId15" imgW="3152909" imgH="571449" progId="Equation.DSMT4">
                  <p:embed/>
                </p:oleObj>
              </mc:Choice>
              <mc:Fallback>
                <p:oleObj r:id="rId15" imgW="3152909" imgH="571449" progId="Equation.DSMT4">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16238" y="5157788"/>
                        <a:ext cx="3960812"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pull dir="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idx="4294967295"/>
          </p:nvPr>
        </p:nvSpPr>
        <p:spPr/>
        <p:txBody>
          <a:bodyPr/>
          <a:lstStyle/>
          <a:p>
            <a:pPr eaLnBrk="1" hangingPunct="1">
              <a:defRPr/>
            </a:pPr>
            <a:r>
              <a:rPr lang="zh-CN" altLang="zh-CN" sz="4000" smtClean="0">
                <a:solidFill>
                  <a:schemeClr val="hlink"/>
                </a:solidFill>
                <a:effectLst>
                  <a:outerShdw blurRad="38100" dist="38100" dir="2700000" algn="tl">
                    <a:srgbClr val="000000"/>
                  </a:outerShdw>
                </a:effectLst>
                <a:ea typeface="楷体_GB2312" pitchFamily="1" charset="-122"/>
              </a:rPr>
              <a:t>单因子方差分析中的最优条件下</a:t>
            </a:r>
            <a:br>
              <a:rPr lang="zh-CN" altLang="zh-CN" sz="4000" smtClean="0">
                <a:solidFill>
                  <a:schemeClr val="hlink"/>
                </a:solidFill>
                <a:effectLst>
                  <a:outerShdw blurRad="38100" dist="38100" dir="2700000" algn="tl">
                    <a:srgbClr val="000000"/>
                  </a:outerShdw>
                </a:effectLst>
                <a:ea typeface="楷体_GB2312" pitchFamily="1" charset="-122"/>
              </a:rPr>
            </a:br>
            <a:r>
              <a:rPr lang="zh-CN" altLang="zh-CN" sz="4000" smtClean="0">
                <a:solidFill>
                  <a:schemeClr val="hlink"/>
                </a:solidFill>
                <a:effectLst>
                  <a:outerShdw blurRad="38100" dist="38100" dir="2700000" algn="tl">
                    <a:srgbClr val="000000"/>
                  </a:outerShdw>
                </a:effectLst>
                <a:ea typeface="楷体_GB2312" pitchFamily="1" charset="-122"/>
              </a:rPr>
              <a:t>指标均值的估计</a:t>
            </a:r>
          </a:p>
        </p:txBody>
      </p:sp>
      <p:sp>
        <p:nvSpPr>
          <p:cNvPr id="54275" name="Rectangle 3"/>
          <p:cNvSpPr>
            <a:spLocks noGrp="1" noChangeArrowheads="1"/>
          </p:cNvSpPr>
          <p:nvPr>
            <p:ph type="body" sz="half" idx="4294967295"/>
          </p:nvPr>
        </p:nvSpPr>
        <p:spPr>
          <a:xfrm>
            <a:off x="457200" y="1600200"/>
            <a:ext cx="7786688" cy="4205288"/>
          </a:xfrm>
        </p:spPr>
        <p:txBody>
          <a:bodyPr/>
          <a:lstStyle/>
          <a:p>
            <a:pPr eaLnBrk="1" hangingPunct="1">
              <a:defRPr/>
            </a:pPr>
            <a:r>
              <a:rPr lang="zh-CN" altLang="en-US" sz="2800" b="1" dirty="0" smtClean="0">
                <a:effectLst>
                  <a:outerShdw blurRad="38100" dist="38100" dir="2700000" algn="tl">
                    <a:srgbClr val="000000"/>
                  </a:outerShdw>
                </a:effectLst>
              </a:rPr>
              <a:t>假设最优条件为水平</a:t>
            </a:r>
            <a:r>
              <a:rPr lang="en-US" altLang="zh-CN" sz="2800" b="1" i="1" dirty="0" smtClean="0">
                <a:effectLst>
                  <a:outerShdw blurRad="38100" dist="38100" dir="2700000" algn="tl">
                    <a:srgbClr val="000000"/>
                  </a:outerShdw>
                </a:effectLst>
                <a:latin typeface="Times New Roman" panose="02020603050405020304" pitchFamily="18" charset="0"/>
              </a:rPr>
              <a:t>A</a:t>
            </a:r>
            <a:r>
              <a:rPr lang="en-US" altLang="zh-CN" sz="2800" b="1" i="1" baseline="-25000" dirty="0" smtClean="0">
                <a:effectLst>
                  <a:outerShdw blurRad="38100" dist="38100" dir="2700000" algn="tl">
                    <a:srgbClr val="000000"/>
                  </a:outerShdw>
                </a:effectLst>
                <a:latin typeface="Times New Roman" panose="02020603050405020304" pitchFamily="18" charset="0"/>
              </a:rPr>
              <a:t>i</a:t>
            </a:r>
            <a:r>
              <a:rPr lang="zh-CN" altLang="en-US" sz="2800" b="1" dirty="0" smtClean="0">
                <a:effectLst>
                  <a:outerShdw blurRad="38100" dist="38100" dir="2700000" algn="tl">
                    <a:srgbClr val="000000"/>
                  </a:outerShdw>
                </a:effectLst>
              </a:rPr>
              <a:t>，则点估计为</a:t>
            </a:r>
          </a:p>
          <a:p>
            <a:pPr eaLnBrk="1" hangingPunct="1">
              <a:defRPr/>
            </a:pPr>
            <a:endParaRPr lang="zh-CN" altLang="en-US" sz="2800" b="1" dirty="0" smtClean="0">
              <a:effectLst>
                <a:outerShdw blurRad="38100" dist="38100" dir="2700000" algn="tl">
                  <a:srgbClr val="000000"/>
                </a:outerShdw>
              </a:effectLst>
            </a:endParaRPr>
          </a:p>
          <a:p>
            <a:pPr eaLnBrk="1" hangingPunct="1">
              <a:defRPr/>
            </a:pPr>
            <a:endParaRPr lang="zh-CN" altLang="en-US" sz="2800" b="1" dirty="0" smtClean="0">
              <a:effectLst>
                <a:outerShdw blurRad="38100" dist="38100" dir="2700000" algn="tl">
                  <a:srgbClr val="000000"/>
                </a:outerShdw>
              </a:effectLst>
            </a:endParaRPr>
          </a:p>
          <a:p>
            <a:pPr eaLnBrk="1" hangingPunct="1">
              <a:defRPr/>
            </a:pPr>
            <a:r>
              <a:rPr lang="zh-CN" altLang="en-US" sz="2800" b="1" dirty="0" smtClean="0">
                <a:effectLst>
                  <a:outerShdw blurRad="38100" dist="38100" dir="2700000" algn="tl">
                    <a:srgbClr val="000000"/>
                  </a:outerShdw>
                </a:effectLst>
              </a:rPr>
              <a:t>一般平均及效应的估计为</a:t>
            </a:r>
          </a:p>
          <a:p>
            <a:pPr eaLnBrk="1" hangingPunct="1">
              <a:defRPr/>
            </a:pPr>
            <a:endParaRPr lang="zh-CN" altLang="en-US" sz="2800" b="1" dirty="0" smtClean="0">
              <a:effectLst>
                <a:outerShdw blurRad="38100" dist="38100" dir="2700000" algn="tl">
                  <a:srgbClr val="000000"/>
                </a:outerShdw>
              </a:effectLst>
            </a:endParaRPr>
          </a:p>
          <a:p>
            <a:pPr eaLnBrk="1" hangingPunct="1">
              <a:defRPr/>
            </a:pPr>
            <a:endParaRPr lang="zh-CN" altLang="en-US" sz="2800" b="1" dirty="0" smtClean="0">
              <a:effectLst>
                <a:outerShdw blurRad="38100" dist="38100" dir="2700000" algn="tl">
                  <a:srgbClr val="000000"/>
                </a:outerShdw>
              </a:effectLst>
            </a:endParaRPr>
          </a:p>
          <a:p>
            <a:pPr eaLnBrk="1" hangingPunct="1">
              <a:defRPr/>
            </a:pPr>
            <a:r>
              <a:rPr lang="zh-CN" altLang="en-US" sz="2800" b="1" dirty="0" smtClean="0">
                <a:effectLst>
                  <a:outerShdw blurRad="38100" dist="38100" dir="2700000" algn="tl">
                    <a:srgbClr val="000000"/>
                  </a:outerShdw>
                </a:effectLst>
              </a:rPr>
              <a:t>最优条件下指标平均值的点估计</a:t>
            </a:r>
            <a:endParaRPr lang="zh-CN" altLang="en-US" sz="2800" dirty="0" smtClean="0">
              <a:effectLst>
                <a:outerShdw blurRad="38100" dist="38100" dir="2700000" algn="tl">
                  <a:srgbClr val="000000"/>
                </a:outerShdw>
              </a:effectLst>
            </a:endParaRPr>
          </a:p>
          <a:p>
            <a:pPr eaLnBrk="1" hangingPunct="1">
              <a:defRPr/>
            </a:pPr>
            <a:endParaRPr lang="en-US" altLang="zh-CN" sz="2800" dirty="0" smtClean="0">
              <a:effectLst>
                <a:outerShdw blurRad="38100" dist="38100" dir="2700000" algn="tl">
                  <a:srgbClr val="000000"/>
                </a:outerShdw>
              </a:effectLst>
            </a:endParaRPr>
          </a:p>
        </p:txBody>
      </p:sp>
      <p:graphicFrame>
        <p:nvGraphicFramePr>
          <p:cNvPr id="54276" name="Object 4"/>
          <p:cNvGraphicFramePr>
            <a:graphicFrameLocks noGrp="1" noChangeAspect="1"/>
          </p:cNvGraphicFramePr>
          <p:nvPr>
            <p:ph sz="quarter" idx="4294967295"/>
          </p:nvPr>
        </p:nvGraphicFramePr>
        <p:xfrm>
          <a:off x="2987675" y="2205038"/>
          <a:ext cx="1944688" cy="636587"/>
        </p:xfrm>
        <a:graphic>
          <a:graphicData uri="http://schemas.openxmlformats.org/presentationml/2006/ole">
            <mc:AlternateContent xmlns:mc="http://schemas.openxmlformats.org/markup-compatibility/2006">
              <mc:Choice xmlns:v="urn:schemas-microsoft-com:vml" Requires="v">
                <p:oleObj spid="_x0000_s43027" r:id="rId3" imgW="1133482" imgH="257247" progId="Equation.DSMT4">
                  <p:embed/>
                </p:oleObj>
              </mc:Choice>
              <mc:Fallback>
                <p:oleObj r:id="rId3" imgW="1133482" imgH="257247"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2205038"/>
                        <a:ext cx="1944688" cy="636587"/>
                      </a:xfrm>
                      <a:prstGeom prst="rect">
                        <a:avLst/>
                      </a:prstGeom>
                      <a:solidFill>
                        <a:srgbClr val="800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7" name="Object 5"/>
          <p:cNvGraphicFramePr>
            <a:graphicFrameLocks noGrp="1" noChangeAspect="1"/>
          </p:cNvGraphicFramePr>
          <p:nvPr>
            <p:ph sz="quarter" idx="4294967295"/>
          </p:nvPr>
        </p:nvGraphicFramePr>
        <p:xfrm>
          <a:off x="2843213" y="3730625"/>
          <a:ext cx="3311525" cy="727075"/>
        </p:xfrm>
        <a:graphic>
          <a:graphicData uri="http://schemas.openxmlformats.org/presentationml/2006/ole">
            <mc:AlternateContent xmlns:mc="http://schemas.openxmlformats.org/markup-compatibility/2006">
              <mc:Choice xmlns:v="urn:schemas-microsoft-com:vml" Requires="v">
                <p:oleObj spid="_x0000_s43028" name="Equation" r:id="rId5" imgW="1124034" imgH="228634" progId="Equation.DSMT4">
                  <p:embed/>
                </p:oleObj>
              </mc:Choice>
              <mc:Fallback>
                <p:oleObj name="Equation" r:id="rId5" imgW="1124034" imgH="228634"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3730625"/>
                        <a:ext cx="3311525" cy="727075"/>
                      </a:xfrm>
                      <a:prstGeom prst="rect">
                        <a:avLst/>
                      </a:prstGeom>
                      <a:solidFill>
                        <a:srgbClr val="800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8" name="Object 6"/>
          <p:cNvGraphicFramePr>
            <a:graphicFrameLocks noChangeAspect="1"/>
          </p:cNvGraphicFramePr>
          <p:nvPr/>
        </p:nvGraphicFramePr>
        <p:xfrm>
          <a:off x="3563938" y="5300663"/>
          <a:ext cx="1390650" cy="660400"/>
        </p:xfrm>
        <a:graphic>
          <a:graphicData uri="http://schemas.openxmlformats.org/presentationml/2006/ole">
            <mc:AlternateContent xmlns:mc="http://schemas.openxmlformats.org/markup-compatibility/2006">
              <mc:Choice xmlns:v="urn:schemas-microsoft-com:vml" Requires="v">
                <p:oleObj spid="_x0000_s43029" r:id="rId7" imgW="723981" imgH="257247" progId="Equation.DSMT4">
                  <p:embed/>
                </p:oleObj>
              </mc:Choice>
              <mc:Fallback>
                <p:oleObj r:id="rId7" imgW="723981" imgH="257247"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3938" y="5300663"/>
                        <a:ext cx="1390650" cy="660400"/>
                      </a:xfrm>
                      <a:prstGeom prst="rect">
                        <a:avLst/>
                      </a:prstGeom>
                      <a:solidFill>
                        <a:srgbClr val="800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54276"/>
                                        </p:tgtEl>
                                        <p:attrNameLst>
                                          <p:attrName>style.visibility</p:attrName>
                                        </p:attrNameLst>
                                      </p:cBhvr>
                                      <p:to>
                                        <p:strVal val="visible"/>
                                      </p:to>
                                    </p:set>
                                    <p:anim calcmode="lin" valueType="num">
                                      <p:cBhvr>
                                        <p:cTn id="7" dur="500" fill="hold"/>
                                        <p:tgtEl>
                                          <p:spTgt spid="54276"/>
                                        </p:tgtEl>
                                        <p:attrNameLst>
                                          <p:attrName>ppt_w</p:attrName>
                                        </p:attrNameLst>
                                      </p:cBhvr>
                                      <p:tavLst>
                                        <p:tav tm="0">
                                          <p:val>
                                            <p:fltVal val="0"/>
                                          </p:val>
                                        </p:tav>
                                        <p:tav tm="100000">
                                          <p:val>
                                            <p:strVal val="#ppt_w"/>
                                          </p:val>
                                        </p:tav>
                                      </p:tavLst>
                                    </p:anim>
                                    <p:anim calcmode="lin" valueType="num">
                                      <p:cBhvr>
                                        <p:cTn id="8" dur="500" fill="hold"/>
                                        <p:tgtEl>
                                          <p:spTgt spid="54276"/>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54277"/>
                                        </p:tgtEl>
                                        <p:attrNameLst>
                                          <p:attrName>style.visibility</p:attrName>
                                        </p:attrNameLst>
                                      </p:cBhvr>
                                      <p:to>
                                        <p:strVal val="visible"/>
                                      </p:to>
                                    </p:set>
                                    <p:anim calcmode="lin" valueType="num">
                                      <p:cBhvr>
                                        <p:cTn id="13" dur="500" fill="hold"/>
                                        <p:tgtEl>
                                          <p:spTgt spid="54277"/>
                                        </p:tgtEl>
                                        <p:attrNameLst>
                                          <p:attrName>ppt_w</p:attrName>
                                        </p:attrNameLst>
                                      </p:cBhvr>
                                      <p:tavLst>
                                        <p:tav tm="0">
                                          <p:val>
                                            <p:fltVal val="0"/>
                                          </p:val>
                                        </p:tav>
                                        <p:tav tm="100000">
                                          <p:val>
                                            <p:strVal val="#ppt_w"/>
                                          </p:val>
                                        </p:tav>
                                      </p:tavLst>
                                    </p:anim>
                                    <p:anim calcmode="lin" valueType="num">
                                      <p:cBhvr>
                                        <p:cTn id="14" dur="500" fill="hold"/>
                                        <p:tgtEl>
                                          <p:spTgt spid="54277"/>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nodeType="clickEffect">
                                  <p:stCondLst>
                                    <p:cond delay="0"/>
                                  </p:stCondLst>
                                  <p:childTnLst>
                                    <p:set>
                                      <p:cBhvr>
                                        <p:cTn id="18" dur="1" fill="hold">
                                          <p:stCondLst>
                                            <p:cond delay="0"/>
                                          </p:stCondLst>
                                        </p:cTn>
                                        <p:tgtEl>
                                          <p:spTgt spid="54278"/>
                                        </p:tgtEl>
                                        <p:attrNameLst>
                                          <p:attrName>style.visibility</p:attrName>
                                        </p:attrNameLst>
                                      </p:cBhvr>
                                      <p:to>
                                        <p:strVal val="visible"/>
                                      </p:to>
                                    </p:set>
                                    <p:anim calcmode="lin" valueType="num">
                                      <p:cBhvr>
                                        <p:cTn id="19" dur="500" fill="hold"/>
                                        <p:tgtEl>
                                          <p:spTgt spid="54278"/>
                                        </p:tgtEl>
                                        <p:attrNameLst>
                                          <p:attrName>ppt_w</p:attrName>
                                        </p:attrNameLst>
                                      </p:cBhvr>
                                      <p:tavLst>
                                        <p:tav tm="0">
                                          <p:val>
                                            <p:fltVal val="0"/>
                                          </p:val>
                                        </p:tav>
                                        <p:tav tm="100000">
                                          <p:val>
                                            <p:strVal val="#ppt_w"/>
                                          </p:val>
                                        </p:tav>
                                      </p:tavLst>
                                    </p:anim>
                                    <p:anim calcmode="lin" valueType="num">
                                      <p:cBhvr>
                                        <p:cTn id="20" dur="500" fill="hold"/>
                                        <p:tgtEl>
                                          <p:spTgt spid="5427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4294967295"/>
          </p:nvPr>
        </p:nvSpPr>
        <p:spPr>
          <a:xfrm>
            <a:off x="323850" y="765175"/>
            <a:ext cx="8229600" cy="4525963"/>
          </a:xfrm>
        </p:spPr>
        <p:txBody>
          <a:bodyPr/>
          <a:lstStyle/>
          <a:p>
            <a:pPr eaLnBrk="1" hangingPunct="1">
              <a:defRPr/>
            </a:pPr>
            <a:r>
              <a:rPr lang="en-US" altLang="zh-CN" smtClean="0">
                <a:effectLst>
                  <a:outerShdw blurRad="38100" dist="38100" dir="2700000" algn="tl">
                    <a:srgbClr val="000000"/>
                  </a:outerShdw>
                </a:effectLst>
              </a:rPr>
              <a:t>    </a:t>
            </a:r>
            <a:r>
              <a:rPr lang="zh-CN" altLang="en-US" b="1" smtClean="0">
                <a:effectLst>
                  <a:outerShdw blurRad="38100" dist="38100" dir="2700000" algn="tl">
                    <a:srgbClr val="000000"/>
                  </a:outerShdw>
                </a:effectLst>
              </a:rPr>
              <a:t>的置信水平为</a:t>
            </a:r>
            <a:r>
              <a:rPr lang="en-US" altLang="zh-CN" b="1" smtClean="0">
                <a:effectLst>
                  <a:outerShdw blurRad="38100" dist="38100" dir="2700000" algn="tl">
                    <a:srgbClr val="000000"/>
                  </a:outerShdw>
                </a:effectLst>
                <a:latin typeface="Times New Roman" panose="02020603050405020304" pitchFamily="18" charset="0"/>
              </a:rPr>
              <a:t>1-</a:t>
            </a:r>
            <a:r>
              <a:rPr lang="el-GR" altLang="en-US" b="1" i="1" smtClean="0">
                <a:effectLst>
                  <a:outerShdw blurRad="38100" dist="38100" dir="2700000" algn="tl">
                    <a:srgbClr val="000000"/>
                  </a:outerShdw>
                </a:effectLst>
                <a:latin typeface="Times New Roman" panose="02020603050405020304" pitchFamily="18" charset="0"/>
                <a:cs typeface="Times New Roman" panose="02020603050405020304" pitchFamily="18" charset="0"/>
              </a:rPr>
              <a:t>α</a:t>
            </a:r>
            <a:r>
              <a:rPr lang="zh-CN" altLang="en-US" b="1" smtClean="0">
                <a:effectLst>
                  <a:outerShdw blurRad="38100" dist="38100" dir="2700000" algn="tl">
                    <a:srgbClr val="000000"/>
                  </a:outerShdw>
                </a:effectLst>
              </a:rPr>
              <a:t>的置信区间为</a:t>
            </a:r>
          </a:p>
          <a:p>
            <a:pPr eaLnBrk="1" hangingPunct="1">
              <a:defRPr/>
            </a:pPr>
            <a:endParaRPr lang="zh-CN" altLang="en-US" b="1" smtClean="0">
              <a:effectLst>
                <a:outerShdw blurRad="38100" dist="38100" dir="2700000" algn="tl">
                  <a:srgbClr val="000000"/>
                </a:outerShdw>
              </a:effectLst>
            </a:endParaRPr>
          </a:p>
          <a:p>
            <a:pPr lvl="1" eaLnBrk="1" hangingPunct="1">
              <a:defRPr/>
            </a:pPr>
            <a:r>
              <a:rPr lang="zh-CN" altLang="en-US" b="1" smtClean="0">
                <a:effectLst>
                  <a:outerShdw blurRad="38100" dist="38100" dir="2700000" algn="tl">
                    <a:srgbClr val="000000"/>
                  </a:outerShdw>
                </a:effectLst>
              </a:rPr>
              <a:t>其中</a:t>
            </a:r>
          </a:p>
          <a:p>
            <a:pPr lvl="1" eaLnBrk="1" hangingPunct="1">
              <a:defRPr/>
            </a:pPr>
            <a:endParaRPr lang="zh-CN" altLang="en-US" b="1" smtClean="0">
              <a:effectLst>
                <a:outerShdw blurRad="38100" dist="38100" dir="2700000" algn="tl">
                  <a:srgbClr val="000000"/>
                </a:outerShdw>
              </a:effectLst>
            </a:endParaRPr>
          </a:p>
          <a:p>
            <a:pPr lvl="1" eaLnBrk="1" hangingPunct="1">
              <a:defRPr/>
            </a:pPr>
            <a:endParaRPr lang="zh-CN" altLang="en-US" b="1" smtClean="0">
              <a:effectLst>
                <a:outerShdw blurRad="38100" dist="38100" dir="2700000" algn="tl">
                  <a:srgbClr val="000000"/>
                </a:outerShdw>
              </a:effectLst>
            </a:endParaRPr>
          </a:p>
          <a:p>
            <a:pPr lvl="1" eaLnBrk="1" hangingPunct="1">
              <a:defRPr/>
            </a:pPr>
            <a:endParaRPr lang="zh-CN" altLang="en-US" b="1" smtClean="0">
              <a:effectLst>
                <a:outerShdw blurRad="38100" dist="38100" dir="2700000" algn="tl">
                  <a:srgbClr val="000000"/>
                </a:outerShdw>
              </a:effectLst>
            </a:endParaRPr>
          </a:p>
          <a:p>
            <a:pPr lvl="1" eaLnBrk="1" hangingPunct="1">
              <a:defRPr/>
            </a:pPr>
            <a:r>
              <a:rPr lang="en-US" altLang="zh-CN" b="1" i="1" smtClean="0">
                <a:effectLst>
                  <a:outerShdw blurRad="38100" dist="38100" dir="2700000" algn="tl">
                    <a:srgbClr val="000000"/>
                  </a:outerShdw>
                </a:effectLst>
                <a:latin typeface="Times New Roman" panose="02020603050405020304" pitchFamily="18" charset="0"/>
              </a:rPr>
              <a:t>m</a:t>
            </a:r>
            <a:r>
              <a:rPr lang="en-US" altLang="zh-CN" b="1" i="1" baseline="-25000" smtClean="0">
                <a:effectLst>
                  <a:outerShdw blurRad="38100" dist="38100" dir="2700000" algn="tl">
                    <a:srgbClr val="000000"/>
                  </a:outerShdw>
                </a:effectLst>
                <a:latin typeface="Times New Roman" panose="02020603050405020304" pitchFamily="18" charset="0"/>
              </a:rPr>
              <a:t>i</a:t>
            </a:r>
            <a:r>
              <a:rPr lang="zh-CN" altLang="en-US" b="1" smtClean="0">
                <a:effectLst>
                  <a:outerShdw blurRad="38100" dist="38100" dir="2700000" algn="tl">
                    <a:srgbClr val="000000"/>
                  </a:outerShdw>
                </a:effectLst>
              </a:rPr>
              <a:t>为水平</a:t>
            </a:r>
            <a:r>
              <a:rPr lang="en-US" altLang="zh-CN" b="1" i="1" smtClean="0">
                <a:effectLst>
                  <a:outerShdw blurRad="38100" dist="38100" dir="2700000" algn="tl">
                    <a:srgbClr val="000000"/>
                  </a:outerShdw>
                </a:effectLst>
                <a:latin typeface="Times New Roman" panose="02020603050405020304" pitchFamily="18" charset="0"/>
              </a:rPr>
              <a:t>A</a:t>
            </a:r>
            <a:r>
              <a:rPr lang="en-US" altLang="zh-CN" b="1" i="1" baseline="-25000" smtClean="0">
                <a:effectLst>
                  <a:outerShdw blurRad="38100" dist="38100" dir="2700000" algn="tl">
                    <a:srgbClr val="000000"/>
                  </a:outerShdw>
                </a:effectLst>
                <a:latin typeface="Times New Roman" panose="02020603050405020304" pitchFamily="18" charset="0"/>
              </a:rPr>
              <a:t>i</a:t>
            </a:r>
            <a:r>
              <a:rPr lang="zh-CN" altLang="en-US" b="1" smtClean="0">
                <a:effectLst>
                  <a:outerShdw blurRad="38100" dist="38100" dir="2700000" algn="tl">
                    <a:srgbClr val="000000"/>
                  </a:outerShdw>
                </a:effectLst>
              </a:rPr>
              <a:t>下的试验次数</a:t>
            </a:r>
            <a:r>
              <a:rPr lang="zh-CN" altLang="en-US" smtClean="0">
                <a:effectLst>
                  <a:outerShdw blurRad="38100" dist="38100" dir="2700000" algn="tl">
                    <a:srgbClr val="000000"/>
                  </a:outerShdw>
                </a:effectLst>
              </a:rPr>
              <a:t> </a:t>
            </a:r>
          </a:p>
        </p:txBody>
      </p:sp>
      <p:sp>
        <p:nvSpPr>
          <p:cNvPr id="44035" name="Rectangle 3"/>
          <p:cNvSpPr>
            <a:spLocks noChangeArrowheads="1"/>
          </p:cNvSpPr>
          <p:nvPr/>
        </p:nvSpPr>
        <p:spPr bwMode="auto">
          <a:xfrm>
            <a:off x="0" y="3295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sp>
        <p:nvSpPr>
          <p:cNvPr id="44036" name="Rectangle 5"/>
          <p:cNvSpPr>
            <a:spLocks noChangeArrowheads="1"/>
          </p:cNvSpPr>
          <p:nvPr/>
        </p:nvSpPr>
        <p:spPr bwMode="auto">
          <a:xfrm>
            <a:off x="0" y="3295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graphicFrame>
        <p:nvGraphicFramePr>
          <p:cNvPr id="44037" name="Object 6"/>
          <p:cNvGraphicFramePr>
            <a:graphicFrameLocks noChangeAspect="1"/>
          </p:cNvGraphicFramePr>
          <p:nvPr/>
        </p:nvGraphicFramePr>
        <p:xfrm>
          <a:off x="3708400" y="1484313"/>
          <a:ext cx="2265363" cy="550862"/>
        </p:xfrm>
        <a:graphic>
          <a:graphicData uri="http://schemas.openxmlformats.org/presentationml/2006/ole">
            <mc:AlternateContent xmlns:mc="http://schemas.openxmlformats.org/markup-compatibility/2006">
              <mc:Choice xmlns:v="urn:schemas-microsoft-com:vml" Requires="v">
                <p:oleObj spid="_x0000_s44057" r:id="rId3" imgW="1495472" imgH="228634" progId="Equation.DSMT4">
                  <p:embed/>
                </p:oleObj>
              </mc:Choice>
              <mc:Fallback>
                <p:oleObj r:id="rId3" imgW="1495472" imgH="228634"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1484313"/>
                        <a:ext cx="2265363" cy="550862"/>
                      </a:xfrm>
                      <a:prstGeom prst="rect">
                        <a:avLst/>
                      </a:prstGeom>
                      <a:solidFill>
                        <a:srgbClr val="80008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8" name="Rectangle 7"/>
          <p:cNvSpPr>
            <a:spLocks noChangeArrowheads="1"/>
          </p:cNvSpPr>
          <p:nvPr/>
        </p:nvSpPr>
        <p:spPr bwMode="auto">
          <a:xfrm>
            <a:off x="0" y="3295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graphicFrame>
        <p:nvGraphicFramePr>
          <p:cNvPr id="44039" name="Object 8"/>
          <p:cNvGraphicFramePr>
            <a:graphicFrameLocks noChangeAspect="1"/>
          </p:cNvGraphicFramePr>
          <p:nvPr/>
        </p:nvGraphicFramePr>
        <p:xfrm>
          <a:off x="3203575" y="2636838"/>
          <a:ext cx="2997200" cy="1106487"/>
        </p:xfrm>
        <a:graphic>
          <a:graphicData uri="http://schemas.openxmlformats.org/presentationml/2006/ole">
            <mc:AlternateContent xmlns:mc="http://schemas.openxmlformats.org/markup-compatibility/2006">
              <mc:Choice xmlns:v="urn:schemas-microsoft-com:vml" Requires="v">
                <p:oleObj spid="_x0000_s44058" r:id="rId5" imgW="2143061" imgH="685901" progId="Equation.DSMT4">
                  <p:embed/>
                </p:oleObj>
              </mc:Choice>
              <mc:Fallback>
                <p:oleObj r:id="rId5" imgW="2143061" imgH="685901"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575" y="2636838"/>
                        <a:ext cx="2997200" cy="1106487"/>
                      </a:xfrm>
                      <a:prstGeom prst="rect">
                        <a:avLst/>
                      </a:prstGeom>
                      <a:solidFill>
                        <a:srgbClr val="800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40" name="Rectangle 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sp>
        <p:nvSpPr>
          <p:cNvPr id="44041" name="Rectangle 11"/>
          <p:cNvSpPr>
            <a:spLocks noChangeArrowheads="1"/>
          </p:cNvSpPr>
          <p:nvPr/>
        </p:nvSpPr>
        <p:spPr bwMode="auto">
          <a:xfrm>
            <a:off x="0" y="2565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sp>
        <p:nvSpPr>
          <p:cNvPr id="44042" name="Rectangle 13"/>
          <p:cNvSpPr>
            <a:spLocks noChangeArrowheads="1"/>
          </p:cNvSpPr>
          <p:nvPr/>
        </p:nvSpPr>
        <p:spPr bwMode="auto">
          <a:xfrm>
            <a:off x="0" y="3314700"/>
            <a:ext cx="9144000" cy="0"/>
          </a:xfrm>
          <a:prstGeom prst="rect">
            <a:avLst/>
          </a:prstGeom>
          <a:solidFill>
            <a:srgbClr val="800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sp>
        <p:nvSpPr>
          <p:cNvPr id="44043" name="Rectangle 15"/>
          <p:cNvSpPr>
            <a:spLocks noChangeArrowheads="1"/>
          </p:cNvSpPr>
          <p:nvPr/>
        </p:nvSpPr>
        <p:spPr bwMode="auto">
          <a:xfrm>
            <a:off x="0" y="3219450"/>
            <a:ext cx="9144000" cy="0"/>
          </a:xfrm>
          <a:prstGeom prst="rect">
            <a:avLst/>
          </a:prstGeom>
          <a:solidFill>
            <a:srgbClr val="800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graphicFrame>
        <p:nvGraphicFramePr>
          <p:cNvPr id="44044" name="Object 4"/>
          <p:cNvGraphicFramePr>
            <a:graphicFrameLocks noChangeAspect="1"/>
          </p:cNvGraphicFramePr>
          <p:nvPr/>
        </p:nvGraphicFramePr>
        <p:xfrm>
          <a:off x="684213" y="809625"/>
          <a:ext cx="517525" cy="528638"/>
        </p:xfrm>
        <a:graphic>
          <a:graphicData uri="http://schemas.openxmlformats.org/presentationml/2006/ole">
            <mc:AlternateContent xmlns:mc="http://schemas.openxmlformats.org/markup-compatibility/2006">
              <mc:Choice xmlns:v="urn:schemas-microsoft-com:vml" Requires="v">
                <p:oleObj spid="_x0000_s44059" name="Equation" r:id="rId7" imgW="200026" imgH="209468" progId="Equation.DSMT4">
                  <p:embed/>
                </p:oleObj>
              </mc:Choice>
              <mc:Fallback>
                <p:oleObj name="Equation" r:id="rId7" imgW="200026" imgH="209468"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809625"/>
                        <a:ext cx="517525"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pull dir="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title" idx="4294967295"/>
          </p:nvPr>
        </p:nvSpPr>
        <p:spPr/>
        <p:txBody>
          <a:bodyPr/>
          <a:lstStyle/>
          <a:p>
            <a:pPr eaLnBrk="1" hangingPunct="1">
              <a:defRPr/>
            </a:pPr>
            <a:r>
              <a:rPr lang="zh-CN" altLang="zh-CN" sz="4000" smtClean="0">
                <a:solidFill>
                  <a:schemeClr val="hlink"/>
                </a:solidFill>
                <a:effectLst>
                  <a:outerShdw blurRad="38100" dist="38100" dir="2700000" algn="tl">
                    <a:srgbClr val="000000"/>
                  </a:outerShdw>
                </a:effectLst>
                <a:ea typeface="楷体_GB2312" pitchFamily="1" charset="-122"/>
              </a:rPr>
              <a:t>有交互作用的试验设计与数据分析</a:t>
            </a:r>
          </a:p>
        </p:txBody>
      </p:sp>
      <p:sp>
        <p:nvSpPr>
          <p:cNvPr id="56323" name="Rectangle 3"/>
          <p:cNvSpPr>
            <a:spLocks noGrp="1" noChangeArrowheads="1"/>
          </p:cNvSpPr>
          <p:nvPr>
            <p:ph type="body" idx="4294967295"/>
          </p:nvPr>
        </p:nvSpPr>
        <p:spPr>
          <a:xfrm>
            <a:off x="457200" y="1600200"/>
            <a:ext cx="8362950" cy="1757363"/>
          </a:xfrm>
        </p:spPr>
        <p:txBody>
          <a:bodyPr/>
          <a:lstStyle/>
          <a:p>
            <a:pPr eaLnBrk="1" hangingPunct="1">
              <a:buClr>
                <a:srgbClr val="00FF00"/>
              </a:buClr>
              <a:buFont typeface="Wingdings" panose="05000000000000000000" pitchFamily="2" charset="2"/>
              <a:buChar char="Ø"/>
              <a:defRPr/>
            </a:pPr>
            <a:r>
              <a:rPr lang="en-US" altLang="zh-CN" sz="2800" b="1" dirty="0" smtClean="0">
                <a:solidFill>
                  <a:schemeClr val="hlink"/>
                </a:solidFill>
                <a:effectLst>
                  <a:outerShdw blurRad="38100" dist="38100" dir="2700000" algn="tl">
                    <a:srgbClr val="000000"/>
                  </a:outerShdw>
                </a:effectLst>
                <a:latin typeface="Times New Roman" panose="02020603050405020304" pitchFamily="18" charset="0"/>
                <a:ea typeface="楷体_GB2312" pitchFamily="1" charset="-122"/>
              </a:rPr>
              <a:t>【</a:t>
            </a:r>
            <a:r>
              <a:rPr lang="zh-CN" altLang="en-US" sz="2800" b="1" dirty="0" smtClean="0">
                <a:solidFill>
                  <a:schemeClr val="hlink"/>
                </a:solidFill>
                <a:effectLst>
                  <a:outerShdw blurRad="38100" dist="38100" dir="2700000" algn="tl">
                    <a:srgbClr val="000000"/>
                  </a:outerShdw>
                </a:effectLst>
                <a:latin typeface="Times New Roman" panose="02020603050405020304" pitchFamily="18" charset="0"/>
                <a:ea typeface="楷体_GB2312" pitchFamily="1" charset="-122"/>
              </a:rPr>
              <a:t>例</a:t>
            </a:r>
            <a:r>
              <a:rPr lang="en-US" altLang="zh-CN" sz="2800" b="1" dirty="0" smtClean="0">
                <a:solidFill>
                  <a:schemeClr val="hlink"/>
                </a:solidFill>
                <a:effectLst>
                  <a:outerShdw blurRad="38100" dist="38100" dir="2700000" algn="tl">
                    <a:srgbClr val="000000"/>
                  </a:outerShdw>
                </a:effectLst>
                <a:latin typeface="Times New Roman" panose="02020603050405020304" pitchFamily="18" charset="0"/>
                <a:ea typeface="楷体_GB2312" pitchFamily="1" charset="-122"/>
              </a:rPr>
              <a:t>4.2】</a:t>
            </a:r>
            <a:r>
              <a:rPr lang="en-US" altLang="zh-CN" sz="2800" b="1" dirty="0" smtClean="0">
                <a:effectLst>
                  <a:outerShdw blurRad="38100" dist="38100" dir="2700000" algn="tl">
                    <a:srgbClr val="000000"/>
                  </a:outerShdw>
                </a:effectLst>
                <a:latin typeface="Times New Roman" panose="02020603050405020304" pitchFamily="18" charset="0"/>
                <a:ea typeface="楷体_GB2312" pitchFamily="1" charset="-122"/>
              </a:rPr>
              <a:t>(</a:t>
            </a:r>
            <a:r>
              <a:rPr lang="zh-CN" altLang="en-US" sz="2800" b="1" dirty="0" smtClean="0">
                <a:effectLst>
                  <a:outerShdw blurRad="38100" dist="38100" dir="2700000" algn="tl">
                    <a:srgbClr val="000000"/>
                  </a:outerShdw>
                </a:effectLst>
                <a:latin typeface="Times New Roman" panose="02020603050405020304" pitchFamily="18" charset="0"/>
                <a:ea typeface="楷体_GB2312" pitchFamily="1" charset="-122"/>
              </a:rPr>
              <a:t>三因子二水平有交互作用正交试验</a:t>
            </a:r>
            <a:r>
              <a:rPr lang="en-US" altLang="zh-CN" sz="2800" b="1" dirty="0" smtClean="0">
                <a:effectLst>
                  <a:outerShdw blurRad="38100" dist="38100" dir="2700000" algn="tl">
                    <a:srgbClr val="000000"/>
                  </a:outerShdw>
                </a:effectLst>
                <a:latin typeface="Times New Roman" panose="02020603050405020304" pitchFamily="18" charset="0"/>
                <a:ea typeface="楷体_GB2312" pitchFamily="1" charset="-122"/>
              </a:rPr>
              <a:t>)</a:t>
            </a:r>
          </a:p>
          <a:p>
            <a:pPr lvl="1" eaLnBrk="1" hangingPunct="1">
              <a:defRPr/>
            </a:pPr>
            <a:r>
              <a:rPr lang="zh-CN" altLang="en-US" sz="2400" b="1" dirty="0">
                <a:solidFill>
                  <a:srgbClr val="FFFFFF"/>
                </a:solidFill>
                <a:effectLst>
                  <a:outerShdw blurRad="38100" dist="38100" dir="2700000" algn="tl">
                    <a:srgbClr val="000000"/>
                  </a:outerShdw>
                </a:effectLst>
                <a:ea typeface="楷体_GB2312" pitchFamily="1" charset="-122"/>
                <a:sym typeface="Arial" panose="020B0604020202020204" pitchFamily="34" charset="0"/>
              </a:rPr>
              <a:t>为提高教学效果，通过试验设计找出影响教学效果的因素。现选择某门课程，由一名教师授课，根据经验取三因素，每个因素取两个水平，具体如表所</a:t>
            </a:r>
            <a:r>
              <a:rPr lang="zh-CN" altLang="en-US" sz="2400" b="1" dirty="0" smtClean="0">
                <a:solidFill>
                  <a:srgbClr val="FFFFFF"/>
                </a:solidFill>
                <a:effectLst>
                  <a:outerShdw blurRad="38100" dist="38100" dir="2700000" algn="tl">
                    <a:srgbClr val="000000"/>
                  </a:outerShdw>
                </a:effectLst>
                <a:ea typeface="楷体_GB2312" pitchFamily="1" charset="-122"/>
                <a:sym typeface="Arial" panose="020B0604020202020204" pitchFamily="34" charset="0"/>
              </a:rPr>
              <a:t>示：</a:t>
            </a:r>
            <a:endParaRPr lang="zh-CN" altLang="en-US" sz="2400" b="1" dirty="0" smtClean="0">
              <a:effectLst>
                <a:outerShdw blurRad="38100" dist="38100" dir="2700000" algn="tl">
                  <a:srgbClr val="000000"/>
                </a:outerShdw>
              </a:effectLst>
            </a:endParaRPr>
          </a:p>
        </p:txBody>
      </p:sp>
      <p:sp>
        <p:nvSpPr>
          <p:cNvPr id="45060" name="Rectangle 10"/>
          <p:cNvSpPr>
            <a:spLocks noChangeArrowheads="1"/>
          </p:cNvSpPr>
          <p:nvPr/>
        </p:nvSpPr>
        <p:spPr bwMode="auto">
          <a:xfrm>
            <a:off x="933450" y="2925763"/>
            <a:ext cx="1047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sp>
        <p:nvSpPr>
          <p:cNvPr id="56352" name="Text Box 145"/>
          <p:cNvSpPr txBox="1">
            <a:spLocks noChangeArrowheads="1"/>
          </p:cNvSpPr>
          <p:nvPr/>
        </p:nvSpPr>
        <p:spPr bwMode="auto">
          <a:xfrm>
            <a:off x="1063625" y="5114925"/>
            <a:ext cx="7777163"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lnSpc>
                <a:spcPct val="80000"/>
              </a:lnSpc>
              <a:buClr>
                <a:schemeClr val="accent2"/>
              </a:buClr>
              <a:buSzPct val="65000"/>
              <a:defRPr/>
            </a:pPr>
            <a:r>
              <a:rPr lang="zh-CN" altLang="en-US" sz="2400" b="1" dirty="0" smtClean="0">
                <a:effectLst>
                  <a:outerShdw blurRad="38100" dist="38100" dir="2700000" algn="tl">
                    <a:srgbClr val="000000">
                      <a:alpha val="43137"/>
                    </a:srgbClr>
                  </a:outerShdw>
                </a:effectLst>
              </a:rPr>
              <a:t>又根据经验，因子</a:t>
            </a:r>
            <a:r>
              <a:rPr lang="en-US" altLang="zh-CN" sz="2400" b="1" dirty="0" smtClean="0">
                <a:effectLst>
                  <a:outerShdw blurRad="38100" dist="38100" dir="2700000" algn="tl">
                    <a:srgbClr val="000000">
                      <a:alpha val="43137"/>
                    </a:srgbClr>
                  </a:outerShdw>
                </a:effectLst>
              </a:rPr>
              <a:t>A</a:t>
            </a:r>
            <a:r>
              <a:rPr lang="zh-CN" altLang="en-US" sz="2400" b="1" dirty="0" smtClean="0">
                <a:effectLst>
                  <a:outerShdw blurRad="38100" dist="38100" dir="2700000" algn="tl">
                    <a:srgbClr val="000000">
                      <a:alpha val="43137"/>
                    </a:srgbClr>
                  </a:outerShdw>
                </a:effectLst>
              </a:rPr>
              <a:t>与</a:t>
            </a:r>
            <a:r>
              <a:rPr lang="en-US" altLang="zh-CN" sz="2400" b="1" dirty="0" smtClean="0">
                <a:effectLst>
                  <a:outerShdw blurRad="38100" dist="38100" dir="2700000" algn="tl">
                    <a:srgbClr val="000000">
                      <a:alpha val="43137"/>
                    </a:srgbClr>
                  </a:outerShdw>
                </a:effectLst>
              </a:rPr>
              <a:t>B</a:t>
            </a:r>
            <a:r>
              <a:rPr lang="zh-CN" altLang="en-US" sz="2400" b="1" dirty="0" smtClean="0">
                <a:effectLst>
                  <a:outerShdw blurRad="38100" dist="38100" dir="2700000" algn="tl">
                    <a:srgbClr val="000000">
                      <a:alpha val="43137"/>
                    </a:srgbClr>
                  </a:outerShdw>
                </a:effectLst>
              </a:rPr>
              <a:t>之间、</a:t>
            </a:r>
            <a:r>
              <a:rPr lang="en-US" altLang="zh-CN" sz="2400" b="1" dirty="0" smtClean="0">
                <a:effectLst>
                  <a:outerShdw blurRad="38100" dist="38100" dir="2700000" algn="tl">
                    <a:srgbClr val="000000">
                      <a:alpha val="43137"/>
                    </a:srgbClr>
                  </a:outerShdw>
                </a:effectLst>
              </a:rPr>
              <a:t>A</a:t>
            </a:r>
            <a:r>
              <a:rPr lang="zh-CN" altLang="en-US" sz="2400" b="1" dirty="0" smtClean="0">
                <a:effectLst>
                  <a:outerShdw blurRad="38100" dist="38100" dir="2700000" algn="tl">
                    <a:srgbClr val="000000">
                      <a:alpha val="43137"/>
                    </a:srgbClr>
                  </a:outerShdw>
                </a:effectLst>
              </a:rPr>
              <a:t>与</a:t>
            </a:r>
            <a:r>
              <a:rPr lang="en-US" altLang="zh-CN" sz="2400" b="1" dirty="0" smtClean="0">
                <a:effectLst>
                  <a:outerShdw blurRad="38100" dist="38100" dir="2700000" algn="tl">
                    <a:srgbClr val="000000">
                      <a:alpha val="43137"/>
                    </a:srgbClr>
                  </a:outerShdw>
                </a:effectLst>
              </a:rPr>
              <a:t>C</a:t>
            </a:r>
            <a:r>
              <a:rPr lang="zh-CN" altLang="en-US" sz="2400" b="1" dirty="0" smtClean="0">
                <a:effectLst>
                  <a:outerShdw blurRad="38100" dist="38100" dir="2700000" algn="tl">
                    <a:srgbClr val="000000">
                      <a:alpha val="43137"/>
                    </a:srgbClr>
                  </a:outerShdw>
                </a:effectLst>
              </a:rPr>
              <a:t>之间、</a:t>
            </a:r>
            <a:r>
              <a:rPr lang="en-US" altLang="zh-CN" sz="2400" b="1" dirty="0" smtClean="0">
                <a:effectLst>
                  <a:outerShdw blurRad="38100" dist="38100" dir="2700000" algn="tl">
                    <a:srgbClr val="000000">
                      <a:alpha val="43137"/>
                    </a:srgbClr>
                  </a:outerShdw>
                </a:effectLst>
              </a:rPr>
              <a:t>B</a:t>
            </a:r>
            <a:r>
              <a:rPr lang="zh-CN" altLang="en-US" sz="2400" b="1" dirty="0" smtClean="0">
                <a:effectLst>
                  <a:outerShdw blurRad="38100" dist="38100" dir="2700000" algn="tl">
                    <a:srgbClr val="000000">
                      <a:alpha val="43137"/>
                    </a:srgbClr>
                  </a:outerShdw>
                </a:effectLst>
              </a:rPr>
              <a:t>与</a:t>
            </a:r>
            <a:r>
              <a:rPr lang="en-US" altLang="zh-CN" sz="2400" b="1" dirty="0" smtClean="0">
                <a:effectLst>
                  <a:outerShdw blurRad="38100" dist="38100" dir="2700000" algn="tl">
                    <a:srgbClr val="000000">
                      <a:alpha val="43137"/>
                    </a:srgbClr>
                  </a:outerShdw>
                </a:effectLst>
              </a:rPr>
              <a:t>C</a:t>
            </a:r>
            <a:r>
              <a:rPr lang="zh-CN" altLang="en-US" sz="2400" b="1" dirty="0" smtClean="0">
                <a:effectLst>
                  <a:outerShdw blurRad="38100" dist="38100" dir="2700000" algn="tl">
                    <a:srgbClr val="000000">
                      <a:alpha val="43137"/>
                    </a:srgbClr>
                  </a:outerShdw>
                </a:effectLst>
              </a:rPr>
              <a:t>之间可能存在交互作用，因而希望通过试验结果一起分析一下交互作用是否对教学效果有影响。</a:t>
            </a:r>
          </a:p>
        </p:txBody>
      </p:sp>
      <p:pic>
        <p:nvPicPr>
          <p:cNvPr id="45062" name="图片 7"/>
          <p:cNvPicPr>
            <a:picLocks noChangeAspect="1"/>
          </p:cNvPicPr>
          <p:nvPr/>
        </p:nvPicPr>
        <p:blipFill>
          <a:blip r:embed="rId2">
            <a:extLst>
              <a:ext uri="{28A0092B-C50C-407E-A947-70E740481C1C}">
                <a14:useLocalDpi xmlns:a14="http://schemas.microsoft.com/office/drawing/2010/main" val="0"/>
              </a:ext>
            </a:extLst>
          </a:blip>
          <a:srcRect l="28453" t="49873" r="29668" b="37395"/>
          <a:stretch>
            <a:fillRect/>
          </a:stretch>
        </p:blipFill>
        <p:spPr bwMode="auto">
          <a:xfrm>
            <a:off x="157163" y="3357563"/>
            <a:ext cx="8963025"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066800" y="1295400"/>
            <a:ext cx="68738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50000"/>
              </a:spcBef>
              <a:buClrTx/>
              <a:buSzTx/>
              <a:buFont typeface="Wingdings" panose="05000000000000000000" pitchFamily="2" charset="2"/>
              <a:buNone/>
            </a:pPr>
            <a:endParaRPr lang="zh-CN" altLang="zh-CN" sz="2400">
              <a:solidFill>
                <a:srgbClr val="CC9900"/>
              </a:solidFill>
              <a:latin typeface="Times New Roman" panose="02020603050405020304" pitchFamily="18" charset="0"/>
            </a:endParaRPr>
          </a:p>
        </p:txBody>
      </p:sp>
      <p:sp>
        <p:nvSpPr>
          <p:cNvPr id="18435" name="Rectangle 4"/>
          <p:cNvSpPr>
            <a:spLocks noGrp="1" noRot="1" noChangeArrowheads="1"/>
          </p:cNvSpPr>
          <p:nvPr>
            <p:ph type="title" idx="4294967295"/>
          </p:nvPr>
        </p:nvSpPr>
        <p:spPr/>
        <p:txBody>
          <a:bodyPr/>
          <a:lstStyle/>
          <a:p>
            <a:pPr eaLnBrk="1" hangingPunct="1">
              <a:defRPr/>
            </a:pPr>
            <a:r>
              <a:rPr lang="zh-CN" altLang="zh-CN" smtClean="0">
                <a:solidFill>
                  <a:schemeClr val="hlink"/>
                </a:solidFill>
                <a:effectLst>
                  <a:outerShdw blurRad="38100" dist="38100" dir="2700000" algn="tl">
                    <a:srgbClr val="000000"/>
                  </a:outerShdw>
                </a:effectLst>
                <a:ea typeface="楷体_GB2312" pitchFamily="1" charset="-122"/>
              </a:rPr>
              <a:t>正交试验设计</a:t>
            </a:r>
          </a:p>
        </p:txBody>
      </p:sp>
      <p:sp>
        <p:nvSpPr>
          <p:cNvPr id="18436" name="Rectangle 5"/>
          <p:cNvSpPr>
            <a:spLocks noGrp="1" noChangeArrowheads="1"/>
          </p:cNvSpPr>
          <p:nvPr>
            <p:ph type="body" idx="4294967295"/>
          </p:nvPr>
        </p:nvSpPr>
        <p:spPr>
          <a:xfrm>
            <a:off x="179388" y="1484313"/>
            <a:ext cx="8763000" cy="4772025"/>
          </a:xfrm>
        </p:spPr>
        <p:txBody>
          <a:bodyPr/>
          <a:lstStyle/>
          <a:p>
            <a:pPr eaLnBrk="1" hangingPunct="1">
              <a:lnSpc>
                <a:spcPct val="90000"/>
              </a:lnSpc>
              <a:buClr>
                <a:srgbClr val="00FF00"/>
              </a:buClr>
              <a:buFont typeface="Wingdings" panose="05000000000000000000" pitchFamily="2" charset="2"/>
              <a:buChar char="Ø"/>
              <a:defRPr/>
            </a:pPr>
            <a:r>
              <a:rPr lang="zh-CN" altLang="en-US" b="1" smtClean="0">
                <a:effectLst>
                  <a:outerShdw blurRad="38100" dist="38100" dir="2700000" algn="tl">
                    <a:srgbClr val="000000"/>
                  </a:outerShdw>
                </a:effectLst>
                <a:ea typeface="楷体_GB2312" pitchFamily="1" charset="-122"/>
              </a:rPr>
              <a:t>多个因素多水平的因子的研究，会遇到试验次数太多的具体困难</a:t>
            </a:r>
          </a:p>
          <a:p>
            <a:pPr lvl="1" eaLnBrk="1" hangingPunct="1">
              <a:lnSpc>
                <a:spcPct val="90000"/>
              </a:lnSpc>
              <a:defRPr/>
            </a:pPr>
            <a:r>
              <a:rPr lang="zh-CN" altLang="en-US" b="1" smtClean="0">
                <a:effectLst>
                  <a:outerShdw blurRad="38100" dist="38100" dir="2700000" algn="tl">
                    <a:srgbClr val="000000"/>
                  </a:outerShdw>
                </a:effectLst>
                <a:ea typeface="楷体_GB2312" pitchFamily="1" charset="-122"/>
              </a:rPr>
              <a:t>如，三个四水平的因子，则全部不同水平的搭配共有</a:t>
            </a:r>
            <a:r>
              <a:rPr lang="en-US" altLang="zh-CN" b="1" smtClean="0">
                <a:effectLst>
                  <a:outerShdw blurRad="38100" dist="38100" dir="2700000" algn="tl">
                    <a:srgbClr val="000000"/>
                  </a:outerShdw>
                </a:effectLst>
                <a:ea typeface="楷体_GB2312" pitchFamily="1" charset="-122"/>
              </a:rPr>
              <a:t>64</a:t>
            </a:r>
            <a:r>
              <a:rPr lang="zh-CN" altLang="en-US" b="1" smtClean="0">
                <a:effectLst>
                  <a:outerShdw blurRad="38100" dist="38100" dir="2700000" algn="tl">
                    <a:srgbClr val="000000"/>
                  </a:outerShdw>
                </a:effectLst>
                <a:ea typeface="楷体_GB2312" pitchFamily="1" charset="-122"/>
              </a:rPr>
              <a:t>（</a:t>
            </a:r>
            <a:r>
              <a:rPr lang="en-US" altLang="zh-CN" b="1" smtClean="0">
                <a:effectLst>
                  <a:outerShdw blurRad="38100" dist="38100" dir="2700000" algn="tl">
                    <a:srgbClr val="000000"/>
                  </a:outerShdw>
                </a:effectLst>
                <a:ea typeface="楷体_GB2312" pitchFamily="1" charset="-122"/>
              </a:rPr>
              <a:t>4</a:t>
            </a:r>
            <a:r>
              <a:rPr lang="en-US" altLang="zh-CN" b="1" baseline="30000" smtClean="0">
                <a:effectLst>
                  <a:outerShdw blurRad="38100" dist="38100" dir="2700000" algn="tl">
                    <a:srgbClr val="000000"/>
                  </a:outerShdw>
                </a:effectLst>
                <a:ea typeface="楷体_GB2312" pitchFamily="1" charset="-122"/>
              </a:rPr>
              <a:t>3</a:t>
            </a:r>
            <a:r>
              <a:rPr lang="zh-CN" altLang="en-US" b="1" smtClean="0">
                <a:effectLst>
                  <a:outerShdw blurRad="38100" dist="38100" dir="2700000" algn="tl">
                    <a:srgbClr val="000000"/>
                  </a:outerShdw>
                </a:effectLst>
                <a:ea typeface="楷体_GB2312" pitchFamily="1" charset="-122"/>
              </a:rPr>
              <a:t>）个，需做</a:t>
            </a:r>
            <a:r>
              <a:rPr lang="en-US" altLang="zh-CN" b="1" smtClean="0">
                <a:effectLst>
                  <a:outerShdw blurRad="38100" dist="38100" dir="2700000" algn="tl">
                    <a:srgbClr val="000000"/>
                  </a:outerShdw>
                </a:effectLst>
                <a:ea typeface="楷体_GB2312" pitchFamily="1" charset="-122"/>
              </a:rPr>
              <a:t>64</a:t>
            </a:r>
            <a:r>
              <a:rPr lang="zh-CN" altLang="en-US" b="1" smtClean="0">
                <a:effectLst>
                  <a:outerShdw blurRad="38100" dist="38100" dir="2700000" algn="tl">
                    <a:srgbClr val="000000"/>
                  </a:outerShdw>
                </a:effectLst>
                <a:ea typeface="楷体_GB2312" pitchFamily="1" charset="-122"/>
              </a:rPr>
              <a:t>次试验，成本较高。有时全因子试验甚至无法实施。</a:t>
            </a:r>
          </a:p>
          <a:p>
            <a:pPr lvl="1" eaLnBrk="1" hangingPunct="1">
              <a:lnSpc>
                <a:spcPct val="90000"/>
              </a:lnSpc>
              <a:defRPr/>
            </a:pPr>
            <a:r>
              <a:rPr lang="zh-CN" altLang="en-US" b="1" smtClean="0">
                <a:effectLst>
                  <a:outerShdw blurRad="38100" dist="38100" dir="2700000" algn="tl">
                    <a:srgbClr val="000000"/>
                  </a:outerShdw>
                </a:effectLst>
                <a:ea typeface="楷体_GB2312" pitchFamily="1" charset="-122"/>
              </a:rPr>
              <a:t>问题：能否从全部搭配中挑几个组合来做试验？若能的话，从全部搭配中具体挑选哪几个组合来做试验？</a:t>
            </a:r>
            <a:r>
              <a:rPr lang="zh-CN" altLang="en-US" smtClean="0">
                <a:effectLst>
                  <a:outerShdw blurRad="38100" dist="38100" dir="2700000" algn="tl">
                    <a:srgbClr val="000000"/>
                  </a:outerShdw>
                </a:effectLst>
              </a:rPr>
              <a:t> </a:t>
            </a:r>
            <a:endParaRPr lang="zh-CN" altLang="en-US" b="1" smtClean="0">
              <a:effectLst>
                <a:outerShdw blurRad="38100" dist="38100" dir="2700000" algn="tl">
                  <a:srgbClr val="000000"/>
                </a:outerShdw>
              </a:effectLst>
              <a:ea typeface="楷体_GB2312" pitchFamily="1" charset="-122"/>
            </a:endParaRPr>
          </a:p>
          <a:p>
            <a:pPr eaLnBrk="1" hangingPunct="1">
              <a:lnSpc>
                <a:spcPct val="90000"/>
              </a:lnSpc>
              <a:buClr>
                <a:srgbClr val="00FF00"/>
              </a:buClr>
              <a:buFont typeface="Wingdings" panose="05000000000000000000" pitchFamily="2" charset="2"/>
              <a:buChar char="Ø"/>
              <a:defRPr/>
            </a:pPr>
            <a:r>
              <a:rPr lang="zh-CN" altLang="en-US" b="1" u="sng" smtClean="0">
                <a:solidFill>
                  <a:srgbClr val="FF99CC"/>
                </a:solidFill>
                <a:effectLst>
                  <a:outerShdw blurRad="38100" dist="38100" dir="2700000" algn="tl">
                    <a:srgbClr val="000000"/>
                  </a:outerShdw>
                </a:effectLst>
                <a:ea typeface="楷体_GB2312" pitchFamily="1" charset="-122"/>
              </a:rPr>
              <a:t>正交试验设计</a:t>
            </a:r>
            <a:r>
              <a:rPr lang="zh-CN" altLang="en-US" b="1" smtClean="0">
                <a:effectLst>
                  <a:outerShdw blurRad="38100" dist="38100" dir="2700000" algn="tl">
                    <a:srgbClr val="000000"/>
                  </a:outerShdw>
                </a:effectLst>
                <a:ea typeface="楷体_GB2312" pitchFamily="1" charset="-122"/>
              </a:rPr>
              <a:t>能既方便，又有效地解决</a:t>
            </a:r>
            <a:r>
              <a:rPr lang="zh-CN" altLang="en-US" b="1" smtClean="0">
                <a:solidFill>
                  <a:srgbClr val="FF99CC"/>
                </a:solidFill>
                <a:effectLst>
                  <a:outerShdw blurRad="38100" dist="38100" dir="2700000" algn="tl">
                    <a:srgbClr val="000000"/>
                  </a:outerShdw>
                </a:effectLst>
                <a:ea typeface="楷体_GB2312" pitchFamily="1" charset="-122"/>
              </a:rPr>
              <a:t>多个多水平的因子</a:t>
            </a:r>
            <a:r>
              <a:rPr lang="zh-CN" altLang="en-US" b="1" smtClean="0">
                <a:effectLst>
                  <a:outerShdw blurRad="38100" dist="38100" dir="2700000" algn="tl">
                    <a:srgbClr val="000000"/>
                  </a:outerShdw>
                </a:effectLst>
                <a:ea typeface="楷体_GB2312" pitchFamily="1" charset="-122"/>
              </a:rPr>
              <a:t>的试验设计问题</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8436">
                                            <p:txEl>
                                              <p:pRg st="1" end="1"/>
                                            </p:txEl>
                                          </p:spTgt>
                                        </p:tgtEl>
                                        <p:attrNameLst>
                                          <p:attrName>style.visibility</p:attrName>
                                        </p:attrNameLst>
                                      </p:cBhvr>
                                      <p:to>
                                        <p:strVal val="visible"/>
                                      </p:to>
                                    </p:set>
                                    <p:animEffect transition="in" filter="checkerboard(across)">
                                      <p:cBhvr>
                                        <p:cTn id="7" dur="500"/>
                                        <p:tgtEl>
                                          <p:spTgt spid="1843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8436">
                                            <p:txEl>
                                              <p:pRg st="2" end="2"/>
                                            </p:txEl>
                                          </p:spTgt>
                                        </p:tgtEl>
                                        <p:attrNameLst>
                                          <p:attrName>style.visibility</p:attrName>
                                        </p:attrNameLst>
                                      </p:cBhvr>
                                      <p:to>
                                        <p:strVal val="visible"/>
                                      </p:to>
                                    </p:set>
                                    <p:animEffect transition="in" filter="checkerboard(across)">
                                      <p:cBhvr>
                                        <p:cTn id="12" dur="500"/>
                                        <p:tgtEl>
                                          <p:spTgt spid="1843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8436">
                                            <p:txEl>
                                              <p:pRg st="3" end="3"/>
                                            </p:txEl>
                                          </p:spTgt>
                                        </p:tgtEl>
                                        <p:attrNameLst>
                                          <p:attrName>style.visibility</p:attrName>
                                        </p:attrNameLst>
                                      </p:cBhvr>
                                      <p:to>
                                        <p:strVal val="visible"/>
                                      </p:to>
                                    </p:set>
                                    <p:animEffect transition="in" filter="checkerboard(across)">
                                      <p:cBhvr>
                                        <p:cTn id="17" dur="500"/>
                                        <p:tgtEl>
                                          <p:spTgt spid="1843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body" idx="4294967295"/>
          </p:nvPr>
        </p:nvSpPr>
        <p:spPr>
          <a:xfrm>
            <a:off x="323850" y="620713"/>
            <a:ext cx="8532813" cy="3313112"/>
          </a:xfrm>
        </p:spPr>
        <p:txBody>
          <a:bodyPr/>
          <a:lstStyle/>
          <a:p>
            <a:pPr eaLnBrk="1" hangingPunct="1">
              <a:buClr>
                <a:srgbClr val="00FF00"/>
              </a:buClr>
              <a:buFont typeface="Wingdings" panose="05000000000000000000" pitchFamily="2" charset="2"/>
              <a:buChar char="Ø"/>
              <a:defRPr/>
            </a:pPr>
            <a:r>
              <a:rPr lang="zh-CN" altLang="en-US" b="1" smtClean="0">
                <a:effectLst>
                  <a:outerShdw blurRad="38100" dist="38100" dir="2700000" algn="tl">
                    <a:srgbClr val="000000"/>
                  </a:outerShdw>
                </a:effectLst>
                <a:latin typeface="Times New Roman" panose="02020603050405020304" pitchFamily="18" charset="0"/>
                <a:ea typeface="楷体_GB2312" pitchFamily="1" charset="-122"/>
              </a:rPr>
              <a:t>选用正交表</a:t>
            </a: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 L</a:t>
            </a:r>
            <a:r>
              <a:rPr lang="en-US" altLang="zh-CN" b="1" baseline="-25000" smtClean="0">
                <a:effectLst>
                  <a:outerShdw blurRad="38100" dist="38100" dir="2700000" algn="tl">
                    <a:srgbClr val="000000"/>
                  </a:outerShdw>
                </a:effectLst>
                <a:latin typeface="Times New Roman" panose="02020603050405020304" pitchFamily="18" charset="0"/>
                <a:ea typeface="楷体_GB2312" pitchFamily="1" charset="-122"/>
              </a:rPr>
              <a:t>8</a:t>
            </a: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(2</a:t>
            </a:r>
            <a:r>
              <a:rPr lang="en-US" altLang="zh-CN" b="1" baseline="30000" smtClean="0">
                <a:effectLst>
                  <a:outerShdw blurRad="38100" dist="38100" dir="2700000" algn="tl">
                    <a:srgbClr val="000000"/>
                  </a:outerShdw>
                </a:effectLst>
                <a:latin typeface="Times New Roman" panose="02020603050405020304" pitchFamily="18" charset="0"/>
                <a:ea typeface="楷体_GB2312" pitchFamily="1" charset="-122"/>
              </a:rPr>
              <a:t>7</a:t>
            </a: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a:t>
            </a:r>
          </a:p>
          <a:p>
            <a:pPr eaLnBrk="1" hangingPunct="1">
              <a:buClr>
                <a:srgbClr val="00FF00"/>
              </a:buClr>
              <a:buFont typeface="Wingdings" panose="05000000000000000000" pitchFamily="2" charset="2"/>
              <a:buChar char="Ø"/>
              <a:defRPr/>
            </a:pPr>
            <a:r>
              <a:rPr lang="zh-CN" altLang="en-US" b="1" smtClean="0">
                <a:effectLst>
                  <a:outerShdw blurRad="38100" dist="38100" dir="2700000" algn="tl">
                    <a:srgbClr val="000000"/>
                  </a:outerShdw>
                </a:effectLst>
                <a:latin typeface="Times New Roman" panose="02020603050405020304" pitchFamily="18" charset="0"/>
                <a:ea typeface="楷体_GB2312" pitchFamily="1" charset="-122"/>
              </a:rPr>
              <a:t>表头设计</a:t>
            </a:r>
          </a:p>
          <a:p>
            <a:pPr lvl="1" eaLnBrk="1" hangingPunct="1">
              <a:defRPr/>
            </a:pPr>
            <a:r>
              <a:rPr lang="zh-CN" altLang="en-US" sz="2600" b="1" smtClean="0">
                <a:solidFill>
                  <a:srgbClr val="FF99CC"/>
                </a:solidFill>
                <a:effectLst>
                  <a:outerShdw blurRad="38100" dist="38100" dir="2700000" algn="tl">
                    <a:srgbClr val="000000"/>
                  </a:outerShdw>
                </a:effectLst>
                <a:latin typeface="Times New Roman" panose="02020603050405020304" pitchFamily="18" charset="0"/>
                <a:ea typeface="楷体_GB2312" pitchFamily="1" charset="-122"/>
              </a:rPr>
              <a:t>先安排有交互作用的两个因子</a:t>
            </a:r>
          </a:p>
          <a:p>
            <a:pPr lvl="1" eaLnBrk="1" hangingPunct="1">
              <a:defRPr/>
            </a:pPr>
            <a:r>
              <a:rPr lang="zh-CN" altLang="en-US" sz="2600" b="1" smtClean="0">
                <a:effectLst>
                  <a:outerShdw blurRad="38100" dist="38100" dir="2700000" algn="tl">
                    <a:srgbClr val="000000"/>
                  </a:outerShdw>
                </a:effectLst>
                <a:latin typeface="Times New Roman" panose="02020603050405020304" pitchFamily="18" charset="0"/>
                <a:ea typeface="楷体_GB2312" pitchFamily="1" charset="-122"/>
              </a:rPr>
              <a:t>借助于</a:t>
            </a:r>
            <a:r>
              <a:rPr lang="zh-CN" altLang="en-US" sz="2600" b="1" smtClean="0">
                <a:solidFill>
                  <a:srgbClr val="FF99CC"/>
                </a:solidFill>
                <a:effectLst>
                  <a:outerShdw blurRad="38100" dist="38100" dir="2700000" algn="tl">
                    <a:srgbClr val="000000"/>
                  </a:outerShdw>
                </a:effectLst>
                <a:latin typeface="Times New Roman" panose="02020603050405020304" pitchFamily="18" charset="0"/>
                <a:ea typeface="楷体_GB2312" pitchFamily="1" charset="-122"/>
              </a:rPr>
              <a:t>两列间的交互作用列表</a:t>
            </a:r>
            <a:r>
              <a:rPr lang="zh-CN" altLang="en-US" sz="2600" b="1" smtClean="0">
                <a:effectLst>
                  <a:outerShdw blurRad="38100" dist="38100" dir="2700000" algn="tl">
                    <a:srgbClr val="000000"/>
                  </a:outerShdw>
                </a:effectLst>
                <a:latin typeface="Times New Roman" panose="02020603050405020304" pitchFamily="18" charset="0"/>
                <a:ea typeface="楷体_GB2312" pitchFamily="1" charset="-122"/>
              </a:rPr>
              <a:t>找出</a:t>
            </a:r>
            <a:r>
              <a:rPr lang="zh-CN" altLang="en-US" sz="2600" b="1" smtClean="0">
                <a:solidFill>
                  <a:srgbClr val="FF99CC"/>
                </a:solidFill>
                <a:effectLst>
                  <a:outerShdw blurRad="38100" dist="38100" dir="2700000" algn="tl">
                    <a:srgbClr val="000000"/>
                  </a:outerShdw>
                </a:effectLst>
                <a:latin typeface="Times New Roman" panose="02020603050405020304" pitchFamily="18" charset="0"/>
                <a:ea typeface="楷体_GB2312" pitchFamily="1" charset="-122"/>
              </a:rPr>
              <a:t>交互作用所在列</a:t>
            </a:r>
          </a:p>
          <a:p>
            <a:pPr lvl="1" eaLnBrk="1" hangingPunct="1">
              <a:defRPr/>
            </a:pPr>
            <a:r>
              <a:rPr lang="zh-CN" altLang="en-US" sz="2600" b="1" smtClean="0">
                <a:effectLst>
                  <a:outerShdw blurRad="38100" dist="38100" dir="2700000" algn="tl">
                    <a:srgbClr val="000000"/>
                  </a:outerShdw>
                </a:effectLst>
                <a:latin typeface="Times New Roman" panose="02020603050405020304" pitchFamily="18" charset="0"/>
                <a:ea typeface="楷体_GB2312" pitchFamily="1" charset="-122"/>
              </a:rPr>
              <a:t>然后再将其它因子放在剩下的几列上</a:t>
            </a:r>
          </a:p>
        </p:txBody>
      </p:sp>
      <p:graphicFrame>
        <p:nvGraphicFramePr>
          <p:cNvPr id="57347" name="Group 3"/>
          <p:cNvGraphicFramePr>
            <a:graphicFrameLocks noGrp="1"/>
          </p:cNvGraphicFramePr>
          <p:nvPr/>
        </p:nvGraphicFramePr>
        <p:xfrm>
          <a:off x="93663" y="3408363"/>
          <a:ext cx="8769350" cy="1050925"/>
        </p:xfrm>
        <a:graphic>
          <a:graphicData uri="http://schemas.openxmlformats.org/drawingml/2006/table">
            <a:tbl>
              <a:tblPr/>
              <a:tblGrid>
                <a:gridCol w="1656062"/>
                <a:gridCol w="7113288"/>
              </a:tblGrid>
              <a:tr h="532762">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zh-CN" sz="2800" b="1" i="0" u="none" strike="noStrike" cap="none" normalizeH="0" baseline="0" dirty="0" smtClean="0">
                          <a:ln>
                            <a:noFill/>
                          </a:ln>
                          <a:solidFill>
                            <a:schemeClr val="tx1"/>
                          </a:solidFill>
                          <a:effectLst>
                            <a:outerShdw blurRad="38100" dist="38100" dir="2700000" algn="tl">
                              <a:srgbClr val="000000"/>
                            </a:outerShdw>
                          </a:effectLst>
                          <a:latin typeface="楷体_GB2312" pitchFamily="1" charset="-122"/>
                          <a:ea typeface="楷体_GB2312" pitchFamily="1" charset="-122"/>
                        </a:rPr>
                        <a:t>表头设计</a:t>
                      </a:r>
                    </a:p>
                  </a:txBody>
                  <a:tcPr marL="91433" marR="914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800" b="1" i="0" u="none" strike="noStrike" cap="none" normalizeH="0" baseline="0" dirty="0" smtClean="0">
                          <a:ln>
                            <a:noFill/>
                          </a:ln>
                          <a:solidFill>
                            <a:schemeClr val="tx1"/>
                          </a:solidFill>
                          <a:effectLst>
                            <a:outerShdw blurRad="38100" dist="38100" dir="2700000" algn="tl">
                              <a:srgbClr val="000000"/>
                            </a:outerShdw>
                          </a:effectLst>
                          <a:latin typeface="楷体_GB2312" pitchFamily="1" charset="-122"/>
                          <a:ea typeface="楷体_GB2312" pitchFamily="1" charset="-122"/>
                        </a:rPr>
                        <a:t> </a:t>
                      </a:r>
                      <a:r>
                        <a:rPr kumimoji="0" lang="en-US" altLang="zh-CN" sz="28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A     B       A</a:t>
                      </a:r>
                      <a:r>
                        <a:rPr kumimoji="0" lang="en-US" altLang="zh-CN" sz="28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cs typeface="Times New Roman" panose="02020603050405020304" pitchFamily="18" charset="0"/>
                        </a:rPr>
                        <a:t>×</a:t>
                      </a:r>
                      <a:r>
                        <a:rPr kumimoji="0" lang="en-US" altLang="zh-CN" sz="28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B     C     </a:t>
                      </a:r>
                      <a:r>
                        <a:rPr kumimoji="0" lang="en-US" altLang="zh-CN" sz="2800" b="1" i="0" u="none" strike="noStrike" kern="120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楷体_GB2312" pitchFamily="1" charset="-122"/>
                          <a:cs typeface="+mn-cs"/>
                        </a:rPr>
                        <a:t>A</a:t>
                      </a:r>
                      <a:r>
                        <a:rPr kumimoji="0" lang="en-US" altLang="zh-CN" sz="2800" b="1" i="0" u="none" strike="noStrike" kern="120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楷体_GB2312" pitchFamily="1" charset="-122"/>
                          <a:cs typeface="Times New Roman" panose="02020603050405020304" pitchFamily="18" charset="0"/>
                        </a:rPr>
                        <a:t>×</a:t>
                      </a:r>
                      <a:r>
                        <a:rPr kumimoji="0" lang="en-US" altLang="zh-CN" sz="2800" b="1" i="0" u="none" strike="noStrike" kern="120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楷体_GB2312" pitchFamily="1" charset="-122"/>
                          <a:cs typeface="+mn-cs"/>
                        </a:rPr>
                        <a:t>C    B</a:t>
                      </a:r>
                      <a:r>
                        <a:rPr kumimoji="0" lang="en-US" altLang="zh-CN" sz="2800" b="1" i="0" u="none" strike="noStrike" kern="120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楷体_GB2312" pitchFamily="1" charset="-122"/>
                          <a:cs typeface="Times New Roman" panose="02020603050405020304" pitchFamily="18" charset="0"/>
                        </a:rPr>
                        <a:t>×</a:t>
                      </a:r>
                      <a:r>
                        <a:rPr kumimoji="0" lang="en-US" altLang="zh-CN" sz="2800" b="1" i="0" u="none" strike="noStrike" kern="120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楷体_GB2312" pitchFamily="1" charset="-122"/>
                          <a:cs typeface="+mn-cs"/>
                        </a:rPr>
                        <a:t> C</a:t>
                      </a:r>
                      <a:endParaRPr kumimoji="0" lang="en-US" altLang="zh-CN" sz="28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endParaRPr>
                    </a:p>
                  </a:txBody>
                  <a:tcPr marL="91433" marR="914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63">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zh-CN" sz="2800" b="1" i="0" u="none" strike="noStrike" cap="none" normalizeH="0" baseline="0" smtClean="0">
                          <a:ln>
                            <a:noFill/>
                          </a:ln>
                          <a:solidFill>
                            <a:schemeClr val="tx1"/>
                          </a:solidFill>
                          <a:effectLst>
                            <a:outerShdw blurRad="38100" dist="38100" dir="2700000" algn="tl">
                              <a:srgbClr val="000000"/>
                            </a:outerShdw>
                          </a:effectLst>
                          <a:latin typeface="楷体_GB2312" pitchFamily="1" charset="-122"/>
                          <a:ea typeface="楷体_GB2312" pitchFamily="1" charset="-122"/>
                        </a:rPr>
                        <a:t>列号</a:t>
                      </a:r>
                    </a:p>
                  </a:txBody>
                  <a:tcPr marL="91433" marR="914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800" b="1" i="0" u="none" strike="noStrike" cap="none" normalizeH="0" baseline="0" dirty="0" smtClean="0">
                          <a:ln>
                            <a:noFill/>
                          </a:ln>
                          <a:solidFill>
                            <a:schemeClr val="tx1"/>
                          </a:solidFill>
                          <a:effectLst>
                            <a:outerShdw blurRad="38100" dist="38100" dir="2700000" algn="tl">
                              <a:srgbClr val="000000"/>
                            </a:outerShdw>
                          </a:effectLst>
                          <a:latin typeface="楷体_GB2312" pitchFamily="1" charset="-122"/>
                          <a:ea typeface="楷体_GB2312" pitchFamily="1" charset="-122"/>
                        </a:rPr>
                        <a:t> 1   2     3     4    5      6     7</a:t>
                      </a:r>
                    </a:p>
                  </a:txBody>
                  <a:tcPr marL="91433" marR="914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7347"/>
                                        </p:tgtEl>
                                        <p:attrNameLst>
                                          <p:attrName>style.visibility</p:attrName>
                                        </p:attrNameLst>
                                      </p:cBhvr>
                                      <p:to>
                                        <p:strVal val="visible"/>
                                      </p:to>
                                    </p:set>
                                    <p:anim calcmode="lin" valueType="num">
                                      <p:cBhvr additive="base">
                                        <p:cTn id="7" dur="500" fill="hold"/>
                                        <p:tgtEl>
                                          <p:spTgt spid="57347"/>
                                        </p:tgtEl>
                                        <p:attrNameLst>
                                          <p:attrName>ppt_x</p:attrName>
                                        </p:attrNameLst>
                                      </p:cBhvr>
                                      <p:tavLst>
                                        <p:tav tm="0">
                                          <p:val>
                                            <p:strVal val="#ppt_x"/>
                                          </p:val>
                                        </p:tav>
                                        <p:tav tm="100000">
                                          <p:val>
                                            <p:strVal val="#ppt_x"/>
                                          </p:val>
                                        </p:tav>
                                      </p:tavLst>
                                    </p:anim>
                                    <p:anim calcmode="lin" valueType="num">
                                      <p:cBhvr additive="base">
                                        <p:cTn id="8" dur="500" fill="hold"/>
                                        <p:tgtEl>
                                          <p:spTgt spid="5734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4" fill="hold" nodeType="clickEffect">
                                  <p:stCondLst>
                                    <p:cond delay="0"/>
                                  </p:stCondLst>
                                  <p:childTnLst>
                                    <p:set>
                                      <p:cBhvr>
                                        <p:cTn id="12" dur="1" fill="hold">
                                          <p:stCondLst>
                                            <p:cond delay="0"/>
                                          </p:stCondLst>
                                        </p:cTn>
                                        <p:tgtEl>
                                          <p:spTgt spid="57347"/>
                                        </p:tgtEl>
                                        <p:attrNameLst>
                                          <p:attrName>style.visibility</p:attrName>
                                        </p:attrNameLst>
                                      </p:cBhvr>
                                      <p:to>
                                        <p:strVal val="visible"/>
                                      </p:to>
                                    </p:set>
                                    <p:anim calcmode="lin" valueType="num">
                                      <p:cBhvr>
                                        <p:cTn id="13" dur="500" fill="hold"/>
                                        <p:tgtEl>
                                          <p:spTgt spid="57347"/>
                                        </p:tgtEl>
                                        <p:attrNameLst>
                                          <p:attrName>ppt_x</p:attrName>
                                        </p:attrNameLst>
                                      </p:cBhvr>
                                      <p:tavLst>
                                        <p:tav tm="0">
                                          <p:val>
                                            <p:strVal val="#ppt_x"/>
                                          </p:val>
                                        </p:tav>
                                        <p:tav tm="100000">
                                          <p:val>
                                            <p:strVal val="#ppt_x"/>
                                          </p:val>
                                        </p:tav>
                                      </p:tavLst>
                                    </p:anim>
                                    <p:anim calcmode="lin" valueType="num">
                                      <p:cBhvr>
                                        <p:cTn id="14" dur="500" fill="hold"/>
                                        <p:tgtEl>
                                          <p:spTgt spid="57347"/>
                                        </p:tgtEl>
                                        <p:attrNameLst>
                                          <p:attrName>ppt_y</p:attrName>
                                        </p:attrNameLst>
                                      </p:cBhvr>
                                      <p:tavLst>
                                        <p:tav tm="0">
                                          <p:val>
                                            <p:strVal val="#ppt_y+#ppt_h/2"/>
                                          </p:val>
                                        </p:tav>
                                        <p:tav tm="100000">
                                          <p:val>
                                            <p:strVal val="#ppt_y"/>
                                          </p:val>
                                        </p:tav>
                                      </p:tavLst>
                                    </p:anim>
                                    <p:anim calcmode="lin" valueType="num">
                                      <p:cBhvr>
                                        <p:cTn id="15" dur="500" fill="hold"/>
                                        <p:tgtEl>
                                          <p:spTgt spid="57347"/>
                                        </p:tgtEl>
                                        <p:attrNameLst>
                                          <p:attrName>ppt_w</p:attrName>
                                        </p:attrNameLst>
                                      </p:cBhvr>
                                      <p:tavLst>
                                        <p:tav tm="0">
                                          <p:val>
                                            <p:strVal val="#ppt_w"/>
                                          </p:val>
                                        </p:tav>
                                        <p:tav tm="100000">
                                          <p:val>
                                            <p:strVal val="#ppt_w"/>
                                          </p:val>
                                        </p:tav>
                                      </p:tavLst>
                                    </p:anim>
                                    <p:anim calcmode="lin" valueType="num">
                                      <p:cBhvr>
                                        <p:cTn id="16" dur="500" fill="hold"/>
                                        <p:tgtEl>
                                          <p:spTgt spid="5734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17"/>
          <p:cNvSpPr>
            <a:spLocks noGrp="1" noRot="1" noChangeArrowheads="1"/>
          </p:cNvSpPr>
          <p:nvPr>
            <p:ph type="title" idx="4294967295"/>
          </p:nvPr>
        </p:nvSpPr>
        <p:spPr>
          <a:xfrm>
            <a:off x="457200" y="44450"/>
            <a:ext cx="8229600" cy="652463"/>
          </a:xfrm>
        </p:spPr>
        <p:txBody>
          <a:bodyPr/>
          <a:lstStyle/>
          <a:p>
            <a:pPr eaLnBrk="1" hangingPunct="1">
              <a:defRPr/>
            </a:pPr>
            <a:r>
              <a:rPr lang="zh-CN" altLang="en-US" sz="3200" smtClean="0">
                <a:solidFill>
                  <a:schemeClr val="hlink"/>
                </a:solidFill>
                <a:effectLst>
                  <a:outerShdw blurRad="38100" dist="38100" dir="2700000" algn="tl">
                    <a:srgbClr val="000000"/>
                  </a:outerShdw>
                </a:effectLst>
                <a:latin typeface="Times New Roman" panose="02020603050405020304" pitchFamily="18" charset="0"/>
                <a:ea typeface="楷体_GB2312" pitchFamily="1" charset="-122"/>
              </a:rPr>
              <a:t>正交表</a:t>
            </a:r>
            <a:r>
              <a:rPr lang="en-US" altLang="zh-CN" sz="3200" smtClean="0">
                <a:solidFill>
                  <a:schemeClr val="hlink"/>
                </a:solidFill>
                <a:effectLst>
                  <a:outerShdw blurRad="38100" dist="38100" dir="2700000" algn="tl">
                    <a:srgbClr val="000000"/>
                  </a:outerShdw>
                </a:effectLst>
                <a:latin typeface="Times New Roman" panose="02020603050405020304" pitchFamily="18" charset="0"/>
                <a:ea typeface="楷体_GB2312" pitchFamily="1" charset="-122"/>
              </a:rPr>
              <a:t>: L</a:t>
            </a:r>
            <a:r>
              <a:rPr lang="en-US" altLang="zh-CN" sz="3200" baseline="-25000" smtClean="0">
                <a:solidFill>
                  <a:schemeClr val="hlink"/>
                </a:solidFill>
                <a:effectLst>
                  <a:outerShdw blurRad="38100" dist="38100" dir="2700000" algn="tl">
                    <a:srgbClr val="000000"/>
                  </a:outerShdw>
                </a:effectLst>
                <a:latin typeface="Times New Roman" panose="02020603050405020304" pitchFamily="18" charset="0"/>
                <a:ea typeface="楷体_GB2312" pitchFamily="1" charset="-122"/>
              </a:rPr>
              <a:t>8</a:t>
            </a:r>
            <a:r>
              <a:rPr lang="en-US" altLang="zh-CN" sz="3200" smtClean="0">
                <a:solidFill>
                  <a:schemeClr val="hlink"/>
                </a:solidFill>
                <a:effectLst>
                  <a:outerShdw blurRad="38100" dist="38100" dir="2700000" algn="tl">
                    <a:srgbClr val="000000"/>
                  </a:outerShdw>
                </a:effectLst>
                <a:latin typeface="Times New Roman" panose="02020603050405020304" pitchFamily="18" charset="0"/>
                <a:ea typeface="楷体_GB2312" pitchFamily="1" charset="-122"/>
              </a:rPr>
              <a:t>(2</a:t>
            </a:r>
            <a:r>
              <a:rPr lang="en-US" altLang="zh-CN" sz="3200" baseline="30000" smtClean="0">
                <a:solidFill>
                  <a:schemeClr val="hlink"/>
                </a:solidFill>
                <a:effectLst>
                  <a:outerShdw blurRad="38100" dist="38100" dir="2700000" algn="tl">
                    <a:srgbClr val="000000"/>
                  </a:outerShdw>
                </a:effectLst>
                <a:latin typeface="Times New Roman" panose="02020603050405020304" pitchFamily="18" charset="0"/>
                <a:ea typeface="楷体_GB2312" pitchFamily="1" charset="-122"/>
              </a:rPr>
              <a:t>7</a:t>
            </a:r>
            <a:r>
              <a:rPr lang="en-US" altLang="zh-CN" sz="3200" smtClean="0">
                <a:solidFill>
                  <a:schemeClr val="hlink"/>
                </a:solidFill>
                <a:effectLst>
                  <a:outerShdw blurRad="38100" dist="38100" dir="2700000" algn="tl">
                    <a:srgbClr val="000000"/>
                  </a:outerShdw>
                </a:effectLst>
                <a:latin typeface="Times New Roman" panose="02020603050405020304" pitchFamily="18" charset="0"/>
                <a:ea typeface="楷体_GB2312" pitchFamily="1" charset="-122"/>
              </a:rPr>
              <a:t>)</a:t>
            </a:r>
          </a:p>
        </p:txBody>
      </p:sp>
      <p:graphicFrame>
        <p:nvGraphicFramePr>
          <p:cNvPr id="58371" name="Group 3"/>
          <p:cNvGraphicFramePr>
            <a:graphicFrameLocks noGrp="1"/>
          </p:cNvGraphicFramePr>
          <p:nvPr>
            <p:ph idx="4294967295"/>
          </p:nvPr>
        </p:nvGraphicFramePr>
        <p:xfrm>
          <a:off x="250825" y="1225550"/>
          <a:ext cx="8732838" cy="5070752"/>
        </p:xfrm>
        <a:graphic>
          <a:graphicData uri="http://schemas.openxmlformats.org/drawingml/2006/table">
            <a:tbl>
              <a:tblPr/>
              <a:tblGrid>
                <a:gridCol w="1417638"/>
                <a:gridCol w="914400"/>
                <a:gridCol w="914400"/>
                <a:gridCol w="914400"/>
                <a:gridCol w="914400"/>
                <a:gridCol w="1046137"/>
                <a:gridCol w="1008112"/>
                <a:gridCol w="688951"/>
                <a:gridCol w="914400"/>
              </a:tblGrid>
              <a:tr h="518020">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表头设计</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A</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B</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A×B</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C</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kern="120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楷体_GB2312" pitchFamily="1" charset="-122"/>
                          <a:cs typeface="+mn-cs"/>
                        </a:rPr>
                        <a:t>A</a:t>
                      </a:r>
                      <a:r>
                        <a:rPr kumimoji="0" lang="en-US" altLang="zh-CN" sz="2400" b="1" i="0" u="none" strike="noStrike" kern="120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楷体_GB2312" pitchFamily="1" charset="-122"/>
                          <a:cs typeface="Times New Roman" panose="02020603050405020304" pitchFamily="18" charset="0"/>
                        </a:rPr>
                        <a:t>×</a:t>
                      </a:r>
                      <a:r>
                        <a:rPr kumimoji="0" lang="en-US" altLang="zh-CN" sz="2400" b="1" i="0" u="none" strike="noStrike" kern="120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楷体_GB2312" pitchFamily="1" charset="-122"/>
                          <a:cs typeface="+mn-cs"/>
                        </a:rPr>
                        <a:t>C</a:t>
                      </a:r>
                      <a:r>
                        <a:rPr kumimoji="0" lang="en-US" altLang="zh-CN" sz="2800" b="1" i="0" u="none" strike="noStrike" kern="120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楷体_GB2312" pitchFamily="1" charset="-122"/>
                          <a:cs typeface="+mn-cs"/>
                        </a:rPr>
                        <a:t> </a:t>
                      </a:r>
                      <a:endParaRPr kumimoji="0" lang="zh-CN"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B× C</a:t>
                      </a:r>
                      <a:endParaRPr kumimoji="0" lang="zh-CN"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试验指标</a:t>
                      </a:r>
                      <a:r>
                        <a:rPr kumimoji="0" lang="en-US" altLang="zh-CN" sz="2400" b="1" i="1"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y</a:t>
                      </a: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95946">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    </a:t>
                      </a: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列号</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试验号</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3</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4</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5</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6</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7</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457064">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endParaRP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064">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endParaRP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064">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3</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endParaRP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064">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4</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endParaRP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064">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5</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endParaRP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064">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6</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endParaRP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064">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7</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endParaRP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064">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8</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endParaRP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pull dir="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body" idx="4294967295"/>
          </p:nvPr>
        </p:nvSpPr>
        <p:spPr>
          <a:xfrm>
            <a:off x="684213" y="404813"/>
            <a:ext cx="7772400" cy="5181600"/>
          </a:xfrm>
        </p:spPr>
        <p:txBody>
          <a:bodyPr/>
          <a:lstStyle/>
          <a:p>
            <a:pPr eaLnBrk="1" hangingPunct="1">
              <a:buClr>
                <a:srgbClr val="00FF00"/>
              </a:buClr>
              <a:buFont typeface="Wingdings" panose="05000000000000000000" pitchFamily="2" charset="2"/>
              <a:buChar char="Ø"/>
              <a:defRPr/>
            </a:pP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L</a:t>
            </a:r>
            <a:r>
              <a:rPr lang="en-US" altLang="zh-CN" b="1" baseline="-25000" smtClean="0">
                <a:effectLst>
                  <a:outerShdw blurRad="38100" dist="38100" dir="2700000" algn="tl">
                    <a:srgbClr val="000000"/>
                  </a:outerShdw>
                </a:effectLst>
                <a:latin typeface="Times New Roman" panose="02020603050405020304" pitchFamily="18" charset="0"/>
                <a:ea typeface="楷体_GB2312" pitchFamily="1" charset="-122"/>
              </a:rPr>
              <a:t>8</a:t>
            </a: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(2</a:t>
            </a:r>
            <a:r>
              <a:rPr lang="en-US" altLang="zh-CN" b="1" baseline="30000" smtClean="0">
                <a:effectLst>
                  <a:outerShdw blurRad="38100" dist="38100" dir="2700000" algn="tl">
                    <a:srgbClr val="000000"/>
                  </a:outerShdw>
                </a:effectLst>
                <a:latin typeface="Times New Roman" panose="02020603050405020304" pitchFamily="18" charset="0"/>
                <a:ea typeface="楷体_GB2312" pitchFamily="1" charset="-122"/>
              </a:rPr>
              <a:t>7</a:t>
            </a: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a:t>
            </a:r>
            <a:r>
              <a:rPr lang="zh-CN" altLang="en-US" b="1" smtClean="0">
                <a:effectLst>
                  <a:outerShdw blurRad="38100" dist="38100" dir="2700000" algn="tl">
                    <a:srgbClr val="000000"/>
                  </a:outerShdw>
                </a:effectLst>
                <a:latin typeface="楷体_GB2312" pitchFamily="1" charset="-122"/>
                <a:ea typeface="楷体_GB2312" pitchFamily="1" charset="-122"/>
              </a:rPr>
              <a:t>两列间的交互作用列表</a:t>
            </a:r>
          </a:p>
        </p:txBody>
      </p:sp>
      <p:sp>
        <p:nvSpPr>
          <p:cNvPr id="59395" name="Rectangle 4"/>
          <p:cNvSpPr>
            <a:spLocks noChangeArrowheads="1"/>
          </p:cNvSpPr>
          <p:nvPr/>
        </p:nvSpPr>
        <p:spPr bwMode="auto">
          <a:xfrm>
            <a:off x="1524000" y="2438400"/>
            <a:ext cx="31400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spcBef>
                <a:spcPct val="0"/>
              </a:spcBef>
              <a:buClrTx/>
              <a:buSzTx/>
              <a:buFont typeface="Arial" panose="020B0604020202020204" pitchFamily="34" charset="0"/>
              <a:buNone/>
              <a:defRPr/>
            </a:pPr>
            <a:endParaRPr lang="zh-CN" altLang="zh-CN" sz="4400" b="1" smtClean="0">
              <a:solidFill>
                <a:schemeClr val="tx2"/>
              </a:solidFill>
              <a:effectLst>
                <a:outerShdw blurRad="38100" dist="38100" dir="2700000" algn="tl">
                  <a:srgbClr val="000000"/>
                </a:outerShdw>
              </a:effectLst>
              <a:latin typeface="黑体" panose="02010609060101010101" pitchFamily="49" charset="-122"/>
              <a:ea typeface="黑体" panose="02010609060101010101" pitchFamily="49" charset="-122"/>
            </a:endParaRPr>
          </a:p>
        </p:txBody>
      </p:sp>
      <p:graphicFrame>
        <p:nvGraphicFramePr>
          <p:cNvPr id="59396" name="Group 4"/>
          <p:cNvGraphicFramePr>
            <a:graphicFrameLocks noGrp="1"/>
          </p:cNvGraphicFramePr>
          <p:nvPr/>
        </p:nvGraphicFramePr>
        <p:xfrm>
          <a:off x="755650" y="1196975"/>
          <a:ext cx="7561263" cy="3282950"/>
        </p:xfrm>
        <a:graphic>
          <a:graphicData uri="http://schemas.openxmlformats.org/drawingml/2006/table">
            <a:tbl>
              <a:tblPr/>
              <a:tblGrid>
                <a:gridCol w="1785938"/>
                <a:gridCol w="5775325"/>
              </a:tblGrid>
              <a:tr h="847725">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楷体_GB2312" pitchFamily="1" charset="-122"/>
                          <a:ea typeface="楷体_GB2312" pitchFamily="1" charset="-122"/>
                        </a:rPr>
                        <a:t>     </a:t>
                      </a:r>
                      <a:r>
                        <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楷体_GB2312" pitchFamily="1" charset="-122"/>
                          <a:ea typeface="楷体_GB2312" pitchFamily="1" charset="-122"/>
                        </a:rPr>
                        <a:t>列号</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楷体_GB2312" pitchFamily="1" charset="-122"/>
                          <a:ea typeface="楷体_GB2312" pitchFamily="1" charset="-122"/>
                        </a:rPr>
                        <a:t>列号</a:t>
                      </a:r>
                      <a:endParaRPr kumimoji="0" lang="zh-CN" altLang="en-US" sz="2800" b="1" i="0" u="none" strike="noStrike" cap="none" normalizeH="0" baseline="0" smtClean="0">
                        <a:ln>
                          <a:noFill/>
                        </a:ln>
                        <a:solidFill>
                          <a:schemeClr val="tx1"/>
                        </a:solidFill>
                        <a:effectLst>
                          <a:outerShdw blurRad="38100" dist="38100" dir="2700000" algn="tl">
                            <a:srgbClr val="000000"/>
                          </a:outerShdw>
                        </a:effectLst>
                        <a:latin typeface="楷体_GB2312" pitchFamily="1" charset="-122"/>
                        <a:ea typeface="楷体_GB2312" pitchFamily="1"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楷体_GB2312" pitchFamily="1" charset="-122"/>
                          <a:ea typeface="楷体_GB2312" pitchFamily="1" charset="-122"/>
                        </a:rPr>
                        <a:t>     </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楷体_GB2312" pitchFamily="1" charset="-122"/>
                          <a:ea typeface="楷体_GB2312" pitchFamily="1" charset="-122"/>
                        </a:rPr>
                        <a:t>     1   2   3   4   5   6   7</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5225">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800" b="1" i="0" u="none" strike="noStrike" cap="none" normalizeH="0" baseline="0" smtClean="0">
                        <a:ln>
                          <a:noFill/>
                        </a:ln>
                        <a:solidFill>
                          <a:schemeClr val="tx1"/>
                        </a:solidFill>
                        <a:effectLst>
                          <a:outerShdw blurRad="38100" dist="38100" dir="2700000" algn="tl">
                            <a:srgbClr val="000000"/>
                          </a:outerShdw>
                        </a:effectLst>
                        <a:latin typeface="楷体_GB2312" pitchFamily="1" charset="-122"/>
                        <a:ea typeface="楷体_GB2312" pitchFamily="1"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楷体_GB2312" pitchFamily="1" charset="-122"/>
                          <a:ea typeface="楷体_GB2312" pitchFamily="1" charset="-122"/>
                        </a:rPr>
                        <a:t>    (1)  3   2   5   4   7   6</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楷体_GB2312" pitchFamily="1" charset="-122"/>
                          <a:ea typeface="楷体_GB2312" pitchFamily="1" charset="-122"/>
                        </a:rPr>
                        <a:t>        (2)  1   6   7   4   5</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楷体_GB2312" pitchFamily="1" charset="-122"/>
                          <a:ea typeface="楷体_GB2312" pitchFamily="1" charset="-122"/>
                        </a:rPr>
                        <a:t>            (3)  7   6   5   4</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楷体_GB2312" pitchFamily="1" charset="-122"/>
                          <a:ea typeface="楷体_GB2312" pitchFamily="1" charset="-122"/>
                        </a:rPr>
                        <a:t>                (4)  1   2   3</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楷体_GB2312" pitchFamily="1" charset="-122"/>
                          <a:ea typeface="楷体_GB2312" pitchFamily="1" charset="-122"/>
                        </a:rPr>
                        <a:t>                    (5)  3   2</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楷体_GB2312" pitchFamily="1" charset="-122"/>
                          <a:ea typeface="楷体_GB2312" pitchFamily="1" charset="-122"/>
                        </a:rPr>
                        <a:t>                        (6)  1</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8143" name="Line 24"/>
          <p:cNvSpPr>
            <a:spLocks noChangeShapeType="1"/>
          </p:cNvSpPr>
          <p:nvPr/>
        </p:nvSpPr>
        <p:spPr bwMode="auto">
          <a:xfrm>
            <a:off x="755650" y="1196975"/>
            <a:ext cx="1800225" cy="863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408" name="Line 25"/>
          <p:cNvSpPr>
            <a:spLocks noChangeShapeType="1"/>
          </p:cNvSpPr>
          <p:nvPr/>
        </p:nvSpPr>
        <p:spPr bwMode="auto">
          <a:xfrm>
            <a:off x="2987675" y="2276475"/>
            <a:ext cx="2286000" cy="0"/>
          </a:xfrm>
          <a:prstGeom prst="line">
            <a:avLst/>
          </a:prstGeom>
          <a:noFill/>
          <a:ln w="38100" cmpd="dbl">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409" name="Line 26"/>
          <p:cNvSpPr>
            <a:spLocks noChangeShapeType="1"/>
          </p:cNvSpPr>
          <p:nvPr/>
        </p:nvSpPr>
        <p:spPr bwMode="auto">
          <a:xfrm flipV="1">
            <a:off x="3851275" y="1844675"/>
            <a:ext cx="0" cy="1371600"/>
          </a:xfrm>
          <a:prstGeom prst="line">
            <a:avLst/>
          </a:prstGeom>
          <a:noFill/>
          <a:ln w="38100" cmpd="dbl">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410" name="Oval 29"/>
          <p:cNvSpPr>
            <a:spLocks noChangeArrowheads="1"/>
          </p:cNvSpPr>
          <p:nvPr/>
        </p:nvSpPr>
        <p:spPr bwMode="auto">
          <a:xfrm>
            <a:off x="3635375" y="2060575"/>
            <a:ext cx="457200" cy="457200"/>
          </a:xfrm>
          <a:prstGeom prst="ellipse">
            <a:avLst/>
          </a:prstGeom>
          <a:noFill/>
          <a:ln w="381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sp>
        <p:nvSpPr>
          <p:cNvPr id="59411" name="Line 30"/>
          <p:cNvSpPr>
            <a:spLocks noChangeShapeType="1"/>
          </p:cNvSpPr>
          <p:nvPr/>
        </p:nvSpPr>
        <p:spPr bwMode="auto">
          <a:xfrm>
            <a:off x="3995738" y="2636838"/>
            <a:ext cx="792162" cy="0"/>
          </a:xfrm>
          <a:prstGeom prst="line">
            <a:avLst/>
          </a:prstGeom>
          <a:noFill/>
          <a:ln w="63500" cap="rnd" cmpd="dbl">
            <a:solidFill>
              <a:srgbClr val="8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412" name="Line 31"/>
          <p:cNvSpPr>
            <a:spLocks noChangeShapeType="1"/>
          </p:cNvSpPr>
          <p:nvPr/>
        </p:nvSpPr>
        <p:spPr bwMode="auto">
          <a:xfrm flipV="1">
            <a:off x="4356100" y="1844675"/>
            <a:ext cx="0" cy="1371600"/>
          </a:xfrm>
          <a:prstGeom prst="line">
            <a:avLst/>
          </a:prstGeom>
          <a:noFill/>
          <a:ln w="76200" cap="rnd" cmpd="dbl">
            <a:solidFill>
              <a:srgbClr val="8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413" name="Oval 32"/>
          <p:cNvSpPr>
            <a:spLocks noChangeArrowheads="1"/>
          </p:cNvSpPr>
          <p:nvPr/>
        </p:nvSpPr>
        <p:spPr bwMode="auto">
          <a:xfrm>
            <a:off x="4140200" y="2420938"/>
            <a:ext cx="457200" cy="457200"/>
          </a:xfrm>
          <a:prstGeom prst="ellipse">
            <a:avLst/>
          </a:prstGeom>
          <a:noFill/>
          <a:ln w="38100">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sp>
        <p:nvSpPr>
          <p:cNvPr id="59414" name="Text Box 33"/>
          <p:cNvSpPr txBox="1">
            <a:spLocks noChangeArrowheads="1"/>
          </p:cNvSpPr>
          <p:nvPr/>
        </p:nvSpPr>
        <p:spPr bwMode="auto">
          <a:xfrm>
            <a:off x="395288" y="4724400"/>
            <a:ext cx="83534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b="1"/>
              <a:t>若将因子</a:t>
            </a:r>
            <a:r>
              <a:rPr lang="en-US" altLang="zh-CN" sz="2400" b="1"/>
              <a:t>A</a:t>
            </a:r>
            <a:r>
              <a:rPr lang="zh-CN" altLang="en-US" sz="2400" b="1"/>
              <a:t>和</a:t>
            </a:r>
            <a:r>
              <a:rPr lang="en-US" altLang="zh-CN" sz="2400" b="1"/>
              <a:t>B</a:t>
            </a:r>
            <a:r>
              <a:rPr lang="zh-CN" altLang="en-US" sz="2400" b="1"/>
              <a:t>安排在第一、二列，则</a:t>
            </a:r>
            <a:r>
              <a:rPr lang="en-US" altLang="zh-CN" sz="2400" b="1"/>
              <a:t>A</a:t>
            </a:r>
            <a:r>
              <a:rPr lang="zh-CN" altLang="en-US" sz="2400" b="1"/>
              <a:t>和</a:t>
            </a:r>
            <a:r>
              <a:rPr lang="en-US" altLang="zh-CN" sz="2400" b="1"/>
              <a:t>B</a:t>
            </a:r>
            <a:r>
              <a:rPr lang="zh-CN" altLang="en-US" sz="2400" b="1"/>
              <a:t>的交互作用应安排在第三列；若将因子</a:t>
            </a:r>
            <a:r>
              <a:rPr lang="en-US" altLang="zh-CN" sz="2400" b="1"/>
              <a:t>A</a:t>
            </a:r>
            <a:r>
              <a:rPr lang="zh-CN" altLang="en-US" sz="2400" b="1"/>
              <a:t>和</a:t>
            </a:r>
            <a:r>
              <a:rPr lang="en-US" altLang="zh-CN" sz="2400" b="1"/>
              <a:t>B</a:t>
            </a:r>
            <a:r>
              <a:rPr lang="zh-CN" altLang="en-US" sz="2400" b="1"/>
              <a:t>安排在第二、三列，则</a:t>
            </a:r>
            <a:r>
              <a:rPr lang="en-US" altLang="zh-CN" sz="2400" b="1"/>
              <a:t>A</a:t>
            </a:r>
            <a:r>
              <a:rPr lang="zh-CN" altLang="en-US" sz="2400" b="1"/>
              <a:t>和</a:t>
            </a:r>
            <a:r>
              <a:rPr lang="en-US" altLang="zh-CN" sz="2400" b="1"/>
              <a:t>B</a:t>
            </a:r>
            <a:r>
              <a:rPr lang="zh-CN" altLang="en-US" sz="2400" b="1"/>
              <a:t>的交互作用应安排在第一列。</a:t>
            </a:r>
          </a:p>
        </p:txBody>
      </p:sp>
      <p:sp>
        <p:nvSpPr>
          <p:cNvPr id="59415" name="Text Box 36"/>
          <p:cNvSpPr txBox="1">
            <a:spLocks noChangeArrowheads="1"/>
          </p:cNvSpPr>
          <p:nvPr/>
        </p:nvSpPr>
        <p:spPr bwMode="auto">
          <a:xfrm>
            <a:off x="0" y="6021388"/>
            <a:ext cx="9144000" cy="396875"/>
          </a:xfrm>
          <a:prstGeom prst="rect">
            <a:avLst/>
          </a:prstGeom>
          <a:solidFill>
            <a:srgbClr val="800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000" b="1"/>
              <a:t>思考：若将</a:t>
            </a:r>
            <a:r>
              <a:rPr lang="en-US" altLang="zh-CN" sz="2000" b="1"/>
              <a:t>A</a:t>
            </a:r>
            <a:r>
              <a:rPr lang="zh-CN" altLang="en-US" sz="2000" b="1"/>
              <a:t>、</a:t>
            </a:r>
            <a:r>
              <a:rPr lang="en-US" altLang="zh-CN" sz="2000" b="1"/>
              <a:t>B</a:t>
            </a:r>
            <a:r>
              <a:rPr lang="zh-CN" altLang="en-US" sz="2000" b="1"/>
              <a:t>分别安排在第三列、五列，则</a:t>
            </a:r>
            <a:r>
              <a:rPr lang="en-US" altLang="zh-CN" sz="2000" b="1"/>
              <a:t>A</a:t>
            </a:r>
            <a:r>
              <a:rPr lang="zh-CN" altLang="en-US" sz="2000" b="1"/>
              <a:t>和</a:t>
            </a:r>
            <a:r>
              <a:rPr lang="en-US" altLang="zh-CN" sz="2000" b="1"/>
              <a:t>B</a:t>
            </a:r>
            <a:r>
              <a:rPr lang="zh-CN" altLang="en-US" sz="2000" b="1"/>
              <a:t>的交互作用应安排在哪一列</a:t>
            </a:r>
          </a:p>
        </p:txBody>
      </p:sp>
      <p:sp>
        <p:nvSpPr>
          <p:cNvPr id="48152" name="AutoShape 39">
            <a:hlinkClick r:id="rId2" action="ppaction://hlinksldjump" highlightClick="1"/>
          </p:cNvPr>
          <p:cNvSpPr>
            <a:spLocks noChangeArrowheads="1"/>
          </p:cNvSpPr>
          <p:nvPr/>
        </p:nvSpPr>
        <p:spPr bwMode="auto">
          <a:xfrm>
            <a:off x="7885113" y="6524625"/>
            <a:ext cx="647700" cy="333375"/>
          </a:xfrm>
          <a:prstGeom prst="actionButtonForwardNex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9408"/>
                                        </p:tgtEl>
                                        <p:attrNameLst>
                                          <p:attrName>style.visibility</p:attrName>
                                        </p:attrNameLst>
                                      </p:cBhvr>
                                      <p:to>
                                        <p:strVal val="visible"/>
                                      </p:to>
                                    </p:set>
                                    <p:animEffect transition="in" filter="box(in)">
                                      <p:cBhvr>
                                        <p:cTn id="7" dur="500"/>
                                        <p:tgtEl>
                                          <p:spTgt spid="594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9409"/>
                                        </p:tgtEl>
                                        <p:attrNameLst>
                                          <p:attrName>style.visibility</p:attrName>
                                        </p:attrNameLst>
                                      </p:cBhvr>
                                      <p:to>
                                        <p:strVal val="visible"/>
                                      </p:to>
                                    </p:set>
                                    <p:animEffect transition="in" filter="box(in)">
                                      <p:cBhvr>
                                        <p:cTn id="12" dur="500"/>
                                        <p:tgtEl>
                                          <p:spTgt spid="594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59410"/>
                                        </p:tgtEl>
                                        <p:attrNameLst>
                                          <p:attrName>style.visibility</p:attrName>
                                        </p:attrNameLst>
                                      </p:cBhvr>
                                      <p:to>
                                        <p:strVal val="visible"/>
                                      </p:to>
                                    </p:set>
                                    <p:anim calcmode="lin" valueType="num">
                                      <p:cBhvr>
                                        <p:cTn id="17" dur="500" fill="hold"/>
                                        <p:tgtEl>
                                          <p:spTgt spid="59410"/>
                                        </p:tgtEl>
                                        <p:attrNameLst>
                                          <p:attrName>ppt_w</p:attrName>
                                        </p:attrNameLst>
                                      </p:cBhvr>
                                      <p:tavLst>
                                        <p:tav tm="0">
                                          <p:val>
                                            <p:fltVal val="0"/>
                                          </p:val>
                                        </p:tav>
                                        <p:tav tm="100000">
                                          <p:val>
                                            <p:strVal val="#ppt_w"/>
                                          </p:val>
                                        </p:tav>
                                      </p:tavLst>
                                    </p:anim>
                                    <p:anim calcmode="lin" valueType="num">
                                      <p:cBhvr>
                                        <p:cTn id="18" dur="500" fill="hold"/>
                                        <p:tgtEl>
                                          <p:spTgt spid="59410"/>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59411"/>
                                        </p:tgtEl>
                                        <p:attrNameLst>
                                          <p:attrName>style.visibility</p:attrName>
                                        </p:attrNameLst>
                                      </p:cBhvr>
                                      <p:to>
                                        <p:strVal val="visible"/>
                                      </p:to>
                                    </p:set>
                                    <p:animEffect transition="in" filter="box(in)">
                                      <p:cBhvr>
                                        <p:cTn id="23" dur="500"/>
                                        <p:tgtEl>
                                          <p:spTgt spid="5941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59412"/>
                                        </p:tgtEl>
                                        <p:attrNameLst>
                                          <p:attrName>style.visibility</p:attrName>
                                        </p:attrNameLst>
                                      </p:cBhvr>
                                      <p:to>
                                        <p:strVal val="visible"/>
                                      </p:to>
                                    </p:set>
                                    <p:animEffect transition="in" filter="box(in)">
                                      <p:cBhvr>
                                        <p:cTn id="28" dur="500"/>
                                        <p:tgtEl>
                                          <p:spTgt spid="5941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59413"/>
                                        </p:tgtEl>
                                        <p:attrNameLst>
                                          <p:attrName>style.visibility</p:attrName>
                                        </p:attrNameLst>
                                      </p:cBhvr>
                                      <p:to>
                                        <p:strVal val="visible"/>
                                      </p:to>
                                    </p:set>
                                    <p:anim calcmode="lin" valueType="num">
                                      <p:cBhvr>
                                        <p:cTn id="33" dur="500" fill="hold"/>
                                        <p:tgtEl>
                                          <p:spTgt spid="59413"/>
                                        </p:tgtEl>
                                        <p:attrNameLst>
                                          <p:attrName>ppt_w</p:attrName>
                                        </p:attrNameLst>
                                      </p:cBhvr>
                                      <p:tavLst>
                                        <p:tav tm="0">
                                          <p:val>
                                            <p:fltVal val="0"/>
                                          </p:val>
                                        </p:tav>
                                        <p:tav tm="100000">
                                          <p:val>
                                            <p:strVal val="#ppt_w"/>
                                          </p:val>
                                        </p:tav>
                                      </p:tavLst>
                                    </p:anim>
                                    <p:anim calcmode="lin" valueType="num">
                                      <p:cBhvr>
                                        <p:cTn id="34" dur="500" fill="hold"/>
                                        <p:tgtEl>
                                          <p:spTgt spid="59413"/>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59414"/>
                                        </p:tgtEl>
                                        <p:attrNameLst>
                                          <p:attrName>style.visibility</p:attrName>
                                        </p:attrNameLst>
                                      </p:cBhvr>
                                      <p:to>
                                        <p:strVal val="visible"/>
                                      </p:to>
                                    </p:set>
                                    <p:anim calcmode="lin" valueType="num">
                                      <p:cBhvr additive="base">
                                        <p:cTn id="39" dur="500" fill="hold"/>
                                        <p:tgtEl>
                                          <p:spTgt spid="59414"/>
                                        </p:tgtEl>
                                        <p:attrNameLst>
                                          <p:attrName>ppt_x</p:attrName>
                                        </p:attrNameLst>
                                      </p:cBhvr>
                                      <p:tavLst>
                                        <p:tav tm="0">
                                          <p:val>
                                            <p:strVal val="#ppt_x"/>
                                          </p:val>
                                        </p:tav>
                                        <p:tav tm="100000">
                                          <p:val>
                                            <p:strVal val="#ppt_x"/>
                                          </p:val>
                                        </p:tav>
                                      </p:tavLst>
                                    </p:anim>
                                    <p:anim calcmode="lin" valueType="num">
                                      <p:cBhvr additive="base">
                                        <p:cTn id="40" dur="500" fill="hold"/>
                                        <p:tgtEl>
                                          <p:spTgt spid="59414"/>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59415"/>
                                        </p:tgtEl>
                                        <p:attrNameLst>
                                          <p:attrName>style.visibility</p:attrName>
                                        </p:attrNameLst>
                                      </p:cBhvr>
                                      <p:to>
                                        <p:strVal val="visible"/>
                                      </p:to>
                                    </p:set>
                                    <p:anim calcmode="lin" valueType="num">
                                      <p:cBhvr additive="base">
                                        <p:cTn id="45" dur="500" fill="hold"/>
                                        <p:tgtEl>
                                          <p:spTgt spid="59415"/>
                                        </p:tgtEl>
                                        <p:attrNameLst>
                                          <p:attrName>ppt_x</p:attrName>
                                        </p:attrNameLst>
                                      </p:cBhvr>
                                      <p:tavLst>
                                        <p:tav tm="0">
                                          <p:val>
                                            <p:strVal val="#ppt_x"/>
                                          </p:val>
                                        </p:tav>
                                        <p:tav tm="100000">
                                          <p:val>
                                            <p:strVal val="#ppt_x"/>
                                          </p:val>
                                        </p:tav>
                                      </p:tavLst>
                                    </p:anim>
                                    <p:anim calcmode="lin" valueType="num">
                                      <p:cBhvr additive="base">
                                        <p:cTn id="46" dur="500" fill="hold"/>
                                        <p:tgtEl>
                                          <p:spTgt spid="594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8" grpId="0" animBg="1"/>
      <p:bldP spid="59409" grpId="0" animBg="1"/>
      <p:bldP spid="59410" grpId="0" animBg="1" autoUpdateAnimBg="0"/>
      <p:bldP spid="59411" grpId="0" animBg="1"/>
      <p:bldP spid="59412" grpId="0" animBg="1"/>
      <p:bldP spid="59413" grpId="0" animBg="1" autoUpdateAnimBg="0"/>
      <p:bldP spid="59414" grpId="0" autoUpdateAnimBg="0"/>
      <p:bldP spid="59415"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body" idx="4294967295"/>
          </p:nvPr>
        </p:nvSpPr>
        <p:spPr>
          <a:xfrm>
            <a:off x="533400" y="990600"/>
            <a:ext cx="7772400" cy="609600"/>
          </a:xfrm>
        </p:spPr>
        <p:txBody>
          <a:bodyPr/>
          <a:lstStyle/>
          <a:p>
            <a:pPr eaLnBrk="1" hangingPunct="1">
              <a:lnSpc>
                <a:spcPct val="90000"/>
              </a:lnSpc>
              <a:buClr>
                <a:srgbClr val="00FF00"/>
              </a:buClr>
              <a:buFont typeface="Wingdings" panose="05000000000000000000" pitchFamily="2" charset="2"/>
              <a:buChar char="Ø"/>
              <a:defRPr/>
            </a:pPr>
            <a:r>
              <a:rPr lang="zh-CN" altLang="zh-CN" b="1" smtClean="0">
                <a:effectLst>
                  <a:outerShdw blurRad="38100" dist="38100" dir="2700000" algn="tl">
                    <a:srgbClr val="000000"/>
                  </a:outerShdw>
                </a:effectLst>
                <a:ea typeface="楷体_GB2312" pitchFamily="1" charset="-122"/>
              </a:rPr>
              <a:t>试验计划表及试验结果</a:t>
            </a:r>
          </a:p>
        </p:txBody>
      </p:sp>
      <p:graphicFrame>
        <p:nvGraphicFramePr>
          <p:cNvPr id="60419" name="Group 3"/>
          <p:cNvGraphicFramePr>
            <a:graphicFrameLocks noGrp="1"/>
          </p:cNvGraphicFramePr>
          <p:nvPr/>
        </p:nvGraphicFramePr>
        <p:xfrm>
          <a:off x="533400" y="1606550"/>
          <a:ext cx="8274049" cy="3600450"/>
        </p:xfrm>
        <a:graphic>
          <a:graphicData uri="http://schemas.openxmlformats.org/drawingml/2006/table">
            <a:tbl>
              <a:tblPr/>
              <a:tblGrid>
                <a:gridCol w="1152038"/>
                <a:gridCol w="1800060"/>
                <a:gridCol w="1872061"/>
                <a:gridCol w="2088069"/>
                <a:gridCol w="1361821"/>
              </a:tblGrid>
              <a:tr h="487363">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试验号</a:t>
                      </a:r>
                    </a:p>
                  </a:txBody>
                  <a:tcPr marL="91433" marR="914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A(</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授课方法</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a:t>
                      </a:r>
                    </a:p>
                  </a:txBody>
                  <a:tcPr marL="91433" marR="91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B(</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内容难易</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a:t>
                      </a:r>
                    </a:p>
                  </a:txBody>
                  <a:tcPr marL="91433" marR="91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C(</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学生知识水平</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a:t>
                      </a:r>
                    </a:p>
                  </a:txBody>
                  <a:tcPr marL="91433" marR="91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1"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y</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成绩</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a:t>
                      </a:r>
                    </a:p>
                  </a:txBody>
                  <a:tcPr marL="91433" marR="914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13087">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3</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4</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5</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6</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7</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8</a:t>
                      </a:r>
                    </a:p>
                  </a:txBody>
                  <a:tcPr marL="91433" marR="914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启发讲授法</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启发讲授法</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启发讲授法</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启发讲授法</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学导法</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学导法</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学导法</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学导法</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a:t>
                      </a:r>
                    </a:p>
                  </a:txBody>
                  <a:tcPr marL="91433" marR="91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内容较难</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内容较难</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内容较易</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内容较易</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内容较难</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内容较难</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内容较易</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内容较易</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a:t>
                      </a:r>
                    </a:p>
                  </a:txBody>
                  <a:tcPr marL="91433" marR="91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学习较好</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学习较差</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学习较好</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学习较差</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学习较好</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学习较差</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学习较好</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学习较差</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a:t>
                      </a:r>
                    </a:p>
                  </a:txBody>
                  <a:tcPr marL="91433" marR="91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84.4</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65.2</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87.2</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80.9</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87.4</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69.7</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83.5</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83.0</a:t>
                      </a:r>
                    </a:p>
                  </a:txBody>
                  <a:tcPr marL="91433" marR="914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pull dir="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rrowheads="1"/>
          </p:cNvSpPr>
          <p:nvPr>
            <p:ph type="title" idx="4294967295"/>
          </p:nvPr>
        </p:nvSpPr>
        <p:spPr/>
        <p:txBody>
          <a:bodyPr/>
          <a:lstStyle/>
          <a:p>
            <a:pPr eaLnBrk="1" hangingPunct="1">
              <a:defRPr/>
            </a:pPr>
            <a:r>
              <a:rPr lang="zh-CN" altLang="zh-CN" sz="3600" smtClean="0">
                <a:solidFill>
                  <a:schemeClr val="hlink"/>
                </a:solidFill>
                <a:effectLst>
                  <a:outerShdw blurRad="38100" dist="38100" dir="2700000" algn="tl">
                    <a:srgbClr val="000000"/>
                  </a:outerShdw>
                </a:effectLst>
                <a:ea typeface="楷体_GB2312" pitchFamily="1" charset="-122"/>
              </a:rPr>
              <a:t>数据分析</a:t>
            </a:r>
          </a:p>
        </p:txBody>
      </p:sp>
      <p:sp>
        <p:nvSpPr>
          <p:cNvPr id="61443" name="Rectangle 3"/>
          <p:cNvSpPr>
            <a:spLocks noGrp="1" noChangeArrowheads="1"/>
          </p:cNvSpPr>
          <p:nvPr>
            <p:ph type="body" idx="4294967295"/>
          </p:nvPr>
        </p:nvSpPr>
        <p:spPr>
          <a:xfrm>
            <a:off x="179388" y="1628775"/>
            <a:ext cx="8748712" cy="3960813"/>
          </a:xfrm>
        </p:spPr>
        <p:txBody>
          <a:bodyPr/>
          <a:lstStyle/>
          <a:p>
            <a:pPr eaLnBrk="1" hangingPunct="1">
              <a:buClr>
                <a:srgbClr val="00FF00"/>
              </a:buClr>
              <a:buFont typeface="Wingdings" panose="05000000000000000000" pitchFamily="2" charset="2"/>
              <a:buChar char="Ø"/>
              <a:defRPr/>
            </a:pPr>
            <a:r>
              <a:rPr lang="zh-CN" altLang="en-US" b="1" smtClean="0">
                <a:effectLst>
                  <a:outerShdw blurRad="38100" dist="38100" dir="2700000" algn="tl">
                    <a:srgbClr val="000000"/>
                  </a:outerShdw>
                </a:effectLst>
                <a:latin typeface="Times New Roman" panose="02020603050405020304" pitchFamily="18" charset="0"/>
                <a:ea typeface="楷体_GB2312" pitchFamily="1" charset="-122"/>
              </a:rPr>
              <a:t>数学模型</a:t>
            </a: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a:t>
            </a:r>
          </a:p>
          <a:p>
            <a:pPr lvl="1" eaLnBrk="1" hangingPunct="1">
              <a:defRPr/>
            </a:pPr>
            <a:r>
              <a:rPr lang="en-US" altLang="zh-CN" b="1" i="1" smtClean="0">
                <a:effectLst>
                  <a:outerShdw blurRad="38100" dist="38100" dir="2700000" algn="tl">
                    <a:srgbClr val="000000"/>
                  </a:outerShdw>
                </a:effectLst>
                <a:latin typeface="Times New Roman" panose="02020603050405020304" pitchFamily="18" charset="0"/>
                <a:ea typeface="楷体_GB2312" pitchFamily="1" charset="-122"/>
              </a:rPr>
              <a:t>μ</a:t>
            </a:r>
            <a:r>
              <a:rPr lang="zh-CN" altLang="en-US" b="1" smtClean="0">
                <a:effectLst>
                  <a:outerShdw blurRad="38100" dist="38100" dir="2700000" algn="tl">
                    <a:srgbClr val="000000"/>
                  </a:outerShdw>
                </a:effectLst>
                <a:latin typeface="Times New Roman" panose="02020603050405020304" pitchFamily="18" charset="0"/>
                <a:ea typeface="楷体_GB2312" pitchFamily="1" charset="-122"/>
              </a:rPr>
              <a:t>为一般平均</a:t>
            </a:r>
          </a:p>
          <a:p>
            <a:pPr lvl="1" eaLnBrk="1" hangingPunct="1">
              <a:defRPr/>
            </a:pPr>
            <a:r>
              <a:rPr lang="en-US" altLang="zh-CN" b="1" i="1" smtClean="0">
                <a:effectLst>
                  <a:outerShdw blurRad="38100" dist="38100" dir="2700000" algn="tl">
                    <a:srgbClr val="000000"/>
                  </a:outerShdw>
                </a:effectLst>
                <a:latin typeface="Times New Roman" panose="02020603050405020304" pitchFamily="18" charset="0"/>
                <a:ea typeface="楷体_GB2312" pitchFamily="1" charset="-122"/>
              </a:rPr>
              <a:t>a </a:t>
            </a:r>
            <a:r>
              <a:rPr lang="en-US" altLang="zh-CN" b="1" i="1" baseline="-25000" smtClean="0">
                <a:effectLst>
                  <a:outerShdw blurRad="38100" dist="38100" dir="2700000" algn="tl">
                    <a:srgbClr val="000000"/>
                  </a:outerShdw>
                </a:effectLst>
                <a:latin typeface="Times New Roman" panose="02020603050405020304" pitchFamily="18" charset="0"/>
                <a:ea typeface="楷体_GB2312" pitchFamily="1" charset="-122"/>
              </a:rPr>
              <a:t>i</a:t>
            </a:r>
            <a:r>
              <a:rPr lang="en-US" altLang="zh-CN" b="1" baseline="-25000" smtClean="0">
                <a:effectLst>
                  <a:outerShdw blurRad="38100" dist="38100" dir="2700000" algn="tl">
                    <a:srgbClr val="000000"/>
                  </a:outerShdw>
                </a:effectLst>
                <a:latin typeface="Times New Roman" panose="02020603050405020304" pitchFamily="18" charset="0"/>
                <a:ea typeface="楷体_GB2312" pitchFamily="1" charset="-122"/>
              </a:rPr>
              <a:t> </a:t>
            </a:r>
            <a:r>
              <a:rPr lang="zh-CN" altLang="en-US" b="1" smtClean="0">
                <a:effectLst>
                  <a:outerShdw blurRad="38100" dist="38100" dir="2700000" algn="tl">
                    <a:srgbClr val="000000"/>
                  </a:outerShdw>
                </a:effectLst>
                <a:latin typeface="Times New Roman" panose="02020603050405020304" pitchFamily="18" charset="0"/>
                <a:ea typeface="楷体_GB2312" pitchFamily="1" charset="-122"/>
              </a:rPr>
              <a:t>，</a:t>
            </a:r>
            <a:r>
              <a:rPr lang="en-US" altLang="zh-CN" b="1" i="1" smtClean="0">
                <a:effectLst>
                  <a:outerShdw blurRad="38100" dist="38100" dir="2700000" algn="tl">
                    <a:srgbClr val="000000"/>
                  </a:outerShdw>
                </a:effectLst>
                <a:latin typeface="Times New Roman" panose="02020603050405020304" pitchFamily="18" charset="0"/>
                <a:ea typeface="楷体_GB2312" pitchFamily="1" charset="-122"/>
              </a:rPr>
              <a:t>b </a:t>
            </a:r>
            <a:r>
              <a:rPr lang="en-US" altLang="zh-CN" b="1" i="1" baseline="-25000" smtClean="0">
                <a:effectLst>
                  <a:outerShdw blurRad="38100" dist="38100" dir="2700000" algn="tl">
                    <a:srgbClr val="000000"/>
                  </a:outerShdw>
                </a:effectLst>
                <a:latin typeface="Times New Roman" panose="02020603050405020304" pitchFamily="18" charset="0"/>
                <a:ea typeface="楷体_GB2312" pitchFamily="1" charset="-122"/>
              </a:rPr>
              <a:t>j</a:t>
            </a:r>
            <a:r>
              <a:rPr lang="en-US" altLang="zh-CN" b="1" baseline="-25000" smtClean="0">
                <a:effectLst>
                  <a:outerShdw blurRad="38100" dist="38100" dir="2700000" algn="tl">
                    <a:srgbClr val="000000"/>
                  </a:outerShdw>
                </a:effectLst>
                <a:latin typeface="Times New Roman" panose="02020603050405020304" pitchFamily="18" charset="0"/>
                <a:ea typeface="楷体_GB2312" pitchFamily="1" charset="-122"/>
              </a:rPr>
              <a:t> </a:t>
            </a:r>
            <a:r>
              <a:rPr lang="zh-CN" altLang="en-US" b="1" smtClean="0">
                <a:effectLst>
                  <a:outerShdw blurRad="38100" dist="38100" dir="2700000" algn="tl">
                    <a:srgbClr val="000000"/>
                  </a:outerShdw>
                </a:effectLst>
                <a:latin typeface="Times New Roman" panose="02020603050405020304" pitchFamily="18" charset="0"/>
                <a:ea typeface="楷体_GB2312" pitchFamily="1" charset="-122"/>
              </a:rPr>
              <a:t>，</a:t>
            </a:r>
            <a:r>
              <a:rPr lang="en-US" altLang="zh-CN" b="1" i="1" smtClean="0">
                <a:effectLst>
                  <a:outerShdw blurRad="38100" dist="38100" dir="2700000" algn="tl">
                    <a:srgbClr val="000000"/>
                  </a:outerShdw>
                </a:effectLst>
                <a:latin typeface="Times New Roman" panose="02020603050405020304" pitchFamily="18" charset="0"/>
                <a:ea typeface="楷体_GB2312" pitchFamily="1" charset="-122"/>
              </a:rPr>
              <a:t>c </a:t>
            </a:r>
            <a:r>
              <a:rPr lang="en-US" altLang="zh-CN" b="1" i="1" baseline="-25000" smtClean="0">
                <a:effectLst>
                  <a:outerShdw blurRad="38100" dist="38100" dir="2700000" algn="tl">
                    <a:srgbClr val="000000"/>
                  </a:outerShdw>
                </a:effectLst>
                <a:latin typeface="Times New Roman" panose="02020603050405020304" pitchFamily="18" charset="0"/>
                <a:ea typeface="楷体_GB2312" pitchFamily="1" charset="-122"/>
              </a:rPr>
              <a:t>k</a:t>
            </a:r>
            <a:r>
              <a:rPr lang="en-US" altLang="zh-CN" b="1" baseline="-25000" smtClean="0">
                <a:effectLst>
                  <a:outerShdw blurRad="38100" dist="38100" dir="2700000" algn="tl">
                    <a:srgbClr val="000000"/>
                  </a:outerShdw>
                </a:effectLst>
                <a:latin typeface="Times New Roman" panose="02020603050405020304" pitchFamily="18" charset="0"/>
                <a:ea typeface="楷体_GB2312" pitchFamily="1" charset="-122"/>
              </a:rPr>
              <a:t> </a:t>
            </a: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 </a:t>
            </a:r>
            <a:r>
              <a:rPr lang="en-US" altLang="zh-CN" b="1" i="1" smtClean="0">
                <a:effectLst>
                  <a:outerShdw blurRad="38100" dist="38100" dir="2700000" algn="tl">
                    <a:srgbClr val="000000"/>
                  </a:outerShdw>
                </a:effectLst>
                <a:latin typeface="Times New Roman" panose="02020603050405020304" pitchFamily="18" charset="0"/>
                <a:ea typeface="楷体_GB2312" pitchFamily="1" charset="-122"/>
              </a:rPr>
              <a:t>d </a:t>
            </a:r>
            <a:r>
              <a:rPr lang="en-US" altLang="zh-CN" b="1" i="1" baseline="-25000" smtClean="0">
                <a:effectLst>
                  <a:outerShdw blurRad="38100" dist="38100" dir="2700000" algn="tl">
                    <a:srgbClr val="000000"/>
                  </a:outerShdw>
                </a:effectLst>
                <a:latin typeface="Times New Roman" panose="02020603050405020304" pitchFamily="18" charset="0"/>
                <a:ea typeface="楷体_GB2312" pitchFamily="1" charset="-122"/>
              </a:rPr>
              <a:t>h</a:t>
            </a:r>
            <a:r>
              <a:rPr lang="en-US" altLang="zh-CN" b="1" baseline="-25000" smtClean="0">
                <a:effectLst>
                  <a:outerShdw blurRad="38100" dist="38100" dir="2700000" algn="tl">
                    <a:srgbClr val="000000"/>
                  </a:outerShdw>
                </a:effectLst>
                <a:latin typeface="Times New Roman" panose="02020603050405020304" pitchFamily="18" charset="0"/>
                <a:ea typeface="楷体_GB2312" pitchFamily="1" charset="-122"/>
              </a:rPr>
              <a:t> </a:t>
            </a:r>
            <a:r>
              <a:rPr lang="zh-CN" altLang="en-US" b="1" smtClean="0">
                <a:effectLst>
                  <a:outerShdw blurRad="38100" dist="38100" dir="2700000" algn="tl">
                    <a:srgbClr val="000000"/>
                  </a:outerShdw>
                </a:effectLst>
                <a:latin typeface="Times New Roman" panose="02020603050405020304" pitchFamily="18" charset="0"/>
                <a:ea typeface="楷体_GB2312" pitchFamily="1" charset="-122"/>
              </a:rPr>
              <a:t>，</a:t>
            </a: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a:t>
            </a:r>
            <a:r>
              <a:rPr lang="en-US" altLang="zh-CN" b="1" i="1" smtClean="0">
                <a:effectLst>
                  <a:outerShdw blurRad="38100" dist="38100" dir="2700000" algn="tl">
                    <a:srgbClr val="000000"/>
                  </a:outerShdw>
                </a:effectLst>
                <a:latin typeface="Times New Roman" panose="02020603050405020304" pitchFamily="18" charset="0"/>
                <a:ea typeface="楷体_GB2312" pitchFamily="1" charset="-122"/>
              </a:rPr>
              <a:t>ab</a:t>
            </a: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a:t>
            </a:r>
            <a:r>
              <a:rPr lang="en-US" altLang="zh-CN" b="1" i="1" baseline="-25000" smtClean="0">
                <a:effectLst>
                  <a:outerShdw blurRad="38100" dist="38100" dir="2700000" algn="tl">
                    <a:srgbClr val="000000"/>
                  </a:outerShdw>
                </a:effectLst>
                <a:latin typeface="Times New Roman" panose="02020603050405020304" pitchFamily="18" charset="0"/>
                <a:ea typeface="楷体_GB2312" pitchFamily="1" charset="-122"/>
              </a:rPr>
              <a:t>ij </a:t>
            </a: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a:t>
            </a:r>
            <a:r>
              <a:rPr lang="zh-CN" altLang="en-US" b="1" smtClean="0">
                <a:effectLst>
                  <a:outerShdw blurRad="38100" dist="38100" dir="2700000" algn="tl">
                    <a:srgbClr val="000000"/>
                  </a:outerShdw>
                </a:effectLst>
                <a:latin typeface="Times New Roman" panose="02020603050405020304" pitchFamily="18" charset="0"/>
                <a:ea typeface="楷体_GB2312" pitchFamily="1" charset="-122"/>
              </a:rPr>
              <a:t>分别为</a:t>
            </a:r>
            <a:r>
              <a:rPr lang="en-US" altLang="zh-CN" b="1" i="1" smtClean="0">
                <a:effectLst>
                  <a:outerShdw blurRad="38100" dist="38100" dir="2700000" algn="tl">
                    <a:srgbClr val="000000"/>
                  </a:outerShdw>
                </a:effectLst>
                <a:latin typeface="Times New Roman" panose="02020603050405020304" pitchFamily="18" charset="0"/>
                <a:ea typeface="楷体_GB2312" pitchFamily="1" charset="-122"/>
              </a:rPr>
              <a:t>A </a:t>
            </a:r>
            <a:r>
              <a:rPr lang="en-US" altLang="zh-CN" b="1" i="1" baseline="-25000" smtClean="0">
                <a:effectLst>
                  <a:outerShdw blurRad="38100" dist="38100" dir="2700000" algn="tl">
                    <a:srgbClr val="000000"/>
                  </a:outerShdw>
                </a:effectLst>
                <a:latin typeface="Times New Roman" panose="02020603050405020304" pitchFamily="18" charset="0"/>
                <a:ea typeface="楷体_GB2312" pitchFamily="1" charset="-122"/>
              </a:rPr>
              <a:t>i</a:t>
            </a:r>
            <a:r>
              <a:rPr lang="en-US" altLang="zh-CN" b="1" baseline="-25000" smtClean="0">
                <a:effectLst>
                  <a:outerShdw blurRad="38100" dist="38100" dir="2700000" algn="tl">
                    <a:srgbClr val="000000"/>
                  </a:outerShdw>
                </a:effectLst>
                <a:latin typeface="Times New Roman" panose="02020603050405020304" pitchFamily="18" charset="0"/>
                <a:ea typeface="楷体_GB2312" pitchFamily="1" charset="-122"/>
              </a:rPr>
              <a:t> </a:t>
            </a:r>
            <a:r>
              <a:rPr lang="zh-CN" altLang="en-US" b="1" smtClean="0">
                <a:effectLst>
                  <a:outerShdw blurRad="38100" dist="38100" dir="2700000" algn="tl">
                    <a:srgbClr val="000000"/>
                  </a:outerShdw>
                </a:effectLst>
                <a:latin typeface="Times New Roman" panose="02020603050405020304" pitchFamily="18" charset="0"/>
                <a:ea typeface="楷体_GB2312" pitchFamily="1" charset="-122"/>
              </a:rPr>
              <a:t>，</a:t>
            </a:r>
            <a:r>
              <a:rPr lang="en-US" altLang="zh-CN" b="1" i="1" smtClean="0">
                <a:effectLst>
                  <a:outerShdw blurRad="38100" dist="38100" dir="2700000" algn="tl">
                    <a:srgbClr val="000000"/>
                  </a:outerShdw>
                </a:effectLst>
                <a:latin typeface="Times New Roman" panose="02020603050405020304" pitchFamily="18" charset="0"/>
                <a:ea typeface="楷体_GB2312" pitchFamily="1" charset="-122"/>
              </a:rPr>
              <a:t>B </a:t>
            </a:r>
            <a:r>
              <a:rPr lang="en-US" altLang="zh-CN" b="1" i="1" baseline="-25000" smtClean="0">
                <a:effectLst>
                  <a:outerShdw blurRad="38100" dist="38100" dir="2700000" algn="tl">
                    <a:srgbClr val="000000"/>
                  </a:outerShdw>
                </a:effectLst>
                <a:latin typeface="Times New Roman" panose="02020603050405020304" pitchFamily="18" charset="0"/>
                <a:ea typeface="楷体_GB2312" pitchFamily="1" charset="-122"/>
              </a:rPr>
              <a:t>j</a:t>
            </a:r>
            <a:r>
              <a:rPr lang="en-US" altLang="zh-CN" b="1" baseline="-25000" smtClean="0">
                <a:effectLst>
                  <a:outerShdw blurRad="38100" dist="38100" dir="2700000" algn="tl">
                    <a:srgbClr val="000000"/>
                  </a:outerShdw>
                </a:effectLst>
                <a:latin typeface="Times New Roman" panose="02020603050405020304" pitchFamily="18" charset="0"/>
                <a:ea typeface="楷体_GB2312" pitchFamily="1" charset="-122"/>
              </a:rPr>
              <a:t> </a:t>
            </a: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a:t>
            </a:r>
          </a:p>
          <a:p>
            <a:pPr lvl="1" eaLnBrk="1" hangingPunct="1">
              <a:buFont typeface="Wingdings" panose="05000000000000000000" pitchFamily="2" charset="2"/>
              <a:buNone/>
              <a:defRPr/>
            </a:pP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  </a:t>
            </a:r>
            <a:r>
              <a:rPr lang="en-US" altLang="zh-CN" b="1" i="1" smtClean="0">
                <a:effectLst>
                  <a:outerShdw blurRad="38100" dist="38100" dir="2700000" algn="tl">
                    <a:srgbClr val="000000"/>
                  </a:outerShdw>
                </a:effectLst>
                <a:latin typeface="Times New Roman" panose="02020603050405020304" pitchFamily="18" charset="0"/>
                <a:ea typeface="楷体_GB2312" pitchFamily="1" charset="-122"/>
              </a:rPr>
              <a:t>C </a:t>
            </a:r>
            <a:r>
              <a:rPr lang="en-US" altLang="zh-CN" b="1" i="1" baseline="-25000" smtClean="0">
                <a:effectLst>
                  <a:outerShdw blurRad="38100" dist="38100" dir="2700000" algn="tl">
                    <a:srgbClr val="000000"/>
                  </a:outerShdw>
                </a:effectLst>
                <a:latin typeface="Times New Roman" panose="02020603050405020304" pitchFamily="18" charset="0"/>
                <a:ea typeface="楷体_GB2312" pitchFamily="1" charset="-122"/>
              </a:rPr>
              <a:t>k</a:t>
            </a:r>
            <a:r>
              <a:rPr lang="en-US" altLang="zh-CN" b="1" baseline="-25000" smtClean="0">
                <a:effectLst>
                  <a:outerShdw blurRad="38100" dist="38100" dir="2700000" algn="tl">
                    <a:srgbClr val="000000"/>
                  </a:outerShdw>
                </a:effectLst>
                <a:latin typeface="Times New Roman" panose="02020603050405020304" pitchFamily="18" charset="0"/>
                <a:ea typeface="楷体_GB2312" pitchFamily="1" charset="-122"/>
              </a:rPr>
              <a:t> </a:t>
            </a:r>
            <a:r>
              <a:rPr lang="zh-CN" altLang="en-US" b="1" smtClean="0">
                <a:effectLst>
                  <a:outerShdw blurRad="38100" dist="38100" dir="2700000" algn="tl">
                    <a:srgbClr val="000000"/>
                  </a:outerShdw>
                </a:effectLst>
                <a:latin typeface="Times New Roman" panose="02020603050405020304" pitchFamily="18" charset="0"/>
                <a:ea typeface="楷体_GB2312" pitchFamily="1" charset="-122"/>
              </a:rPr>
              <a:t>，</a:t>
            </a:r>
            <a:r>
              <a:rPr lang="en-US" altLang="zh-CN" b="1" i="1" smtClean="0">
                <a:effectLst>
                  <a:outerShdw blurRad="38100" dist="38100" dir="2700000" algn="tl">
                    <a:srgbClr val="000000"/>
                  </a:outerShdw>
                </a:effectLst>
                <a:latin typeface="Times New Roman" panose="02020603050405020304" pitchFamily="18" charset="0"/>
                <a:ea typeface="楷体_GB2312" pitchFamily="1" charset="-122"/>
              </a:rPr>
              <a:t>D </a:t>
            </a:r>
            <a:r>
              <a:rPr lang="en-US" altLang="zh-CN" b="1" i="1" baseline="-25000" smtClean="0">
                <a:effectLst>
                  <a:outerShdw blurRad="38100" dist="38100" dir="2700000" algn="tl">
                    <a:srgbClr val="000000"/>
                  </a:outerShdw>
                </a:effectLst>
                <a:latin typeface="Times New Roman" panose="02020603050405020304" pitchFamily="18" charset="0"/>
                <a:ea typeface="楷体_GB2312" pitchFamily="1" charset="-122"/>
              </a:rPr>
              <a:t>h</a:t>
            </a:r>
            <a:r>
              <a:rPr lang="en-US" altLang="zh-CN" b="1" baseline="-25000" smtClean="0">
                <a:effectLst>
                  <a:outerShdw blurRad="38100" dist="38100" dir="2700000" algn="tl">
                    <a:srgbClr val="000000"/>
                  </a:outerShdw>
                </a:effectLst>
                <a:latin typeface="Times New Roman" panose="02020603050405020304" pitchFamily="18" charset="0"/>
                <a:ea typeface="楷体_GB2312" pitchFamily="1" charset="-122"/>
              </a:rPr>
              <a:t> </a:t>
            </a:r>
            <a:r>
              <a:rPr lang="zh-CN" altLang="en-US" b="1" smtClean="0">
                <a:effectLst>
                  <a:outerShdw blurRad="38100" dist="38100" dir="2700000" algn="tl">
                    <a:srgbClr val="000000"/>
                  </a:outerShdw>
                </a:effectLst>
                <a:latin typeface="Times New Roman" panose="02020603050405020304" pitchFamily="18" charset="0"/>
                <a:ea typeface="楷体_GB2312" pitchFamily="1" charset="-122"/>
              </a:rPr>
              <a:t>，</a:t>
            </a: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a:t>
            </a:r>
            <a:r>
              <a:rPr lang="en-US" altLang="zh-CN" b="1" i="1" smtClean="0">
                <a:effectLst>
                  <a:outerShdw blurRad="38100" dist="38100" dir="2700000" algn="tl">
                    <a:srgbClr val="000000"/>
                  </a:outerShdw>
                </a:effectLst>
                <a:latin typeface="Times New Roman" panose="02020603050405020304" pitchFamily="18" charset="0"/>
                <a:ea typeface="楷体_GB2312" pitchFamily="1" charset="-122"/>
              </a:rPr>
              <a:t>AB</a:t>
            </a: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a:t>
            </a:r>
            <a:r>
              <a:rPr lang="en-US" altLang="zh-CN" b="1" i="1" baseline="-25000" smtClean="0">
                <a:effectLst>
                  <a:outerShdw blurRad="38100" dist="38100" dir="2700000" algn="tl">
                    <a:srgbClr val="000000"/>
                  </a:outerShdw>
                </a:effectLst>
                <a:latin typeface="Times New Roman" panose="02020603050405020304" pitchFamily="18" charset="0"/>
                <a:ea typeface="楷体_GB2312" pitchFamily="1" charset="-122"/>
              </a:rPr>
              <a:t>ij </a:t>
            </a:r>
            <a:r>
              <a:rPr lang="zh-CN" altLang="en-US" b="1" smtClean="0">
                <a:effectLst>
                  <a:outerShdw blurRad="38100" dist="38100" dir="2700000" algn="tl">
                    <a:srgbClr val="000000"/>
                  </a:outerShdw>
                </a:effectLst>
                <a:latin typeface="Times New Roman" panose="02020603050405020304" pitchFamily="18" charset="0"/>
                <a:ea typeface="楷体_GB2312" pitchFamily="1" charset="-122"/>
              </a:rPr>
              <a:t>水平的效应</a:t>
            </a:r>
          </a:p>
          <a:p>
            <a:pPr lvl="1" eaLnBrk="1" hangingPunct="1">
              <a:defRPr/>
            </a:pPr>
            <a:r>
              <a:rPr lang="en-US" altLang="zh-CN" b="1" i="1" smtClean="0">
                <a:effectLst>
                  <a:outerShdw blurRad="38100" dist="38100" dir="2700000" algn="tl">
                    <a:srgbClr val="000000"/>
                  </a:outerShdw>
                </a:effectLst>
                <a:latin typeface="Times New Roman" panose="02020603050405020304" pitchFamily="18" charset="0"/>
                <a:ea typeface="楷体_GB2312" pitchFamily="1" charset="-122"/>
              </a:rPr>
              <a:t>y</a:t>
            </a:r>
            <a:r>
              <a:rPr lang="zh-CN" altLang="en-US" b="1" smtClean="0">
                <a:effectLst>
                  <a:outerShdw blurRad="38100" dist="38100" dir="2700000" algn="tl">
                    <a:srgbClr val="000000"/>
                  </a:outerShdw>
                </a:effectLst>
                <a:latin typeface="Times New Roman" panose="02020603050405020304" pitchFamily="18" charset="0"/>
                <a:ea typeface="楷体_GB2312" pitchFamily="1" charset="-122"/>
              </a:rPr>
              <a:t>为试验结果</a:t>
            </a:r>
          </a:p>
          <a:p>
            <a:pPr eaLnBrk="1" hangingPunct="1">
              <a:defRPr/>
            </a:pPr>
            <a:endParaRPr lang="en-US" altLang="zh-CN" smtClean="0">
              <a:effectLst>
                <a:outerShdw blurRad="38100" dist="38100" dir="2700000" algn="tl">
                  <a:srgbClr val="000000"/>
                </a:outerShdw>
              </a:effectLst>
              <a:latin typeface="Times New Roman" panose="02020603050405020304" pitchFamily="18" charset="0"/>
            </a:endParaRPr>
          </a:p>
        </p:txBody>
      </p:sp>
    </p:spTree>
  </p:cSld>
  <p:clrMapOvr>
    <a:masterClrMapping/>
  </p:clrMapOvr>
  <p:transition>
    <p:pull dir="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0033CC"/>
            </a:gs>
            <a:gs pos="100000">
              <a:srgbClr val="00081F"/>
            </a:gs>
          </a:gsLst>
          <a:lin ang="0" scaled="1"/>
        </a:gradFill>
        <a:effectLst/>
      </p:bgPr>
    </p:bg>
    <p:spTree>
      <p:nvGrpSpPr>
        <p:cNvPr id="1" name=""/>
        <p:cNvGrpSpPr/>
        <p:nvPr/>
      </p:nvGrpSpPr>
      <p:grpSpPr>
        <a:xfrm>
          <a:off x="0" y="0"/>
          <a:ext cx="0" cy="0"/>
          <a:chOff x="0" y="0"/>
          <a:chExt cx="0" cy="0"/>
        </a:xfrm>
      </p:grpSpPr>
      <p:sp>
        <p:nvSpPr>
          <p:cNvPr id="51202" name="AutoShape 6">
            <a:hlinkClick r:id="rId4" action="ppaction://hlinksldjump" highlightClick="1"/>
          </p:cNvPr>
          <p:cNvSpPr>
            <a:spLocks noChangeArrowheads="1"/>
          </p:cNvSpPr>
          <p:nvPr/>
        </p:nvSpPr>
        <p:spPr bwMode="auto">
          <a:xfrm>
            <a:off x="8459788" y="6237288"/>
            <a:ext cx="684212" cy="431800"/>
          </a:xfrm>
          <a:prstGeom prst="actionButtonForwardNex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sp>
        <p:nvSpPr>
          <p:cNvPr id="51203" name="Rectangle 8"/>
          <p:cNvSpPr>
            <a:spLocks noChangeArrowheads="1"/>
          </p:cNvSpPr>
          <p:nvPr/>
        </p:nvSpPr>
        <p:spPr bwMode="auto">
          <a:xfrm>
            <a:off x="827088" y="404813"/>
            <a:ext cx="12261850"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51204" name="对象 2"/>
          <p:cNvGraphicFramePr>
            <a:graphicFrameLocks noChangeAspect="1"/>
          </p:cNvGraphicFramePr>
          <p:nvPr/>
        </p:nvGraphicFramePr>
        <p:xfrm>
          <a:off x="468313" y="466725"/>
          <a:ext cx="8213725" cy="5956300"/>
        </p:xfrm>
        <a:graphic>
          <a:graphicData uri="http://schemas.openxmlformats.org/presentationml/2006/ole">
            <mc:AlternateContent xmlns:mc="http://schemas.openxmlformats.org/markup-compatibility/2006">
              <mc:Choice xmlns:v="urn:schemas-microsoft-com:vml" Requires="v">
                <p:oleObj spid="_x0000_s51209" name="Equation" r:id="rId5" imgW="4267200" imgH="3073400" progId="Equation.DSMT4">
                  <p:embed/>
                </p:oleObj>
              </mc:Choice>
              <mc:Fallback>
                <p:oleObj name="Equation" r:id="rId5" imgW="4267200" imgH="3073400" progId="Equation.DSMT4">
                  <p:embed/>
                  <p:pic>
                    <p:nvPicPr>
                      <p:cNvPr id="0"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466725"/>
                        <a:ext cx="8213725" cy="595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pull dir="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body" idx="4294967295"/>
          </p:nvPr>
        </p:nvSpPr>
        <p:spPr>
          <a:xfrm>
            <a:off x="684213" y="765175"/>
            <a:ext cx="7772400" cy="5181600"/>
          </a:xfrm>
        </p:spPr>
        <p:txBody>
          <a:bodyPr/>
          <a:lstStyle/>
          <a:p>
            <a:pPr eaLnBrk="1" hangingPunct="1">
              <a:buClr>
                <a:srgbClr val="00FF00"/>
              </a:buClr>
              <a:buFont typeface="Wingdings" panose="05000000000000000000" pitchFamily="2" charset="2"/>
              <a:buChar char="Ø"/>
              <a:defRPr/>
            </a:pPr>
            <a:r>
              <a:rPr lang="zh-CN" altLang="en-US" sz="2800" b="1" dirty="0" smtClean="0">
                <a:effectLst>
                  <a:outerShdw blurRad="38100" dist="38100" dir="2700000" algn="tl">
                    <a:srgbClr val="000000"/>
                  </a:outerShdw>
                </a:effectLst>
                <a:latin typeface="Times New Roman" panose="02020603050405020304" pitchFamily="18" charset="0"/>
                <a:ea typeface="楷体_GB2312" pitchFamily="1" charset="-122"/>
              </a:rPr>
              <a:t>要检验假设</a:t>
            </a:r>
          </a:p>
          <a:p>
            <a:pPr eaLnBrk="1" hangingPunct="1">
              <a:buFont typeface="Wingdings" panose="05000000000000000000" pitchFamily="2" charset="2"/>
              <a:buNone/>
              <a:defRPr/>
            </a:pPr>
            <a:r>
              <a:rPr lang="zh-CN" altLang="en-US" sz="2800" b="1" dirty="0" smtClean="0">
                <a:effectLst>
                  <a:outerShdw blurRad="38100" dist="38100" dir="2700000" algn="tl">
                    <a:srgbClr val="000000"/>
                  </a:outerShdw>
                </a:effectLst>
                <a:latin typeface="Times New Roman" panose="02020603050405020304" pitchFamily="18" charset="0"/>
                <a:ea typeface="楷体_GB2312" pitchFamily="1" charset="-122"/>
              </a:rPr>
              <a:t>    </a:t>
            </a:r>
            <a:r>
              <a:rPr lang="en-US" altLang="zh-CN" sz="2800" b="1" dirty="0" smtClean="0">
                <a:effectLst>
                  <a:outerShdw blurRad="38100" dist="38100" dir="2700000" algn="tl">
                    <a:srgbClr val="000000"/>
                  </a:outerShdw>
                </a:effectLst>
                <a:latin typeface="Times New Roman" panose="02020603050405020304" pitchFamily="18" charset="0"/>
                <a:ea typeface="楷体_GB2312" pitchFamily="1" charset="-122"/>
              </a:rPr>
              <a:t>H</a:t>
            </a:r>
            <a:r>
              <a:rPr lang="en-US" altLang="zh-CN" sz="2800" b="1" baseline="-25000" dirty="0" smtClean="0">
                <a:effectLst>
                  <a:outerShdw blurRad="38100" dist="38100" dir="2700000" algn="tl">
                    <a:srgbClr val="000000"/>
                  </a:outerShdw>
                </a:effectLst>
                <a:latin typeface="Times New Roman" panose="02020603050405020304" pitchFamily="18" charset="0"/>
                <a:ea typeface="楷体_GB2312" pitchFamily="1" charset="-122"/>
              </a:rPr>
              <a:t>01</a:t>
            </a:r>
            <a:r>
              <a:rPr lang="en-US" altLang="zh-CN" sz="2800" b="1" dirty="0" smtClean="0">
                <a:effectLst>
                  <a:outerShdw blurRad="38100" dist="38100" dir="2700000" algn="tl">
                    <a:srgbClr val="000000"/>
                  </a:outerShdw>
                </a:effectLst>
                <a:latin typeface="Times New Roman" panose="02020603050405020304" pitchFamily="18" charset="0"/>
                <a:ea typeface="楷体_GB2312" pitchFamily="1" charset="-122"/>
              </a:rPr>
              <a:t>: </a:t>
            </a:r>
            <a:r>
              <a:rPr lang="en-US" altLang="zh-CN" sz="2800" b="1" i="1" dirty="0" smtClean="0">
                <a:effectLst>
                  <a:outerShdw blurRad="38100" dist="38100" dir="2700000" algn="tl">
                    <a:srgbClr val="000000"/>
                  </a:outerShdw>
                </a:effectLst>
                <a:latin typeface="Times New Roman" panose="02020603050405020304" pitchFamily="18" charset="0"/>
                <a:ea typeface="楷体_GB2312" pitchFamily="1" charset="-122"/>
              </a:rPr>
              <a:t>a</a:t>
            </a:r>
            <a:r>
              <a:rPr lang="en-US" altLang="zh-CN" sz="2800" b="1" baseline="-25000" dirty="0" smtClean="0">
                <a:effectLst>
                  <a:outerShdw blurRad="38100" dist="38100" dir="2700000" algn="tl">
                    <a:srgbClr val="000000"/>
                  </a:outerShdw>
                </a:effectLst>
                <a:latin typeface="Times New Roman" panose="02020603050405020304" pitchFamily="18" charset="0"/>
                <a:ea typeface="楷体_GB2312" pitchFamily="1" charset="-122"/>
              </a:rPr>
              <a:t>1 </a:t>
            </a:r>
            <a:r>
              <a:rPr lang="en-US" altLang="zh-CN" sz="2800" b="1" dirty="0" smtClean="0">
                <a:effectLst>
                  <a:outerShdw blurRad="38100" dist="38100" dir="2700000" algn="tl">
                    <a:srgbClr val="000000"/>
                  </a:outerShdw>
                </a:effectLst>
                <a:latin typeface="Times New Roman" panose="02020603050405020304" pitchFamily="18" charset="0"/>
                <a:ea typeface="楷体_GB2312" pitchFamily="1" charset="-122"/>
              </a:rPr>
              <a:t>= </a:t>
            </a:r>
            <a:r>
              <a:rPr lang="en-US" altLang="zh-CN" sz="2800" b="1" i="1" dirty="0" smtClean="0">
                <a:effectLst>
                  <a:outerShdw blurRad="38100" dist="38100" dir="2700000" algn="tl">
                    <a:srgbClr val="000000"/>
                  </a:outerShdw>
                </a:effectLst>
                <a:latin typeface="Times New Roman" panose="02020603050405020304" pitchFamily="18" charset="0"/>
                <a:ea typeface="楷体_GB2312" pitchFamily="1" charset="-122"/>
              </a:rPr>
              <a:t>a</a:t>
            </a:r>
            <a:r>
              <a:rPr lang="en-US" altLang="zh-CN" sz="2800" b="1" baseline="-25000" dirty="0" smtClean="0">
                <a:effectLst>
                  <a:outerShdw blurRad="38100" dist="38100" dir="2700000" algn="tl">
                    <a:srgbClr val="000000"/>
                  </a:outerShdw>
                </a:effectLst>
                <a:latin typeface="Times New Roman" panose="02020603050405020304" pitchFamily="18" charset="0"/>
                <a:ea typeface="楷体_GB2312" pitchFamily="1" charset="-122"/>
              </a:rPr>
              <a:t>2 </a:t>
            </a:r>
            <a:r>
              <a:rPr lang="en-US" altLang="zh-CN" sz="2800" b="1" dirty="0" smtClean="0">
                <a:effectLst>
                  <a:outerShdw blurRad="38100" dist="38100" dir="2700000" algn="tl">
                    <a:srgbClr val="000000"/>
                  </a:outerShdw>
                </a:effectLst>
                <a:latin typeface="Times New Roman" panose="02020603050405020304" pitchFamily="18" charset="0"/>
                <a:ea typeface="楷体_GB2312" pitchFamily="1" charset="-122"/>
              </a:rPr>
              <a:t>= 0</a:t>
            </a:r>
          </a:p>
          <a:p>
            <a:pPr eaLnBrk="1" hangingPunct="1">
              <a:buFont typeface="Wingdings" panose="05000000000000000000" pitchFamily="2" charset="2"/>
              <a:buNone/>
              <a:defRPr/>
            </a:pPr>
            <a:r>
              <a:rPr lang="en-US" altLang="zh-CN" sz="2800" b="1" dirty="0" smtClean="0">
                <a:effectLst>
                  <a:outerShdw blurRad="38100" dist="38100" dir="2700000" algn="tl">
                    <a:srgbClr val="000000"/>
                  </a:outerShdw>
                </a:effectLst>
                <a:latin typeface="Times New Roman" panose="02020603050405020304" pitchFamily="18" charset="0"/>
                <a:ea typeface="楷体_GB2312" pitchFamily="1" charset="-122"/>
              </a:rPr>
              <a:t>    H</a:t>
            </a:r>
            <a:r>
              <a:rPr lang="en-US" altLang="zh-CN" sz="2800" b="1" baseline="-25000" dirty="0" smtClean="0">
                <a:effectLst>
                  <a:outerShdw blurRad="38100" dist="38100" dir="2700000" algn="tl">
                    <a:srgbClr val="000000"/>
                  </a:outerShdw>
                </a:effectLst>
                <a:latin typeface="Times New Roman" panose="02020603050405020304" pitchFamily="18" charset="0"/>
                <a:ea typeface="楷体_GB2312" pitchFamily="1" charset="-122"/>
              </a:rPr>
              <a:t>02</a:t>
            </a:r>
            <a:r>
              <a:rPr lang="en-US" altLang="zh-CN" sz="2800" b="1" dirty="0" smtClean="0">
                <a:effectLst>
                  <a:outerShdw blurRad="38100" dist="38100" dir="2700000" algn="tl">
                    <a:srgbClr val="000000"/>
                  </a:outerShdw>
                </a:effectLst>
                <a:latin typeface="Times New Roman" panose="02020603050405020304" pitchFamily="18" charset="0"/>
                <a:ea typeface="楷体_GB2312" pitchFamily="1" charset="-122"/>
              </a:rPr>
              <a:t>: </a:t>
            </a:r>
            <a:r>
              <a:rPr lang="en-US" altLang="zh-CN" sz="2800" b="1" i="1" dirty="0" smtClean="0">
                <a:effectLst>
                  <a:outerShdw blurRad="38100" dist="38100" dir="2700000" algn="tl">
                    <a:srgbClr val="000000"/>
                  </a:outerShdw>
                </a:effectLst>
                <a:latin typeface="Times New Roman" panose="02020603050405020304" pitchFamily="18" charset="0"/>
                <a:ea typeface="楷体_GB2312" pitchFamily="1" charset="-122"/>
              </a:rPr>
              <a:t>b</a:t>
            </a:r>
            <a:r>
              <a:rPr lang="en-US" altLang="zh-CN" sz="2800" b="1" baseline="-25000" dirty="0" smtClean="0">
                <a:effectLst>
                  <a:outerShdw blurRad="38100" dist="38100" dir="2700000" algn="tl">
                    <a:srgbClr val="000000"/>
                  </a:outerShdw>
                </a:effectLst>
                <a:latin typeface="Times New Roman" panose="02020603050405020304" pitchFamily="18" charset="0"/>
                <a:ea typeface="楷体_GB2312" pitchFamily="1" charset="-122"/>
              </a:rPr>
              <a:t>1 </a:t>
            </a:r>
            <a:r>
              <a:rPr lang="en-US" altLang="zh-CN" sz="2800" b="1" dirty="0" smtClean="0">
                <a:effectLst>
                  <a:outerShdw blurRad="38100" dist="38100" dir="2700000" algn="tl">
                    <a:srgbClr val="000000"/>
                  </a:outerShdw>
                </a:effectLst>
                <a:latin typeface="Times New Roman" panose="02020603050405020304" pitchFamily="18" charset="0"/>
                <a:ea typeface="楷体_GB2312" pitchFamily="1" charset="-122"/>
              </a:rPr>
              <a:t>= </a:t>
            </a:r>
            <a:r>
              <a:rPr lang="en-US" altLang="zh-CN" sz="2800" b="1" i="1" dirty="0" smtClean="0">
                <a:effectLst>
                  <a:outerShdw blurRad="38100" dist="38100" dir="2700000" algn="tl">
                    <a:srgbClr val="000000"/>
                  </a:outerShdw>
                </a:effectLst>
                <a:latin typeface="Times New Roman" panose="02020603050405020304" pitchFamily="18" charset="0"/>
                <a:ea typeface="楷体_GB2312" pitchFamily="1" charset="-122"/>
              </a:rPr>
              <a:t>b</a:t>
            </a:r>
            <a:r>
              <a:rPr lang="en-US" altLang="zh-CN" sz="2800" b="1" baseline="-25000" dirty="0" smtClean="0">
                <a:effectLst>
                  <a:outerShdw blurRad="38100" dist="38100" dir="2700000" algn="tl">
                    <a:srgbClr val="000000"/>
                  </a:outerShdw>
                </a:effectLst>
                <a:latin typeface="Times New Roman" panose="02020603050405020304" pitchFamily="18" charset="0"/>
                <a:ea typeface="楷体_GB2312" pitchFamily="1" charset="-122"/>
              </a:rPr>
              <a:t>2 </a:t>
            </a:r>
            <a:r>
              <a:rPr lang="en-US" altLang="zh-CN" sz="2800" b="1" dirty="0" smtClean="0">
                <a:effectLst>
                  <a:outerShdw blurRad="38100" dist="38100" dir="2700000" algn="tl">
                    <a:srgbClr val="000000"/>
                  </a:outerShdw>
                </a:effectLst>
                <a:latin typeface="Times New Roman" panose="02020603050405020304" pitchFamily="18" charset="0"/>
                <a:ea typeface="楷体_GB2312" pitchFamily="1" charset="-122"/>
              </a:rPr>
              <a:t>= 0</a:t>
            </a:r>
          </a:p>
          <a:p>
            <a:pPr eaLnBrk="1" hangingPunct="1">
              <a:buFont typeface="Wingdings" panose="05000000000000000000" pitchFamily="2" charset="2"/>
              <a:buNone/>
              <a:defRPr/>
            </a:pPr>
            <a:r>
              <a:rPr lang="en-US" altLang="zh-CN" sz="2800" b="1" baseline="-25000" dirty="0" smtClean="0">
                <a:effectLst>
                  <a:outerShdw blurRad="38100" dist="38100" dir="2700000" algn="tl">
                    <a:srgbClr val="000000"/>
                  </a:outerShdw>
                </a:effectLst>
                <a:latin typeface="Times New Roman" panose="02020603050405020304" pitchFamily="18" charset="0"/>
                <a:ea typeface="楷体_GB2312" pitchFamily="1" charset="-122"/>
              </a:rPr>
              <a:t>      </a:t>
            </a:r>
            <a:r>
              <a:rPr lang="en-US" altLang="zh-CN" sz="2800" b="1" dirty="0" smtClean="0">
                <a:effectLst>
                  <a:outerShdw blurRad="38100" dist="38100" dir="2700000" algn="tl">
                    <a:srgbClr val="000000"/>
                  </a:outerShdw>
                </a:effectLst>
                <a:latin typeface="Times New Roman" panose="02020603050405020304" pitchFamily="18" charset="0"/>
                <a:ea typeface="楷体_GB2312" pitchFamily="1" charset="-122"/>
              </a:rPr>
              <a:t>H</a:t>
            </a:r>
            <a:r>
              <a:rPr lang="en-US" altLang="zh-CN" sz="2800" b="1" baseline="-25000" dirty="0" smtClean="0">
                <a:effectLst>
                  <a:outerShdw blurRad="38100" dist="38100" dir="2700000" algn="tl">
                    <a:srgbClr val="000000"/>
                  </a:outerShdw>
                </a:effectLst>
                <a:latin typeface="Times New Roman" panose="02020603050405020304" pitchFamily="18" charset="0"/>
                <a:ea typeface="楷体_GB2312" pitchFamily="1" charset="-122"/>
              </a:rPr>
              <a:t>03</a:t>
            </a:r>
            <a:r>
              <a:rPr lang="en-US" altLang="zh-CN" sz="2800" b="1" dirty="0" smtClean="0">
                <a:effectLst>
                  <a:outerShdw blurRad="38100" dist="38100" dir="2700000" algn="tl">
                    <a:srgbClr val="000000"/>
                  </a:outerShdw>
                </a:effectLst>
                <a:latin typeface="Times New Roman" panose="02020603050405020304" pitchFamily="18" charset="0"/>
                <a:ea typeface="楷体_GB2312" pitchFamily="1" charset="-122"/>
              </a:rPr>
              <a:t>: </a:t>
            </a:r>
            <a:r>
              <a:rPr lang="en-US" altLang="zh-CN" sz="2800" b="1" i="1" dirty="0" smtClean="0">
                <a:effectLst>
                  <a:outerShdw blurRad="38100" dist="38100" dir="2700000" algn="tl">
                    <a:srgbClr val="000000"/>
                  </a:outerShdw>
                </a:effectLst>
                <a:latin typeface="Times New Roman" panose="02020603050405020304" pitchFamily="18" charset="0"/>
                <a:ea typeface="楷体_GB2312" pitchFamily="1" charset="-122"/>
              </a:rPr>
              <a:t>c</a:t>
            </a:r>
            <a:r>
              <a:rPr lang="en-US" altLang="zh-CN" sz="2800" b="1" baseline="-25000" dirty="0" smtClean="0">
                <a:effectLst>
                  <a:outerShdw blurRad="38100" dist="38100" dir="2700000" algn="tl">
                    <a:srgbClr val="000000"/>
                  </a:outerShdw>
                </a:effectLst>
                <a:latin typeface="Times New Roman" panose="02020603050405020304" pitchFamily="18" charset="0"/>
                <a:ea typeface="楷体_GB2312" pitchFamily="1" charset="-122"/>
              </a:rPr>
              <a:t>1 </a:t>
            </a:r>
            <a:r>
              <a:rPr lang="en-US" altLang="zh-CN" sz="2800" b="1" dirty="0" smtClean="0">
                <a:effectLst>
                  <a:outerShdw blurRad="38100" dist="38100" dir="2700000" algn="tl">
                    <a:srgbClr val="000000"/>
                  </a:outerShdw>
                </a:effectLst>
                <a:latin typeface="Times New Roman" panose="02020603050405020304" pitchFamily="18" charset="0"/>
                <a:ea typeface="楷体_GB2312" pitchFamily="1" charset="-122"/>
              </a:rPr>
              <a:t>= </a:t>
            </a:r>
            <a:r>
              <a:rPr lang="en-US" altLang="zh-CN" sz="2800" b="1" i="1" dirty="0" smtClean="0">
                <a:effectLst>
                  <a:outerShdw blurRad="38100" dist="38100" dir="2700000" algn="tl">
                    <a:srgbClr val="000000"/>
                  </a:outerShdw>
                </a:effectLst>
                <a:latin typeface="Times New Roman" panose="02020603050405020304" pitchFamily="18" charset="0"/>
                <a:ea typeface="楷体_GB2312" pitchFamily="1" charset="-122"/>
              </a:rPr>
              <a:t>c</a:t>
            </a:r>
            <a:r>
              <a:rPr lang="en-US" altLang="zh-CN" sz="2800" b="1" baseline="-25000" dirty="0" smtClean="0">
                <a:effectLst>
                  <a:outerShdw blurRad="38100" dist="38100" dir="2700000" algn="tl">
                    <a:srgbClr val="000000"/>
                  </a:outerShdw>
                </a:effectLst>
                <a:latin typeface="Times New Roman" panose="02020603050405020304" pitchFamily="18" charset="0"/>
                <a:ea typeface="楷体_GB2312" pitchFamily="1" charset="-122"/>
              </a:rPr>
              <a:t>2 </a:t>
            </a:r>
            <a:r>
              <a:rPr lang="en-US" altLang="zh-CN" sz="2800" b="1" dirty="0" smtClean="0">
                <a:effectLst>
                  <a:outerShdw blurRad="38100" dist="38100" dir="2700000" algn="tl">
                    <a:srgbClr val="000000"/>
                  </a:outerShdw>
                </a:effectLst>
                <a:latin typeface="Times New Roman" panose="02020603050405020304" pitchFamily="18" charset="0"/>
                <a:ea typeface="楷体_GB2312" pitchFamily="1" charset="-122"/>
              </a:rPr>
              <a:t>= 0</a:t>
            </a:r>
          </a:p>
          <a:p>
            <a:pPr eaLnBrk="1" hangingPunct="1">
              <a:buFont typeface="Wingdings" panose="05000000000000000000" pitchFamily="2" charset="2"/>
              <a:buNone/>
              <a:defRPr/>
            </a:pPr>
            <a:r>
              <a:rPr lang="en-US" altLang="zh-CN" sz="2800" b="1" dirty="0" smtClean="0">
                <a:effectLst>
                  <a:outerShdw blurRad="38100" dist="38100" dir="2700000" algn="tl">
                    <a:srgbClr val="000000"/>
                  </a:outerShdw>
                </a:effectLst>
                <a:latin typeface="Times New Roman" panose="02020603050405020304" pitchFamily="18" charset="0"/>
                <a:ea typeface="楷体_GB2312" pitchFamily="1" charset="-122"/>
              </a:rPr>
              <a:t>    H</a:t>
            </a:r>
            <a:r>
              <a:rPr lang="en-US" altLang="zh-CN" sz="2800" b="1" baseline="-25000" dirty="0" smtClean="0">
                <a:effectLst>
                  <a:outerShdw blurRad="38100" dist="38100" dir="2700000" algn="tl">
                    <a:srgbClr val="000000"/>
                  </a:outerShdw>
                </a:effectLst>
                <a:latin typeface="Times New Roman" panose="02020603050405020304" pitchFamily="18" charset="0"/>
                <a:ea typeface="楷体_GB2312" pitchFamily="1" charset="-122"/>
              </a:rPr>
              <a:t>04</a:t>
            </a:r>
            <a:r>
              <a:rPr lang="en-US" altLang="zh-CN" sz="2800" b="1" dirty="0" smtClean="0">
                <a:effectLst>
                  <a:outerShdw blurRad="38100" dist="38100" dir="2700000" algn="tl">
                    <a:srgbClr val="000000"/>
                  </a:outerShdw>
                </a:effectLst>
                <a:latin typeface="Times New Roman" panose="02020603050405020304" pitchFamily="18" charset="0"/>
                <a:ea typeface="楷体_GB2312" pitchFamily="1" charset="-122"/>
              </a:rPr>
              <a:t>: (</a:t>
            </a:r>
            <a:r>
              <a:rPr lang="en-US" altLang="zh-CN" sz="2800" b="1" i="1" dirty="0" smtClean="0">
                <a:effectLst>
                  <a:outerShdw blurRad="38100" dist="38100" dir="2700000" algn="tl">
                    <a:srgbClr val="000000"/>
                  </a:outerShdw>
                </a:effectLst>
                <a:latin typeface="Times New Roman" panose="02020603050405020304" pitchFamily="18" charset="0"/>
                <a:ea typeface="楷体_GB2312" pitchFamily="1" charset="-122"/>
              </a:rPr>
              <a:t>ab</a:t>
            </a:r>
            <a:r>
              <a:rPr lang="en-US" altLang="zh-CN" sz="2800" b="1" dirty="0" smtClean="0">
                <a:effectLst>
                  <a:outerShdw blurRad="38100" dist="38100" dir="2700000" algn="tl">
                    <a:srgbClr val="000000"/>
                  </a:outerShdw>
                </a:effectLst>
                <a:latin typeface="Times New Roman" panose="02020603050405020304" pitchFamily="18" charset="0"/>
                <a:ea typeface="楷体_GB2312" pitchFamily="1" charset="-122"/>
              </a:rPr>
              <a:t>)</a:t>
            </a:r>
            <a:r>
              <a:rPr lang="en-US" altLang="zh-CN" sz="2800" b="1" baseline="-25000" dirty="0" smtClean="0">
                <a:effectLst>
                  <a:outerShdw blurRad="38100" dist="38100" dir="2700000" algn="tl">
                    <a:srgbClr val="000000"/>
                  </a:outerShdw>
                </a:effectLst>
                <a:latin typeface="Times New Roman" panose="02020603050405020304" pitchFamily="18" charset="0"/>
                <a:ea typeface="楷体_GB2312" pitchFamily="1" charset="-122"/>
              </a:rPr>
              <a:t>11</a:t>
            </a:r>
            <a:r>
              <a:rPr lang="en-US" altLang="zh-CN" sz="2800" b="1" dirty="0" smtClean="0">
                <a:effectLst>
                  <a:outerShdw blurRad="38100" dist="38100" dir="2700000" algn="tl">
                    <a:srgbClr val="000000"/>
                  </a:outerShdw>
                </a:effectLst>
                <a:latin typeface="Times New Roman" panose="02020603050405020304" pitchFamily="18" charset="0"/>
                <a:ea typeface="楷体_GB2312" pitchFamily="1" charset="-122"/>
              </a:rPr>
              <a:t>=(</a:t>
            </a:r>
            <a:r>
              <a:rPr lang="en-US" altLang="zh-CN" sz="2800" b="1" i="1" dirty="0" smtClean="0">
                <a:effectLst>
                  <a:outerShdw blurRad="38100" dist="38100" dir="2700000" algn="tl">
                    <a:srgbClr val="000000"/>
                  </a:outerShdw>
                </a:effectLst>
                <a:latin typeface="Times New Roman" panose="02020603050405020304" pitchFamily="18" charset="0"/>
                <a:ea typeface="楷体_GB2312" pitchFamily="1" charset="-122"/>
              </a:rPr>
              <a:t>ab</a:t>
            </a:r>
            <a:r>
              <a:rPr lang="en-US" altLang="zh-CN" sz="2800" b="1" dirty="0" smtClean="0">
                <a:effectLst>
                  <a:outerShdw blurRad="38100" dist="38100" dir="2700000" algn="tl">
                    <a:srgbClr val="000000"/>
                  </a:outerShdw>
                </a:effectLst>
                <a:latin typeface="Times New Roman" panose="02020603050405020304" pitchFamily="18" charset="0"/>
                <a:ea typeface="楷体_GB2312" pitchFamily="1" charset="-122"/>
              </a:rPr>
              <a:t>)</a:t>
            </a:r>
            <a:r>
              <a:rPr lang="en-US" altLang="zh-CN" sz="2800" b="1" baseline="-25000" dirty="0" smtClean="0">
                <a:effectLst>
                  <a:outerShdw blurRad="38100" dist="38100" dir="2700000" algn="tl">
                    <a:srgbClr val="000000"/>
                  </a:outerShdw>
                </a:effectLst>
                <a:latin typeface="Times New Roman" panose="02020603050405020304" pitchFamily="18" charset="0"/>
                <a:ea typeface="楷体_GB2312" pitchFamily="1" charset="-122"/>
              </a:rPr>
              <a:t>12</a:t>
            </a:r>
            <a:r>
              <a:rPr lang="en-US" altLang="zh-CN" sz="2800" b="1" dirty="0" smtClean="0">
                <a:effectLst>
                  <a:outerShdw blurRad="38100" dist="38100" dir="2700000" algn="tl">
                    <a:srgbClr val="000000"/>
                  </a:outerShdw>
                </a:effectLst>
                <a:latin typeface="Times New Roman" panose="02020603050405020304" pitchFamily="18" charset="0"/>
                <a:ea typeface="楷体_GB2312" pitchFamily="1" charset="-122"/>
              </a:rPr>
              <a:t>=(</a:t>
            </a:r>
            <a:r>
              <a:rPr lang="en-US" altLang="zh-CN" sz="2800" b="1" i="1" dirty="0" smtClean="0">
                <a:effectLst>
                  <a:outerShdw blurRad="38100" dist="38100" dir="2700000" algn="tl">
                    <a:srgbClr val="000000"/>
                  </a:outerShdw>
                </a:effectLst>
                <a:latin typeface="Times New Roman" panose="02020603050405020304" pitchFamily="18" charset="0"/>
                <a:ea typeface="楷体_GB2312" pitchFamily="1" charset="-122"/>
              </a:rPr>
              <a:t>ab</a:t>
            </a:r>
            <a:r>
              <a:rPr lang="en-US" altLang="zh-CN" sz="2800" b="1" dirty="0" smtClean="0">
                <a:effectLst>
                  <a:outerShdw blurRad="38100" dist="38100" dir="2700000" algn="tl">
                    <a:srgbClr val="000000"/>
                  </a:outerShdw>
                </a:effectLst>
                <a:latin typeface="Times New Roman" panose="02020603050405020304" pitchFamily="18" charset="0"/>
                <a:ea typeface="楷体_GB2312" pitchFamily="1" charset="-122"/>
              </a:rPr>
              <a:t>)</a:t>
            </a:r>
            <a:r>
              <a:rPr lang="en-US" altLang="zh-CN" sz="2800" b="1" baseline="-25000" dirty="0" smtClean="0">
                <a:effectLst>
                  <a:outerShdw blurRad="38100" dist="38100" dir="2700000" algn="tl">
                    <a:srgbClr val="000000"/>
                  </a:outerShdw>
                </a:effectLst>
                <a:latin typeface="Times New Roman" panose="02020603050405020304" pitchFamily="18" charset="0"/>
                <a:ea typeface="楷体_GB2312" pitchFamily="1" charset="-122"/>
              </a:rPr>
              <a:t>21</a:t>
            </a:r>
            <a:r>
              <a:rPr lang="en-US" altLang="zh-CN" sz="2800" b="1" dirty="0" smtClean="0">
                <a:effectLst>
                  <a:outerShdw blurRad="38100" dist="38100" dir="2700000" algn="tl">
                    <a:srgbClr val="000000"/>
                  </a:outerShdw>
                </a:effectLst>
                <a:latin typeface="Times New Roman" panose="02020603050405020304" pitchFamily="18" charset="0"/>
                <a:ea typeface="楷体_GB2312" pitchFamily="1" charset="-122"/>
              </a:rPr>
              <a:t>=(</a:t>
            </a:r>
            <a:r>
              <a:rPr lang="en-US" altLang="zh-CN" sz="2800" b="1" i="1" dirty="0" smtClean="0">
                <a:effectLst>
                  <a:outerShdw blurRad="38100" dist="38100" dir="2700000" algn="tl">
                    <a:srgbClr val="000000"/>
                  </a:outerShdw>
                </a:effectLst>
                <a:latin typeface="Times New Roman" panose="02020603050405020304" pitchFamily="18" charset="0"/>
                <a:ea typeface="楷体_GB2312" pitchFamily="1" charset="-122"/>
              </a:rPr>
              <a:t>ab</a:t>
            </a:r>
            <a:r>
              <a:rPr lang="en-US" altLang="zh-CN" sz="2800" b="1" dirty="0" smtClean="0">
                <a:effectLst>
                  <a:outerShdw blurRad="38100" dist="38100" dir="2700000" algn="tl">
                    <a:srgbClr val="000000"/>
                  </a:outerShdw>
                </a:effectLst>
                <a:latin typeface="Times New Roman" panose="02020603050405020304" pitchFamily="18" charset="0"/>
                <a:ea typeface="楷体_GB2312" pitchFamily="1" charset="-122"/>
              </a:rPr>
              <a:t>)</a:t>
            </a:r>
            <a:r>
              <a:rPr lang="en-US" altLang="zh-CN" sz="2800" b="1" baseline="-25000" dirty="0" smtClean="0">
                <a:effectLst>
                  <a:outerShdw blurRad="38100" dist="38100" dir="2700000" algn="tl">
                    <a:srgbClr val="000000"/>
                  </a:outerShdw>
                </a:effectLst>
                <a:latin typeface="Times New Roman" panose="02020603050405020304" pitchFamily="18" charset="0"/>
                <a:ea typeface="楷体_GB2312" pitchFamily="1" charset="-122"/>
              </a:rPr>
              <a:t>22</a:t>
            </a:r>
            <a:r>
              <a:rPr lang="en-US" altLang="zh-CN" sz="2800" b="1" dirty="0" smtClean="0">
                <a:effectLst>
                  <a:outerShdw blurRad="38100" dist="38100" dir="2700000" algn="tl">
                    <a:srgbClr val="000000"/>
                  </a:outerShdw>
                </a:effectLst>
                <a:latin typeface="Times New Roman" panose="02020603050405020304" pitchFamily="18" charset="0"/>
                <a:ea typeface="楷体_GB2312" pitchFamily="1" charset="-122"/>
              </a:rPr>
              <a:t>=0</a:t>
            </a:r>
          </a:p>
          <a:p>
            <a:pPr eaLnBrk="1" hangingPunct="1">
              <a:buClr>
                <a:srgbClr val="FFCC00"/>
              </a:buClr>
              <a:buFont typeface="Wingdings" panose="05000000000000000000" pitchFamily="2" charset="2"/>
              <a:buNone/>
              <a:defRPr/>
            </a:pPr>
            <a:r>
              <a:rPr lang="en-US" altLang="zh-CN" sz="2800" b="1" baseline="-25000" dirty="0" smtClean="0">
                <a:effectLst>
                  <a:outerShdw blurRad="38100" dist="38100" dir="2700000" algn="tl">
                    <a:srgbClr val="000000"/>
                  </a:outerShdw>
                </a:effectLst>
                <a:latin typeface="Times New Roman" panose="02020603050405020304" pitchFamily="18" charset="0"/>
                <a:ea typeface="楷体_GB2312" pitchFamily="1" charset="-122"/>
              </a:rPr>
              <a:t>      </a:t>
            </a:r>
            <a:r>
              <a:rPr lang="en-US" altLang="zh-CN" sz="2800" b="1"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1" charset="-122"/>
              </a:rPr>
              <a:t>H</a:t>
            </a:r>
            <a:r>
              <a:rPr lang="en-US" altLang="zh-CN" sz="2800" b="1" baseline="-25000"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1" charset="-122"/>
              </a:rPr>
              <a:t>05</a:t>
            </a:r>
            <a:r>
              <a:rPr lang="en-US" altLang="zh-CN" sz="2800" b="1"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1" charset="-122"/>
              </a:rPr>
              <a:t>: </a:t>
            </a:r>
            <a:r>
              <a:rPr lang="en-US" altLang="zh-CN" sz="2800" b="1" dirty="0">
                <a:solidFill>
                  <a:srgbClr val="FFFFFF"/>
                </a:solidFill>
                <a:effectLst>
                  <a:outerShdw blurRad="38100" dist="38100" dir="2700000" algn="tl">
                    <a:srgbClr val="000000"/>
                  </a:outerShdw>
                </a:effectLst>
                <a:latin typeface="Times New Roman" panose="02020603050405020304" pitchFamily="18" charset="0"/>
                <a:ea typeface="楷体_GB2312" pitchFamily="1" charset="-122"/>
              </a:rPr>
              <a:t>(</a:t>
            </a:r>
            <a:r>
              <a:rPr lang="en-US" altLang="zh-CN" sz="2800" b="1" i="1"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1" charset="-122"/>
              </a:rPr>
              <a:t>ac</a:t>
            </a:r>
            <a:r>
              <a:rPr lang="en-US" altLang="zh-CN" sz="2800" b="1"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1" charset="-122"/>
              </a:rPr>
              <a:t>)</a:t>
            </a:r>
            <a:r>
              <a:rPr lang="en-US" altLang="zh-CN" sz="2800" b="1" baseline="-25000"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1" charset="-122"/>
              </a:rPr>
              <a:t>11</a:t>
            </a:r>
            <a:r>
              <a:rPr lang="en-US" altLang="zh-CN" sz="2800" b="1" dirty="0">
                <a:solidFill>
                  <a:srgbClr val="FFFFFF"/>
                </a:solidFill>
                <a:effectLst>
                  <a:outerShdw blurRad="38100" dist="38100" dir="2700000" algn="tl">
                    <a:srgbClr val="000000"/>
                  </a:outerShdw>
                </a:effectLst>
                <a:latin typeface="Times New Roman" panose="02020603050405020304" pitchFamily="18" charset="0"/>
                <a:ea typeface="楷体_GB2312" pitchFamily="1" charset="-122"/>
              </a:rPr>
              <a:t>=(</a:t>
            </a:r>
            <a:r>
              <a:rPr lang="en-US" altLang="zh-CN" sz="2800" b="1" i="1"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1" charset="-122"/>
              </a:rPr>
              <a:t>ac</a:t>
            </a:r>
            <a:r>
              <a:rPr lang="en-US" altLang="zh-CN" sz="2800" b="1"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1" charset="-122"/>
              </a:rPr>
              <a:t>)</a:t>
            </a:r>
            <a:r>
              <a:rPr lang="en-US" altLang="zh-CN" sz="2800" b="1" baseline="-25000"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1" charset="-122"/>
              </a:rPr>
              <a:t>12</a:t>
            </a:r>
            <a:r>
              <a:rPr lang="en-US" altLang="zh-CN" sz="2800" b="1" dirty="0">
                <a:solidFill>
                  <a:srgbClr val="FFFFFF"/>
                </a:solidFill>
                <a:effectLst>
                  <a:outerShdw blurRad="38100" dist="38100" dir="2700000" algn="tl">
                    <a:srgbClr val="000000"/>
                  </a:outerShdw>
                </a:effectLst>
                <a:latin typeface="Times New Roman" panose="02020603050405020304" pitchFamily="18" charset="0"/>
                <a:ea typeface="楷体_GB2312" pitchFamily="1" charset="-122"/>
              </a:rPr>
              <a:t>=(</a:t>
            </a:r>
            <a:r>
              <a:rPr lang="en-US" altLang="zh-CN" sz="2800" b="1" i="1"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1" charset="-122"/>
              </a:rPr>
              <a:t>ac</a:t>
            </a:r>
            <a:r>
              <a:rPr lang="en-US" altLang="zh-CN" sz="2800" b="1"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1" charset="-122"/>
              </a:rPr>
              <a:t>)</a:t>
            </a:r>
            <a:r>
              <a:rPr lang="en-US" altLang="zh-CN" sz="2800" b="1" baseline="-25000"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1" charset="-122"/>
              </a:rPr>
              <a:t>21</a:t>
            </a:r>
            <a:r>
              <a:rPr lang="en-US" altLang="zh-CN" sz="2800" b="1" dirty="0">
                <a:solidFill>
                  <a:srgbClr val="FFFFFF"/>
                </a:solidFill>
                <a:effectLst>
                  <a:outerShdw blurRad="38100" dist="38100" dir="2700000" algn="tl">
                    <a:srgbClr val="000000"/>
                  </a:outerShdw>
                </a:effectLst>
                <a:latin typeface="Times New Roman" panose="02020603050405020304" pitchFamily="18" charset="0"/>
                <a:ea typeface="楷体_GB2312" pitchFamily="1" charset="-122"/>
              </a:rPr>
              <a:t>=(</a:t>
            </a:r>
            <a:r>
              <a:rPr lang="en-US" altLang="zh-CN" sz="2800" b="1" i="1"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1" charset="-122"/>
              </a:rPr>
              <a:t>ac</a:t>
            </a:r>
            <a:r>
              <a:rPr lang="en-US" altLang="zh-CN" sz="2800" b="1"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1" charset="-122"/>
              </a:rPr>
              <a:t>)</a:t>
            </a:r>
            <a:r>
              <a:rPr lang="en-US" altLang="zh-CN" sz="2800" b="1" baseline="-25000"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1" charset="-122"/>
              </a:rPr>
              <a:t>22</a:t>
            </a:r>
            <a:r>
              <a:rPr lang="en-US" altLang="zh-CN" sz="2800" b="1"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1" charset="-122"/>
              </a:rPr>
              <a:t>=0</a:t>
            </a:r>
            <a:endParaRPr lang="en-US" altLang="zh-CN" sz="2800" b="1" dirty="0">
              <a:solidFill>
                <a:srgbClr val="FFFFFF"/>
              </a:solidFill>
              <a:effectLst>
                <a:outerShdw blurRad="38100" dist="38100" dir="2700000" algn="tl">
                  <a:srgbClr val="000000"/>
                </a:outerShdw>
              </a:effectLst>
              <a:latin typeface="Times New Roman" panose="02020603050405020304" pitchFamily="18" charset="0"/>
              <a:ea typeface="楷体_GB2312" pitchFamily="1" charset="-122"/>
            </a:endParaRPr>
          </a:p>
          <a:p>
            <a:pPr eaLnBrk="1" hangingPunct="1">
              <a:buClr>
                <a:srgbClr val="FFCC00"/>
              </a:buClr>
              <a:buFont typeface="Wingdings" panose="05000000000000000000" pitchFamily="2" charset="2"/>
              <a:buNone/>
              <a:defRPr/>
            </a:pPr>
            <a:r>
              <a:rPr lang="en-US" altLang="zh-CN" sz="2800" b="1"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1" charset="-122"/>
              </a:rPr>
              <a:t>    H</a:t>
            </a:r>
            <a:r>
              <a:rPr lang="en-US" altLang="zh-CN" sz="2800" b="1" baseline="-25000"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1" charset="-122"/>
              </a:rPr>
              <a:t>06</a:t>
            </a:r>
            <a:r>
              <a:rPr lang="en-US" altLang="zh-CN" sz="2800" b="1"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1" charset="-122"/>
              </a:rPr>
              <a:t>: (</a:t>
            </a:r>
            <a:r>
              <a:rPr lang="en-US" altLang="zh-CN" sz="2800" b="1" i="1"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1" charset="-122"/>
              </a:rPr>
              <a:t>bc</a:t>
            </a:r>
            <a:r>
              <a:rPr lang="en-US" altLang="zh-CN" sz="2800" b="1"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1" charset="-122"/>
              </a:rPr>
              <a:t>)</a:t>
            </a:r>
            <a:r>
              <a:rPr lang="en-US" altLang="zh-CN" sz="2800" b="1" baseline="-25000"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1" charset="-122"/>
              </a:rPr>
              <a:t>11</a:t>
            </a:r>
            <a:r>
              <a:rPr lang="en-US" altLang="zh-CN" sz="2800" b="1"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1" charset="-122"/>
              </a:rPr>
              <a:t>=(</a:t>
            </a:r>
            <a:r>
              <a:rPr lang="en-US" altLang="zh-CN" sz="2800" b="1" i="1" dirty="0">
                <a:solidFill>
                  <a:srgbClr val="FFFFFF"/>
                </a:solidFill>
                <a:effectLst>
                  <a:outerShdw blurRad="38100" dist="38100" dir="2700000" algn="tl">
                    <a:srgbClr val="000000"/>
                  </a:outerShdw>
                </a:effectLst>
                <a:latin typeface="Times New Roman" panose="02020603050405020304" pitchFamily="18" charset="0"/>
                <a:ea typeface="楷体_GB2312" pitchFamily="1" charset="-122"/>
              </a:rPr>
              <a:t>bc</a:t>
            </a:r>
            <a:r>
              <a:rPr lang="en-US" altLang="zh-CN" sz="2800" b="1"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1" charset="-122"/>
              </a:rPr>
              <a:t>)</a:t>
            </a:r>
            <a:r>
              <a:rPr lang="en-US" altLang="zh-CN" sz="2800" b="1" baseline="-25000"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1" charset="-122"/>
              </a:rPr>
              <a:t>12</a:t>
            </a:r>
            <a:r>
              <a:rPr lang="en-US" altLang="zh-CN" sz="2800" b="1"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1" charset="-122"/>
              </a:rPr>
              <a:t>=(</a:t>
            </a:r>
            <a:r>
              <a:rPr lang="en-US" altLang="zh-CN" sz="2800" b="1" i="1" dirty="0">
                <a:solidFill>
                  <a:srgbClr val="FFFFFF"/>
                </a:solidFill>
                <a:effectLst>
                  <a:outerShdw blurRad="38100" dist="38100" dir="2700000" algn="tl">
                    <a:srgbClr val="000000"/>
                  </a:outerShdw>
                </a:effectLst>
                <a:latin typeface="Times New Roman" panose="02020603050405020304" pitchFamily="18" charset="0"/>
                <a:ea typeface="楷体_GB2312" pitchFamily="1" charset="-122"/>
              </a:rPr>
              <a:t>bc</a:t>
            </a:r>
            <a:r>
              <a:rPr lang="en-US" altLang="zh-CN" sz="2800" b="1"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1" charset="-122"/>
              </a:rPr>
              <a:t>)</a:t>
            </a:r>
            <a:r>
              <a:rPr lang="en-US" altLang="zh-CN" sz="2800" b="1" baseline="-25000"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1" charset="-122"/>
              </a:rPr>
              <a:t>21</a:t>
            </a:r>
            <a:r>
              <a:rPr lang="en-US" altLang="zh-CN" sz="2800" b="1"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1" charset="-122"/>
              </a:rPr>
              <a:t>=(</a:t>
            </a:r>
            <a:r>
              <a:rPr lang="en-US" altLang="zh-CN" sz="2800" b="1" i="1"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1" charset="-122"/>
              </a:rPr>
              <a:t>bc</a:t>
            </a:r>
            <a:r>
              <a:rPr lang="en-US" altLang="zh-CN" sz="2800" b="1"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1" charset="-122"/>
              </a:rPr>
              <a:t>)</a:t>
            </a:r>
            <a:r>
              <a:rPr lang="en-US" altLang="zh-CN" sz="2800" b="1" baseline="-25000"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1" charset="-122"/>
              </a:rPr>
              <a:t>22</a:t>
            </a:r>
            <a:r>
              <a:rPr lang="en-US" altLang="zh-CN" sz="2800" b="1"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1" charset="-122"/>
              </a:rPr>
              <a:t>=0</a:t>
            </a:r>
            <a:endParaRPr lang="en-US" altLang="zh-CN" sz="2800" b="1" dirty="0" smtClean="0">
              <a:effectLst>
                <a:outerShdw blurRad="38100" dist="38100" dir="2700000" algn="tl">
                  <a:srgbClr val="000000"/>
                </a:outerShdw>
              </a:effectLst>
              <a:latin typeface="Times New Roman" panose="02020603050405020304" pitchFamily="18" charset="0"/>
              <a:ea typeface="楷体_GB2312" pitchFamily="1" charset="-122"/>
            </a:endParaRPr>
          </a:p>
          <a:p>
            <a:pPr eaLnBrk="1" hangingPunct="1">
              <a:buFont typeface="Wingdings" panose="05000000000000000000" pitchFamily="2" charset="2"/>
              <a:buNone/>
              <a:defRPr/>
            </a:pPr>
            <a:r>
              <a:rPr lang="zh-CN" altLang="en-US" sz="2800" b="1" dirty="0" smtClean="0">
                <a:effectLst>
                  <a:outerShdw blurRad="38100" dist="38100" dir="2700000" algn="tl">
                    <a:srgbClr val="000000"/>
                  </a:outerShdw>
                </a:effectLst>
                <a:latin typeface="Times New Roman" panose="02020603050405020304" pitchFamily="18" charset="0"/>
                <a:ea typeface="楷体_GB2312" pitchFamily="1" charset="-122"/>
              </a:rPr>
              <a:t>是否成立</a:t>
            </a:r>
          </a:p>
          <a:p>
            <a:pPr eaLnBrk="1" hangingPunct="1">
              <a:buClr>
                <a:srgbClr val="00FF00"/>
              </a:buClr>
              <a:buFont typeface="Wingdings" panose="05000000000000000000" pitchFamily="2" charset="2"/>
              <a:buChar char="Ø"/>
              <a:defRPr/>
            </a:pPr>
            <a:r>
              <a:rPr lang="zh-CN" altLang="en-US" sz="2800" b="1" dirty="0" smtClean="0">
                <a:effectLst>
                  <a:outerShdw blurRad="38100" dist="38100" dir="2700000" algn="tl">
                    <a:srgbClr val="000000"/>
                  </a:outerShdw>
                </a:effectLst>
                <a:latin typeface="Times New Roman" panose="02020603050405020304" pitchFamily="18" charset="0"/>
                <a:ea typeface="楷体_GB2312" pitchFamily="1" charset="-122"/>
              </a:rPr>
              <a:t>讨论各因子的不同水平的效应以及交互作用效应是否可以忽略不计的问题</a:t>
            </a:r>
          </a:p>
        </p:txBody>
      </p:sp>
    </p:spTree>
  </p:cSld>
  <p:clrMapOvr>
    <a:masterClrMapping/>
  </p:clrMapOvr>
  <p:transition>
    <p:pull dir="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0033CC"/>
            </a:gs>
            <a:gs pos="100000">
              <a:srgbClr val="00081F"/>
            </a:gs>
          </a:gsLst>
          <a:lin ang="0" scaled="1"/>
        </a:gradFill>
        <a:effectLst/>
      </p:bgPr>
    </p:bg>
    <p:spTree>
      <p:nvGrpSpPr>
        <p:cNvPr id="1" name=""/>
        <p:cNvGrpSpPr/>
        <p:nvPr/>
      </p:nvGrpSpPr>
      <p:grpSpPr>
        <a:xfrm>
          <a:off x="0" y="0"/>
          <a:ext cx="0" cy="0"/>
          <a:chOff x="0" y="0"/>
          <a:chExt cx="0" cy="0"/>
        </a:xfrm>
      </p:grpSpPr>
      <p:sp>
        <p:nvSpPr>
          <p:cNvPr id="64514" name="Rectangle 1027"/>
          <p:cNvSpPr>
            <a:spLocks noGrp="1" noChangeArrowheads="1"/>
          </p:cNvSpPr>
          <p:nvPr>
            <p:ph type="body" sz="half" idx="4294967295"/>
          </p:nvPr>
        </p:nvSpPr>
        <p:spPr>
          <a:xfrm>
            <a:off x="457200" y="1600200"/>
            <a:ext cx="8291513" cy="3341688"/>
          </a:xfrm>
        </p:spPr>
        <p:txBody>
          <a:bodyPr/>
          <a:lstStyle/>
          <a:p>
            <a:pPr eaLnBrk="1" hangingPunct="1">
              <a:buClr>
                <a:srgbClr val="00FF00"/>
              </a:buClr>
              <a:buFont typeface="Wingdings" panose="05000000000000000000" pitchFamily="2" charset="2"/>
              <a:buChar char="Ø"/>
              <a:defRPr/>
            </a:pPr>
            <a:r>
              <a:rPr lang="en-US" altLang="zh-CN" sz="2800" b="1" smtClean="0">
                <a:effectLst>
                  <a:outerShdw blurRad="38100" dist="38100" dir="2700000" algn="tl">
                    <a:srgbClr val="000000"/>
                  </a:outerShdw>
                </a:effectLst>
                <a:latin typeface="Times New Roman" panose="02020603050405020304" pitchFamily="18" charset="0"/>
                <a:ea typeface="楷体_GB2312" pitchFamily="1" charset="-122"/>
              </a:rPr>
              <a:t>F</a:t>
            </a:r>
            <a:r>
              <a:rPr lang="zh-CN" altLang="en-US" sz="2800" b="1" smtClean="0">
                <a:effectLst>
                  <a:outerShdw blurRad="38100" dist="38100" dir="2700000" algn="tl">
                    <a:srgbClr val="000000"/>
                  </a:outerShdw>
                </a:effectLst>
                <a:latin typeface="Times New Roman" panose="02020603050405020304" pitchFamily="18" charset="0"/>
                <a:ea typeface="楷体_GB2312" pitchFamily="1" charset="-122"/>
              </a:rPr>
              <a:t>检验</a:t>
            </a:r>
          </a:p>
          <a:p>
            <a:pPr eaLnBrk="1" hangingPunct="1">
              <a:buFont typeface="Wingdings" panose="05000000000000000000" pitchFamily="2" charset="2"/>
              <a:buNone/>
              <a:defRPr/>
            </a:pPr>
            <a:r>
              <a:rPr lang="zh-CN" altLang="en-US" sz="2800" b="1" smtClean="0">
                <a:effectLst>
                  <a:outerShdw blurRad="38100" dist="38100" dir="2700000" algn="tl">
                    <a:srgbClr val="000000"/>
                  </a:outerShdw>
                </a:effectLst>
                <a:latin typeface="Times New Roman" panose="02020603050405020304" pitchFamily="18" charset="0"/>
                <a:ea typeface="楷体_GB2312" pitchFamily="1" charset="-122"/>
              </a:rPr>
              <a:t>   由偏差平方和的分解</a:t>
            </a:r>
            <a:r>
              <a:rPr lang="en-US" altLang="zh-CN" sz="2800" b="1" smtClean="0">
                <a:effectLst>
                  <a:outerShdw blurRad="38100" dist="38100" dir="2700000" algn="tl">
                    <a:srgbClr val="000000"/>
                  </a:outerShdw>
                </a:effectLst>
                <a:latin typeface="Times New Roman" panose="02020603050405020304" pitchFamily="18" charset="0"/>
                <a:ea typeface="楷体_GB2312" pitchFamily="1" charset="-122"/>
              </a:rPr>
              <a:t>:</a:t>
            </a:r>
          </a:p>
          <a:p>
            <a:pPr eaLnBrk="1" hangingPunct="1">
              <a:buFont typeface="Wingdings" panose="05000000000000000000" pitchFamily="2" charset="2"/>
              <a:buNone/>
              <a:defRPr/>
            </a:pPr>
            <a:endParaRPr lang="en-US" altLang="zh-CN" sz="2800" b="1" smtClean="0">
              <a:effectLst>
                <a:outerShdw blurRad="38100" dist="38100" dir="2700000" algn="tl">
                  <a:srgbClr val="000000"/>
                </a:outerShdw>
              </a:effectLst>
              <a:latin typeface="Times New Roman" panose="02020603050405020304" pitchFamily="18" charset="0"/>
              <a:ea typeface="楷体_GB2312" pitchFamily="1" charset="-122"/>
            </a:endParaRPr>
          </a:p>
          <a:p>
            <a:pPr eaLnBrk="1" hangingPunct="1">
              <a:buFont typeface="Wingdings" panose="05000000000000000000" pitchFamily="2" charset="2"/>
              <a:buNone/>
              <a:defRPr/>
            </a:pPr>
            <a:endParaRPr lang="en-US" altLang="zh-CN" sz="2800" b="1" smtClean="0">
              <a:effectLst>
                <a:outerShdw blurRad="38100" dist="38100" dir="2700000" algn="tl">
                  <a:srgbClr val="000000"/>
                </a:outerShdw>
              </a:effectLst>
              <a:latin typeface="Times New Roman" panose="02020603050405020304" pitchFamily="18" charset="0"/>
              <a:ea typeface="楷体_GB2312" pitchFamily="1" charset="-122"/>
            </a:endParaRPr>
          </a:p>
          <a:p>
            <a:pPr eaLnBrk="1" hangingPunct="1">
              <a:buFont typeface="Wingdings" panose="05000000000000000000" pitchFamily="2" charset="2"/>
              <a:buNone/>
              <a:defRPr/>
            </a:pPr>
            <a:r>
              <a:rPr lang="zh-CN" altLang="en-US" sz="2800" b="1" smtClean="0">
                <a:effectLst>
                  <a:outerShdw blurRad="38100" dist="38100" dir="2700000" algn="tl">
                    <a:srgbClr val="000000"/>
                  </a:outerShdw>
                </a:effectLst>
                <a:latin typeface="Times New Roman" panose="02020603050405020304" pitchFamily="18" charset="0"/>
                <a:ea typeface="楷体_GB2312" pitchFamily="1" charset="-122"/>
              </a:rPr>
              <a:t>构成</a:t>
            </a:r>
            <a:r>
              <a:rPr lang="en-US" altLang="zh-CN" sz="2800" b="1" smtClean="0">
                <a:effectLst>
                  <a:outerShdw blurRad="38100" dist="38100" dir="2700000" algn="tl">
                    <a:srgbClr val="000000"/>
                  </a:outerShdw>
                </a:effectLst>
                <a:latin typeface="Times New Roman" panose="02020603050405020304" pitchFamily="18" charset="0"/>
                <a:ea typeface="楷体_GB2312" pitchFamily="1" charset="-122"/>
              </a:rPr>
              <a:t>F</a:t>
            </a:r>
            <a:r>
              <a:rPr lang="zh-CN" altLang="en-US" sz="2800" b="1" smtClean="0">
                <a:effectLst>
                  <a:outerShdw blurRad="38100" dist="38100" dir="2700000" algn="tl">
                    <a:srgbClr val="000000"/>
                  </a:outerShdw>
                </a:effectLst>
                <a:latin typeface="Times New Roman" panose="02020603050405020304" pitchFamily="18" charset="0"/>
                <a:ea typeface="楷体_GB2312" pitchFamily="1" charset="-122"/>
              </a:rPr>
              <a:t>统计量，进行</a:t>
            </a:r>
            <a:r>
              <a:rPr lang="en-US" altLang="zh-CN" sz="2800" b="1" smtClean="0">
                <a:effectLst>
                  <a:outerShdw blurRad="38100" dist="38100" dir="2700000" algn="tl">
                    <a:srgbClr val="000000"/>
                  </a:outerShdw>
                </a:effectLst>
                <a:latin typeface="Times New Roman" panose="02020603050405020304" pitchFamily="18" charset="0"/>
                <a:ea typeface="楷体_GB2312" pitchFamily="1" charset="-122"/>
              </a:rPr>
              <a:t>F</a:t>
            </a:r>
            <a:r>
              <a:rPr lang="zh-CN" altLang="en-US" sz="2800" b="1" smtClean="0">
                <a:effectLst>
                  <a:outerShdw blurRad="38100" dist="38100" dir="2700000" algn="tl">
                    <a:srgbClr val="000000"/>
                  </a:outerShdw>
                </a:effectLst>
                <a:latin typeface="Times New Roman" panose="02020603050405020304" pitchFamily="18" charset="0"/>
                <a:ea typeface="楷体_GB2312" pitchFamily="1" charset="-122"/>
              </a:rPr>
              <a:t>检验</a:t>
            </a:r>
          </a:p>
        </p:txBody>
      </p:sp>
      <p:graphicFrame>
        <p:nvGraphicFramePr>
          <p:cNvPr id="54275" name="Object 3"/>
          <p:cNvGraphicFramePr>
            <a:graphicFrameLocks noGrp="1" noChangeAspect="1"/>
          </p:cNvGraphicFramePr>
          <p:nvPr>
            <p:ph sz="half" idx="4294967295"/>
            <p:extLst>
              <p:ext uri="{D42A27DB-BD31-4B8C-83A1-F6EECF244321}">
                <p14:modId xmlns:p14="http://schemas.microsoft.com/office/powerpoint/2010/main" val="3050643060"/>
              </p:ext>
            </p:extLst>
          </p:nvPr>
        </p:nvGraphicFramePr>
        <p:xfrm>
          <a:off x="1619250" y="2843213"/>
          <a:ext cx="6372225" cy="596900"/>
        </p:xfrm>
        <a:graphic>
          <a:graphicData uri="http://schemas.openxmlformats.org/presentationml/2006/ole">
            <mc:AlternateContent xmlns:mc="http://schemas.openxmlformats.org/markup-compatibility/2006">
              <mc:Choice xmlns:v="urn:schemas-microsoft-com:vml" Requires="v">
                <p:oleObj spid="_x0000_s54280" name="Equation" r:id="rId4" imgW="2438280" imgH="228600" progId="Equation.DSMT4">
                  <p:embed/>
                </p:oleObj>
              </mc:Choice>
              <mc:Fallback>
                <p:oleObj name="Equation" r:id="rId4" imgW="2438280" imgH="228600" progId="Equation.DSMT4">
                  <p:embed/>
                  <p:pic>
                    <p:nvPicPr>
                      <p:cNvPr id="0" name="Object 3"/>
                      <p:cNvPicPr>
                        <a:picLocks noChangeAspect="1" noChangeArrowheads="1"/>
                      </p:cNvPicPr>
                      <p:nvPr/>
                    </p:nvPicPr>
                    <p:blipFill>
                      <a:blip r:embed="rId5"/>
                      <a:srcRect/>
                      <a:stretch>
                        <a:fillRect/>
                      </a:stretch>
                    </p:blipFill>
                    <p:spPr bwMode="auto">
                      <a:xfrm>
                        <a:off x="1619250" y="2843213"/>
                        <a:ext cx="6372225"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pull dir="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rrowheads="1"/>
          </p:cNvSpPr>
          <p:nvPr>
            <p:ph type="title" idx="4294967295"/>
          </p:nvPr>
        </p:nvSpPr>
        <p:spPr>
          <a:xfrm>
            <a:off x="457200" y="44450"/>
            <a:ext cx="8229600" cy="652463"/>
          </a:xfrm>
        </p:spPr>
        <p:txBody>
          <a:bodyPr/>
          <a:lstStyle/>
          <a:p>
            <a:pPr eaLnBrk="1" hangingPunct="1">
              <a:defRPr/>
            </a:pPr>
            <a:r>
              <a:rPr lang="zh-CN" altLang="en-US" sz="3200" smtClean="0">
                <a:solidFill>
                  <a:schemeClr val="hlink"/>
                </a:solidFill>
                <a:effectLst>
                  <a:outerShdw blurRad="38100" dist="38100" dir="2700000" algn="tl">
                    <a:srgbClr val="000000"/>
                  </a:outerShdw>
                </a:effectLst>
                <a:latin typeface="Times New Roman" panose="02020603050405020304" pitchFamily="18" charset="0"/>
                <a:ea typeface="楷体_GB2312" pitchFamily="1" charset="-122"/>
              </a:rPr>
              <a:t>正交表</a:t>
            </a:r>
            <a:r>
              <a:rPr lang="en-US" altLang="zh-CN" sz="3200" smtClean="0">
                <a:solidFill>
                  <a:schemeClr val="hlink"/>
                </a:solidFill>
                <a:effectLst>
                  <a:outerShdw blurRad="38100" dist="38100" dir="2700000" algn="tl">
                    <a:srgbClr val="000000"/>
                  </a:outerShdw>
                </a:effectLst>
                <a:latin typeface="Times New Roman" panose="02020603050405020304" pitchFamily="18" charset="0"/>
                <a:ea typeface="楷体_GB2312" pitchFamily="1" charset="-122"/>
              </a:rPr>
              <a:t>: L</a:t>
            </a:r>
            <a:r>
              <a:rPr lang="en-US" altLang="zh-CN" sz="3200" baseline="-25000" smtClean="0">
                <a:solidFill>
                  <a:schemeClr val="hlink"/>
                </a:solidFill>
                <a:effectLst>
                  <a:outerShdw blurRad="38100" dist="38100" dir="2700000" algn="tl">
                    <a:srgbClr val="000000"/>
                  </a:outerShdw>
                </a:effectLst>
                <a:latin typeface="Times New Roman" panose="02020603050405020304" pitchFamily="18" charset="0"/>
                <a:ea typeface="楷体_GB2312" pitchFamily="1" charset="-122"/>
              </a:rPr>
              <a:t>8</a:t>
            </a:r>
            <a:r>
              <a:rPr lang="en-US" altLang="zh-CN" sz="3200" smtClean="0">
                <a:solidFill>
                  <a:schemeClr val="hlink"/>
                </a:solidFill>
                <a:effectLst>
                  <a:outerShdw blurRad="38100" dist="38100" dir="2700000" algn="tl">
                    <a:srgbClr val="000000"/>
                  </a:outerShdw>
                </a:effectLst>
                <a:latin typeface="Times New Roman" panose="02020603050405020304" pitchFamily="18" charset="0"/>
                <a:ea typeface="楷体_GB2312" pitchFamily="1" charset="-122"/>
              </a:rPr>
              <a:t>(2</a:t>
            </a:r>
            <a:r>
              <a:rPr lang="en-US" altLang="zh-CN" sz="3200" baseline="30000" smtClean="0">
                <a:solidFill>
                  <a:schemeClr val="hlink"/>
                </a:solidFill>
                <a:effectLst>
                  <a:outerShdw blurRad="38100" dist="38100" dir="2700000" algn="tl">
                    <a:srgbClr val="000000"/>
                  </a:outerShdw>
                </a:effectLst>
                <a:latin typeface="Times New Roman" panose="02020603050405020304" pitchFamily="18" charset="0"/>
                <a:ea typeface="楷体_GB2312" pitchFamily="1" charset="-122"/>
              </a:rPr>
              <a:t>7</a:t>
            </a:r>
            <a:r>
              <a:rPr lang="en-US" altLang="zh-CN" sz="3200" smtClean="0">
                <a:solidFill>
                  <a:schemeClr val="hlink"/>
                </a:solidFill>
                <a:effectLst>
                  <a:outerShdw blurRad="38100" dist="38100" dir="2700000" algn="tl">
                    <a:srgbClr val="000000"/>
                  </a:outerShdw>
                </a:effectLst>
                <a:latin typeface="Times New Roman" panose="02020603050405020304" pitchFamily="18" charset="0"/>
                <a:ea typeface="楷体_GB2312" pitchFamily="1" charset="-122"/>
              </a:rPr>
              <a:t>)</a:t>
            </a:r>
          </a:p>
        </p:txBody>
      </p:sp>
      <p:graphicFrame>
        <p:nvGraphicFramePr>
          <p:cNvPr id="65539" name="Group 3"/>
          <p:cNvGraphicFramePr>
            <a:graphicFrameLocks noGrp="1"/>
          </p:cNvGraphicFramePr>
          <p:nvPr>
            <p:ph idx="4294967295"/>
          </p:nvPr>
        </p:nvGraphicFramePr>
        <p:xfrm>
          <a:off x="34925" y="765175"/>
          <a:ext cx="9074149" cy="5457827"/>
        </p:xfrm>
        <a:graphic>
          <a:graphicData uri="http://schemas.openxmlformats.org/drawingml/2006/table">
            <a:tbl>
              <a:tblPr/>
              <a:tblGrid>
                <a:gridCol w="1728897"/>
                <a:gridCol w="936138"/>
                <a:gridCol w="864150"/>
                <a:gridCol w="864150"/>
                <a:gridCol w="864150"/>
                <a:gridCol w="864150"/>
                <a:gridCol w="936163"/>
                <a:gridCol w="792138"/>
                <a:gridCol w="1224213"/>
              </a:tblGrid>
              <a:tr h="457144">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表头设计</a:t>
                      </a:r>
                    </a:p>
                  </a:txBody>
                  <a:tcPr marL="91446" marR="91446" marT="45693" marB="45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A</a:t>
                      </a:r>
                    </a:p>
                  </a:txBody>
                  <a:tcPr marL="91446" marR="91446"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B</a:t>
                      </a:r>
                    </a:p>
                  </a:txBody>
                  <a:tcPr marL="91446" marR="91446"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A×B</a:t>
                      </a:r>
                    </a:p>
                  </a:txBody>
                  <a:tcPr marL="91446" marR="91446"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C</a:t>
                      </a:r>
                    </a:p>
                  </a:txBody>
                  <a:tcPr marL="91446" marR="91446"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CC00"/>
                        </a:buClr>
                        <a:buSzPct val="70000"/>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楷体_GB2312" pitchFamily="1" charset="-122"/>
                          <a:cs typeface="+mn-cs"/>
                        </a:rPr>
                        <a:t>A×C</a:t>
                      </a:r>
                      <a:endParaRPr kumimoji="0" lang="zh-CN"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endParaRPr>
                    </a:p>
                  </a:txBody>
                  <a:tcPr marL="91446" marR="91446"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CC00"/>
                        </a:buClr>
                        <a:buSzPct val="70000"/>
                        <a:buFont typeface="Wingdings" panose="05000000000000000000" pitchFamily="2" charset="2"/>
                        <a:buNone/>
                        <a:tabLst/>
                        <a:defRPr/>
                      </a:pPr>
                      <a:r>
                        <a:rPr kumimoji="0" lang="en-US" altLang="zh-CN" sz="2000" b="1" i="0" u="none" strike="noStrike" kern="120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楷体_GB2312" pitchFamily="1" charset="-122"/>
                          <a:cs typeface="+mn-cs"/>
                        </a:rPr>
                        <a:t>B×C</a:t>
                      </a:r>
                      <a:endParaRPr kumimoji="0" lang="zh-CN"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endParaRPr>
                    </a:p>
                  </a:txBody>
                  <a:tcPr marL="91446" marR="91446"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endParaRPr>
                    </a:p>
                  </a:txBody>
                  <a:tcPr marL="91446" marR="91446"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endParaRPr>
                    </a:p>
                    <a:p>
                      <a:pPr marL="0" marR="0" lvl="0" indent="0" algn="ctr" defTabSz="914400" rtl="0" eaLnBrk="1" fontAlgn="ctr"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试验指标</a:t>
                      </a:r>
                      <a:r>
                        <a:rPr kumimoji="0" lang="en-US" altLang="zh-CN" sz="2000" b="1" i="1"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y</a:t>
                      </a:r>
                    </a:p>
                  </a:txBody>
                  <a:tcPr marL="91446" marR="91446" marT="45693" marB="456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920">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          </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列号</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试验号</a:t>
                      </a:r>
                    </a:p>
                  </a:txBody>
                  <a:tcPr marL="91446" marR="91446" marT="45693" marB="45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p>
                  </a:txBody>
                  <a:tcPr marL="91446" marR="91446"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p>
                  </a:txBody>
                  <a:tcPr marL="91446" marR="91446"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3</a:t>
                      </a:r>
                    </a:p>
                  </a:txBody>
                  <a:tcPr marL="91446" marR="91446"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4</a:t>
                      </a:r>
                    </a:p>
                  </a:txBody>
                  <a:tcPr marL="91446" marR="91446"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5</a:t>
                      </a:r>
                    </a:p>
                  </a:txBody>
                  <a:tcPr marL="91446" marR="91446"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6</a:t>
                      </a:r>
                    </a:p>
                  </a:txBody>
                  <a:tcPr marL="91446" marR="91446"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7</a:t>
                      </a:r>
                    </a:p>
                  </a:txBody>
                  <a:tcPr marL="91446" marR="91446"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457144">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p>
                  </a:txBody>
                  <a:tcPr marL="91446" marR="91446" marT="45693" marB="45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20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indent="67945" algn="ctr">
                        <a:lnSpc>
                          <a:spcPct val="125000"/>
                        </a:lnSpc>
                        <a:spcAft>
                          <a:spcPts val="0"/>
                        </a:spcAft>
                      </a:pPr>
                      <a:r>
                        <a:rPr lang="en-US" sz="20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1</a:t>
                      </a:r>
                      <a:endParaRPr lang="zh-CN" sz="20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20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20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20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20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20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spcAft>
                          <a:spcPts val="0"/>
                        </a:spcAft>
                      </a:pPr>
                      <a:r>
                        <a:rPr lang="en-US" sz="2000" b="1" kern="0" dirty="0">
                          <a:effectLst/>
                          <a:latin typeface="Times New Roman" panose="02020603050405020304" pitchFamily="18" charset="0"/>
                          <a:ea typeface="宋体" panose="02010600030101010101" pitchFamily="2" charset="-122"/>
                          <a:cs typeface="Times New Roman" panose="02020603050405020304" pitchFamily="18" charset="0"/>
                        </a:rPr>
                        <a:t>84.4</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4">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p>
                  </a:txBody>
                  <a:tcPr marL="91446" marR="91446" marT="45693" marB="45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20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20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20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20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20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20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20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spcAft>
                          <a:spcPts val="0"/>
                        </a:spcAft>
                      </a:pPr>
                      <a:r>
                        <a:rPr lang="en-US" sz="2000" b="1" kern="0">
                          <a:effectLst/>
                          <a:latin typeface="Times New Roman" panose="02020603050405020304" pitchFamily="18" charset="0"/>
                          <a:ea typeface="宋体" panose="02010600030101010101" pitchFamily="2" charset="-122"/>
                          <a:cs typeface="Times New Roman" panose="02020603050405020304" pitchFamily="18" charset="0"/>
                        </a:rPr>
                        <a:t>65.2</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4">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3</a:t>
                      </a:r>
                    </a:p>
                  </a:txBody>
                  <a:tcPr marL="91446" marR="91446" marT="45693" marB="45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20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20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20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20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20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20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20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spcAft>
                          <a:spcPts val="0"/>
                        </a:spcAft>
                      </a:pPr>
                      <a:r>
                        <a:rPr lang="en-US" sz="2000" b="1" kern="0">
                          <a:effectLst/>
                          <a:latin typeface="Times New Roman" panose="02020603050405020304" pitchFamily="18" charset="0"/>
                          <a:ea typeface="宋体" panose="02010600030101010101" pitchFamily="2" charset="-122"/>
                          <a:cs typeface="Times New Roman" panose="02020603050405020304" pitchFamily="18" charset="0"/>
                        </a:rPr>
                        <a:t>87.2</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4">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4</a:t>
                      </a:r>
                    </a:p>
                  </a:txBody>
                  <a:tcPr marL="91446" marR="91446" marT="45693" marB="45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20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20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20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20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20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20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20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spcAft>
                          <a:spcPts val="0"/>
                        </a:spcAft>
                      </a:pPr>
                      <a:r>
                        <a:rPr lang="en-US" sz="2000" b="1" kern="0">
                          <a:effectLst/>
                          <a:latin typeface="Times New Roman" panose="02020603050405020304" pitchFamily="18" charset="0"/>
                          <a:ea typeface="宋体" panose="02010600030101010101" pitchFamily="2" charset="-122"/>
                          <a:cs typeface="Times New Roman" panose="02020603050405020304" pitchFamily="18" charset="0"/>
                        </a:rPr>
                        <a:t>80.9</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4">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5</a:t>
                      </a:r>
                    </a:p>
                  </a:txBody>
                  <a:tcPr marL="91446" marR="91446" marT="45693" marB="45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20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20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20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20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20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20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20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spcAft>
                          <a:spcPts val="0"/>
                        </a:spcAft>
                      </a:pPr>
                      <a:r>
                        <a:rPr lang="en-US" sz="2000" b="1" kern="0" dirty="0">
                          <a:effectLst/>
                          <a:latin typeface="Times New Roman" panose="02020603050405020304" pitchFamily="18" charset="0"/>
                          <a:ea typeface="宋体" panose="02010600030101010101" pitchFamily="2" charset="-122"/>
                          <a:cs typeface="Times New Roman" panose="02020603050405020304" pitchFamily="18" charset="0"/>
                        </a:rPr>
                        <a:t>87.4</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4">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6</a:t>
                      </a:r>
                    </a:p>
                  </a:txBody>
                  <a:tcPr marL="91446" marR="91446" marT="45693" marB="45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20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20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20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20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20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20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20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spcAft>
                          <a:spcPts val="0"/>
                        </a:spcAft>
                      </a:pPr>
                      <a:r>
                        <a:rPr lang="en-US" sz="2000" b="1" kern="0" dirty="0">
                          <a:effectLst/>
                          <a:latin typeface="Times New Roman" panose="02020603050405020304" pitchFamily="18" charset="0"/>
                          <a:ea typeface="宋体" panose="02010600030101010101" pitchFamily="2" charset="-122"/>
                          <a:cs typeface="Times New Roman" panose="02020603050405020304" pitchFamily="18" charset="0"/>
                        </a:rPr>
                        <a:t>69.7</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4">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7</a:t>
                      </a:r>
                    </a:p>
                  </a:txBody>
                  <a:tcPr marL="91446" marR="91446" marT="45693" marB="45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20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20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20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20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20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20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20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spcAft>
                          <a:spcPts val="0"/>
                        </a:spcAft>
                      </a:pPr>
                      <a:r>
                        <a:rPr lang="en-US" sz="2000" b="1" kern="0" dirty="0">
                          <a:effectLst/>
                          <a:latin typeface="Times New Roman" panose="02020603050405020304" pitchFamily="18" charset="0"/>
                          <a:ea typeface="宋体" panose="02010600030101010101" pitchFamily="2" charset="-122"/>
                          <a:cs typeface="Times New Roman" panose="02020603050405020304" pitchFamily="18" charset="0"/>
                        </a:rPr>
                        <a:t>83.5</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4">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8</a:t>
                      </a:r>
                    </a:p>
                  </a:txBody>
                  <a:tcPr marL="91446" marR="91446" marT="45693" marB="45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20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20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20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20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200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20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25000"/>
                        </a:lnSpc>
                        <a:spcAft>
                          <a:spcPts val="0"/>
                        </a:spcAft>
                      </a:pPr>
                      <a:r>
                        <a:rPr lang="en-US" sz="2000" b="1" kern="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20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spcAft>
                          <a:spcPts val="0"/>
                        </a:spcAft>
                      </a:pPr>
                      <a:r>
                        <a:rPr lang="en-US" sz="2000" b="1" kern="0" dirty="0">
                          <a:effectLst/>
                          <a:latin typeface="Times New Roman" panose="02020603050405020304" pitchFamily="18" charset="0"/>
                          <a:ea typeface="宋体" panose="02010600030101010101" pitchFamily="2" charset="-122"/>
                          <a:cs typeface="Times New Roman" panose="02020603050405020304" pitchFamily="18" charset="0"/>
                        </a:rPr>
                        <a:t>83.0</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611">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偏差平方和</a:t>
                      </a:r>
                    </a:p>
                  </a:txBody>
                  <a:tcPr marL="91446" marR="91446" marT="45693" marB="45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S</a:t>
                      </a:r>
                      <a:r>
                        <a:rPr kumimoji="0" lang="en-US" altLang="zh-CN" sz="2400" b="1" i="0" u="none" strike="noStrike" cap="none" normalizeH="0" baseline="-2500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A</a:t>
                      </a:r>
                    </a:p>
                  </a:txBody>
                  <a:tcPr marL="91446" marR="91446"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S</a:t>
                      </a:r>
                      <a:r>
                        <a:rPr kumimoji="0" lang="en-US" altLang="zh-CN" sz="2400" b="1" i="0" u="none" strike="noStrike" cap="none" normalizeH="0" baseline="-2500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B</a:t>
                      </a:r>
                    </a:p>
                  </a:txBody>
                  <a:tcPr marL="91446" marR="91446"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S</a:t>
                      </a:r>
                      <a:r>
                        <a:rPr kumimoji="0" lang="en-US" altLang="zh-CN" sz="2400" b="1" i="0" u="none" strike="noStrike" cap="none" normalizeH="0" baseline="-2500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A</a:t>
                      </a:r>
                      <a:r>
                        <a:rPr kumimoji="0" lang="en-US" altLang="zh-CN" sz="2400" b="1" i="0" u="none" strike="noStrike" cap="none" normalizeH="0" baseline="-2500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cs typeface="Times New Roman" panose="02020603050405020304" pitchFamily="18" charset="0"/>
                        </a:rPr>
                        <a:t>×</a:t>
                      </a:r>
                      <a:r>
                        <a:rPr kumimoji="0" lang="en-US" altLang="zh-CN" sz="2400" b="1" i="0" u="none" strike="noStrike" cap="none" normalizeH="0" baseline="-2500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B</a:t>
                      </a:r>
                    </a:p>
                  </a:txBody>
                  <a:tcPr marL="91446" marR="91446"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S</a:t>
                      </a:r>
                      <a:r>
                        <a:rPr kumimoji="0" lang="en-US" altLang="zh-CN" sz="2400" b="1" i="0" u="none" strike="noStrike" cap="none" normalizeH="0" baseline="-2500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C</a:t>
                      </a:r>
                    </a:p>
                  </a:txBody>
                  <a:tcPr marL="91446" marR="91446"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CC00"/>
                        </a:buClr>
                        <a:buSzPct val="70000"/>
                        <a:buFont typeface="Wingdings" panose="05000000000000000000" pitchFamily="2" charset="2"/>
                        <a:buNone/>
                        <a:tabLst/>
                        <a:defRPr/>
                      </a:pPr>
                      <a:r>
                        <a:rPr kumimoji="0" lang="en-US" altLang="zh-CN" sz="2400" b="1" i="0" u="none" strike="noStrike" kern="120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楷体_GB2312" pitchFamily="1" charset="-122"/>
                          <a:cs typeface="+mn-cs"/>
                        </a:rPr>
                        <a:t>S</a:t>
                      </a:r>
                      <a:r>
                        <a:rPr kumimoji="0" lang="en-US" altLang="zh-CN" sz="2400" b="1" i="0" u="none" strike="noStrike" kern="1200" cap="none" spc="0" normalizeH="0" baseline="-2500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楷体_GB2312" pitchFamily="1" charset="-122"/>
                          <a:cs typeface="+mn-cs"/>
                        </a:rPr>
                        <a:t>A</a:t>
                      </a:r>
                      <a:r>
                        <a:rPr kumimoji="0" lang="en-US" altLang="zh-CN" sz="2400" b="1" i="0" u="none" strike="noStrike" kern="1200" cap="none" spc="0" normalizeH="0" baseline="-2500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楷体_GB2312" pitchFamily="1" charset="-122"/>
                          <a:cs typeface="Times New Roman" panose="02020603050405020304" pitchFamily="18" charset="0"/>
                        </a:rPr>
                        <a:t>×</a:t>
                      </a:r>
                      <a:r>
                        <a:rPr kumimoji="0" lang="en-US" altLang="zh-CN" sz="2400" b="1" i="0" u="none" strike="noStrike" kern="1200" cap="none" spc="0" normalizeH="0" baseline="-2500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楷体_GB2312" pitchFamily="1" charset="-122"/>
                          <a:cs typeface="+mn-cs"/>
                        </a:rPr>
                        <a:t>C</a:t>
                      </a:r>
                      <a:endParaRPr kumimoji="0" lang="zh-CN"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endParaRPr>
                    </a:p>
                  </a:txBody>
                  <a:tcPr marL="91446" marR="91446"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FFCC00"/>
                        </a:buClr>
                        <a:buSzPct val="70000"/>
                        <a:buFont typeface="Wingdings" panose="05000000000000000000" pitchFamily="2" charset="2"/>
                        <a:buNone/>
                        <a:tabLst/>
                        <a:defRPr/>
                      </a:pPr>
                      <a:r>
                        <a:rPr kumimoji="0" lang="en-US" altLang="zh-CN" sz="2400" b="1" i="0" u="none" strike="noStrike" kern="120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楷体_GB2312" pitchFamily="1" charset="-122"/>
                          <a:cs typeface="+mn-cs"/>
                        </a:rPr>
                        <a:t>S</a:t>
                      </a:r>
                      <a:r>
                        <a:rPr kumimoji="0" lang="en-US" altLang="zh-CN" sz="2400" b="1" i="0" u="none" strike="noStrike" kern="1200" cap="none" spc="0" normalizeH="0" baseline="-2500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楷体_GB2312" pitchFamily="1" charset="-122"/>
                          <a:cs typeface="+mn-cs"/>
                        </a:rPr>
                        <a:t>B×C</a:t>
                      </a:r>
                      <a:endParaRPr kumimoji="0" lang="zh-CN" altLang="zh-CN" sz="2400" b="1" i="0" u="none" strike="noStrike" kern="1200" cap="none" spc="0" normalizeH="0" baseline="-2500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楷体_GB2312" pitchFamily="1" charset="-122"/>
                        <a:cs typeface="+mn-cs"/>
                      </a:endParaRPr>
                    </a:p>
                  </a:txBody>
                  <a:tcPr marL="91446" marR="91446"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kern="1200" cap="none" spc="0" normalizeH="0" baseline="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楷体_GB2312" pitchFamily="1" charset="-122"/>
                          <a:cs typeface="+mn-cs"/>
                        </a:rPr>
                        <a:t>S</a:t>
                      </a:r>
                      <a:r>
                        <a:rPr kumimoji="0" lang="en-US" altLang="zh-CN" sz="2400" b="1" i="0" u="none" strike="noStrike" cap="none" normalizeH="0" baseline="-2500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e</a:t>
                      </a:r>
                    </a:p>
                  </a:txBody>
                  <a:tcPr marL="91446" marR="91446"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endParaRPr>
                    </a:p>
                  </a:txBody>
                  <a:tcPr marL="91446" marR="91446" marT="45693" marB="456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pull dir="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46" name="Object 2"/>
          <p:cNvGraphicFramePr>
            <a:graphicFrameLocks noGrp="1" noChangeAspect="1"/>
          </p:cNvGraphicFramePr>
          <p:nvPr>
            <p:ph idx="4294967295"/>
          </p:nvPr>
        </p:nvGraphicFramePr>
        <p:xfrm>
          <a:off x="3675063" y="1052513"/>
          <a:ext cx="1524000" cy="4064000"/>
        </p:xfrm>
        <a:graphic>
          <a:graphicData uri="http://schemas.openxmlformats.org/presentationml/2006/ole">
            <mc:AlternateContent xmlns:mc="http://schemas.openxmlformats.org/markup-compatibility/2006">
              <mc:Choice xmlns:v="urn:schemas-microsoft-com:vml" Requires="v">
                <p:oleObj spid="_x0000_s57351" name="Equation" r:id="rId4" imgW="609600" imgH="1625600" progId="Equation.DSMT4">
                  <p:embed/>
                </p:oleObj>
              </mc:Choice>
              <mc:Fallback>
                <p:oleObj name="Equation" r:id="rId4" imgW="609600" imgH="16256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5063" y="1052513"/>
                        <a:ext cx="1524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pull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p:txBody>
          <a:bodyPr/>
          <a:lstStyle/>
          <a:p>
            <a:pPr eaLnBrk="1" hangingPunct="1">
              <a:defRPr/>
            </a:pPr>
            <a:r>
              <a:rPr lang="zh-CN" altLang="zh-CN" smtClean="0">
                <a:solidFill>
                  <a:schemeClr val="hlink"/>
                </a:solidFill>
                <a:effectLst>
                  <a:outerShdw blurRad="38100" dist="38100" dir="2700000" algn="tl">
                    <a:srgbClr val="000000"/>
                  </a:outerShdw>
                </a:effectLst>
                <a:ea typeface="楷体_GB2312" pitchFamily="1" charset="-122"/>
              </a:rPr>
              <a:t>什么是正交试验设计</a:t>
            </a:r>
          </a:p>
        </p:txBody>
      </p:sp>
      <p:sp>
        <p:nvSpPr>
          <p:cNvPr id="20483" name="Rectangle 3"/>
          <p:cNvSpPr>
            <a:spLocks noGrp="1" noChangeArrowheads="1"/>
          </p:cNvSpPr>
          <p:nvPr>
            <p:ph type="body" idx="4294967295"/>
          </p:nvPr>
        </p:nvSpPr>
        <p:spPr>
          <a:xfrm>
            <a:off x="457200" y="1600200"/>
            <a:ext cx="8291513" cy="4492625"/>
          </a:xfrm>
        </p:spPr>
        <p:txBody>
          <a:bodyPr/>
          <a:lstStyle/>
          <a:p>
            <a:pPr eaLnBrk="1" hangingPunct="1">
              <a:lnSpc>
                <a:spcPct val="90000"/>
              </a:lnSpc>
              <a:spcBef>
                <a:spcPct val="50000"/>
              </a:spcBef>
              <a:buClr>
                <a:srgbClr val="00FF00"/>
              </a:buClr>
              <a:buFont typeface="Wingdings" panose="05000000000000000000" pitchFamily="2" charset="2"/>
              <a:buChar char="Ø"/>
              <a:defRPr/>
            </a:pPr>
            <a:r>
              <a:rPr lang="zh-CN" altLang="zh-CN" b="1" smtClean="0">
                <a:effectLst>
                  <a:outerShdw blurRad="38100" dist="38100" dir="2700000" algn="tl">
                    <a:srgbClr val="000000"/>
                  </a:outerShdw>
                </a:effectLst>
                <a:ea typeface="楷体_GB2312" pitchFamily="1" charset="-122"/>
              </a:rPr>
              <a:t>研究多因素多水平的又一种设计方法，并进一步分析对所研究对象的指标的影响程度</a:t>
            </a:r>
          </a:p>
          <a:p>
            <a:pPr eaLnBrk="1" hangingPunct="1">
              <a:lnSpc>
                <a:spcPct val="90000"/>
              </a:lnSpc>
              <a:spcBef>
                <a:spcPct val="50000"/>
              </a:spcBef>
              <a:buClr>
                <a:srgbClr val="00FF00"/>
              </a:buClr>
              <a:buFont typeface="Wingdings" panose="05000000000000000000" pitchFamily="2" charset="2"/>
              <a:buChar char="Ø"/>
              <a:defRPr/>
            </a:pPr>
            <a:r>
              <a:rPr lang="zh-CN" altLang="zh-CN" b="1" smtClean="0">
                <a:effectLst>
                  <a:outerShdw blurRad="38100" dist="38100" dir="2700000" algn="tl">
                    <a:srgbClr val="000000"/>
                  </a:outerShdw>
                </a:effectLst>
                <a:ea typeface="楷体_GB2312" pitchFamily="1" charset="-122"/>
              </a:rPr>
              <a:t>它是根据正交性从全面试验中挑选出部分有代表性的点进行试验</a:t>
            </a:r>
          </a:p>
          <a:p>
            <a:pPr eaLnBrk="1" hangingPunct="1">
              <a:lnSpc>
                <a:spcPct val="90000"/>
              </a:lnSpc>
              <a:spcBef>
                <a:spcPct val="50000"/>
              </a:spcBef>
              <a:buClr>
                <a:srgbClr val="00FF00"/>
              </a:buClr>
              <a:buFont typeface="Wingdings" panose="05000000000000000000" pitchFamily="2" charset="2"/>
              <a:buChar char="Ø"/>
              <a:defRPr/>
            </a:pPr>
            <a:r>
              <a:rPr lang="zh-CN" altLang="zh-CN" b="1" smtClean="0">
                <a:effectLst>
                  <a:outerShdw blurRad="38100" dist="38100" dir="2700000" algn="tl">
                    <a:srgbClr val="000000"/>
                  </a:outerShdw>
                </a:effectLst>
                <a:ea typeface="楷体_GB2312" pitchFamily="1" charset="-122"/>
              </a:rPr>
              <a:t>是一种高效率、快速、经济的实验设计方法，并可以得到基本令人满意的结果</a:t>
            </a:r>
          </a:p>
          <a:p>
            <a:pPr eaLnBrk="1" hangingPunct="1">
              <a:lnSpc>
                <a:spcPct val="90000"/>
              </a:lnSpc>
              <a:spcBef>
                <a:spcPct val="50000"/>
              </a:spcBef>
              <a:buClr>
                <a:srgbClr val="00FF00"/>
              </a:buClr>
              <a:buFont typeface="Wingdings" panose="05000000000000000000" pitchFamily="2" charset="2"/>
              <a:buChar char="Ø"/>
              <a:defRPr/>
            </a:pPr>
            <a:r>
              <a:rPr lang="zh-CN" altLang="zh-CN" b="1" smtClean="0">
                <a:effectLst>
                  <a:outerShdw blurRad="38100" dist="38100" dir="2700000" algn="tl">
                    <a:srgbClr val="000000"/>
                  </a:outerShdw>
                </a:effectLst>
                <a:ea typeface="楷体_GB2312" pitchFamily="1" charset="-122"/>
              </a:rPr>
              <a:t>应用场合：改进产品质量、采用新工艺、试验新产品、改进技术管理</a:t>
            </a:r>
          </a:p>
        </p:txBody>
      </p:sp>
    </p:spTree>
  </p:cSld>
  <p:clrMapOvr>
    <a:masterClrMapping/>
  </p:clrMapOvr>
  <p:transition>
    <p:pull dir="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468313" y="1557338"/>
          <a:ext cx="8150224" cy="4114800"/>
        </p:xfrm>
        <a:graphic>
          <a:graphicData uri="http://schemas.openxmlformats.org/drawingml/2006/table">
            <a:tbl>
              <a:tblPr firstRow="1" firstCol="1" lastRow="1" lastCol="1" bandRow="1" bandCol="1"/>
              <a:tblGrid>
                <a:gridCol w="1071153"/>
                <a:gridCol w="1736345"/>
                <a:gridCol w="1557004"/>
                <a:gridCol w="1325492"/>
                <a:gridCol w="1270059"/>
                <a:gridCol w="1190171"/>
              </a:tblGrid>
              <a:tr h="0">
                <a:tc>
                  <a:txBody>
                    <a:bodyPr/>
                    <a:lstStyle/>
                    <a:p>
                      <a:pPr algn="ctr">
                        <a:lnSpc>
                          <a:spcPct val="125000"/>
                        </a:lnSpc>
                        <a:spcAft>
                          <a:spcPts val="0"/>
                        </a:spcAft>
                      </a:pPr>
                      <a:r>
                        <a:rPr lang="zh-CN" sz="2400" b="1" kern="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来源</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50000"/>
                      </a:schemeClr>
                    </a:solidFill>
                  </a:tcPr>
                </a:tc>
                <a:tc>
                  <a:txBody>
                    <a:bodyPr/>
                    <a:lstStyle/>
                    <a:p>
                      <a:pPr algn="ctr">
                        <a:lnSpc>
                          <a:spcPct val="125000"/>
                        </a:lnSpc>
                        <a:spcAft>
                          <a:spcPts val="0"/>
                        </a:spcAft>
                      </a:pPr>
                      <a:r>
                        <a:rPr lang="zh-CN" sz="2400" b="1" ker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平方和</a:t>
                      </a:r>
                      <a:r>
                        <a:rPr lang="en-US" sz="2400" b="1" i="1" ker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S</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50000"/>
                      </a:schemeClr>
                    </a:solidFill>
                  </a:tcPr>
                </a:tc>
                <a:tc>
                  <a:txBody>
                    <a:bodyPr/>
                    <a:lstStyle/>
                    <a:p>
                      <a:pPr algn="ctr">
                        <a:lnSpc>
                          <a:spcPct val="125000"/>
                        </a:lnSpc>
                        <a:spcAft>
                          <a:spcPts val="0"/>
                        </a:spcAft>
                      </a:pPr>
                      <a:r>
                        <a:rPr lang="zh-CN" sz="2400" b="1" ker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自由度</a:t>
                      </a:r>
                      <a:r>
                        <a:rPr lang="en-US" sz="2400" b="1" i="1" ker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df</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50000"/>
                      </a:schemeClr>
                    </a:solidFill>
                  </a:tcPr>
                </a:tc>
                <a:tc>
                  <a:txBody>
                    <a:bodyPr/>
                    <a:lstStyle/>
                    <a:p>
                      <a:pPr algn="ctr">
                        <a:lnSpc>
                          <a:spcPct val="125000"/>
                        </a:lnSpc>
                        <a:spcAft>
                          <a:spcPts val="0"/>
                        </a:spcAft>
                      </a:pPr>
                      <a:r>
                        <a:rPr lang="zh-CN" sz="2400" b="1" ker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方差</a:t>
                      </a:r>
                      <a:r>
                        <a:rPr lang="en-US" sz="2400" b="1" i="1" ker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V</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50000"/>
                      </a:schemeClr>
                    </a:solidFill>
                  </a:tcPr>
                </a:tc>
                <a:tc>
                  <a:txBody>
                    <a:bodyPr/>
                    <a:lstStyle/>
                    <a:p>
                      <a:pPr algn="ctr">
                        <a:lnSpc>
                          <a:spcPct val="125000"/>
                        </a:lnSpc>
                        <a:spcAft>
                          <a:spcPts val="0"/>
                        </a:spcAft>
                      </a:pPr>
                      <a:r>
                        <a:rPr lang="en-US" sz="2400" b="1" i="1" ker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F</a:t>
                      </a:r>
                      <a:r>
                        <a:rPr lang="zh-CN" sz="2400" b="1" ker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比</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50000"/>
                      </a:schemeClr>
                    </a:solidFill>
                  </a:tcPr>
                </a:tc>
                <a:tc>
                  <a:txBody>
                    <a:bodyPr/>
                    <a:lstStyle/>
                    <a:p>
                      <a:pPr algn="ctr">
                        <a:lnSpc>
                          <a:spcPct val="125000"/>
                        </a:lnSpc>
                        <a:spcAft>
                          <a:spcPts val="0"/>
                        </a:spcAft>
                      </a:pPr>
                      <a:r>
                        <a:rPr lang="zh-CN" sz="2400" b="1" ker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显著性</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50000"/>
                      </a:schemeClr>
                    </a:solidFill>
                  </a:tcPr>
                </a:tc>
              </a:tr>
              <a:tr h="0">
                <a:tc>
                  <a:txBody>
                    <a:bodyPr/>
                    <a:lstStyle/>
                    <a:p>
                      <a:pPr algn="ctr">
                        <a:lnSpc>
                          <a:spcPct val="125000"/>
                        </a:lnSpc>
                        <a:spcAft>
                          <a:spcPts val="0"/>
                        </a:spcAft>
                      </a:pPr>
                      <a:r>
                        <a:rPr lang="en-US" sz="2400" b="1" i="1" ker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A</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1">
                        <a:lumMod val="50000"/>
                      </a:schemeClr>
                    </a:solidFill>
                  </a:tcPr>
                </a:tc>
                <a:tc>
                  <a:txBody>
                    <a:bodyPr/>
                    <a:lstStyle/>
                    <a:p>
                      <a:pPr algn="ctr">
                        <a:lnSpc>
                          <a:spcPct val="125000"/>
                        </a:lnSpc>
                        <a:spcAft>
                          <a:spcPts val="0"/>
                        </a:spcAft>
                      </a:pPr>
                      <a:r>
                        <a:rPr lang="en-US" sz="2400" b="1" kern="10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4.35</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1">
                        <a:lumMod val="50000"/>
                      </a:schemeClr>
                    </a:solidFill>
                  </a:tcPr>
                </a:tc>
                <a:tc>
                  <a:txBody>
                    <a:bodyPr/>
                    <a:lstStyle/>
                    <a:p>
                      <a:pPr algn="ctr">
                        <a:lnSpc>
                          <a:spcPct val="125000"/>
                        </a:lnSpc>
                        <a:spcAft>
                          <a:spcPts val="0"/>
                        </a:spcAft>
                      </a:pPr>
                      <a:r>
                        <a:rPr lang="en-US" sz="2400" b="1" ker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1">
                        <a:lumMod val="50000"/>
                      </a:schemeClr>
                    </a:solidFill>
                  </a:tcPr>
                </a:tc>
                <a:tc>
                  <a:txBody>
                    <a:bodyPr/>
                    <a:lstStyle/>
                    <a:p>
                      <a:pPr algn="r">
                        <a:spcAft>
                          <a:spcPts val="0"/>
                        </a:spcAft>
                      </a:pPr>
                      <a:r>
                        <a:rPr lang="en-US" sz="2400" b="1" ker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4.35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1">
                        <a:lumMod val="50000"/>
                      </a:schemeClr>
                    </a:solidFill>
                  </a:tcPr>
                </a:tc>
                <a:tc>
                  <a:txBody>
                    <a:bodyPr/>
                    <a:lstStyle/>
                    <a:p>
                      <a:pPr algn="r">
                        <a:spcAft>
                          <a:spcPts val="0"/>
                        </a:spcAft>
                      </a:pPr>
                      <a:r>
                        <a:rPr lang="en-US" sz="2400" b="1" ker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1.88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1">
                        <a:lumMod val="50000"/>
                      </a:schemeClr>
                    </a:solidFill>
                  </a:tcPr>
                </a:tc>
                <a:tc>
                  <a:txBody>
                    <a:bodyPr/>
                    <a:lstStyle/>
                    <a:p>
                      <a:pPr algn="ctr">
                        <a:lnSpc>
                          <a:spcPct val="125000"/>
                        </a:lnSpc>
                        <a:spcAft>
                          <a:spcPts val="0"/>
                        </a:spcAft>
                      </a:pPr>
                      <a:r>
                        <a:rPr lang="en-US" sz="2400" b="1" ker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1">
                        <a:lumMod val="50000"/>
                      </a:schemeClr>
                    </a:solidFill>
                  </a:tcPr>
                </a:tc>
              </a:tr>
              <a:tr h="0">
                <a:tc>
                  <a:txBody>
                    <a:bodyPr/>
                    <a:lstStyle/>
                    <a:p>
                      <a:pPr algn="ctr">
                        <a:lnSpc>
                          <a:spcPct val="125000"/>
                        </a:lnSpc>
                        <a:spcAft>
                          <a:spcPts val="0"/>
                        </a:spcAft>
                      </a:pPr>
                      <a:r>
                        <a:rPr lang="en-US" sz="2400" b="1" i="1" ker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B</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accent1">
                        <a:lumMod val="50000"/>
                      </a:schemeClr>
                    </a:solidFill>
                  </a:tcPr>
                </a:tc>
                <a:tc>
                  <a:txBody>
                    <a:bodyPr/>
                    <a:lstStyle/>
                    <a:p>
                      <a:pPr algn="ctr">
                        <a:lnSpc>
                          <a:spcPct val="125000"/>
                        </a:lnSpc>
                        <a:spcAft>
                          <a:spcPts val="0"/>
                        </a:spcAft>
                      </a:pPr>
                      <a:r>
                        <a:rPr lang="en-US" sz="2400" b="1" kern="10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97.30</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accent1">
                        <a:lumMod val="50000"/>
                      </a:schemeClr>
                    </a:solidFill>
                  </a:tcPr>
                </a:tc>
                <a:tc>
                  <a:txBody>
                    <a:bodyPr/>
                    <a:lstStyle/>
                    <a:p>
                      <a:pPr algn="ctr">
                        <a:lnSpc>
                          <a:spcPct val="125000"/>
                        </a:lnSpc>
                        <a:spcAft>
                          <a:spcPts val="0"/>
                        </a:spcAft>
                      </a:pPr>
                      <a:r>
                        <a:rPr lang="en-US" sz="2400" b="1" kern="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accent1">
                        <a:lumMod val="50000"/>
                      </a:schemeClr>
                    </a:solidFill>
                  </a:tcPr>
                </a:tc>
                <a:tc>
                  <a:txBody>
                    <a:bodyPr/>
                    <a:lstStyle/>
                    <a:p>
                      <a:pPr algn="r">
                        <a:spcAft>
                          <a:spcPts val="0"/>
                        </a:spcAft>
                      </a:pPr>
                      <a:r>
                        <a:rPr lang="en-US" sz="2400" b="1" ker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97.30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accent1">
                        <a:lumMod val="50000"/>
                      </a:schemeClr>
                    </a:solidFill>
                  </a:tcPr>
                </a:tc>
                <a:tc>
                  <a:txBody>
                    <a:bodyPr/>
                    <a:lstStyle/>
                    <a:p>
                      <a:pPr algn="r">
                        <a:spcAft>
                          <a:spcPts val="0"/>
                        </a:spcAft>
                      </a:pPr>
                      <a:r>
                        <a:rPr lang="en-US" sz="2400" b="1" ker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42.12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accent1">
                        <a:lumMod val="50000"/>
                      </a:schemeClr>
                    </a:solidFill>
                  </a:tcPr>
                </a:tc>
                <a:tc>
                  <a:txBody>
                    <a:bodyPr/>
                    <a:lstStyle/>
                    <a:p>
                      <a:pPr algn="ctr">
                        <a:lnSpc>
                          <a:spcPct val="125000"/>
                        </a:lnSpc>
                        <a:spcAft>
                          <a:spcPts val="0"/>
                        </a:spcAft>
                      </a:pPr>
                      <a:r>
                        <a:rPr lang="zh-CN" sz="2400" b="1" ker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2400" b="1" ker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sz="2400" b="1" ker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accent1">
                        <a:lumMod val="50000"/>
                      </a:schemeClr>
                    </a:solidFill>
                  </a:tcPr>
                </a:tc>
              </a:tr>
              <a:tr h="0">
                <a:tc>
                  <a:txBody>
                    <a:bodyPr/>
                    <a:lstStyle/>
                    <a:p>
                      <a:pPr algn="ctr">
                        <a:lnSpc>
                          <a:spcPct val="125000"/>
                        </a:lnSpc>
                        <a:spcAft>
                          <a:spcPts val="0"/>
                        </a:spcAft>
                      </a:pPr>
                      <a:r>
                        <a:rPr lang="en-US" sz="2400" b="1" i="1" ker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C</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accent1">
                        <a:lumMod val="50000"/>
                      </a:schemeClr>
                    </a:solidFill>
                  </a:tcPr>
                </a:tc>
                <a:tc>
                  <a:txBody>
                    <a:bodyPr/>
                    <a:lstStyle/>
                    <a:p>
                      <a:pPr algn="ctr">
                        <a:lnSpc>
                          <a:spcPct val="125000"/>
                        </a:lnSpc>
                        <a:spcAft>
                          <a:spcPts val="0"/>
                        </a:spcAft>
                      </a:pPr>
                      <a:r>
                        <a:rPr lang="en-US" sz="2400" b="1" kern="10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10.35</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accent1">
                        <a:lumMod val="50000"/>
                      </a:schemeClr>
                    </a:solidFill>
                  </a:tcPr>
                </a:tc>
                <a:tc>
                  <a:txBody>
                    <a:bodyPr/>
                    <a:lstStyle/>
                    <a:p>
                      <a:pPr algn="ctr">
                        <a:lnSpc>
                          <a:spcPct val="125000"/>
                        </a:lnSpc>
                        <a:spcAft>
                          <a:spcPts val="0"/>
                        </a:spcAft>
                      </a:pPr>
                      <a:r>
                        <a:rPr lang="en-US" sz="2400" b="1" ker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accent1">
                        <a:lumMod val="50000"/>
                      </a:schemeClr>
                    </a:solidFill>
                  </a:tcPr>
                </a:tc>
                <a:tc>
                  <a:txBody>
                    <a:bodyPr/>
                    <a:lstStyle/>
                    <a:p>
                      <a:pPr algn="r">
                        <a:spcAft>
                          <a:spcPts val="0"/>
                        </a:spcAft>
                      </a:pPr>
                      <a:r>
                        <a:rPr lang="en-US" sz="2400" b="1" ker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238.71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accent1">
                        <a:lumMod val="50000"/>
                      </a:schemeClr>
                    </a:solidFill>
                  </a:tcPr>
                </a:tc>
                <a:tc>
                  <a:txBody>
                    <a:bodyPr/>
                    <a:lstStyle/>
                    <a:p>
                      <a:pPr algn="r">
                        <a:spcAft>
                          <a:spcPts val="0"/>
                        </a:spcAft>
                      </a:pPr>
                      <a:r>
                        <a:rPr lang="en-US" sz="2400" b="1" ker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103.34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accent1">
                        <a:lumMod val="50000"/>
                      </a:schemeClr>
                    </a:solidFill>
                  </a:tcPr>
                </a:tc>
                <a:tc>
                  <a:txBody>
                    <a:bodyPr/>
                    <a:lstStyle/>
                    <a:p>
                      <a:pPr algn="ctr">
                        <a:lnSpc>
                          <a:spcPct val="125000"/>
                        </a:lnSpc>
                        <a:spcAft>
                          <a:spcPts val="0"/>
                        </a:spcAft>
                      </a:pPr>
                      <a:r>
                        <a:rPr lang="zh-CN" sz="2400" b="1" ker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2400" b="1" ker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sz="2400" b="1" ker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accent1">
                        <a:lumMod val="50000"/>
                      </a:schemeClr>
                    </a:solidFill>
                  </a:tcPr>
                </a:tc>
              </a:tr>
              <a:tr h="0">
                <a:tc>
                  <a:txBody>
                    <a:bodyPr/>
                    <a:lstStyle/>
                    <a:p>
                      <a:pPr algn="ctr">
                        <a:lnSpc>
                          <a:spcPct val="125000"/>
                        </a:lnSpc>
                        <a:spcAft>
                          <a:spcPts val="0"/>
                        </a:spcAft>
                      </a:pPr>
                      <a:r>
                        <a:rPr lang="en-US" sz="2400" b="1" i="1" kern="10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A</a:t>
                      </a:r>
                      <a:r>
                        <a:rPr lang="en-US" sz="2400" b="1" kern="10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2400" b="1" i="1" kern="10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B</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accent1">
                        <a:lumMod val="50000"/>
                      </a:schemeClr>
                    </a:solidFill>
                  </a:tcPr>
                </a:tc>
                <a:tc>
                  <a:txBody>
                    <a:bodyPr/>
                    <a:lstStyle/>
                    <a:p>
                      <a:pPr algn="ctr">
                        <a:lnSpc>
                          <a:spcPct val="125000"/>
                        </a:lnSpc>
                        <a:spcAft>
                          <a:spcPts val="0"/>
                        </a:spcAft>
                      </a:pPr>
                      <a:r>
                        <a:rPr lang="en-US" sz="2400" b="1" kern="10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238.71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accent1">
                        <a:lumMod val="50000"/>
                      </a:schemeClr>
                    </a:solidFill>
                  </a:tcPr>
                </a:tc>
                <a:tc>
                  <a:txBody>
                    <a:bodyPr/>
                    <a:lstStyle/>
                    <a:p>
                      <a:pPr algn="ctr">
                        <a:lnSpc>
                          <a:spcPct val="125000"/>
                        </a:lnSpc>
                        <a:spcAft>
                          <a:spcPts val="0"/>
                        </a:spcAft>
                      </a:pPr>
                      <a:r>
                        <a:rPr lang="en-US" sz="2400" b="1" ker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accent1">
                        <a:lumMod val="50000"/>
                      </a:schemeClr>
                    </a:solidFill>
                  </a:tcPr>
                </a:tc>
                <a:tc>
                  <a:txBody>
                    <a:bodyPr/>
                    <a:lstStyle/>
                    <a:p>
                      <a:pPr algn="r">
                        <a:spcAft>
                          <a:spcPts val="0"/>
                        </a:spcAft>
                      </a:pPr>
                      <a:r>
                        <a:rPr lang="en-US" sz="2400" b="1" ker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10.35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accent1">
                        <a:lumMod val="50000"/>
                      </a:schemeClr>
                    </a:solidFill>
                  </a:tcPr>
                </a:tc>
                <a:tc>
                  <a:txBody>
                    <a:bodyPr/>
                    <a:lstStyle/>
                    <a:p>
                      <a:pPr algn="r">
                        <a:spcAft>
                          <a:spcPts val="0"/>
                        </a:spcAft>
                      </a:pPr>
                      <a:r>
                        <a:rPr lang="en-US" sz="2400" b="1" ker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4.48</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accent1">
                        <a:lumMod val="50000"/>
                      </a:schemeClr>
                    </a:solidFill>
                  </a:tcPr>
                </a:tc>
                <a:tc>
                  <a:txBody>
                    <a:bodyPr/>
                    <a:lstStyle/>
                    <a:p>
                      <a:pPr algn="ctr">
                        <a:lnSpc>
                          <a:spcPct val="125000"/>
                        </a:lnSpc>
                        <a:spcAft>
                          <a:spcPts val="0"/>
                        </a:spcAft>
                      </a:pPr>
                      <a:r>
                        <a:rPr lang="en-US" sz="2400" b="1" ker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accent1">
                        <a:lumMod val="50000"/>
                      </a:schemeClr>
                    </a:solidFill>
                  </a:tcPr>
                </a:tc>
              </a:tr>
              <a:tr h="0">
                <a:tc>
                  <a:txBody>
                    <a:bodyPr/>
                    <a:lstStyle/>
                    <a:p>
                      <a:pPr algn="ctr">
                        <a:lnSpc>
                          <a:spcPct val="125000"/>
                        </a:lnSpc>
                        <a:spcAft>
                          <a:spcPts val="0"/>
                        </a:spcAft>
                      </a:pPr>
                      <a:r>
                        <a:rPr lang="en-US" sz="2400" b="1" i="1" kern="10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A</a:t>
                      </a:r>
                      <a:r>
                        <a:rPr lang="en-US" sz="2400" b="1" kern="10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2400" b="1" i="1" kern="10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C</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accent1">
                        <a:lumMod val="50000"/>
                      </a:schemeClr>
                    </a:solidFill>
                  </a:tcPr>
                </a:tc>
                <a:tc>
                  <a:txBody>
                    <a:bodyPr/>
                    <a:lstStyle/>
                    <a:p>
                      <a:pPr algn="ctr">
                        <a:lnSpc>
                          <a:spcPct val="125000"/>
                        </a:lnSpc>
                        <a:spcAft>
                          <a:spcPts val="0"/>
                        </a:spcAft>
                      </a:pPr>
                      <a:r>
                        <a:rPr lang="en-US" sz="2400" b="1" kern="10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6.66</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accent1">
                        <a:lumMod val="50000"/>
                      </a:schemeClr>
                    </a:solidFill>
                  </a:tcPr>
                </a:tc>
                <a:tc>
                  <a:txBody>
                    <a:bodyPr/>
                    <a:lstStyle/>
                    <a:p>
                      <a:pPr algn="ctr">
                        <a:lnSpc>
                          <a:spcPct val="125000"/>
                        </a:lnSpc>
                        <a:spcAft>
                          <a:spcPts val="0"/>
                        </a:spcAft>
                      </a:pPr>
                      <a:r>
                        <a:rPr lang="en-US" sz="2400" b="1" ker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accent1">
                        <a:lumMod val="50000"/>
                      </a:schemeClr>
                    </a:solidFill>
                  </a:tcPr>
                </a:tc>
                <a:tc>
                  <a:txBody>
                    <a:bodyPr/>
                    <a:lstStyle/>
                    <a:p>
                      <a:pPr algn="r">
                        <a:spcAft>
                          <a:spcPts val="0"/>
                        </a:spcAft>
                      </a:pPr>
                      <a:r>
                        <a:rPr lang="en-US" sz="2400" b="1" ker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6.66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accent1">
                        <a:lumMod val="50000"/>
                      </a:schemeClr>
                    </a:solidFill>
                  </a:tcPr>
                </a:tc>
                <a:tc>
                  <a:txBody>
                    <a:bodyPr/>
                    <a:lstStyle/>
                    <a:p>
                      <a:pPr algn="r">
                        <a:spcAft>
                          <a:spcPts val="0"/>
                        </a:spcAft>
                      </a:pPr>
                      <a:r>
                        <a:rPr lang="en-US" sz="2400" b="1" ker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2.88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accent1">
                        <a:lumMod val="50000"/>
                      </a:schemeClr>
                    </a:solidFill>
                  </a:tcPr>
                </a:tc>
                <a:tc>
                  <a:txBody>
                    <a:bodyPr/>
                    <a:lstStyle/>
                    <a:p>
                      <a:pPr algn="ctr">
                        <a:lnSpc>
                          <a:spcPct val="125000"/>
                        </a:lnSpc>
                        <a:spcAft>
                          <a:spcPts val="0"/>
                        </a:spcAft>
                      </a:pPr>
                      <a:r>
                        <a:rPr lang="en-US" sz="2400" b="1" ker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accent1">
                        <a:lumMod val="50000"/>
                      </a:schemeClr>
                    </a:solidFill>
                  </a:tcPr>
                </a:tc>
              </a:tr>
              <a:tr h="0">
                <a:tc>
                  <a:txBody>
                    <a:bodyPr/>
                    <a:lstStyle/>
                    <a:p>
                      <a:pPr algn="ctr">
                        <a:lnSpc>
                          <a:spcPct val="125000"/>
                        </a:lnSpc>
                        <a:spcAft>
                          <a:spcPts val="0"/>
                        </a:spcAft>
                      </a:pPr>
                      <a:r>
                        <a:rPr lang="en-US" sz="2400" b="1" i="1" kern="10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B</a:t>
                      </a:r>
                      <a:r>
                        <a:rPr lang="en-US" sz="2400" b="1" kern="10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2400" b="1" i="1" kern="10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C</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accent1">
                        <a:lumMod val="50000"/>
                      </a:schemeClr>
                    </a:solidFill>
                  </a:tcPr>
                </a:tc>
                <a:tc>
                  <a:txBody>
                    <a:bodyPr/>
                    <a:lstStyle/>
                    <a:p>
                      <a:pPr algn="ctr">
                        <a:lnSpc>
                          <a:spcPct val="125000"/>
                        </a:lnSpc>
                        <a:spcAft>
                          <a:spcPts val="0"/>
                        </a:spcAft>
                      </a:pPr>
                      <a:r>
                        <a:rPr lang="en-US" sz="2400" b="1" kern="10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113.25</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accent1">
                        <a:lumMod val="50000"/>
                      </a:schemeClr>
                    </a:solidFill>
                  </a:tcPr>
                </a:tc>
                <a:tc>
                  <a:txBody>
                    <a:bodyPr/>
                    <a:lstStyle/>
                    <a:p>
                      <a:pPr algn="ctr">
                        <a:lnSpc>
                          <a:spcPct val="125000"/>
                        </a:lnSpc>
                        <a:spcAft>
                          <a:spcPts val="0"/>
                        </a:spcAft>
                      </a:pPr>
                      <a:r>
                        <a:rPr lang="en-US" sz="2400" b="1" ker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accent1">
                        <a:lumMod val="50000"/>
                      </a:schemeClr>
                    </a:solidFill>
                  </a:tcPr>
                </a:tc>
                <a:tc>
                  <a:txBody>
                    <a:bodyPr/>
                    <a:lstStyle/>
                    <a:p>
                      <a:pPr algn="r">
                        <a:spcAft>
                          <a:spcPts val="0"/>
                        </a:spcAft>
                      </a:pPr>
                      <a:r>
                        <a:rPr lang="en-US" sz="2400" b="1" ker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113.25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accent1">
                        <a:lumMod val="50000"/>
                      </a:schemeClr>
                    </a:solidFill>
                  </a:tcPr>
                </a:tc>
                <a:tc>
                  <a:txBody>
                    <a:bodyPr/>
                    <a:lstStyle/>
                    <a:p>
                      <a:pPr algn="r">
                        <a:spcAft>
                          <a:spcPts val="0"/>
                        </a:spcAft>
                      </a:pPr>
                      <a:r>
                        <a:rPr lang="en-US" sz="2400" b="1" ker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49.03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accent1">
                        <a:lumMod val="50000"/>
                      </a:schemeClr>
                    </a:solidFill>
                  </a:tcPr>
                </a:tc>
                <a:tc>
                  <a:txBody>
                    <a:bodyPr/>
                    <a:lstStyle/>
                    <a:p>
                      <a:pPr algn="ctr">
                        <a:lnSpc>
                          <a:spcPct val="125000"/>
                        </a:lnSpc>
                        <a:spcAft>
                          <a:spcPts val="0"/>
                        </a:spcAft>
                      </a:pPr>
                      <a:r>
                        <a:rPr lang="zh-CN" sz="2400" b="1" ker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2400" b="1" ker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sz="2400" b="1" ker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accent1">
                        <a:lumMod val="50000"/>
                      </a:schemeClr>
                    </a:solidFill>
                  </a:tcPr>
                </a:tc>
              </a:tr>
              <a:tr h="0">
                <a:tc>
                  <a:txBody>
                    <a:bodyPr/>
                    <a:lstStyle/>
                    <a:p>
                      <a:pPr algn="ctr">
                        <a:lnSpc>
                          <a:spcPct val="125000"/>
                        </a:lnSpc>
                        <a:spcAft>
                          <a:spcPts val="0"/>
                        </a:spcAft>
                      </a:pPr>
                      <a:r>
                        <a:rPr lang="en-US" sz="2400" b="1" i="1" ker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1">
                        <a:lumMod val="50000"/>
                      </a:schemeClr>
                    </a:solidFill>
                  </a:tcPr>
                </a:tc>
                <a:tc>
                  <a:txBody>
                    <a:bodyPr/>
                    <a:lstStyle/>
                    <a:p>
                      <a:pPr algn="ctr">
                        <a:lnSpc>
                          <a:spcPct val="125000"/>
                        </a:lnSpc>
                        <a:spcAft>
                          <a:spcPts val="0"/>
                        </a:spcAft>
                      </a:pPr>
                      <a:r>
                        <a:rPr lang="en-US" sz="2400" b="1" kern="10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2.31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1">
                        <a:lumMod val="50000"/>
                      </a:schemeClr>
                    </a:solidFill>
                  </a:tcPr>
                </a:tc>
                <a:tc>
                  <a:txBody>
                    <a:bodyPr/>
                    <a:lstStyle/>
                    <a:p>
                      <a:pPr algn="ctr">
                        <a:lnSpc>
                          <a:spcPct val="125000"/>
                        </a:lnSpc>
                        <a:spcAft>
                          <a:spcPts val="0"/>
                        </a:spcAft>
                      </a:pPr>
                      <a:r>
                        <a:rPr lang="en-US" sz="2400" b="1" ker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1">
                        <a:lumMod val="50000"/>
                      </a:schemeClr>
                    </a:solidFill>
                  </a:tcPr>
                </a:tc>
                <a:tc>
                  <a:txBody>
                    <a:bodyPr/>
                    <a:lstStyle/>
                    <a:p>
                      <a:pPr algn="r">
                        <a:spcAft>
                          <a:spcPts val="0"/>
                        </a:spcAft>
                      </a:pPr>
                      <a:r>
                        <a:rPr lang="en-US" sz="2400" b="1" ker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2.31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1">
                        <a:lumMod val="50000"/>
                      </a:schemeClr>
                    </a:solidFill>
                  </a:tcPr>
                </a:tc>
                <a:tc>
                  <a:txBody>
                    <a:bodyPr/>
                    <a:lstStyle/>
                    <a:p>
                      <a:pPr algn="r">
                        <a:lnSpc>
                          <a:spcPct val="125000"/>
                        </a:lnSpc>
                        <a:spcAft>
                          <a:spcPts val="0"/>
                        </a:spcAft>
                      </a:pPr>
                      <a:r>
                        <a:rPr lang="en-US" sz="2400" b="1" ker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1">
                        <a:lumMod val="50000"/>
                      </a:schemeClr>
                    </a:solidFill>
                  </a:tcPr>
                </a:tc>
                <a:tc>
                  <a:txBody>
                    <a:bodyPr/>
                    <a:lstStyle/>
                    <a:p>
                      <a:pPr algn="ctr">
                        <a:lnSpc>
                          <a:spcPct val="125000"/>
                        </a:lnSpc>
                        <a:spcAft>
                          <a:spcPts val="0"/>
                        </a:spcAft>
                      </a:pPr>
                      <a:r>
                        <a:rPr lang="en-US" sz="2400" b="1" ker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1">
                        <a:lumMod val="50000"/>
                      </a:schemeClr>
                    </a:solidFill>
                  </a:tcPr>
                </a:tc>
              </a:tr>
              <a:tr h="0">
                <a:tc>
                  <a:txBody>
                    <a:bodyPr/>
                    <a:lstStyle/>
                    <a:p>
                      <a:pPr algn="ctr">
                        <a:lnSpc>
                          <a:spcPct val="125000"/>
                        </a:lnSpc>
                        <a:spcAft>
                          <a:spcPts val="0"/>
                        </a:spcAft>
                      </a:pPr>
                      <a:r>
                        <a:rPr lang="en-US" sz="2400" b="1" i="1" ker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T</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50000"/>
                      </a:schemeClr>
                    </a:solidFill>
                  </a:tcPr>
                </a:tc>
                <a:tc>
                  <a:txBody>
                    <a:bodyPr/>
                    <a:lstStyle/>
                    <a:p>
                      <a:pPr algn="ctr">
                        <a:lnSpc>
                          <a:spcPct val="125000"/>
                        </a:lnSpc>
                        <a:spcAft>
                          <a:spcPts val="0"/>
                        </a:spcAft>
                      </a:pPr>
                      <a:r>
                        <a:rPr lang="en-US" sz="2400" b="1" ker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472.94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50000"/>
                      </a:schemeClr>
                    </a:solidFill>
                  </a:tcPr>
                </a:tc>
                <a:tc>
                  <a:txBody>
                    <a:bodyPr/>
                    <a:lstStyle/>
                    <a:p>
                      <a:pPr algn="ctr">
                        <a:lnSpc>
                          <a:spcPct val="125000"/>
                        </a:lnSpc>
                        <a:spcAft>
                          <a:spcPts val="0"/>
                        </a:spcAft>
                      </a:pPr>
                      <a:r>
                        <a:rPr lang="en-US" sz="2400" b="1" ker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7</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50000"/>
                      </a:schemeClr>
                    </a:solidFill>
                  </a:tcPr>
                </a:tc>
                <a:tc>
                  <a:txBody>
                    <a:bodyPr/>
                    <a:lstStyle/>
                    <a:p>
                      <a:pPr algn="ctr">
                        <a:lnSpc>
                          <a:spcPct val="125000"/>
                        </a:lnSpc>
                        <a:spcAft>
                          <a:spcPts val="0"/>
                        </a:spcAft>
                      </a:pPr>
                      <a:r>
                        <a:rPr lang="en-US" sz="2400" b="1" ker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50000"/>
                      </a:schemeClr>
                    </a:solidFill>
                  </a:tcPr>
                </a:tc>
                <a:tc>
                  <a:txBody>
                    <a:bodyPr/>
                    <a:lstStyle/>
                    <a:p>
                      <a:pPr algn="ctr">
                        <a:lnSpc>
                          <a:spcPct val="125000"/>
                        </a:lnSpc>
                        <a:spcAft>
                          <a:spcPts val="0"/>
                        </a:spcAft>
                      </a:pPr>
                      <a:r>
                        <a:rPr lang="en-US" sz="2400" b="1" ker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50000"/>
                      </a:schemeClr>
                    </a:solidFill>
                  </a:tcPr>
                </a:tc>
                <a:tc>
                  <a:txBody>
                    <a:bodyPr/>
                    <a:lstStyle/>
                    <a:p>
                      <a:pPr algn="ctr">
                        <a:lnSpc>
                          <a:spcPct val="125000"/>
                        </a:lnSpc>
                        <a:spcAft>
                          <a:spcPts val="0"/>
                        </a:spcAft>
                      </a:pPr>
                      <a:r>
                        <a:rPr lang="en-US" sz="2400" b="1" kern="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50000"/>
                      </a:schemeClr>
                    </a:solidFill>
                  </a:tcPr>
                </a:tc>
              </a:tr>
            </a:tbl>
          </a:graphicData>
        </a:graphic>
      </p:graphicFrame>
      <p:sp>
        <p:nvSpPr>
          <p:cNvPr id="3" name="Rectangle 1026"/>
          <p:cNvSpPr txBox="1">
            <a:spLocks noRot="1" noChangeArrowheads="1"/>
          </p:cNvSpPr>
          <p:nvPr/>
        </p:nvSpPr>
        <p:spPr bwMode="auto">
          <a:xfrm>
            <a:off x="3203575" y="333375"/>
            <a:ext cx="307657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b="1" kern="1200">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Garamond" panose="02020404030301010803" pitchFamily="18"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Garamond" panose="02020404030301010803" pitchFamily="18"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Garamond" panose="02020404030301010803" pitchFamily="18"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Garamond" panose="02020404030301010803" pitchFamily="18" charset="0"/>
                <a:ea typeface="宋体" panose="02010600030101010101" pitchFamily="2" charset="-122"/>
              </a:defRPr>
            </a:lvl5pPr>
            <a:lvl6pPr marL="457200" algn="ctr" rtl="0" eaLnBrk="0" fontAlgn="base" hangingPunct="0">
              <a:spcBef>
                <a:spcPct val="0"/>
              </a:spcBef>
              <a:spcAft>
                <a:spcPct val="0"/>
              </a:spcAft>
              <a:defRPr sz="4400" b="1">
                <a:solidFill>
                  <a:schemeClr val="tx2"/>
                </a:solidFill>
                <a:latin typeface="Garamond" panose="02020404030301010803" pitchFamily="18" charset="0"/>
                <a:ea typeface="宋体" panose="02010600030101010101" pitchFamily="2" charset="-122"/>
              </a:defRPr>
            </a:lvl6pPr>
            <a:lvl7pPr marL="914400" algn="ctr" rtl="0" eaLnBrk="0" fontAlgn="base" hangingPunct="0">
              <a:spcBef>
                <a:spcPct val="0"/>
              </a:spcBef>
              <a:spcAft>
                <a:spcPct val="0"/>
              </a:spcAft>
              <a:defRPr sz="4400" b="1">
                <a:solidFill>
                  <a:schemeClr val="tx2"/>
                </a:solidFill>
                <a:latin typeface="Garamond" panose="02020404030301010803" pitchFamily="18" charset="0"/>
                <a:ea typeface="宋体" panose="02010600030101010101" pitchFamily="2" charset="-122"/>
              </a:defRPr>
            </a:lvl7pPr>
            <a:lvl8pPr marL="1371600" algn="ctr" rtl="0" eaLnBrk="0" fontAlgn="base" hangingPunct="0">
              <a:spcBef>
                <a:spcPct val="0"/>
              </a:spcBef>
              <a:spcAft>
                <a:spcPct val="0"/>
              </a:spcAft>
              <a:defRPr sz="4400" b="1">
                <a:solidFill>
                  <a:schemeClr val="tx2"/>
                </a:solidFill>
                <a:latin typeface="Garamond" panose="02020404030301010803" pitchFamily="18" charset="0"/>
                <a:ea typeface="宋体" panose="02010600030101010101" pitchFamily="2" charset="-122"/>
              </a:defRPr>
            </a:lvl8pPr>
            <a:lvl9pPr marL="1828800" algn="ctr" rtl="0" eaLnBrk="0" fontAlgn="base" hangingPunct="0">
              <a:spcBef>
                <a:spcPct val="0"/>
              </a:spcBef>
              <a:spcAft>
                <a:spcPct val="0"/>
              </a:spcAft>
              <a:defRPr sz="4400" b="1">
                <a:solidFill>
                  <a:schemeClr val="tx2"/>
                </a:solidFill>
                <a:latin typeface="Garamond" panose="02020404030301010803" pitchFamily="18" charset="0"/>
                <a:ea typeface="宋体" panose="02010600030101010101" pitchFamily="2" charset="-122"/>
              </a:defRPr>
            </a:lvl9pPr>
          </a:lstStyle>
          <a:p>
            <a:pPr algn="l" eaLnBrk="1" hangingPunct="1">
              <a:defRPr/>
            </a:pPr>
            <a:r>
              <a:rPr lang="zh-CN" altLang="zh-CN" sz="4000" dirty="0" smtClean="0">
                <a:solidFill>
                  <a:schemeClr val="hlink"/>
                </a:solidFill>
                <a:effectLst>
                  <a:outerShdw blurRad="38100" dist="38100" dir="2700000" algn="tl">
                    <a:srgbClr val="000000"/>
                  </a:outerShdw>
                </a:effectLst>
                <a:ea typeface="楷体_GB2312" pitchFamily="1" charset="-122"/>
              </a:rPr>
              <a:t>方差分析表</a:t>
            </a:r>
          </a:p>
        </p:txBody>
      </p:sp>
    </p:spTree>
  </p:cSld>
  <p:clrMapOvr>
    <a:masterClrMapping/>
  </p:clrMapOvr>
  <p:transition>
    <p:pull dir="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3"/>
          <p:cNvSpPr>
            <a:spLocks noGrp="1" noRot="1" noChangeArrowheads="1"/>
          </p:cNvSpPr>
          <p:nvPr>
            <p:ph type="title" idx="4294967295"/>
          </p:nvPr>
        </p:nvSpPr>
        <p:spPr>
          <a:xfrm>
            <a:off x="563563" y="311150"/>
            <a:ext cx="8229600" cy="1143000"/>
          </a:xfrm>
        </p:spPr>
        <p:txBody>
          <a:bodyPr/>
          <a:lstStyle/>
          <a:p>
            <a:pPr eaLnBrk="1" hangingPunct="1">
              <a:defRPr/>
            </a:pPr>
            <a:r>
              <a:rPr lang="en-US" altLang="zh-CN" sz="3200" dirty="0" smtClean="0">
                <a:solidFill>
                  <a:schemeClr val="hlink"/>
                </a:solidFill>
                <a:effectLst>
                  <a:outerShdw blurRad="38100" dist="38100" dir="2700000" algn="tl">
                    <a:srgbClr val="000000"/>
                  </a:outerShdw>
                </a:effectLst>
                <a:latin typeface="Times New Roman" panose="02020603050405020304" pitchFamily="18" charset="0"/>
                <a:ea typeface="楷体_GB2312" pitchFamily="1" charset="-122"/>
              </a:rPr>
              <a:t>B×C</a:t>
            </a:r>
            <a:r>
              <a:rPr lang="zh-CN" altLang="en-US" sz="3200" dirty="0" smtClean="0">
                <a:solidFill>
                  <a:schemeClr val="hlink"/>
                </a:solidFill>
                <a:effectLst>
                  <a:outerShdw blurRad="38100" dist="38100" dir="2700000" algn="tl">
                    <a:srgbClr val="000000"/>
                  </a:outerShdw>
                </a:effectLst>
                <a:latin typeface="Times New Roman" panose="02020603050405020304" pitchFamily="18" charset="0"/>
                <a:ea typeface="楷体_GB2312" pitchFamily="1" charset="-122"/>
              </a:rPr>
              <a:t>搭配表</a:t>
            </a:r>
          </a:p>
        </p:txBody>
      </p:sp>
      <p:graphicFrame>
        <p:nvGraphicFramePr>
          <p:cNvPr id="68611" name="Group 3"/>
          <p:cNvGraphicFramePr>
            <a:graphicFrameLocks noGrp="1"/>
          </p:cNvGraphicFramePr>
          <p:nvPr>
            <p:ph sz="half" idx="4294967295"/>
          </p:nvPr>
        </p:nvGraphicFramePr>
        <p:xfrm>
          <a:off x="468313" y="1196975"/>
          <a:ext cx="8435975" cy="1768476"/>
        </p:xfrm>
        <a:graphic>
          <a:graphicData uri="http://schemas.openxmlformats.org/drawingml/2006/table">
            <a:tbl>
              <a:tblPr/>
              <a:tblGrid>
                <a:gridCol w="2811462"/>
                <a:gridCol w="2813050"/>
                <a:gridCol w="2811463"/>
              </a:tblGrid>
              <a:tr h="588963">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8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endParaRP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800" b="1" i="0" u="none" strike="noStrike" kern="1200"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cs typeface="+mn-cs"/>
                        </a:rPr>
                        <a:t>B</a:t>
                      </a:r>
                      <a:r>
                        <a:rPr kumimoji="0" lang="en-US" altLang="zh-CN" sz="2800" b="1" i="0" u="none" strike="noStrike" cap="none" normalizeH="0" baseline="-2500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8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B</a:t>
                      </a:r>
                      <a:r>
                        <a:rPr kumimoji="0" lang="en-US" altLang="zh-CN" sz="2800" b="1" i="0" u="none" strike="noStrike" cap="none" normalizeH="0" baseline="-2500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8963">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8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C</a:t>
                      </a:r>
                      <a:r>
                        <a:rPr kumimoji="0" lang="en-US" altLang="zh-CN" sz="2800" b="1" i="0" u="none" strike="noStrike" cap="none" normalizeH="0" baseline="-2500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1</a:t>
                      </a: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800" b="1" i="0" u="none" strike="noStrike" cap="none" normalizeH="0" baseline="0" dirty="0" smtClean="0">
                          <a:ln>
                            <a:noFill/>
                          </a:ln>
                          <a:solidFill>
                            <a:srgbClr val="FFC000"/>
                          </a:solidFill>
                          <a:effectLst>
                            <a:outerShdw blurRad="38100" dist="38100" dir="2700000" algn="tl">
                              <a:srgbClr val="000000"/>
                            </a:outerShdw>
                          </a:effectLst>
                          <a:latin typeface="Times New Roman" panose="02020603050405020304" pitchFamily="18" charset="0"/>
                          <a:ea typeface="楷体_GB2312" pitchFamily="1" charset="-122"/>
                        </a:rPr>
                        <a:t>(</a:t>
                      </a:r>
                      <a:r>
                        <a:rPr kumimoji="0" lang="en-US" altLang="zh-CN" sz="2800" b="1" i="1" u="none" strike="noStrike" cap="none" normalizeH="0" baseline="0" dirty="0" smtClean="0">
                          <a:ln>
                            <a:noFill/>
                          </a:ln>
                          <a:solidFill>
                            <a:srgbClr val="FFC000"/>
                          </a:solidFill>
                          <a:effectLst>
                            <a:outerShdw blurRad="38100" dist="38100" dir="2700000" algn="tl">
                              <a:srgbClr val="000000"/>
                            </a:outerShdw>
                          </a:effectLst>
                          <a:latin typeface="Times New Roman" panose="02020603050405020304" pitchFamily="18" charset="0"/>
                          <a:ea typeface="楷体_GB2312" pitchFamily="1" charset="-122"/>
                        </a:rPr>
                        <a:t>y</a:t>
                      </a:r>
                      <a:r>
                        <a:rPr kumimoji="0" lang="en-US" altLang="zh-CN" sz="2800" b="1" i="0" u="none" strike="noStrike" cap="none" normalizeH="0" baseline="-25000" dirty="0" smtClean="0">
                          <a:ln>
                            <a:noFill/>
                          </a:ln>
                          <a:solidFill>
                            <a:srgbClr val="FFC000"/>
                          </a:solidFill>
                          <a:effectLst>
                            <a:outerShdw blurRad="38100" dist="38100" dir="2700000" algn="tl">
                              <a:srgbClr val="000000"/>
                            </a:outerShdw>
                          </a:effectLst>
                          <a:latin typeface="Times New Roman" panose="02020603050405020304" pitchFamily="18" charset="0"/>
                          <a:ea typeface="楷体_GB2312" pitchFamily="1" charset="-122"/>
                        </a:rPr>
                        <a:t>1</a:t>
                      </a:r>
                      <a:r>
                        <a:rPr kumimoji="0" lang="en-US" altLang="zh-CN" sz="2800" b="1" i="0" u="none" strike="noStrike" cap="none" normalizeH="0" baseline="0" dirty="0" smtClean="0">
                          <a:ln>
                            <a:noFill/>
                          </a:ln>
                          <a:solidFill>
                            <a:srgbClr val="FFC000"/>
                          </a:solidFill>
                          <a:effectLst>
                            <a:outerShdw blurRad="38100" dist="38100" dir="2700000" algn="tl">
                              <a:srgbClr val="000000"/>
                            </a:outerShdw>
                          </a:effectLst>
                          <a:latin typeface="Times New Roman" panose="02020603050405020304" pitchFamily="18" charset="0"/>
                          <a:ea typeface="楷体_GB2312" pitchFamily="1" charset="-122"/>
                        </a:rPr>
                        <a:t>+</a:t>
                      </a:r>
                      <a:r>
                        <a:rPr kumimoji="0" lang="en-US" altLang="zh-CN" sz="2800" b="1" i="1" u="none" strike="noStrike" cap="none" normalizeH="0" baseline="0" dirty="0" smtClean="0">
                          <a:ln>
                            <a:noFill/>
                          </a:ln>
                          <a:solidFill>
                            <a:srgbClr val="FFC000"/>
                          </a:solidFill>
                          <a:effectLst>
                            <a:outerShdw blurRad="38100" dist="38100" dir="2700000" algn="tl">
                              <a:srgbClr val="000000"/>
                            </a:outerShdw>
                          </a:effectLst>
                          <a:latin typeface="Times New Roman" panose="02020603050405020304" pitchFamily="18" charset="0"/>
                          <a:ea typeface="楷体_GB2312" pitchFamily="1" charset="-122"/>
                        </a:rPr>
                        <a:t>y</a:t>
                      </a:r>
                      <a:r>
                        <a:rPr kumimoji="0" lang="en-US" altLang="zh-CN" sz="2800" b="1" i="0" u="none" strike="noStrike" cap="none" normalizeH="0" baseline="-25000" dirty="0" smtClean="0">
                          <a:ln>
                            <a:noFill/>
                          </a:ln>
                          <a:solidFill>
                            <a:srgbClr val="FFC000"/>
                          </a:solidFill>
                          <a:effectLst>
                            <a:outerShdw blurRad="38100" dist="38100" dir="2700000" algn="tl">
                              <a:srgbClr val="000000"/>
                            </a:outerShdw>
                          </a:effectLst>
                          <a:latin typeface="Times New Roman" panose="02020603050405020304" pitchFamily="18" charset="0"/>
                          <a:ea typeface="楷体_GB2312" pitchFamily="1" charset="-122"/>
                        </a:rPr>
                        <a:t>5</a:t>
                      </a:r>
                      <a:r>
                        <a:rPr kumimoji="0" lang="en-US" altLang="zh-CN" sz="2800" b="1" i="0" u="none" strike="noStrike" cap="none" normalizeH="0" baseline="0" dirty="0" smtClean="0">
                          <a:ln>
                            <a:noFill/>
                          </a:ln>
                          <a:solidFill>
                            <a:srgbClr val="FFC000"/>
                          </a:solidFill>
                          <a:effectLst>
                            <a:outerShdw blurRad="38100" dist="38100" dir="2700000" algn="tl">
                              <a:srgbClr val="000000"/>
                            </a:outerShdw>
                          </a:effectLst>
                          <a:latin typeface="Times New Roman" panose="02020603050405020304" pitchFamily="18" charset="0"/>
                          <a:ea typeface="楷体_GB2312" pitchFamily="1" charset="-122"/>
                        </a:rPr>
                        <a:t>)/2=85.90</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8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a:t>
                      </a:r>
                      <a:r>
                        <a:rPr kumimoji="0" lang="en-US" altLang="zh-CN" sz="2800" b="1" i="1"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y</a:t>
                      </a:r>
                      <a:r>
                        <a:rPr kumimoji="0" lang="en-US" altLang="zh-CN" sz="2800" b="1" i="0" u="none" strike="noStrike" cap="none" normalizeH="0" baseline="-2500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3</a:t>
                      </a:r>
                      <a:r>
                        <a:rPr kumimoji="0" lang="en-US" altLang="zh-CN" sz="28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a:t>
                      </a:r>
                      <a:r>
                        <a:rPr kumimoji="0" lang="en-US" altLang="zh-CN" sz="2800" b="1" i="1"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y</a:t>
                      </a:r>
                      <a:r>
                        <a:rPr kumimoji="0" lang="en-US" altLang="zh-CN" sz="2800" b="1" i="0" u="none" strike="noStrike" cap="none" normalizeH="0" baseline="-2500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7</a:t>
                      </a:r>
                      <a:r>
                        <a:rPr kumimoji="0" lang="en-US" altLang="zh-CN" sz="28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)/2=85.35</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0550">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8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C</a:t>
                      </a:r>
                      <a:r>
                        <a:rPr kumimoji="0" lang="en-US" altLang="zh-CN" sz="2800" b="1" i="0" u="none" strike="noStrike" cap="none" normalizeH="0" baseline="-2500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8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a:t>
                      </a:r>
                      <a:r>
                        <a:rPr kumimoji="0" lang="en-US" altLang="zh-CN" sz="2800" b="1" i="1"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y</a:t>
                      </a:r>
                      <a:r>
                        <a:rPr kumimoji="0" lang="en-US" altLang="zh-CN" sz="2800" b="1" i="0" u="none" strike="noStrike" cap="none" normalizeH="0" baseline="-2500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a:t>
                      </a:r>
                      <a:r>
                        <a:rPr kumimoji="0" lang="en-US" altLang="zh-CN" sz="28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a:t>
                      </a:r>
                      <a:r>
                        <a:rPr kumimoji="0" lang="en-US" altLang="zh-CN" sz="2800" b="1" i="1"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y</a:t>
                      </a:r>
                      <a:r>
                        <a:rPr kumimoji="0" lang="en-US" altLang="zh-CN" sz="2800" b="1" i="0" u="none" strike="noStrike" cap="none" normalizeH="0" baseline="-2500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6</a:t>
                      </a:r>
                      <a:r>
                        <a:rPr kumimoji="0" lang="en-US" altLang="zh-CN" sz="28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)/2=67.45</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8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a:t>
                      </a:r>
                      <a:r>
                        <a:rPr kumimoji="0" lang="en-US" altLang="zh-CN" sz="2800" b="1" i="1"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y</a:t>
                      </a:r>
                      <a:r>
                        <a:rPr kumimoji="0" lang="en-US" altLang="zh-CN" sz="2800" b="1" i="0" u="none" strike="noStrike" cap="none" normalizeH="0" baseline="-2500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4</a:t>
                      </a:r>
                      <a:r>
                        <a:rPr kumimoji="0" lang="en-US" altLang="zh-CN" sz="28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a:t>
                      </a:r>
                      <a:r>
                        <a:rPr kumimoji="0" lang="en-US" altLang="zh-CN" sz="2800" b="1" i="1"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y</a:t>
                      </a:r>
                      <a:r>
                        <a:rPr kumimoji="0" lang="en-US" altLang="zh-CN" sz="2800" b="1" i="0" u="none" strike="noStrike" cap="none" normalizeH="0" baseline="-2500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8</a:t>
                      </a:r>
                      <a:r>
                        <a:rPr kumimoji="0" lang="en-US" altLang="zh-CN" sz="28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楷体_GB2312" pitchFamily="1" charset="-122"/>
                        </a:rPr>
                        <a:t>)/2=81.95</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8629" name="Rectangle 29"/>
          <p:cNvSpPr>
            <a:spLocks noChangeArrowheads="1"/>
          </p:cNvSpPr>
          <p:nvPr/>
        </p:nvSpPr>
        <p:spPr bwMode="auto">
          <a:xfrm>
            <a:off x="250825" y="3500438"/>
            <a:ext cx="8229600"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eaLnBrk="0" hangingPunct="0">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buClr>
                <a:srgbClr val="00FF00"/>
              </a:buClr>
              <a:buFont typeface="Wingdings" panose="05000000000000000000" pitchFamily="2" charset="2"/>
              <a:buChar char="Ø"/>
              <a:defRPr/>
            </a:pPr>
            <a:r>
              <a:rPr lang="zh-CN" altLang="en-US" b="1" dirty="0" smtClean="0">
                <a:effectLst>
                  <a:outerShdw blurRad="38100" dist="38100" dir="2700000" algn="tl">
                    <a:srgbClr val="000000"/>
                  </a:outerShdw>
                </a:effectLst>
                <a:latin typeface="Times New Roman" panose="02020603050405020304" pitchFamily="18" charset="0"/>
                <a:ea typeface="楷体_GB2312" pitchFamily="1" charset="-122"/>
              </a:rPr>
              <a:t>最优水平组合是</a:t>
            </a:r>
            <a:r>
              <a:rPr lang="en-US" altLang="zh-CN" b="1" dirty="0" smtClean="0">
                <a:effectLst>
                  <a:outerShdw blurRad="38100" dist="38100" dir="2700000" algn="tl">
                    <a:srgbClr val="000000"/>
                  </a:outerShdw>
                </a:effectLst>
                <a:latin typeface="Times New Roman" panose="02020603050405020304" pitchFamily="18" charset="0"/>
                <a:ea typeface="楷体_GB2312" pitchFamily="1" charset="-122"/>
              </a:rPr>
              <a:t>B </a:t>
            </a:r>
            <a:r>
              <a:rPr lang="en-US" altLang="zh-CN" b="1" baseline="-25000" dirty="0" smtClean="0">
                <a:effectLst>
                  <a:outerShdw blurRad="38100" dist="38100" dir="2700000" algn="tl">
                    <a:srgbClr val="000000"/>
                  </a:outerShdw>
                </a:effectLst>
                <a:latin typeface="Times New Roman" panose="02020603050405020304" pitchFamily="18" charset="0"/>
                <a:ea typeface="楷体_GB2312" pitchFamily="1" charset="-122"/>
              </a:rPr>
              <a:t>1 </a:t>
            </a:r>
            <a:r>
              <a:rPr lang="en-US" altLang="zh-CN" b="1" dirty="0" smtClean="0">
                <a:effectLst>
                  <a:outerShdw blurRad="38100" dist="38100" dir="2700000" algn="tl">
                    <a:srgbClr val="000000"/>
                  </a:outerShdw>
                </a:effectLst>
                <a:latin typeface="Times New Roman" panose="02020603050405020304" pitchFamily="18" charset="0"/>
                <a:ea typeface="楷体_GB2312" pitchFamily="1" charset="-122"/>
              </a:rPr>
              <a:t>C </a:t>
            </a:r>
            <a:r>
              <a:rPr lang="en-US" altLang="zh-CN" b="1" baseline="-25000" dirty="0" smtClean="0">
                <a:effectLst>
                  <a:outerShdw blurRad="38100" dist="38100" dir="2700000" algn="tl">
                    <a:srgbClr val="000000"/>
                  </a:outerShdw>
                </a:effectLst>
                <a:latin typeface="Times New Roman" panose="02020603050405020304" pitchFamily="18" charset="0"/>
                <a:ea typeface="楷体_GB2312" pitchFamily="1" charset="-122"/>
              </a:rPr>
              <a:t>1</a:t>
            </a:r>
            <a:r>
              <a:rPr lang="en-US" altLang="zh-CN" b="1" baseline="-25000" dirty="0" smtClean="0">
                <a:effectLst>
                  <a:outerShdw blurRad="38100" dist="38100" dir="2700000" algn="tl">
                    <a:srgbClr val="000000"/>
                  </a:outerShdw>
                </a:effectLst>
                <a:latin typeface="楷体_GB2312" pitchFamily="1" charset="-122"/>
                <a:ea typeface="楷体_GB2312" pitchFamily="1" charset="-122"/>
              </a:rPr>
              <a:t> </a:t>
            </a:r>
            <a:endParaRPr lang="en-US" altLang="zh-CN" b="1" dirty="0" smtClean="0">
              <a:effectLst>
                <a:outerShdw blurRad="38100" dist="38100" dir="2700000" algn="tl">
                  <a:srgbClr val="000000"/>
                </a:outerShdw>
              </a:effectLst>
              <a:latin typeface="楷体_GB2312" pitchFamily="1" charset="-122"/>
              <a:ea typeface="楷体_GB2312" pitchFamily="1" charset="-122"/>
            </a:endParaRPr>
          </a:p>
        </p:txBody>
      </p:sp>
      <p:sp>
        <p:nvSpPr>
          <p:cNvPr id="68641" name="Rectangle 69"/>
          <p:cNvSpPr>
            <a:spLocks noRot="1" noChangeArrowheads="1"/>
          </p:cNvSpPr>
          <p:nvPr/>
        </p:nvSpPr>
        <p:spPr bwMode="auto">
          <a:xfrm>
            <a:off x="395288" y="270827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Arial" panose="020B0604020202020204" pitchFamily="34" charset="0"/>
              <a:buNone/>
              <a:defRPr/>
            </a:pPr>
            <a:endParaRPr lang="zh-CN" altLang="en-US" b="1" dirty="0" smtClean="0">
              <a:solidFill>
                <a:schemeClr val="hlink"/>
              </a:solidFill>
              <a:effectLst>
                <a:outerShdw blurRad="38100" dist="38100" dir="2700000" algn="tl">
                  <a:srgbClr val="000000"/>
                </a:outerShdw>
              </a:effectLst>
              <a:latin typeface="Times New Roman" panose="02020603050405020304" pitchFamily="18" charset="0"/>
              <a:ea typeface="楷体_GB2312" pitchFamily="1" charset="-122"/>
            </a:endParaRPr>
          </a:p>
        </p:txBody>
      </p:sp>
    </p:spTree>
  </p:cSld>
  <p:clrMapOvr>
    <a:masterClrMapping/>
  </p:clrMapOvr>
  <p:transition>
    <p:pull dir="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rrowheads="1"/>
          </p:cNvSpPr>
          <p:nvPr>
            <p:ph type="title" idx="4294967295"/>
          </p:nvPr>
        </p:nvSpPr>
        <p:spPr/>
        <p:txBody>
          <a:bodyPr/>
          <a:lstStyle/>
          <a:p>
            <a:pPr eaLnBrk="1" hangingPunct="1">
              <a:defRPr/>
            </a:pPr>
            <a:r>
              <a:rPr lang="zh-CN" altLang="zh-CN" sz="4000" smtClean="0">
                <a:solidFill>
                  <a:schemeClr val="hlink"/>
                </a:solidFill>
                <a:effectLst>
                  <a:outerShdw blurRad="38100" dist="38100" dir="2700000" algn="tl">
                    <a:srgbClr val="000000"/>
                  </a:outerShdw>
                </a:effectLst>
                <a:ea typeface="楷体_GB2312" pitchFamily="1" charset="-122"/>
              </a:rPr>
              <a:t>最优条件下指标平均值的估计</a:t>
            </a:r>
            <a:r>
              <a:rPr lang="zh-CN" altLang="zh-CN" smtClean="0">
                <a:effectLst>
                  <a:outerShdw blurRad="38100" dist="38100" dir="2700000" algn="tl">
                    <a:srgbClr val="000000"/>
                  </a:outerShdw>
                </a:effectLst>
              </a:rPr>
              <a:t> </a:t>
            </a:r>
          </a:p>
        </p:txBody>
      </p:sp>
      <p:sp>
        <p:nvSpPr>
          <p:cNvPr id="69635" name="Rectangle 3"/>
          <p:cNvSpPr>
            <a:spLocks noGrp="1" noChangeArrowheads="1"/>
          </p:cNvSpPr>
          <p:nvPr>
            <p:ph type="body" sz="half" idx="4294967295"/>
          </p:nvPr>
        </p:nvSpPr>
        <p:spPr>
          <a:xfrm>
            <a:off x="457200" y="1341438"/>
            <a:ext cx="8291513" cy="4967287"/>
          </a:xfrm>
        </p:spPr>
        <p:txBody>
          <a:bodyPr/>
          <a:lstStyle/>
          <a:p>
            <a:pPr eaLnBrk="1" hangingPunct="1">
              <a:defRPr/>
            </a:pPr>
            <a:r>
              <a:rPr lang="zh-CN" altLang="en-US" sz="2800" b="1" dirty="0" smtClean="0">
                <a:effectLst>
                  <a:outerShdw blurRad="38100" dist="38100" dir="2700000" algn="tl">
                    <a:srgbClr val="000000"/>
                  </a:outerShdw>
                </a:effectLst>
              </a:rPr>
              <a:t>点估计</a:t>
            </a:r>
          </a:p>
          <a:p>
            <a:pPr eaLnBrk="1" hangingPunct="1">
              <a:defRPr/>
            </a:pPr>
            <a:endParaRPr lang="zh-CN" altLang="en-US" sz="2800" b="1" dirty="0" smtClean="0">
              <a:effectLst>
                <a:outerShdw blurRad="38100" dist="38100" dir="2700000" algn="tl">
                  <a:srgbClr val="000000"/>
                </a:outerShdw>
              </a:effectLst>
            </a:endParaRPr>
          </a:p>
          <a:p>
            <a:pPr lvl="1" eaLnBrk="1" hangingPunct="1">
              <a:defRPr/>
            </a:pPr>
            <a:endParaRPr lang="zh-CN" altLang="en-US" sz="2400" b="1" dirty="0" smtClean="0">
              <a:effectLst>
                <a:outerShdw blurRad="38100" dist="38100" dir="2700000" algn="tl">
                  <a:srgbClr val="000000"/>
                </a:outerShdw>
              </a:effectLst>
            </a:endParaRPr>
          </a:p>
          <a:p>
            <a:pPr lvl="1" eaLnBrk="1" hangingPunct="1">
              <a:defRPr/>
            </a:pPr>
            <a:r>
              <a:rPr lang="zh-CN" altLang="en-US" sz="2400" b="1" dirty="0" smtClean="0">
                <a:effectLst>
                  <a:outerShdw blurRad="38100" dist="38100" dir="2700000" algn="tl">
                    <a:srgbClr val="000000"/>
                  </a:outerShdw>
                </a:effectLst>
              </a:rPr>
              <a:t>一般平均及效应的估计为</a:t>
            </a:r>
          </a:p>
          <a:p>
            <a:pPr eaLnBrk="1" hangingPunct="1">
              <a:defRPr/>
            </a:pPr>
            <a:endParaRPr lang="zh-CN" altLang="en-US" sz="2800" b="1" dirty="0" smtClean="0">
              <a:effectLst>
                <a:outerShdw blurRad="38100" dist="38100" dir="2700000" algn="tl">
                  <a:srgbClr val="000000"/>
                </a:outerShdw>
              </a:effectLst>
            </a:endParaRPr>
          </a:p>
          <a:p>
            <a:pPr lvl="1" eaLnBrk="1" hangingPunct="1">
              <a:defRPr/>
            </a:pPr>
            <a:endParaRPr lang="zh-CN" altLang="en-US" sz="2400" b="1" dirty="0" smtClean="0">
              <a:effectLst>
                <a:outerShdw blurRad="38100" dist="38100" dir="2700000" algn="tl">
                  <a:srgbClr val="000000"/>
                </a:outerShdw>
              </a:effectLst>
            </a:endParaRPr>
          </a:p>
          <a:p>
            <a:pPr lvl="1" eaLnBrk="1" hangingPunct="1">
              <a:defRPr/>
            </a:pPr>
            <a:r>
              <a:rPr lang="zh-CN" altLang="en-US" sz="2400" b="1" dirty="0" smtClean="0">
                <a:effectLst>
                  <a:outerShdw blurRad="38100" dist="38100" dir="2700000" algn="tl">
                    <a:srgbClr val="000000"/>
                  </a:outerShdw>
                </a:effectLst>
              </a:rPr>
              <a:t>最优条件下指标平均值的点估计为</a:t>
            </a:r>
          </a:p>
          <a:p>
            <a:pPr lvl="1" eaLnBrk="1" hangingPunct="1">
              <a:defRPr/>
            </a:pPr>
            <a:endParaRPr lang="zh-CN" altLang="en-US" sz="2400" b="1" dirty="0" smtClean="0">
              <a:effectLst>
                <a:outerShdw blurRad="38100" dist="38100" dir="2700000" algn="tl">
                  <a:srgbClr val="000000"/>
                </a:outerShdw>
              </a:effectLst>
            </a:endParaRPr>
          </a:p>
          <a:p>
            <a:pPr lvl="1" eaLnBrk="1" hangingPunct="1">
              <a:defRPr/>
            </a:pPr>
            <a:endParaRPr lang="zh-CN" altLang="en-US" sz="2400" b="1" dirty="0" smtClean="0">
              <a:effectLst>
                <a:outerShdw blurRad="38100" dist="38100" dir="2700000" algn="tl">
                  <a:srgbClr val="000000"/>
                </a:outerShdw>
              </a:effectLst>
            </a:endParaRPr>
          </a:p>
          <a:p>
            <a:pPr lvl="1" eaLnBrk="1" hangingPunct="1">
              <a:defRPr/>
            </a:pPr>
            <a:r>
              <a:rPr lang="zh-CN" altLang="en-US" sz="2400" b="1" dirty="0" smtClean="0">
                <a:effectLst>
                  <a:outerShdw blurRad="38100" dist="38100" dir="2700000" algn="tl">
                    <a:srgbClr val="000000"/>
                  </a:outerShdw>
                </a:effectLst>
              </a:rPr>
              <a:t>对于例</a:t>
            </a:r>
            <a:r>
              <a:rPr lang="en-US" altLang="zh-CN" sz="2400" b="1" dirty="0" smtClean="0">
                <a:effectLst>
                  <a:outerShdw blurRad="38100" dist="38100" dir="2700000" algn="tl">
                    <a:srgbClr val="000000"/>
                  </a:outerShdw>
                </a:effectLst>
                <a:latin typeface="Times New Roman" panose="02020603050405020304" pitchFamily="18" charset="0"/>
              </a:rPr>
              <a:t>4.2</a:t>
            </a:r>
            <a:r>
              <a:rPr lang="zh-CN" altLang="en-US" sz="2400" b="1" dirty="0" smtClean="0">
                <a:effectLst>
                  <a:outerShdw blurRad="38100" dist="38100" dir="2700000" algn="tl">
                    <a:srgbClr val="000000"/>
                  </a:outerShdw>
                </a:effectLst>
              </a:rPr>
              <a:t>，有</a:t>
            </a:r>
            <a:r>
              <a:rPr lang="zh-CN" altLang="en-US" sz="2400" dirty="0" smtClean="0">
                <a:effectLst>
                  <a:outerShdw blurRad="38100" dist="38100" dir="2700000" algn="tl">
                    <a:srgbClr val="000000"/>
                  </a:outerShdw>
                </a:effectLst>
              </a:rPr>
              <a:t> </a:t>
            </a:r>
          </a:p>
        </p:txBody>
      </p:sp>
      <p:graphicFrame>
        <p:nvGraphicFramePr>
          <p:cNvPr id="69636" name="Object 4"/>
          <p:cNvGraphicFramePr>
            <a:graphicFrameLocks noGrp="1" noChangeAspect="1"/>
          </p:cNvGraphicFramePr>
          <p:nvPr>
            <p:ph sz="quarter" idx="4294967295"/>
          </p:nvPr>
        </p:nvGraphicFramePr>
        <p:xfrm>
          <a:off x="3600450" y="4797425"/>
          <a:ext cx="1476375" cy="584200"/>
        </p:xfrm>
        <a:graphic>
          <a:graphicData uri="http://schemas.openxmlformats.org/presentationml/2006/ole">
            <mc:AlternateContent xmlns:mc="http://schemas.openxmlformats.org/markup-compatibility/2006">
              <mc:Choice xmlns:v="urn:schemas-microsoft-com:vml" Requires="v">
                <p:oleObj spid="_x0000_s61467" name="Equation" r:id="rId4" imgW="647588" imgH="238081" progId="Equation.DSMT4">
                  <p:embed/>
                </p:oleObj>
              </mc:Choice>
              <mc:Fallback>
                <p:oleObj name="Equation" r:id="rId4" imgW="647588" imgH="238081"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0450" y="4797425"/>
                        <a:ext cx="1476375" cy="584200"/>
                      </a:xfrm>
                      <a:prstGeom prst="rect">
                        <a:avLst/>
                      </a:prstGeom>
                      <a:solidFill>
                        <a:srgbClr val="80008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9637" name="Object 5"/>
          <p:cNvGraphicFramePr>
            <a:graphicFrameLocks noGrp="1" noChangeAspect="1"/>
          </p:cNvGraphicFramePr>
          <p:nvPr>
            <p:ph type="body" idx="4294967295"/>
            <p:extLst>
              <p:ext uri="{D42A27DB-BD31-4B8C-83A1-F6EECF244321}">
                <p14:modId xmlns:p14="http://schemas.microsoft.com/office/powerpoint/2010/main" val="1284927337"/>
              </p:ext>
            </p:extLst>
          </p:nvPr>
        </p:nvGraphicFramePr>
        <p:xfrm>
          <a:off x="2557463" y="1773238"/>
          <a:ext cx="3125787" cy="719137"/>
        </p:xfrm>
        <a:graphic>
          <a:graphicData uri="http://schemas.openxmlformats.org/presentationml/2006/ole">
            <mc:AlternateContent xmlns:mc="http://schemas.openxmlformats.org/markup-compatibility/2006">
              <mc:Choice xmlns:v="urn:schemas-microsoft-com:vml" Requires="v">
                <p:oleObj spid="_x0000_s61468" name="Equation" r:id="rId6" imgW="1434960" imgH="330120" progId="Equation.DSMT4">
                  <p:embed/>
                </p:oleObj>
              </mc:Choice>
              <mc:Fallback>
                <p:oleObj name="Equation" r:id="rId6" imgW="1434960" imgH="330120" progId="Equation.DSMT4">
                  <p:embed/>
                  <p:pic>
                    <p:nvPicPr>
                      <p:cNvPr id="0" name="Object 5"/>
                      <p:cNvPicPr>
                        <a:picLocks noChangeAspect="1" noChangeArrowheads="1"/>
                      </p:cNvPicPr>
                      <p:nvPr/>
                    </p:nvPicPr>
                    <p:blipFill>
                      <a:blip r:embed="rId7"/>
                      <a:srcRect/>
                      <a:stretch>
                        <a:fillRect/>
                      </a:stretch>
                    </p:blipFill>
                    <p:spPr bwMode="auto">
                      <a:xfrm>
                        <a:off x="2557463" y="1773238"/>
                        <a:ext cx="3125787" cy="719137"/>
                      </a:xfrm>
                      <a:prstGeom prst="rect">
                        <a:avLst/>
                      </a:prstGeom>
                      <a:solidFill>
                        <a:srgbClr val="80008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46" name="Rectangle 6"/>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graphicFrame>
        <p:nvGraphicFramePr>
          <p:cNvPr id="69639" name="Object 7"/>
          <p:cNvGraphicFramePr>
            <a:graphicFrameLocks noChangeAspect="1"/>
          </p:cNvGraphicFramePr>
          <p:nvPr/>
        </p:nvGraphicFramePr>
        <p:xfrm>
          <a:off x="1619250" y="3233738"/>
          <a:ext cx="6121400" cy="704850"/>
        </p:xfrm>
        <a:graphic>
          <a:graphicData uri="http://schemas.openxmlformats.org/presentationml/2006/ole">
            <mc:AlternateContent xmlns:mc="http://schemas.openxmlformats.org/markup-compatibility/2006">
              <mc:Choice xmlns:v="urn:schemas-microsoft-com:vml" Requires="v">
                <p:oleObj spid="_x0000_s61469" name="Equation" r:id="rId8" imgW="3447955" imgH="285860" progId="Equation.DSMT4">
                  <p:embed/>
                </p:oleObj>
              </mc:Choice>
              <mc:Fallback>
                <p:oleObj name="Equation" r:id="rId8" imgW="3447955" imgH="28586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19250" y="3233738"/>
                        <a:ext cx="6121400" cy="704850"/>
                      </a:xfrm>
                      <a:prstGeom prst="rect">
                        <a:avLst/>
                      </a:prstGeom>
                      <a:solidFill>
                        <a:srgbClr val="80008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48" name="Rectangle 8"/>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graphicFrame>
        <p:nvGraphicFramePr>
          <p:cNvPr id="69641" name="Object 9"/>
          <p:cNvGraphicFramePr>
            <a:graphicFrameLocks noGrp="1" noChangeAspect="1"/>
          </p:cNvGraphicFramePr>
          <p:nvPr>
            <p:ph sz="quarter" idx="4294967295"/>
          </p:nvPr>
        </p:nvGraphicFramePr>
        <p:xfrm>
          <a:off x="3670300" y="5949950"/>
          <a:ext cx="2667000" cy="658813"/>
        </p:xfrm>
        <a:graphic>
          <a:graphicData uri="http://schemas.openxmlformats.org/presentationml/2006/ole">
            <mc:AlternateContent xmlns:mc="http://schemas.openxmlformats.org/markup-compatibility/2006">
              <mc:Choice xmlns:v="urn:schemas-microsoft-com:vml" Requires="v">
                <p:oleObj spid="_x0000_s61470" name="Equation" r:id="rId10" imgW="1047641" imgH="238081" progId="Equation.DSMT4">
                  <p:embed/>
                </p:oleObj>
              </mc:Choice>
              <mc:Fallback>
                <p:oleObj name="Equation" r:id="rId10" imgW="1047641" imgH="238081" progId="Equation.DSMT4">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70300" y="5949950"/>
                        <a:ext cx="2667000" cy="658813"/>
                      </a:xfrm>
                      <a:prstGeom prst="rect">
                        <a:avLst/>
                      </a:prstGeom>
                      <a:noFill/>
                      <a:ln>
                        <a:noFill/>
                      </a:ln>
                      <a:effectLst/>
                      <a:extLst>
                        <a:ext uri="{909E8E84-426E-40DD-AFC4-6F175D3DCCD1}">
                          <a14:hiddenFill xmlns:a14="http://schemas.microsoft.com/office/drawing/2010/main">
                            <a:solidFill>
                              <a:srgbClr val="80008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50" name="AutoShape 18">
            <a:hlinkClick r:id="rId12" action="ppaction://hlinksldjump" highlightClick="1"/>
          </p:cNvPr>
          <p:cNvSpPr>
            <a:spLocks noChangeArrowheads="1"/>
          </p:cNvSpPr>
          <p:nvPr/>
        </p:nvSpPr>
        <p:spPr bwMode="auto">
          <a:xfrm>
            <a:off x="179388" y="6237288"/>
            <a:ext cx="576262" cy="431800"/>
          </a:xfrm>
          <a:prstGeom prst="actionButtonBackPrevious">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69637"/>
                                        </p:tgtEl>
                                        <p:attrNameLst>
                                          <p:attrName>style.visibility</p:attrName>
                                        </p:attrNameLst>
                                      </p:cBhvr>
                                      <p:to>
                                        <p:strVal val="visible"/>
                                      </p:to>
                                    </p:set>
                                    <p:anim calcmode="lin" valueType="num">
                                      <p:cBhvr>
                                        <p:cTn id="7" dur="500" fill="hold"/>
                                        <p:tgtEl>
                                          <p:spTgt spid="69637"/>
                                        </p:tgtEl>
                                        <p:attrNameLst>
                                          <p:attrName>ppt_w</p:attrName>
                                        </p:attrNameLst>
                                      </p:cBhvr>
                                      <p:tavLst>
                                        <p:tav tm="0">
                                          <p:val>
                                            <p:fltVal val="0"/>
                                          </p:val>
                                        </p:tav>
                                        <p:tav tm="100000">
                                          <p:val>
                                            <p:strVal val="#ppt_w"/>
                                          </p:val>
                                        </p:tav>
                                      </p:tavLst>
                                    </p:anim>
                                    <p:anim calcmode="lin" valueType="num">
                                      <p:cBhvr>
                                        <p:cTn id="8" dur="500" fill="hold"/>
                                        <p:tgtEl>
                                          <p:spTgt spid="69637"/>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69639"/>
                                        </p:tgtEl>
                                        <p:attrNameLst>
                                          <p:attrName>style.visibility</p:attrName>
                                        </p:attrNameLst>
                                      </p:cBhvr>
                                      <p:to>
                                        <p:strVal val="visible"/>
                                      </p:to>
                                    </p:set>
                                    <p:anim calcmode="lin" valueType="num">
                                      <p:cBhvr>
                                        <p:cTn id="13" dur="500" fill="hold"/>
                                        <p:tgtEl>
                                          <p:spTgt spid="69639"/>
                                        </p:tgtEl>
                                        <p:attrNameLst>
                                          <p:attrName>ppt_w</p:attrName>
                                        </p:attrNameLst>
                                      </p:cBhvr>
                                      <p:tavLst>
                                        <p:tav tm="0">
                                          <p:val>
                                            <p:fltVal val="0"/>
                                          </p:val>
                                        </p:tav>
                                        <p:tav tm="100000">
                                          <p:val>
                                            <p:strVal val="#ppt_w"/>
                                          </p:val>
                                        </p:tav>
                                      </p:tavLst>
                                    </p:anim>
                                    <p:anim calcmode="lin" valueType="num">
                                      <p:cBhvr>
                                        <p:cTn id="14" dur="500" fill="hold"/>
                                        <p:tgtEl>
                                          <p:spTgt spid="69639"/>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nodeType="clickEffect">
                                  <p:stCondLst>
                                    <p:cond delay="0"/>
                                  </p:stCondLst>
                                  <p:childTnLst>
                                    <p:set>
                                      <p:cBhvr>
                                        <p:cTn id="18" dur="1" fill="hold">
                                          <p:stCondLst>
                                            <p:cond delay="0"/>
                                          </p:stCondLst>
                                        </p:cTn>
                                        <p:tgtEl>
                                          <p:spTgt spid="69636"/>
                                        </p:tgtEl>
                                        <p:attrNameLst>
                                          <p:attrName>style.visibility</p:attrName>
                                        </p:attrNameLst>
                                      </p:cBhvr>
                                      <p:to>
                                        <p:strVal val="visible"/>
                                      </p:to>
                                    </p:set>
                                    <p:anim calcmode="lin" valueType="num">
                                      <p:cBhvr>
                                        <p:cTn id="19" dur="500" fill="hold"/>
                                        <p:tgtEl>
                                          <p:spTgt spid="69636"/>
                                        </p:tgtEl>
                                        <p:attrNameLst>
                                          <p:attrName>ppt_w</p:attrName>
                                        </p:attrNameLst>
                                      </p:cBhvr>
                                      <p:tavLst>
                                        <p:tav tm="0">
                                          <p:val>
                                            <p:fltVal val="0"/>
                                          </p:val>
                                        </p:tav>
                                        <p:tav tm="100000">
                                          <p:val>
                                            <p:strVal val="#ppt_w"/>
                                          </p:val>
                                        </p:tav>
                                      </p:tavLst>
                                    </p:anim>
                                    <p:anim calcmode="lin" valueType="num">
                                      <p:cBhvr>
                                        <p:cTn id="20" dur="500" fill="hold"/>
                                        <p:tgtEl>
                                          <p:spTgt spid="69636"/>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nodeType="clickEffect">
                                  <p:stCondLst>
                                    <p:cond delay="0"/>
                                  </p:stCondLst>
                                  <p:childTnLst>
                                    <p:set>
                                      <p:cBhvr>
                                        <p:cTn id="24" dur="1" fill="hold">
                                          <p:stCondLst>
                                            <p:cond delay="0"/>
                                          </p:stCondLst>
                                        </p:cTn>
                                        <p:tgtEl>
                                          <p:spTgt spid="69641"/>
                                        </p:tgtEl>
                                        <p:attrNameLst>
                                          <p:attrName>style.visibility</p:attrName>
                                        </p:attrNameLst>
                                      </p:cBhvr>
                                      <p:to>
                                        <p:strVal val="visible"/>
                                      </p:to>
                                    </p:set>
                                    <p:anim calcmode="lin" valueType="num">
                                      <p:cBhvr>
                                        <p:cTn id="25" dur="500" fill="hold"/>
                                        <p:tgtEl>
                                          <p:spTgt spid="69641"/>
                                        </p:tgtEl>
                                        <p:attrNameLst>
                                          <p:attrName>ppt_w</p:attrName>
                                        </p:attrNameLst>
                                      </p:cBhvr>
                                      <p:tavLst>
                                        <p:tav tm="0">
                                          <p:val>
                                            <p:fltVal val="0"/>
                                          </p:val>
                                        </p:tav>
                                        <p:tav tm="100000">
                                          <p:val>
                                            <p:strVal val="#ppt_w"/>
                                          </p:val>
                                        </p:tav>
                                      </p:tavLst>
                                    </p:anim>
                                    <p:anim calcmode="lin" valueType="num">
                                      <p:cBhvr>
                                        <p:cTn id="26" dur="500" fill="hold"/>
                                        <p:tgtEl>
                                          <p:spTgt spid="6964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rrowheads="1"/>
          </p:cNvSpPr>
          <p:nvPr>
            <p:ph type="title" idx="4294967295"/>
          </p:nvPr>
        </p:nvSpPr>
        <p:spPr/>
        <p:txBody>
          <a:bodyPr/>
          <a:lstStyle/>
          <a:p>
            <a:pPr eaLnBrk="1" hangingPunct="1">
              <a:defRPr/>
            </a:pPr>
            <a:r>
              <a:rPr lang="zh-CN" altLang="zh-CN" sz="3600" smtClean="0">
                <a:solidFill>
                  <a:schemeClr val="hlink"/>
                </a:solidFill>
                <a:effectLst>
                  <a:outerShdw blurRad="38100" dist="38100" dir="2700000" algn="tl">
                    <a:srgbClr val="000000"/>
                  </a:outerShdw>
                </a:effectLst>
                <a:ea typeface="楷体_GB2312" pitchFamily="1" charset="-122"/>
              </a:rPr>
              <a:t>有交互作用的表头设计</a:t>
            </a:r>
          </a:p>
        </p:txBody>
      </p:sp>
      <p:sp>
        <p:nvSpPr>
          <p:cNvPr id="73731" name="Rectangle 3"/>
          <p:cNvSpPr>
            <a:spLocks noGrp="1" noChangeArrowheads="1"/>
          </p:cNvSpPr>
          <p:nvPr>
            <p:ph type="body" idx="4294967295"/>
          </p:nvPr>
        </p:nvSpPr>
        <p:spPr/>
        <p:txBody>
          <a:bodyPr/>
          <a:lstStyle/>
          <a:p>
            <a:pPr eaLnBrk="1" hangingPunct="1">
              <a:buClr>
                <a:srgbClr val="00FF00"/>
              </a:buClr>
              <a:buFont typeface="Wingdings" panose="05000000000000000000" pitchFamily="2" charset="2"/>
              <a:buChar char="Ø"/>
              <a:defRPr/>
            </a:pPr>
            <a:r>
              <a:rPr lang="en-US" altLang="zh-CN" sz="2800" b="1" smtClean="0">
                <a:solidFill>
                  <a:schemeClr val="hlink"/>
                </a:solidFill>
                <a:effectLst>
                  <a:outerShdw blurRad="38100" dist="38100" dir="2700000" algn="tl">
                    <a:srgbClr val="000000"/>
                  </a:outerShdw>
                </a:effectLst>
                <a:latin typeface="Times New Roman" panose="02020603050405020304" pitchFamily="18" charset="0"/>
              </a:rPr>
              <a:t>【</a:t>
            </a:r>
            <a:r>
              <a:rPr lang="zh-CN" altLang="en-US" sz="2800" b="1" smtClean="0">
                <a:solidFill>
                  <a:schemeClr val="hlink"/>
                </a:solidFill>
                <a:effectLst>
                  <a:outerShdw blurRad="38100" dist="38100" dir="2700000" algn="tl">
                    <a:srgbClr val="000000"/>
                  </a:outerShdw>
                </a:effectLst>
                <a:latin typeface="Times New Roman" panose="02020603050405020304" pitchFamily="18" charset="0"/>
              </a:rPr>
              <a:t>例</a:t>
            </a:r>
            <a:r>
              <a:rPr lang="en-US" altLang="zh-CN" sz="2800" b="1" smtClean="0">
                <a:solidFill>
                  <a:schemeClr val="hlink"/>
                </a:solidFill>
                <a:effectLst>
                  <a:outerShdw blurRad="38100" dist="38100" dir="2700000" algn="tl">
                    <a:srgbClr val="000000"/>
                  </a:outerShdw>
                </a:effectLst>
                <a:latin typeface="Times New Roman" panose="02020603050405020304" pitchFamily="18" charset="0"/>
              </a:rPr>
              <a:t>4.3】</a:t>
            </a:r>
            <a:r>
              <a:rPr lang="zh-CN" altLang="en-US" sz="2800" b="1" smtClean="0">
                <a:effectLst>
                  <a:outerShdw blurRad="38100" dist="38100" dir="2700000" algn="tl">
                    <a:srgbClr val="000000"/>
                  </a:outerShdw>
                </a:effectLst>
              </a:rPr>
              <a:t>考虑四个二水平因子</a:t>
            </a:r>
            <a:r>
              <a:rPr lang="en-US" altLang="zh-CN" sz="2800" b="1" smtClean="0">
                <a:effectLst>
                  <a:outerShdw blurRad="38100" dist="38100" dir="2700000" algn="tl">
                    <a:srgbClr val="000000"/>
                  </a:outerShdw>
                </a:effectLst>
              </a:rPr>
              <a:t>A</a:t>
            </a:r>
            <a:r>
              <a:rPr lang="zh-CN" altLang="en-US" sz="2800" b="1" smtClean="0">
                <a:effectLst>
                  <a:outerShdw blurRad="38100" dist="38100" dir="2700000" algn="tl">
                    <a:srgbClr val="000000"/>
                  </a:outerShdw>
                </a:effectLst>
              </a:rPr>
              <a:t>，</a:t>
            </a:r>
            <a:r>
              <a:rPr lang="en-US" altLang="zh-CN" sz="2800" b="1" smtClean="0">
                <a:effectLst>
                  <a:outerShdw blurRad="38100" dist="38100" dir="2700000" algn="tl">
                    <a:srgbClr val="000000"/>
                  </a:outerShdw>
                </a:effectLst>
              </a:rPr>
              <a:t>B</a:t>
            </a:r>
            <a:r>
              <a:rPr lang="zh-CN" altLang="en-US" sz="2800" b="1" smtClean="0">
                <a:effectLst>
                  <a:outerShdw blurRad="38100" dist="38100" dir="2700000" algn="tl">
                    <a:srgbClr val="000000"/>
                  </a:outerShdw>
                </a:effectLst>
              </a:rPr>
              <a:t>，</a:t>
            </a:r>
            <a:r>
              <a:rPr lang="en-US" altLang="zh-CN" sz="2800" b="1" smtClean="0">
                <a:effectLst>
                  <a:outerShdw blurRad="38100" dist="38100" dir="2700000" algn="tl">
                    <a:srgbClr val="000000"/>
                  </a:outerShdw>
                </a:effectLst>
              </a:rPr>
              <a:t>C</a:t>
            </a:r>
            <a:r>
              <a:rPr lang="zh-CN" altLang="en-US" sz="2800" b="1" smtClean="0">
                <a:effectLst>
                  <a:outerShdw blurRad="38100" dist="38100" dir="2700000" algn="tl">
                    <a:srgbClr val="000000"/>
                  </a:outerShdw>
                </a:effectLst>
              </a:rPr>
              <a:t>，</a:t>
            </a:r>
            <a:r>
              <a:rPr lang="en-US" altLang="zh-CN" sz="2800" b="1" smtClean="0">
                <a:effectLst>
                  <a:outerShdw blurRad="38100" dist="38100" dir="2700000" algn="tl">
                    <a:srgbClr val="000000"/>
                  </a:outerShdw>
                </a:effectLst>
              </a:rPr>
              <a:t>D</a:t>
            </a:r>
            <a:r>
              <a:rPr lang="zh-CN" altLang="en-US" sz="2800" b="1" smtClean="0">
                <a:effectLst>
                  <a:outerShdw blurRad="38100" dist="38100" dir="2700000" algn="tl">
                    <a:srgbClr val="000000"/>
                  </a:outerShdw>
                </a:effectLst>
              </a:rPr>
              <a:t>，且考察交互作用</a:t>
            </a:r>
            <a:r>
              <a:rPr lang="en-US" altLang="zh-CN" sz="2800" b="1" i="1" smtClean="0">
                <a:effectLst>
                  <a:outerShdw blurRad="38100" dist="38100" dir="2700000" algn="tl">
                    <a:srgbClr val="000000"/>
                  </a:outerShdw>
                </a:effectLst>
                <a:latin typeface="Times New Roman" panose="02020603050405020304" pitchFamily="18" charset="0"/>
              </a:rPr>
              <a:t>A</a:t>
            </a:r>
            <a:r>
              <a:rPr lang="en-US" altLang="zh-CN" sz="2800" b="1" smtClean="0">
                <a:effectLst>
                  <a:outerShdw blurRad="38100" dist="38100" dir="2700000" algn="tl">
                    <a:srgbClr val="000000"/>
                  </a:outerShdw>
                </a:effectLst>
                <a:latin typeface="Times New Roman" panose="02020603050405020304" pitchFamily="18" charset="0"/>
              </a:rPr>
              <a:t> ×</a:t>
            </a:r>
            <a:r>
              <a:rPr lang="en-US" altLang="zh-CN" sz="2800" b="1" i="1" smtClean="0">
                <a:effectLst>
                  <a:outerShdw blurRad="38100" dist="38100" dir="2700000" algn="tl">
                    <a:srgbClr val="000000"/>
                  </a:outerShdw>
                </a:effectLst>
                <a:latin typeface="Times New Roman" panose="02020603050405020304" pitchFamily="18" charset="0"/>
              </a:rPr>
              <a:t>B</a:t>
            </a:r>
            <a:r>
              <a:rPr lang="zh-CN" altLang="en-US" sz="2800" b="1" smtClean="0">
                <a:effectLst>
                  <a:outerShdw blurRad="38100" dist="38100" dir="2700000" algn="tl">
                    <a:srgbClr val="000000"/>
                  </a:outerShdw>
                </a:effectLst>
                <a:latin typeface="Times New Roman" panose="02020603050405020304" pitchFamily="18" charset="0"/>
              </a:rPr>
              <a:t>，</a:t>
            </a:r>
            <a:r>
              <a:rPr lang="en-US" altLang="zh-CN" sz="2800" b="1" i="1" smtClean="0">
                <a:effectLst>
                  <a:outerShdw blurRad="38100" dist="38100" dir="2700000" algn="tl">
                    <a:srgbClr val="000000"/>
                  </a:outerShdw>
                </a:effectLst>
                <a:latin typeface="Times New Roman" panose="02020603050405020304" pitchFamily="18" charset="0"/>
              </a:rPr>
              <a:t>A</a:t>
            </a:r>
            <a:r>
              <a:rPr lang="en-US" altLang="zh-CN" sz="2800" b="1" smtClean="0">
                <a:effectLst>
                  <a:outerShdw blurRad="38100" dist="38100" dir="2700000" algn="tl">
                    <a:srgbClr val="000000"/>
                  </a:outerShdw>
                </a:effectLst>
                <a:latin typeface="Times New Roman" panose="02020603050405020304" pitchFamily="18" charset="0"/>
              </a:rPr>
              <a:t> ×</a:t>
            </a:r>
            <a:r>
              <a:rPr lang="en-US" altLang="zh-CN" sz="2800" b="1" i="1" smtClean="0">
                <a:effectLst>
                  <a:outerShdw blurRad="38100" dist="38100" dir="2700000" algn="tl">
                    <a:srgbClr val="000000"/>
                  </a:outerShdw>
                </a:effectLst>
                <a:latin typeface="Times New Roman" panose="02020603050405020304" pitchFamily="18" charset="0"/>
              </a:rPr>
              <a:t> C</a:t>
            </a:r>
            <a:r>
              <a:rPr lang="zh-CN" altLang="en-US" sz="2800" b="1" smtClean="0">
                <a:effectLst>
                  <a:outerShdw blurRad="38100" dist="38100" dir="2700000" algn="tl">
                    <a:srgbClr val="000000"/>
                  </a:outerShdw>
                </a:effectLst>
                <a:latin typeface="Times New Roman" panose="02020603050405020304" pitchFamily="18" charset="0"/>
              </a:rPr>
              <a:t>。</a:t>
            </a:r>
          </a:p>
          <a:p>
            <a:pPr lvl="1" eaLnBrk="1" hangingPunct="1">
              <a:defRPr/>
            </a:pPr>
            <a:r>
              <a:rPr lang="zh-CN" altLang="en-US" sz="2400" b="1" smtClean="0">
                <a:effectLst>
                  <a:outerShdw blurRad="38100" dist="38100" dir="2700000" algn="tl">
                    <a:srgbClr val="000000"/>
                  </a:outerShdw>
                </a:effectLst>
              </a:rPr>
              <a:t>由于</a:t>
            </a:r>
          </a:p>
          <a:p>
            <a:pPr eaLnBrk="1" hangingPunct="1">
              <a:defRPr/>
            </a:pPr>
            <a:endParaRPr lang="zh-CN" altLang="en-US" sz="2800" b="1" smtClean="0">
              <a:effectLst>
                <a:outerShdw blurRad="38100" dist="38100" dir="2700000" algn="tl">
                  <a:srgbClr val="000000"/>
                </a:outerShdw>
              </a:effectLst>
              <a:latin typeface="Times New Roman" panose="02020603050405020304" pitchFamily="18" charset="0"/>
            </a:endParaRPr>
          </a:p>
          <a:p>
            <a:pPr lvl="1" eaLnBrk="1" hangingPunct="1">
              <a:defRPr/>
            </a:pPr>
            <a:r>
              <a:rPr lang="zh-CN" altLang="en-US" sz="2400" b="1" smtClean="0">
                <a:effectLst>
                  <a:outerShdw blurRad="38100" dist="38100" dir="2700000" algn="tl">
                    <a:srgbClr val="000000"/>
                  </a:outerShdw>
                </a:effectLst>
                <a:latin typeface="Times New Roman" panose="02020603050405020304" pitchFamily="18" charset="0"/>
              </a:rPr>
              <a:t>正交表的自由度至少为</a:t>
            </a:r>
            <a:r>
              <a:rPr lang="en-US" altLang="zh-CN" sz="2400" b="1" smtClean="0">
                <a:effectLst>
                  <a:outerShdw blurRad="38100" dist="38100" dir="2700000" algn="tl">
                    <a:srgbClr val="000000"/>
                  </a:outerShdw>
                </a:effectLst>
                <a:latin typeface="Times New Roman" panose="02020603050405020304" pitchFamily="18" charset="0"/>
              </a:rPr>
              <a:t>6</a:t>
            </a:r>
            <a:r>
              <a:rPr lang="zh-CN" altLang="en-US" sz="2400" b="1" smtClean="0">
                <a:effectLst>
                  <a:outerShdw blurRad="38100" dist="38100" dir="2700000" algn="tl">
                    <a:srgbClr val="000000"/>
                  </a:outerShdw>
                </a:effectLst>
                <a:latin typeface="Times New Roman" panose="02020603050405020304" pitchFamily="18" charset="0"/>
              </a:rPr>
              <a:t>，选</a:t>
            </a:r>
            <a:r>
              <a:rPr lang="en-US" altLang="zh-CN" sz="2400" b="1" i="1" smtClean="0">
                <a:effectLst>
                  <a:outerShdw blurRad="38100" dist="38100" dir="2700000" algn="tl">
                    <a:srgbClr val="000000"/>
                  </a:outerShdw>
                </a:effectLst>
                <a:latin typeface="Times New Roman" panose="02020603050405020304" pitchFamily="18" charset="0"/>
              </a:rPr>
              <a:t>L</a:t>
            </a:r>
            <a:r>
              <a:rPr lang="en-US" altLang="zh-CN" sz="2400" b="1" baseline="-25000" smtClean="0">
                <a:effectLst>
                  <a:outerShdw blurRad="38100" dist="38100" dir="2700000" algn="tl">
                    <a:srgbClr val="000000"/>
                  </a:outerShdw>
                </a:effectLst>
                <a:latin typeface="Times New Roman" panose="02020603050405020304" pitchFamily="18" charset="0"/>
              </a:rPr>
              <a:t>8</a:t>
            </a:r>
            <a:r>
              <a:rPr lang="en-US" altLang="zh-CN" sz="2400" b="1" smtClean="0">
                <a:effectLst>
                  <a:outerShdw blurRad="38100" dist="38100" dir="2700000" algn="tl">
                    <a:srgbClr val="000000"/>
                  </a:outerShdw>
                </a:effectLst>
                <a:latin typeface="Times New Roman" panose="02020603050405020304" pitchFamily="18" charset="0"/>
              </a:rPr>
              <a:t>(2</a:t>
            </a:r>
            <a:r>
              <a:rPr lang="en-US" altLang="zh-CN" sz="2400" b="1" baseline="30000" smtClean="0">
                <a:effectLst>
                  <a:outerShdw blurRad="38100" dist="38100" dir="2700000" algn="tl">
                    <a:srgbClr val="000000"/>
                  </a:outerShdw>
                </a:effectLst>
                <a:latin typeface="Times New Roman" panose="02020603050405020304" pitchFamily="18" charset="0"/>
              </a:rPr>
              <a:t>7</a:t>
            </a:r>
            <a:r>
              <a:rPr lang="en-US" altLang="zh-CN" sz="2400" b="1" smtClean="0">
                <a:effectLst>
                  <a:outerShdw blurRad="38100" dist="38100" dir="2700000" algn="tl">
                    <a:srgbClr val="000000"/>
                  </a:outerShdw>
                </a:effectLst>
                <a:latin typeface="Times New Roman" panose="02020603050405020304" pitchFamily="18" charset="0"/>
              </a:rPr>
              <a:t>) </a:t>
            </a:r>
          </a:p>
          <a:p>
            <a:pPr lvl="1" eaLnBrk="1" hangingPunct="1">
              <a:defRPr/>
            </a:pPr>
            <a:r>
              <a:rPr lang="zh-CN" altLang="en-US" sz="2400" b="1" smtClean="0">
                <a:effectLst>
                  <a:outerShdw blurRad="38100" dist="38100" dir="2700000" algn="tl">
                    <a:srgbClr val="000000"/>
                  </a:outerShdw>
                </a:effectLst>
                <a:latin typeface="Times New Roman" panose="02020603050405020304" pitchFamily="18" charset="0"/>
              </a:rPr>
              <a:t>表头设计为：</a:t>
            </a:r>
          </a:p>
        </p:txBody>
      </p:sp>
      <p:sp>
        <p:nvSpPr>
          <p:cNvPr id="63492" name="Rectangle 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graphicFrame>
        <p:nvGraphicFramePr>
          <p:cNvPr id="63493" name="Object 5"/>
          <p:cNvGraphicFramePr>
            <a:graphicFrameLocks noChangeAspect="1"/>
          </p:cNvGraphicFramePr>
          <p:nvPr/>
        </p:nvGraphicFramePr>
        <p:xfrm>
          <a:off x="2051050" y="2636838"/>
          <a:ext cx="4176713" cy="649287"/>
        </p:xfrm>
        <a:graphic>
          <a:graphicData uri="http://schemas.openxmlformats.org/presentationml/2006/ole">
            <mc:AlternateContent xmlns:mc="http://schemas.openxmlformats.org/markup-compatibility/2006">
              <mc:Choice xmlns:v="urn:schemas-microsoft-com:vml" Requires="v">
                <p:oleObj spid="_x0000_s63529" r:id="rId3" imgW="1538035" imgH="241510" progId="Equation.DSMT4">
                  <p:embed/>
                </p:oleObj>
              </mc:Choice>
              <mc:Fallback>
                <p:oleObj r:id="rId3" imgW="1538035" imgH="24151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2636838"/>
                        <a:ext cx="4176713" cy="649287"/>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3494" name="Rectangle 11"/>
          <p:cNvSpPr>
            <a:spLocks noChangeArrowheads="1"/>
          </p:cNvSpPr>
          <p:nvPr/>
        </p:nvSpPr>
        <p:spPr bwMode="auto">
          <a:xfrm>
            <a:off x="933450" y="3048000"/>
            <a:ext cx="6873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sp>
        <p:nvSpPr>
          <p:cNvPr id="63495" name="Rectangle 14"/>
          <p:cNvSpPr>
            <a:spLocks noChangeArrowheads="1"/>
          </p:cNvSpPr>
          <p:nvPr/>
        </p:nvSpPr>
        <p:spPr bwMode="auto">
          <a:xfrm>
            <a:off x="933450" y="3048000"/>
            <a:ext cx="6524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graphicFrame>
        <p:nvGraphicFramePr>
          <p:cNvPr id="73736" name="Group 8"/>
          <p:cNvGraphicFramePr>
            <a:graphicFrameLocks noGrp="1"/>
          </p:cNvGraphicFramePr>
          <p:nvPr/>
        </p:nvGraphicFramePr>
        <p:xfrm>
          <a:off x="1403350" y="4724400"/>
          <a:ext cx="6553200" cy="914400"/>
        </p:xfrm>
        <a:graphic>
          <a:graphicData uri="http://schemas.openxmlformats.org/drawingml/2006/table">
            <a:tbl>
              <a:tblPr/>
              <a:tblGrid>
                <a:gridCol w="1439863"/>
                <a:gridCol w="576262"/>
                <a:gridCol w="576263"/>
                <a:gridCol w="1008062"/>
                <a:gridCol w="576263"/>
                <a:gridCol w="1152525"/>
                <a:gridCol w="647700"/>
                <a:gridCol w="576262"/>
              </a:tblGrid>
              <a:tr h="457200">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表头设计</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1"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A</a:t>
                      </a: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 ×</a:t>
                      </a:r>
                      <a:r>
                        <a:rPr kumimoji="0" lang="en-US" altLang="zh-CN" sz="2400" b="1" i="1"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B</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1"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A</a:t>
                      </a: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 ×</a:t>
                      </a:r>
                      <a:r>
                        <a:rPr kumimoji="0" lang="en-US" altLang="zh-CN" sz="2400" b="1" i="1"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 C</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列号</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zo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type="body" idx="4294967295"/>
          </p:nvPr>
        </p:nvSpPr>
        <p:spPr>
          <a:xfrm>
            <a:off x="395288" y="692150"/>
            <a:ext cx="8229600" cy="4525963"/>
          </a:xfrm>
        </p:spPr>
        <p:txBody>
          <a:bodyPr/>
          <a:lstStyle/>
          <a:p>
            <a:pPr eaLnBrk="1" hangingPunct="1">
              <a:buClr>
                <a:srgbClr val="00FF00"/>
              </a:buClr>
              <a:buFont typeface="Wingdings" panose="05000000000000000000" pitchFamily="2" charset="2"/>
              <a:buChar char="Ø"/>
              <a:defRPr/>
            </a:pPr>
            <a:r>
              <a:rPr lang="en-US" altLang="zh-CN" sz="2800" b="1" smtClean="0">
                <a:solidFill>
                  <a:schemeClr val="hlink"/>
                </a:solidFill>
                <a:effectLst>
                  <a:outerShdw blurRad="38100" dist="38100" dir="2700000" algn="tl">
                    <a:srgbClr val="000000"/>
                  </a:outerShdw>
                </a:effectLst>
                <a:latin typeface="Times New Roman" panose="02020603050405020304" pitchFamily="18" charset="0"/>
              </a:rPr>
              <a:t>【</a:t>
            </a:r>
            <a:r>
              <a:rPr lang="zh-CN" altLang="en-US" sz="2800" b="1" smtClean="0">
                <a:solidFill>
                  <a:schemeClr val="hlink"/>
                </a:solidFill>
                <a:effectLst>
                  <a:outerShdw blurRad="38100" dist="38100" dir="2700000" algn="tl">
                    <a:srgbClr val="000000"/>
                  </a:outerShdw>
                </a:effectLst>
                <a:latin typeface="Times New Roman" panose="02020603050405020304" pitchFamily="18" charset="0"/>
              </a:rPr>
              <a:t>例</a:t>
            </a:r>
            <a:r>
              <a:rPr lang="en-US" altLang="zh-CN" sz="2800" b="1" smtClean="0">
                <a:solidFill>
                  <a:schemeClr val="hlink"/>
                </a:solidFill>
                <a:effectLst>
                  <a:outerShdw blurRad="38100" dist="38100" dir="2700000" algn="tl">
                    <a:srgbClr val="000000"/>
                  </a:outerShdw>
                </a:effectLst>
                <a:latin typeface="Times New Roman" panose="02020603050405020304" pitchFamily="18" charset="0"/>
              </a:rPr>
              <a:t>4.4】</a:t>
            </a:r>
            <a:r>
              <a:rPr lang="zh-CN" altLang="en-US" sz="2800" b="1" smtClean="0">
                <a:effectLst>
                  <a:outerShdw blurRad="38100" dist="38100" dir="2700000" algn="tl">
                    <a:srgbClr val="000000"/>
                  </a:outerShdw>
                </a:effectLst>
              </a:rPr>
              <a:t>考虑四个二水平因子</a:t>
            </a:r>
            <a:r>
              <a:rPr lang="en-US" altLang="zh-CN" sz="2800" b="1" smtClean="0">
                <a:effectLst>
                  <a:outerShdw blurRad="38100" dist="38100" dir="2700000" algn="tl">
                    <a:srgbClr val="000000"/>
                  </a:outerShdw>
                </a:effectLst>
              </a:rPr>
              <a:t>A</a:t>
            </a:r>
            <a:r>
              <a:rPr lang="zh-CN" altLang="en-US" sz="2800" b="1" smtClean="0">
                <a:effectLst>
                  <a:outerShdw blurRad="38100" dist="38100" dir="2700000" algn="tl">
                    <a:srgbClr val="000000"/>
                  </a:outerShdw>
                </a:effectLst>
              </a:rPr>
              <a:t>，</a:t>
            </a:r>
            <a:r>
              <a:rPr lang="en-US" altLang="zh-CN" sz="2800" b="1" smtClean="0">
                <a:effectLst>
                  <a:outerShdw blurRad="38100" dist="38100" dir="2700000" algn="tl">
                    <a:srgbClr val="000000"/>
                  </a:outerShdw>
                </a:effectLst>
              </a:rPr>
              <a:t>B</a:t>
            </a:r>
            <a:r>
              <a:rPr lang="zh-CN" altLang="en-US" sz="2800" b="1" smtClean="0">
                <a:effectLst>
                  <a:outerShdw blurRad="38100" dist="38100" dir="2700000" algn="tl">
                    <a:srgbClr val="000000"/>
                  </a:outerShdw>
                </a:effectLst>
              </a:rPr>
              <a:t>，</a:t>
            </a:r>
            <a:r>
              <a:rPr lang="en-US" altLang="zh-CN" sz="2800" b="1" smtClean="0">
                <a:effectLst>
                  <a:outerShdw blurRad="38100" dist="38100" dir="2700000" algn="tl">
                    <a:srgbClr val="000000"/>
                  </a:outerShdw>
                </a:effectLst>
              </a:rPr>
              <a:t>C</a:t>
            </a:r>
            <a:r>
              <a:rPr lang="zh-CN" altLang="en-US" sz="2800" b="1" smtClean="0">
                <a:effectLst>
                  <a:outerShdw blurRad="38100" dist="38100" dir="2700000" algn="tl">
                    <a:srgbClr val="000000"/>
                  </a:outerShdw>
                </a:effectLst>
              </a:rPr>
              <a:t>，</a:t>
            </a:r>
            <a:r>
              <a:rPr lang="en-US" altLang="zh-CN" sz="2800" b="1" smtClean="0">
                <a:effectLst>
                  <a:outerShdw blurRad="38100" dist="38100" dir="2700000" algn="tl">
                    <a:srgbClr val="000000"/>
                  </a:outerShdw>
                </a:effectLst>
              </a:rPr>
              <a:t>D</a:t>
            </a:r>
            <a:r>
              <a:rPr lang="zh-CN" altLang="en-US" sz="2800" b="1" smtClean="0">
                <a:effectLst>
                  <a:outerShdw blurRad="38100" dist="38100" dir="2700000" algn="tl">
                    <a:srgbClr val="000000"/>
                  </a:outerShdw>
                </a:effectLst>
              </a:rPr>
              <a:t>，且考察交互作用 </a:t>
            </a:r>
            <a:r>
              <a:rPr lang="en-US" altLang="zh-CN" sz="2800" b="1" i="1" smtClean="0">
                <a:effectLst>
                  <a:outerShdw blurRad="38100" dist="38100" dir="2700000" algn="tl">
                    <a:srgbClr val="000000"/>
                  </a:outerShdw>
                </a:effectLst>
                <a:latin typeface="Times New Roman" panose="02020603050405020304" pitchFamily="18" charset="0"/>
              </a:rPr>
              <a:t>A</a:t>
            </a:r>
            <a:r>
              <a:rPr lang="en-US" altLang="zh-CN" sz="2800" b="1" smtClean="0">
                <a:effectLst>
                  <a:outerShdw blurRad="38100" dist="38100" dir="2700000" algn="tl">
                    <a:srgbClr val="000000"/>
                  </a:outerShdw>
                </a:effectLst>
                <a:latin typeface="Times New Roman" panose="02020603050405020304" pitchFamily="18" charset="0"/>
              </a:rPr>
              <a:t> ×</a:t>
            </a:r>
            <a:r>
              <a:rPr lang="en-US" altLang="zh-CN" sz="2800" b="1" i="1" smtClean="0">
                <a:effectLst>
                  <a:outerShdw blurRad="38100" dist="38100" dir="2700000" algn="tl">
                    <a:srgbClr val="000000"/>
                  </a:outerShdw>
                </a:effectLst>
                <a:latin typeface="Times New Roman" panose="02020603050405020304" pitchFamily="18" charset="0"/>
              </a:rPr>
              <a:t>B</a:t>
            </a:r>
            <a:r>
              <a:rPr lang="zh-CN" altLang="en-US" sz="2800" b="1" smtClean="0">
                <a:effectLst>
                  <a:outerShdw blurRad="38100" dist="38100" dir="2700000" algn="tl">
                    <a:srgbClr val="000000"/>
                  </a:outerShdw>
                </a:effectLst>
                <a:latin typeface="Times New Roman" panose="02020603050405020304" pitchFamily="18" charset="0"/>
              </a:rPr>
              <a:t>， </a:t>
            </a:r>
            <a:r>
              <a:rPr lang="en-US" altLang="zh-CN" sz="2800" b="1" i="1" smtClean="0">
                <a:effectLst>
                  <a:outerShdw blurRad="38100" dist="38100" dir="2700000" algn="tl">
                    <a:srgbClr val="000000"/>
                  </a:outerShdw>
                </a:effectLst>
                <a:latin typeface="Times New Roman" panose="02020603050405020304" pitchFamily="18" charset="0"/>
              </a:rPr>
              <a:t>C</a:t>
            </a:r>
            <a:r>
              <a:rPr lang="en-US" altLang="zh-CN" sz="2800" b="1" smtClean="0">
                <a:effectLst>
                  <a:outerShdw blurRad="38100" dist="38100" dir="2700000" algn="tl">
                    <a:srgbClr val="000000"/>
                  </a:outerShdw>
                </a:effectLst>
                <a:latin typeface="Times New Roman" panose="02020603050405020304" pitchFamily="18" charset="0"/>
              </a:rPr>
              <a:t> ×</a:t>
            </a:r>
            <a:r>
              <a:rPr lang="en-US" altLang="zh-CN" sz="2800" b="1" i="1" smtClean="0">
                <a:effectLst>
                  <a:outerShdw blurRad="38100" dist="38100" dir="2700000" algn="tl">
                    <a:srgbClr val="000000"/>
                  </a:outerShdw>
                </a:effectLst>
                <a:latin typeface="Times New Roman" panose="02020603050405020304" pitchFamily="18" charset="0"/>
              </a:rPr>
              <a:t> D</a:t>
            </a:r>
            <a:r>
              <a:rPr lang="en-US" altLang="zh-CN" sz="2800" b="1" smtClean="0">
                <a:effectLst>
                  <a:outerShdw blurRad="38100" dist="38100" dir="2700000" algn="tl">
                    <a:srgbClr val="000000"/>
                  </a:outerShdw>
                </a:effectLst>
                <a:latin typeface="Times New Roman" panose="02020603050405020304" pitchFamily="18" charset="0"/>
              </a:rPr>
              <a:t>.</a:t>
            </a:r>
          </a:p>
          <a:p>
            <a:pPr lvl="1" eaLnBrk="1" hangingPunct="1">
              <a:defRPr/>
            </a:pPr>
            <a:r>
              <a:rPr lang="zh-CN" altLang="en-US" sz="2400" b="1" smtClean="0">
                <a:effectLst>
                  <a:outerShdw blurRad="38100" dist="38100" dir="2700000" algn="tl">
                    <a:srgbClr val="000000"/>
                  </a:outerShdw>
                </a:effectLst>
              </a:rPr>
              <a:t>由于</a:t>
            </a:r>
          </a:p>
          <a:p>
            <a:pPr eaLnBrk="1" hangingPunct="1">
              <a:defRPr/>
            </a:pPr>
            <a:endParaRPr lang="zh-CN" altLang="en-US" sz="2800" b="1" smtClean="0">
              <a:effectLst>
                <a:outerShdw blurRad="38100" dist="38100" dir="2700000" algn="tl">
                  <a:srgbClr val="000000"/>
                </a:outerShdw>
              </a:effectLst>
            </a:endParaRPr>
          </a:p>
          <a:p>
            <a:pPr lvl="1" eaLnBrk="1" hangingPunct="1">
              <a:defRPr/>
            </a:pPr>
            <a:r>
              <a:rPr lang="zh-CN" altLang="en-US" sz="2400" b="1" smtClean="0">
                <a:effectLst>
                  <a:outerShdw blurRad="38100" dist="38100" dir="2700000" algn="tl">
                    <a:srgbClr val="000000"/>
                  </a:outerShdw>
                </a:effectLst>
                <a:latin typeface="Times New Roman" panose="02020603050405020304" pitchFamily="18" charset="0"/>
              </a:rPr>
              <a:t>正交表的自由度至少为</a:t>
            </a:r>
            <a:r>
              <a:rPr lang="en-US" altLang="zh-CN" sz="2400" b="1" smtClean="0">
                <a:effectLst>
                  <a:outerShdw blurRad="38100" dist="38100" dir="2700000" algn="tl">
                    <a:srgbClr val="000000"/>
                  </a:outerShdw>
                </a:effectLst>
                <a:latin typeface="Times New Roman" panose="02020603050405020304" pitchFamily="18" charset="0"/>
              </a:rPr>
              <a:t>6</a:t>
            </a:r>
            <a:r>
              <a:rPr lang="zh-CN" altLang="en-US" sz="2400" b="1" smtClean="0">
                <a:effectLst>
                  <a:outerShdw blurRad="38100" dist="38100" dir="2700000" algn="tl">
                    <a:srgbClr val="000000"/>
                  </a:outerShdw>
                </a:effectLst>
                <a:latin typeface="Times New Roman" panose="02020603050405020304" pitchFamily="18" charset="0"/>
              </a:rPr>
              <a:t>，若选</a:t>
            </a:r>
            <a:r>
              <a:rPr lang="en-US" altLang="zh-CN" sz="2400" b="1" i="1" smtClean="0">
                <a:effectLst>
                  <a:outerShdw blurRad="38100" dist="38100" dir="2700000" algn="tl">
                    <a:srgbClr val="000000"/>
                  </a:outerShdw>
                </a:effectLst>
                <a:latin typeface="Times New Roman" panose="02020603050405020304" pitchFamily="18" charset="0"/>
              </a:rPr>
              <a:t>L</a:t>
            </a:r>
            <a:r>
              <a:rPr lang="en-US" altLang="zh-CN" sz="2400" b="1" baseline="-25000" smtClean="0">
                <a:effectLst>
                  <a:outerShdw blurRad="38100" dist="38100" dir="2700000" algn="tl">
                    <a:srgbClr val="000000"/>
                  </a:outerShdw>
                </a:effectLst>
                <a:latin typeface="Times New Roman" panose="02020603050405020304" pitchFamily="18" charset="0"/>
              </a:rPr>
              <a:t>8</a:t>
            </a:r>
            <a:r>
              <a:rPr lang="en-US" altLang="zh-CN" sz="2400" b="1" smtClean="0">
                <a:effectLst>
                  <a:outerShdw blurRad="38100" dist="38100" dir="2700000" algn="tl">
                    <a:srgbClr val="000000"/>
                  </a:outerShdw>
                </a:effectLst>
                <a:latin typeface="Times New Roman" panose="02020603050405020304" pitchFamily="18" charset="0"/>
              </a:rPr>
              <a:t>(2</a:t>
            </a:r>
            <a:r>
              <a:rPr lang="en-US" altLang="zh-CN" sz="2400" b="1" baseline="30000" smtClean="0">
                <a:effectLst>
                  <a:outerShdw blurRad="38100" dist="38100" dir="2700000" algn="tl">
                    <a:srgbClr val="000000"/>
                  </a:outerShdw>
                </a:effectLst>
                <a:latin typeface="Times New Roman" panose="02020603050405020304" pitchFamily="18" charset="0"/>
              </a:rPr>
              <a:t>7</a:t>
            </a:r>
            <a:r>
              <a:rPr lang="en-US" altLang="zh-CN" sz="2400" b="1" smtClean="0">
                <a:effectLst>
                  <a:outerShdw blurRad="38100" dist="38100" dir="2700000" algn="tl">
                    <a:srgbClr val="000000"/>
                  </a:outerShdw>
                </a:effectLst>
                <a:latin typeface="Times New Roman" panose="02020603050405020304" pitchFamily="18" charset="0"/>
              </a:rPr>
              <a:t>)</a:t>
            </a:r>
            <a:r>
              <a:rPr lang="zh-CN" altLang="en-US" sz="2400" b="1" smtClean="0">
                <a:effectLst>
                  <a:outerShdw blurRad="38100" dist="38100" dir="2700000" algn="tl">
                    <a:srgbClr val="000000"/>
                  </a:outerShdw>
                </a:effectLst>
              </a:rPr>
              <a:t>安排试验时，总要发生混杂，因而需选用更大一些的正交表，用</a:t>
            </a:r>
            <a:r>
              <a:rPr lang="en-US" altLang="zh-CN" sz="2400" b="1" i="1" smtClean="0">
                <a:effectLst>
                  <a:outerShdw blurRad="38100" dist="38100" dir="2700000" algn="tl">
                    <a:srgbClr val="000000"/>
                  </a:outerShdw>
                </a:effectLst>
                <a:latin typeface="Times New Roman" panose="02020603050405020304" pitchFamily="18" charset="0"/>
              </a:rPr>
              <a:t>L</a:t>
            </a:r>
            <a:r>
              <a:rPr lang="en-US" altLang="zh-CN" sz="2400" b="1" baseline="-25000" smtClean="0">
                <a:effectLst>
                  <a:outerShdw blurRad="38100" dist="38100" dir="2700000" algn="tl">
                    <a:srgbClr val="000000"/>
                  </a:outerShdw>
                </a:effectLst>
                <a:latin typeface="Times New Roman" panose="02020603050405020304" pitchFamily="18" charset="0"/>
              </a:rPr>
              <a:t>16</a:t>
            </a:r>
            <a:r>
              <a:rPr lang="en-US" altLang="zh-CN" sz="2400" b="1" smtClean="0">
                <a:effectLst>
                  <a:outerShdw blurRad="38100" dist="38100" dir="2700000" algn="tl">
                    <a:srgbClr val="000000"/>
                  </a:outerShdw>
                </a:effectLst>
                <a:latin typeface="Times New Roman" panose="02020603050405020304" pitchFamily="18" charset="0"/>
              </a:rPr>
              <a:t>(2</a:t>
            </a:r>
            <a:r>
              <a:rPr lang="en-US" altLang="zh-CN" sz="2400" b="1" baseline="30000" smtClean="0">
                <a:effectLst>
                  <a:outerShdw blurRad="38100" dist="38100" dir="2700000" algn="tl">
                    <a:srgbClr val="000000"/>
                  </a:outerShdw>
                </a:effectLst>
                <a:latin typeface="Times New Roman" panose="02020603050405020304" pitchFamily="18" charset="0"/>
              </a:rPr>
              <a:t>15</a:t>
            </a:r>
            <a:r>
              <a:rPr lang="en-US" altLang="zh-CN" sz="2400" b="1" smtClean="0">
                <a:effectLst>
                  <a:outerShdw blurRad="38100" dist="38100" dir="2700000" algn="tl">
                    <a:srgbClr val="000000"/>
                  </a:outerShdw>
                </a:effectLst>
                <a:latin typeface="Times New Roman" panose="02020603050405020304" pitchFamily="18" charset="0"/>
              </a:rPr>
              <a:t>)</a:t>
            </a:r>
            <a:r>
              <a:rPr lang="en-US" altLang="zh-CN" sz="2400" b="1" smtClean="0">
                <a:effectLst>
                  <a:outerShdw blurRad="38100" dist="38100" dir="2700000" algn="tl">
                    <a:srgbClr val="000000"/>
                  </a:outerShdw>
                </a:effectLst>
              </a:rPr>
              <a:t> </a:t>
            </a:r>
            <a:r>
              <a:rPr lang="zh-CN" altLang="en-US" sz="2400" b="1" smtClean="0">
                <a:effectLst>
                  <a:outerShdw blurRad="38100" dist="38100" dir="2700000" algn="tl">
                    <a:srgbClr val="000000"/>
                  </a:outerShdw>
                </a:effectLst>
              </a:rPr>
              <a:t>。 </a:t>
            </a:r>
          </a:p>
          <a:p>
            <a:pPr lvl="1" eaLnBrk="1" hangingPunct="1">
              <a:defRPr/>
            </a:pPr>
            <a:r>
              <a:rPr lang="zh-CN" altLang="en-US" sz="2400" b="1" smtClean="0">
                <a:effectLst>
                  <a:outerShdw blurRad="38100" dist="38100" dir="2700000" algn="tl">
                    <a:srgbClr val="000000"/>
                  </a:outerShdw>
                </a:effectLst>
              </a:rPr>
              <a:t>利用附表中</a:t>
            </a:r>
            <a:r>
              <a:rPr lang="en-US" altLang="zh-CN" sz="2400" b="1" i="1" smtClean="0">
                <a:effectLst>
                  <a:outerShdw blurRad="38100" dist="38100" dir="2700000" algn="tl">
                    <a:srgbClr val="000000"/>
                  </a:outerShdw>
                </a:effectLst>
                <a:latin typeface="Times New Roman" panose="02020603050405020304" pitchFamily="18" charset="0"/>
              </a:rPr>
              <a:t>L</a:t>
            </a:r>
            <a:r>
              <a:rPr lang="en-US" altLang="zh-CN" sz="2400" b="1" baseline="-25000" smtClean="0">
                <a:effectLst>
                  <a:outerShdw blurRad="38100" dist="38100" dir="2700000" algn="tl">
                    <a:srgbClr val="000000"/>
                  </a:outerShdw>
                </a:effectLst>
                <a:latin typeface="Times New Roman" panose="02020603050405020304" pitchFamily="18" charset="0"/>
              </a:rPr>
              <a:t>16</a:t>
            </a:r>
            <a:r>
              <a:rPr lang="en-US" altLang="zh-CN" sz="2400" b="1" smtClean="0">
                <a:effectLst>
                  <a:outerShdw blurRad="38100" dist="38100" dir="2700000" algn="tl">
                    <a:srgbClr val="000000"/>
                  </a:outerShdw>
                </a:effectLst>
                <a:latin typeface="Times New Roman" panose="02020603050405020304" pitchFamily="18" charset="0"/>
              </a:rPr>
              <a:t>(2</a:t>
            </a:r>
            <a:r>
              <a:rPr lang="en-US" altLang="zh-CN" sz="2400" b="1" baseline="30000" smtClean="0">
                <a:effectLst>
                  <a:outerShdw blurRad="38100" dist="38100" dir="2700000" algn="tl">
                    <a:srgbClr val="000000"/>
                  </a:outerShdw>
                </a:effectLst>
                <a:latin typeface="Times New Roman" panose="02020603050405020304" pitchFamily="18" charset="0"/>
              </a:rPr>
              <a:t>15</a:t>
            </a:r>
            <a:r>
              <a:rPr lang="en-US" altLang="zh-CN" sz="2400" b="1" smtClean="0">
                <a:effectLst>
                  <a:outerShdw blurRad="38100" dist="38100" dir="2700000" algn="tl">
                    <a:srgbClr val="000000"/>
                  </a:outerShdw>
                </a:effectLst>
                <a:latin typeface="Times New Roman" panose="02020603050405020304" pitchFamily="18" charset="0"/>
              </a:rPr>
              <a:t>)</a:t>
            </a:r>
            <a:r>
              <a:rPr lang="zh-CN" altLang="en-US" sz="2400" b="1" smtClean="0">
                <a:effectLst>
                  <a:outerShdw blurRad="38100" dist="38100" dir="2700000" algn="tl">
                    <a:srgbClr val="000000"/>
                  </a:outerShdw>
                </a:effectLst>
              </a:rPr>
              <a:t>的二列间的交互作用列表，可作如下表头设计</a:t>
            </a:r>
            <a:r>
              <a:rPr lang="zh-CN" altLang="en-US" sz="2400" smtClean="0">
                <a:effectLst>
                  <a:outerShdw blurRad="38100" dist="38100" dir="2700000" algn="tl">
                    <a:srgbClr val="000000"/>
                  </a:outerShdw>
                </a:effectLst>
              </a:rPr>
              <a:t> ：</a:t>
            </a:r>
          </a:p>
        </p:txBody>
      </p:sp>
      <p:sp>
        <p:nvSpPr>
          <p:cNvPr id="64515" name="Rectangle 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graphicFrame>
        <p:nvGraphicFramePr>
          <p:cNvPr id="74756" name="Object 4"/>
          <p:cNvGraphicFramePr>
            <a:graphicFrameLocks noChangeAspect="1"/>
          </p:cNvGraphicFramePr>
          <p:nvPr/>
        </p:nvGraphicFramePr>
        <p:xfrm>
          <a:off x="1979613" y="1773238"/>
          <a:ext cx="4105275" cy="638175"/>
        </p:xfrm>
        <a:graphic>
          <a:graphicData uri="http://schemas.openxmlformats.org/presentationml/2006/ole">
            <mc:AlternateContent xmlns:mc="http://schemas.openxmlformats.org/markup-compatibility/2006">
              <mc:Choice xmlns:v="urn:schemas-microsoft-com:vml" Requires="v">
                <p:oleObj spid="_x0000_s64577" r:id="rId3" imgW="1538035" imgH="241510" progId="Equation.DSMT4">
                  <p:embed/>
                </p:oleObj>
              </mc:Choice>
              <mc:Fallback>
                <p:oleObj r:id="rId3" imgW="1538035" imgH="24151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1773238"/>
                        <a:ext cx="4105275" cy="638175"/>
                      </a:xfrm>
                      <a:prstGeom prst="rect">
                        <a:avLst/>
                      </a:prstGeom>
                      <a:solidFill>
                        <a:srgbClr val="00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17" name="Rectangle 11"/>
          <p:cNvSpPr>
            <a:spLocks noChangeArrowheads="1"/>
          </p:cNvSpPr>
          <p:nvPr/>
        </p:nvSpPr>
        <p:spPr bwMode="auto">
          <a:xfrm>
            <a:off x="0" y="3048000"/>
            <a:ext cx="965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sp>
        <p:nvSpPr>
          <p:cNvPr id="64518" name="Rectangle 21"/>
          <p:cNvSpPr>
            <a:spLocks noChangeArrowheads="1"/>
          </p:cNvSpPr>
          <p:nvPr/>
        </p:nvSpPr>
        <p:spPr bwMode="auto">
          <a:xfrm>
            <a:off x="0" y="3048000"/>
            <a:ext cx="1012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graphicFrame>
        <p:nvGraphicFramePr>
          <p:cNvPr id="74759" name="Group 7"/>
          <p:cNvGraphicFramePr>
            <a:graphicFrameLocks noGrp="1"/>
          </p:cNvGraphicFramePr>
          <p:nvPr/>
        </p:nvGraphicFramePr>
        <p:xfrm>
          <a:off x="0" y="4508500"/>
          <a:ext cx="9144000" cy="793750"/>
        </p:xfrm>
        <a:graphic>
          <a:graphicData uri="http://schemas.openxmlformats.org/drawingml/2006/table">
            <a:tbl>
              <a:tblPr/>
              <a:tblGrid>
                <a:gridCol w="1279525"/>
                <a:gridCol w="446088"/>
                <a:gridCol w="433387"/>
                <a:gridCol w="965200"/>
                <a:gridCol w="433388"/>
                <a:gridCol w="388937"/>
                <a:gridCol w="388938"/>
                <a:gridCol w="388937"/>
                <a:gridCol w="446088"/>
                <a:gridCol w="388937"/>
                <a:gridCol w="515938"/>
                <a:gridCol w="508000"/>
                <a:gridCol w="1012825"/>
                <a:gridCol w="515937"/>
                <a:gridCol w="515938"/>
                <a:gridCol w="515937"/>
              </a:tblGrid>
              <a:tr h="396875">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zh-CN"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表头设计</a:t>
                      </a:r>
                      <a:endParaRPr kumimoji="0" lang="zh-CN"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1"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A</a:t>
                      </a: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 ×</a:t>
                      </a:r>
                      <a:r>
                        <a:rPr kumimoji="0" lang="en-US" altLang="zh-CN" sz="2000" b="1" i="1"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B</a:t>
                      </a: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1"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C</a:t>
                      </a: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 ×</a:t>
                      </a:r>
                      <a:r>
                        <a:rPr kumimoji="0" lang="en-US" altLang="zh-CN" sz="2000" b="1" i="1"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 D</a:t>
                      </a: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zh-CN"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列号</a:t>
                      </a:r>
                      <a:endParaRPr kumimoji="0" lang="zh-CN"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4572" name="AutoShape 211">
            <a:hlinkClick r:id="rId5" action="ppaction://hlinksldjump" highlightClick="1"/>
          </p:cNvPr>
          <p:cNvSpPr>
            <a:spLocks noChangeArrowheads="1"/>
          </p:cNvSpPr>
          <p:nvPr/>
        </p:nvSpPr>
        <p:spPr bwMode="auto">
          <a:xfrm>
            <a:off x="250825" y="6237288"/>
            <a:ext cx="684213" cy="431800"/>
          </a:xfrm>
          <a:prstGeom prst="actionButtonBackPrevious">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4754">
                                            <p:txEl>
                                              <p:pRg st="1" end="1"/>
                                            </p:txEl>
                                          </p:spTgt>
                                        </p:tgtEl>
                                        <p:attrNameLst>
                                          <p:attrName>style.visibility</p:attrName>
                                        </p:attrNameLst>
                                      </p:cBhvr>
                                      <p:to>
                                        <p:strVal val="visible"/>
                                      </p:to>
                                    </p:set>
                                    <p:animEffect transition="in" filter="wipe(left)">
                                      <p:cBhvr>
                                        <p:cTn id="7" dur="500"/>
                                        <p:tgtEl>
                                          <p:spTgt spid="74754">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74754">
                                            <p:txEl>
                                              <p:pRg st="3" end="3"/>
                                            </p:txEl>
                                          </p:spTgt>
                                        </p:tgtEl>
                                        <p:attrNameLst>
                                          <p:attrName>style.visibility</p:attrName>
                                        </p:attrNameLst>
                                      </p:cBhvr>
                                      <p:to>
                                        <p:strVal val="visible"/>
                                      </p:to>
                                    </p:set>
                                    <p:animEffect transition="in" filter="wipe(left)">
                                      <p:cBhvr>
                                        <p:cTn id="10" dur="500"/>
                                        <p:tgtEl>
                                          <p:spTgt spid="74754">
                                            <p:txEl>
                                              <p:pRg st="3" end="3"/>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74754">
                                            <p:txEl>
                                              <p:pRg st="4" end="4"/>
                                            </p:txEl>
                                          </p:spTgt>
                                        </p:tgtEl>
                                        <p:attrNameLst>
                                          <p:attrName>style.visibility</p:attrName>
                                        </p:attrNameLst>
                                      </p:cBhvr>
                                      <p:to>
                                        <p:strVal val="visible"/>
                                      </p:to>
                                    </p:set>
                                    <p:animEffect transition="in" filter="wipe(left)">
                                      <p:cBhvr>
                                        <p:cTn id="13" dur="500"/>
                                        <p:tgtEl>
                                          <p:spTgt spid="74754">
                                            <p:txEl>
                                              <p:pRg st="4" end="4"/>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74756"/>
                                        </p:tgtEl>
                                        <p:attrNameLst>
                                          <p:attrName>style.visibility</p:attrName>
                                        </p:attrNameLst>
                                      </p:cBhvr>
                                      <p:to>
                                        <p:strVal val="visible"/>
                                      </p:to>
                                    </p:set>
                                    <p:animEffect transition="in" filter="wipe(left)">
                                      <p:cBhvr>
                                        <p:cTn id="16" dur="500"/>
                                        <p:tgtEl>
                                          <p:spTgt spid="7475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74759"/>
                                        </p:tgtEl>
                                        <p:attrNameLst>
                                          <p:attrName>style.visibility</p:attrName>
                                        </p:attrNameLst>
                                      </p:cBhvr>
                                      <p:to>
                                        <p:strVal val="visible"/>
                                      </p:to>
                                    </p:set>
                                    <p:anim calcmode="lin" valueType="num">
                                      <p:cBhvr additive="base">
                                        <p:cTn id="21" dur="500" fill="hold"/>
                                        <p:tgtEl>
                                          <p:spTgt spid="74759"/>
                                        </p:tgtEl>
                                        <p:attrNameLst>
                                          <p:attrName>ppt_x</p:attrName>
                                        </p:attrNameLst>
                                      </p:cBhvr>
                                      <p:tavLst>
                                        <p:tav tm="0">
                                          <p:val>
                                            <p:strVal val="#ppt_x"/>
                                          </p:val>
                                        </p:tav>
                                        <p:tav tm="100000">
                                          <p:val>
                                            <p:strVal val="#ppt_x"/>
                                          </p:val>
                                        </p:tav>
                                      </p:tavLst>
                                    </p:anim>
                                    <p:anim calcmode="lin" valueType="num">
                                      <p:cBhvr additive="base">
                                        <p:cTn id="22" dur="500" fill="hold"/>
                                        <p:tgtEl>
                                          <p:spTgt spid="747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4294967295"/>
          </p:nvPr>
        </p:nvSpPr>
        <p:spPr>
          <a:xfrm>
            <a:off x="395288" y="692150"/>
            <a:ext cx="8229600" cy="4525963"/>
          </a:xfrm>
        </p:spPr>
        <p:txBody>
          <a:bodyPr/>
          <a:lstStyle/>
          <a:p>
            <a:pPr eaLnBrk="1" hangingPunct="1">
              <a:buClr>
                <a:srgbClr val="00FF00"/>
              </a:buClr>
              <a:buFont typeface="Wingdings" panose="05000000000000000000" pitchFamily="2" charset="2"/>
              <a:buChar char="Ø"/>
              <a:defRPr/>
            </a:pPr>
            <a:r>
              <a:rPr lang="en-US" altLang="zh-CN" sz="2800" b="1" smtClean="0">
                <a:solidFill>
                  <a:schemeClr val="hlink"/>
                </a:solidFill>
                <a:effectLst>
                  <a:outerShdw blurRad="38100" dist="38100" dir="2700000" algn="tl">
                    <a:srgbClr val="000000"/>
                  </a:outerShdw>
                </a:effectLst>
                <a:latin typeface="Times New Roman" panose="02020603050405020304" pitchFamily="18" charset="0"/>
              </a:rPr>
              <a:t>【</a:t>
            </a:r>
            <a:r>
              <a:rPr lang="zh-CN" altLang="en-US" sz="2800" b="1" smtClean="0">
                <a:solidFill>
                  <a:schemeClr val="hlink"/>
                </a:solidFill>
                <a:effectLst>
                  <a:outerShdw blurRad="38100" dist="38100" dir="2700000" algn="tl">
                    <a:srgbClr val="000000"/>
                  </a:outerShdw>
                </a:effectLst>
                <a:latin typeface="Times New Roman" panose="02020603050405020304" pitchFamily="18" charset="0"/>
              </a:rPr>
              <a:t>例</a:t>
            </a:r>
            <a:r>
              <a:rPr lang="en-US" altLang="zh-CN" sz="2800" b="1" smtClean="0">
                <a:solidFill>
                  <a:schemeClr val="hlink"/>
                </a:solidFill>
                <a:effectLst>
                  <a:outerShdw blurRad="38100" dist="38100" dir="2700000" algn="tl">
                    <a:srgbClr val="000000"/>
                  </a:outerShdw>
                </a:effectLst>
                <a:latin typeface="Times New Roman" panose="02020603050405020304" pitchFamily="18" charset="0"/>
              </a:rPr>
              <a:t>4.5】</a:t>
            </a:r>
            <a:r>
              <a:rPr lang="zh-CN" altLang="en-US" sz="2800" b="1" smtClean="0">
                <a:effectLst>
                  <a:outerShdw blurRad="38100" dist="38100" dir="2700000" algn="tl">
                    <a:srgbClr val="000000"/>
                  </a:outerShdw>
                </a:effectLst>
              </a:rPr>
              <a:t>考虑四个三水平因子</a:t>
            </a:r>
            <a:r>
              <a:rPr lang="en-US" altLang="zh-CN" sz="2800" b="1" smtClean="0">
                <a:effectLst>
                  <a:outerShdw blurRad="38100" dist="38100" dir="2700000" algn="tl">
                    <a:srgbClr val="000000"/>
                  </a:outerShdw>
                </a:effectLst>
              </a:rPr>
              <a:t>A</a:t>
            </a:r>
            <a:r>
              <a:rPr lang="zh-CN" altLang="en-US" sz="2800" b="1" smtClean="0">
                <a:effectLst>
                  <a:outerShdw blurRad="38100" dist="38100" dir="2700000" algn="tl">
                    <a:srgbClr val="000000"/>
                  </a:outerShdw>
                </a:effectLst>
              </a:rPr>
              <a:t>，</a:t>
            </a:r>
            <a:r>
              <a:rPr lang="en-US" altLang="zh-CN" sz="2800" b="1" smtClean="0">
                <a:effectLst>
                  <a:outerShdw blurRad="38100" dist="38100" dir="2700000" algn="tl">
                    <a:srgbClr val="000000"/>
                  </a:outerShdw>
                </a:effectLst>
              </a:rPr>
              <a:t>B</a:t>
            </a:r>
            <a:r>
              <a:rPr lang="zh-CN" altLang="en-US" sz="2800" b="1" smtClean="0">
                <a:effectLst>
                  <a:outerShdw blurRad="38100" dist="38100" dir="2700000" algn="tl">
                    <a:srgbClr val="000000"/>
                  </a:outerShdw>
                </a:effectLst>
              </a:rPr>
              <a:t>，</a:t>
            </a:r>
            <a:r>
              <a:rPr lang="en-US" altLang="zh-CN" sz="2800" b="1" smtClean="0">
                <a:effectLst>
                  <a:outerShdw blurRad="38100" dist="38100" dir="2700000" algn="tl">
                    <a:srgbClr val="000000"/>
                  </a:outerShdw>
                </a:effectLst>
              </a:rPr>
              <a:t>C</a:t>
            </a:r>
            <a:r>
              <a:rPr lang="zh-CN" altLang="en-US" sz="2800" b="1" smtClean="0">
                <a:effectLst>
                  <a:outerShdw blurRad="38100" dist="38100" dir="2700000" algn="tl">
                    <a:srgbClr val="000000"/>
                  </a:outerShdw>
                </a:effectLst>
              </a:rPr>
              <a:t>，</a:t>
            </a:r>
            <a:r>
              <a:rPr lang="en-US" altLang="zh-CN" sz="2800" b="1" smtClean="0">
                <a:effectLst>
                  <a:outerShdw blurRad="38100" dist="38100" dir="2700000" algn="tl">
                    <a:srgbClr val="000000"/>
                  </a:outerShdw>
                </a:effectLst>
              </a:rPr>
              <a:t>D</a:t>
            </a:r>
            <a:r>
              <a:rPr lang="zh-CN" altLang="en-US" sz="2800" b="1" smtClean="0">
                <a:effectLst>
                  <a:outerShdw blurRad="38100" dist="38100" dir="2700000" algn="tl">
                    <a:srgbClr val="000000"/>
                  </a:outerShdw>
                </a:effectLst>
              </a:rPr>
              <a:t>，且考察交互作用 </a:t>
            </a:r>
            <a:r>
              <a:rPr lang="en-US" altLang="zh-CN" sz="2800" b="1" i="1" smtClean="0">
                <a:effectLst>
                  <a:outerShdw blurRad="38100" dist="38100" dir="2700000" algn="tl">
                    <a:srgbClr val="000000"/>
                  </a:outerShdw>
                </a:effectLst>
                <a:latin typeface="Times New Roman" panose="02020603050405020304" pitchFamily="18" charset="0"/>
              </a:rPr>
              <a:t>A</a:t>
            </a:r>
            <a:r>
              <a:rPr lang="en-US" altLang="zh-CN" sz="2800" b="1" smtClean="0">
                <a:effectLst>
                  <a:outerShdw blurRad="38100" dist="38100" dir="2700000" algn="tl">
                    <a:srgbClr val="000000"/>
                  </a:outerShdw>
                </a:effectLst>
                <a:latin typeface="Times New Roman" panose="02020603050405020304" pitchFamily="18" charset="0"/>
              </a:rPr>
              <a:t> ×</a:t>
            </a:r>
            <a:r>
              <a:rPr lang="en-US" altLang="zh-CN" sz="2800" b="1" i="1" smtClean="0">
                <a:effectLst>
                  <a:outerShdw blurRad="38100" dist="38100" dir="2700000" algn="tl">
                    <a:srgbClr val="000000"/>
                  </a:outerShdw>
                </a:effectLst>
                <a:latin typeface="Times New Roman" panose="02020603050405020304" pitchFamily="18" charset="0"/>
              </a:rPr>
              <a:t>B</a:t>
            </a:r>
            <a:r>
              <a:rPr lang="zh-CN" altLang="en-US" sz="2800" b="1" smtClean="0">
                <a:effectLst>
                  <a:outerShdw blurRad="38100" dist="38100" dir="2700000" algn="tl">
                    <a:srgbClr val="000000"/>
                  </a:outerShdw>
                </a:effectLst>
                <a:latin typeface="Times New Roman" panose="02020603050405020304" pitchFamily="18" charset="0"/>
              </a:rPr>
              <a:t>， </a:t>
            </a:r>
            <a:r>
              <a:rPr lang="en-US" altLang="zh-CN" sz="2800" b="1" i="1" smtClean="0">
                <a:effectLst>
                  <a:outerShdw blurRad="38100" dist="38100" dir="2700000" algn="tl">
                    <a:srgbClr val="000000"/>
                  </a:outerShdw>
                </a:effectLst>
                <a:latin typeface="Times New Roman" panose="02020603050405020304" pitchFamily="18" charset="0"/>
              </a:rPr>
              <a:t>A</a:t>
            </a:r>
            <a:r>
              <a:rPr lang="en-US" altLang="zh-CN" sz="2800" b="1" smtClean="0">
                <a:effectLst>
                  <a:outerShdw blurRad="38100" dist="38100" dir="2700000" algn="tl">
                    <a:srgbClr val="000000"/>
                  </a:outerShdw>
                </a:effectLst>
                <a:latin typeface="Times New Roman" panose="02020603050405020304" pitchFamily="18" charset="0"/>
              </a:rPr>
              <a:t> ×</a:t>
            </a:r>
            <a:r>
              <a:rPr lang="en-US" altLang="zh-CN" sz="2800" b="1" i="1" smtClean="0">
                <a:effectLst>
                  <a:outerShdw blurRad="38100" dist="38100" dir="2700000" algn="tl">
                    <a:srgbClr val="000000"/>
                  </a:outerShdw>
                </a:effectLst>
                <a:latin typeface="Times New Roman" panose="02020603050405020304" pitchFamily="18" charset="0"/>
              </a:rPr>
              <a:t> C</a:t>
            </a:r>
            <a:r>
              <a:rPr lang="en-US" altLang="zh-CN" sz="2800" b="1" smtClean="0">
                <a:effectLst>
                  <a:outerShdw blurRad="38100" dist="38100" dir="2700000" algn="tl">
                    <a:srgbClr val="000000"/>
                  </a:outerShdw>
                </a:effectLst>
                <a:latin typeface="Times New Roman" panose="02020603050405020304" pitchFamily="18" charset="0"/>
              </a:rPr>
              <a:t>.</a:t>
            </a:r>
          </a:p>
          <a:p>
            <a:pPr lvl="1" eaLnBrk="1" hangingPunct="1">
              <a:defRPr/>
            </a:pPr>
            <a:r>
              <a:rPr lang="zh-CN" altLang="en-US" sz="2400" b="1" smtClean="0">
                <a:effectLst>
                  <a:outerShdw blurRad="38100" dist="38100" dir="2700000" algn="tl">
                    <a:srgbClr val="000000"/>
                  </a:outerShdw>
                </a:effectLst>
              </a:rPr>
              <a:t>由于</a:t>
            </a:r>
          </a:p>
          <a:p>
            <a:pPr eaLnBrk="1" hangingPunct="1">
              <a:defRPr/>
            </a:pPr>
            <a:endParaRPr lang="zh-CN" altLang="en-US" sz="2400" b="1" smtClean="0">
              <a:effectLst>
                <a:outerShdw blurRad="38100" dist="38100" dir="2700000" algn="tl">
                  <a:srgbClr val="000000"/>
                </a:outerShdw>
              </a:effectLst>
            </a:endParaRPr>
          </a:p>
          <a:p>
            <a:pPr lvl="1" eaLnBrk="1" hangingPunct="1">
              <a:defRPr/>
            </a:pPr>
            <a:r>
              <a:rPr lang="zh-CN" altLang="en-US" sz="2400" b="1" smtClean="0">
                <a:effectLst>
                  <a:outerShdw blurRad="38100" dist="38100" dir="2700000" algn="tl">
                    <a:srgbClr val="000000"/>
                  </a:outerShdw>
                </a:effectLst>
                <a:latin typeface="Times New Roman" panose="02020603050405020304" pitchFamily="18" charset="0"/>
              </a:rPr>
              <a:t>正交表的自由度至少为</a:t>
            </a:r>
            <a:r>
              <a:rPr lang="en-US" altLang="zh-CN" sz="2400" b="1" smtClean="0">
                <a:effectLst>
                  <a:outerShdw blurRad="38100" dist="38100" dir="2700000" algn="tl">
                    <a:srgbClr val="000000"/>
                  </a:outerShdw>
                </a:effectLst>
                <a:latin typeface="Times New Roman" panose="02020603050405020304" pitchFamily="18" charset="0"/>
              </a:rPr>
              <a:t>16</a:t>
            </a:r>
            <a:r>
              <a:rPr lang="zh-CN" altLang="en-US" sz="2400" b="1" smtClean="0">
                <a:effectLst>
                  <a:outerShdw blurRad="38100" dist="38100" dir="2700000" algn="tl">
                    <a:srgbClr val="000000"/>
                  </a:outerShdw>
                </a:effectLst>
                <a:latin typeface="Times New Roman" panose="02020603050405020304" pitchFamily="18" charset="0"/>
              </a:rPr>
              <a:t>，故选用</a:t>
            </a:r>
            <a:r>
              <a:rPr lang="en-US" altLang="zh-CN" sz="2400" b="1" i="1" smtClean="0">
                <a:effectLst>
                  <a:outerShdw blurRad="38100" dist="38100" dir="2700000" algn="tl">
                    <a:srgbClr val="000000"/>
                  </a:outerShdw>
                </a:effectLst>
                <a:latin typeface="Times New Roman" panose="02020603050405020304" pitchFamily="18" charset="0"/>
              </a:rPr>
              <a:t>L</a:t>
            </a:r>
            <a:r>
              <a:rPr lang="en-US" altLang="zh-CN" sz="2400" b="1" baseline="-25000" smtClean="0">
                <a:effectLst>
                  <a:outerShdw blurRad="38100" dist="38100" dir="2700000" algn="tl">
                    <a:srgbClr val="000000"/>
                  </a:outerShdw>
                </a:effectLst>
                <a:latin typeface="Times New Roman" panose="02020603050405020304" pitchFamily="18" charset="0"/>
              </a:rPr>
              <a:t>27</a:t>
            </a:r>
            <a:r>
              <a:rPr lang="en-US" altLang="zh-CN" sz="2400" b="1" smtClean="0">
                <a:effectLst>
                  <a:outerShdw blurRad="38100" dist="38100" dir="2700000" algn="tl">
                    <a:srgbClr val="000000"/>
                  </a:outerShdw>
                </a:effectLst>
                <a:latin typeface="Times New Roman" panose="02020603050405020304" pitchFamily="18" charset="0"/>
              </a:rPr>
              <a:t>(3</a:t>
            </a:r>
            <a:r>
              <a:rPr lang="en-US" altLang="zh-CN" sz="2400" b="1" baseline="30000" smtClean="0">
                <a:effectLst>
                  <a:outerShdw blurRad="38100" dist="38100" dir="2700000" algn="tl">
                    <a:srgbClr val="000000"/>
                  </a:outerShdw>
                </a:effectLst>
                <a:latin typeface="Times New Roman" panose="02020603050405020304" pitchFamily="18" charset="0"/>
              </a:rPr>
              <a:t>13</a:t>
            </a:r>
            <a:r>
              <a:rPr lang="en-US" altLang="zh-CN" sz="2400" b="1" smtClean="0">
                <a:effectLst>
                  <a:outerShdw blurRad="38100" dist="38100" dir="2700000" algn="tl">
                    <a:srgbClr val="000000"/>
                  </a:outerShdw>
                </a:effectLst>
                <a:latin typeface="Times New Roman" panose="02020603050405020304" pitchFamily="18" charset="0"/>
              </a:rPr>
              <a:t>)</a:t>
            </a:r>
            <a:r>
              <a:rPr lang="zh-CN" altLang="en-US" sz="2400" b="1" smtClean="0">
                <a:effectLst>
                  <a:outerShdw blurRad="38100" dist="38100" dir="2700000" algn="tl">
                    <a:srgbClr val="000000"/>
                  </a:outerShdw>
                </a:effectLst>
              </a:rPr>
              <a:t>安排试验。 </a:t>
            </a:r>
          </a:p>
          <a:p>
            <a:pPr lvl="1" eaLnBrk="1" hangingPunct="1">
              <a:defRPr/>
            </a:pPr>
            <a:r>
              <a:rPr lang="zh-CN" altLang="en-US" sz="2400" b="1" smtClean="0">
                <a:effectLst>
                  <a:outerShdw blurRad="38100" dist="38100" dir="2700000" algn="tl">
                    <a:srgbClr val="000000"/>
                  </a:outerShdw>
                </a:effectLst>
              </a:rPr>
              <a:t>利用附表中</a:t>
            </a:r>
            <a:r>
              <a:rPr lang="en-US" altLang="zh-CN" sz="2400" b="1" i="1" smtClean="0">
                <a:effectLst>
                  <a:outerShdw blurRad="38100" dist="38100" dir="2700000" algn="tl">
                    <a:srgbClr val="000000"/>
                  </a:outerShdw>
                </a:effectLst>
                <a:latin typeface="Times New Roman" panose="02020603050405020304" pitchFamily="18" charset="0"/>
              </a:rPr>
              <a:t>L</a:t>
            </a:r>
            <a:r>
              <a:rPr lang="en-US" altLang="zh-CN" sz="2400" b="1" baseline="-25000" smtClean="0">
                <a:effectLst>
                  <a:outerShdw blurRad="38100" dist="38100" dir="2700000" algn="tl">
                    <a:srgbClr val="000000"/>
                  </a:outerShdw>
                </a:effectLst>
                <a:latin typeface="Times New Roman" panose="02020603050405020304" pitchFamily="18" charset="0"/>
              </a:rPr>
              <a:t>27</a:t>
            </a:r>
            <a:r>
              <a:rPr lang="en-US" altLang="zh-CN" sz="2400" b="1" smtClean="0">
                <a:effectLst>
                  <a:outerShdw blurRad="38100" dist="38100" dir="2700000" algn="tl">
                    <a:srgbClr val="000000"/>
                  </a:outerShdw>
                </a:effectLst>
                <a:latin typeface="Times New Roman" panose="02020603050405020304" pitchFamily="18" charset="0"/>
              </a:rPr>
              <a:t>(3</a:t>
            </a:r>
            <a:r>
              <a:rPr lang="en-US" altLang="zh-CN" sz="2400" b="1" baseline="30000" smtClean="0">
                <a:effectLst>
                  <a:outerShdw blurRad="38100" dist="38100" dir="2700000" algn="tl">
                    <a:srgbClr val="000000"/>
                  </a:outerShdw>
                </a:effectLst>
                <a:latin typeface="Times New Roman" panose="02020603050405020304" pitchFamily="18" charset="0"/>
              </a:rPr>
              <a:t>13</a:t>
            </a:r>
            <a:r>
              <a:rPr lang="en-US" altLang="zh-CN" sz="2400" b="1" smtClean="0">
                <a:effectLst>
                  <a:outerShdw blurRad="38100" dist="38100" dir="2700000" algn="tl">
                    <a:srgbClr val="000000"/>
                  </a:outerShdw>
                </a:effectLst>
                <a:latin typeface="Times New Roman" panose="02020603050405020304" pitchFamily="18" charset="0"/>
              </a:rPr>
              <a:t>)</a:t>
            </a:r>
            <a:r>
              <a:rPr lang="zh-CN" altLang="en-US" sz="2400" b="1" smtClean="0">
                <a:effectLst>
                  <a:outerShdw blurRad="38100" dist="38100" dir="2700000" algn="tl">
                    <a:srgbClr val="000000"/>
                  </a:outerShdw>
                </a:effectLst>
              </a:rPr>
              <a:t>的二列间的交互作用列表，可作如下表头设计</a:t>
            </a:r>
            <a:r>
              <a:rPr lang="zh-CN" altLang="en-US" sz="2400" smtClean="0">
                <a:effectLst>
                  <a:outerShdw blurRad="38100" dist="38100" dir="2700000" algn="tl">
                    <a:srgbClr val="000000"/>
                  </a:outerShdw>
                </a:effectLst>
              </a:rPr>
              <a:t> ：</a:t>
            </a:r>
          </a:p>
        </p:txBody>
      </p:sp>
      <p:sp>
        <p:nvSpPr>
          <p:cNvPr id="65539" name="Rectangle 3"/>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sp>
        <p:nvSpPr>
          <p:cNvPr id="65540" name="Rectangle 5"/>
          <p:cNvSpPr>
            <a:spLocks noChangeArrowheads="1"/>
          </p:cNvSpPr>
          <p:nvPr/>
        </p:nvSpPr>
        <p:spPr bwMode="auto">
          <a:xfrm>
            <a:off x="0" y="3048000"/>
            <a:ext cx="965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sp>
        <p:nvSpPr>
          <p:cNvPr id="65541" name="Rectangle 6"/>
          <p:cNvSpPr>
            <a:spLocks noChangeArrowheads="1"/>
          </p:cNvSpPr>
          <p:nvPr/>
        </p:nvSpPr>
        <p:spPr bwMode="auto">
          <a:xfrm>
            <a:off x="0" y="3048000"/>
            <a:ext cx="1012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sp>
        <p:nvSpPr>
          <p:cNvPr id="65542" name="Rectangle 61"/>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graphicFrame>
        <p:nvGraphicFramePr>
          <p:cNvPr id="75783" name="Object 7"/>
          <p:cNvGraphicFramePr>
            <a:graphicFrameLocks noChangeAspect="1"/>
          </p:cNvGraphicFramePr>
          <p:nvPr/>
        </p:nvGraphicFramePr>
        <p:xfrm>
          <a:off x="1979613" y="1628775"/>
          <a:ext cx="4032250" cy="584200"/>
        </p:xfrm>
        <a:graphic>
          <a:graphicData uri="http://schemas.openxmlformats.org/presentationml/2006/ole">
            <mc:AlternateContent xmlns:mc="http://schemas.openxmlformats.org/markup-compatibility/2006">
              <mc:Choice xmlns:v="urn:schemas-microsoft-com:vml" Requires="v">
                <p:oleObj spid="_x0000_s65595" r:id="rId3" imgW="1652434" imgH="241510" progId="Equation.DSMT4">
                  <p:embed/>
                </p:oleObj>
              </mc:Choice>
              <mc:Fallback>
                <p:oleObj r:id="rId3" imgW="1652434" imgH="24151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1628775"/>
                        <a:ext cx="4032250" cy="584200"/>
                      </a:xfrm>
                      <a:prstGeom prst="rect">
                        <a:avLst/>
                      </a:prstGeom>
                      <a:solidFill>
                        <a:srgbClr val="00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44" name="Rectangle 67"/>
          <p:cNvSpPr>
            <a:spLocks noChangeArrowheads="1"/>
          </p:cNvSpPr>
          <p:nvPr/>
        </p:nvSpPr>
        <p:spPr bwMode="auto">
          <a:xfrm>
            <a:off x="0" y="3048000"/>
            <a:ext cx="11858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sp>
        <p:nvSpPr>
          <p:cNvPr id="65545" name="Rectangle 70"/>
          <p:cNvSpPr>
            <a:spLocks noChangeArrowheads="1"/>
          </p:cNvSpPr>
          <p:nvPr/>
        </p:nvSpPr>
        <p:spPr bwMode="auto">
          <a:xfrm>
            <a:off x="0" y="3048000"/>
            <a:ext cx="12144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graphicFrame>
        <p:nvGraphicFramePr>
          <p:cNvPr id="75786" name="Group 10"/>
          <p:cNvGraphicFramePr>
            <a:graphicFrameLocks noGrp="1"/>
          </p:cNvGraphicFramePr>
          <p:nvPr/>
        </p:nvGraphicFramePr>
        <p:xfrm>
          <a:off x="468313" y="3933825"/>
          <a:ext cx="8424862" cy="1119188"/>
        </p:xfrm>
        <a:graphic>
          <a:graphicData uri="http://schemas.openxmlformats.org/drawingml/2006/table">
            <a:tbl>
              <a:tblPr/>
              <a:tblGrid>
                <a:gridCol w="1322387"/>
                <a:gridCol w="549275"/>
                <a:gridCol w="531813"/>
                <a:gridCol w="593725"/>
                <a:gridCol w="593725"/>
                <a:gridCol w="531812"/>
                <a:gridCol w="608013"/>
                <a:gridCol w="608012"/>
                <a:gridCol w="549275"/>
                <a:gridCol w="479425"/>
                <a:gridCol w="546100"/>
                <a:gridCol w="503238"/>
                <a:gridCol w="504825"/>
                <a:gridCol w="503237"/>
              </a:tblGrid>
              <a:tr h="720725">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zh-CN"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表头设计</a:t>
                      </a:r>
                      <a:endParaRPr kumimoji="0" lang="zh-CN"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3" marB="46803"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p>
                  </a:txBody>
                  <a:tcPr marL="90000" marR="90000" marT="46803" marB="46803"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p>
                  </a:txBody>
                  <a:tcPr marL="90000" marR="90000" marT="46803" marB="46803"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000" b="1" i="1"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rPr>
                        <a:t>A</a:t>
                      </a: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rPr>
                        <a:t> ×</a:t>
                      </a:r>
                      <a:r>
                        <a:rPr kumimoji="0" lang="en-US" altLang="zh-CN" sz="2000" b="1" i="1"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rPr>
                        <a:t>B</a:t>
                      </a:r>
                      <a:endPar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p>
                  </a:txBody>
                  <a:tcPr marL="90000" marR="90000" marT="46803" marB="46803"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p>
                  </a:txBody>
                  <a:tcPr marL="90000" marR="90000" marT="46803" marB="46803"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000" b="1" i="1"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rPr>
                        <a:t>A</a:t>
                      </a: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rPr>
                        <a:t> ×</a:t>
                      </a:r>
                      <a:r>
                        <a:rPr kumimoji="0" lang="en-US" altLang="zh-CN" sz="2000" b="1" i="1"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rPr>
                        <a:t>C</a:t>
                      </a:r>
                      <a:endPar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p>
                  </a:txBody>
                  <a:tcPr marL="90000" marR="90000" marT="46803" marB="46803"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p>
                  </a:txBody>
                  <a:tcPr marL="90000" marR="90000" marT="46803" marB="46803"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marL="90000" marR="90000" marT="46803" marB="46803"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marL="90000" marR="90000" marT="46803" marB="46803"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marL="90000" marR="90000" marT="46803" marB="46803"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marL="90000" marR="90000" marT="46803" marB="46803"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marL="90000" marR="90000" marT="46803" marB="46803"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8463">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zh-CN"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列号</a:t>
                      </a:r>
                      <a:endParaRPr kumimoji="0" lang="zh-CN"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3" marB="46803"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3" marB="46803"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3" marB="46803"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3" marB="46803"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3" marB="46803"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3" marB="46803"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3" marB="46803"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3" marB="46803"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3" marB="46803"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3" marB="46803"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3" marB="46803"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3" marB="46803"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3" marB="46803"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3" marB="46803"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5778">
                                            <p:txEl>
                                              <p:pRg st="1" end="1"/>
                                            </p:txEl>
                                          </p:spTgt>
                                        </p:tgtEl>
                                        <p:attrNameLst>
                                          <p:attrName>style.visibility</p:attrName>
                                        </p:attrNameLst>
                                      </p:cBhvr>
                                      <p:to>
                                        <p:strVal val="visible"/>
                                      </p:to>
                                    </p:set>
                                    <p:animEffect transition="in" filter="wipe(down)">
                                      <p:cBhvr>
                                        <p:cTn id="7" dur="500"/>
                                        <p:tgtEl>
                                          <p:spTgt spid="75778">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75778">
                                            <p:txEl>
                                              <p:pRg st="3" end="3"/>
                                            </p:txEl>
                                          </p:spTgt>
                                        </p:tgtEl>
                                        <p:attrNameLst>
                                          <p:attrName>style.visibility</p:attrName>
                                        </p:attrNameLst>
                                      </p:cBhvr>
                                      <p:to>
                                        <p:strVal val="visible"/>
                                      </p:to>
                                    </p:set>
                                    <p:animEffect transition="in" filter="wipe(down)">
                                      <p:cBhvr>
                                        <p:cTn id="10" dur="500"/>
                                        <p:tgtEl>
                                          <p:spTgt spid="75778">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75778">
                                            <p:txEl>
                                              <p:pRg st="4" end="4"/>
                                            </p:txEl>
                                          </p:spTgt>
                                        </p:tgtEl>
                                        <p:attrNameLst>
                                          <p:attrName>style.visibility</p:attrName>
                                        </p:attrNameLst>
                                      </p:cBhvr>
                                      <p:to>
                                        <p:strVal val="visible"/>
                                      </p:to>
                                    </p:set>
                                    <p:animEffect transition="in" filter="wipe(down)">
                                      <p:cBhvr>
                                        <p:cTn id="13" dur="500"/>
                                        <p:tgtEl>
                                          <p:spTgt spid="75778">
                                            <p:txEl>
                                              <p:pRg st="4" end="4"/>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75783"/>
                                        </p:tgtEl>
                                        <p:attrNameLst>
                                          <p:attrName>style.visibility</p:attrName>
                                        </p:attrNameLst>
                                      </p:cBhvr>
                                      <p:to>
                                        <p:strVal val="visible"/>
                                      </p:to>
                                    </p:set>
                                    <p:animEffect transition="in" filter="wipe(left)">
                                      <p:cBhvr>
                                        <p:cTn id="16" dur="500"/>
                                        <p:tgtEl>
                                          <p:spTgt spid="7578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75786"/>
                                        </p:tgtEl>
                                        <p:attrNameLst>
                                          <p:attrName>style.visibility</p:attrName>
                                        </p:attrNameLst>
                                      </p:cBhvr>
                                      <p:to>
                                        <p:strVal val="visible"/>
                                      </p:to>
                                    </p:set>
                                    <p:anim calcmode="lin" valueType="num">
                                      <p:cBhvr additive="base">
                                        <p:cTn id="21" dur="500" fill="hold"/>
                                        <p:tgtEl>
                                          <p:spTgt spid="75786"/>
                                        </p:tgtEl>
                                        <p:attrNameLst>
                                          <p:attrName>ppt_x</p:attrName>
                                        </p:attrNameLst>
                                      </p:cBhvr>
                                      <p:tavLst>
                                        <p:tav tm="0">
                                          <p:val>
                                            <p:strVal val="#ppt_x"/>
                                          </p:val>
                                        </p:tav>
                                        <p:tav tm="100000">
                                          <p:val>
                                            <p:strVal val="#ppt_x"/>
                                          </p:val>
                                        </p:tav>
                                      </p:tavLst>
                                    </p:anim>
                                    <p:anim calcmode="lin" valueType="num">
                                      <p:cBhvr additive="base">
                                        <p:cTn id="22" dur="500" fill="hold"/>
                                        <p:tgtEl>
                                          <p:spTgt spid="757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rrowheads="1"/>
          </p:cNvSpPr>
          <p:nvPr>
            <p:ph type="title" idx="4294967295"/>
          </p:nvPr>
        </p:nvSpPr>
        <p:spPr/>
        <p:txBody>
          <a:bodyPr/>
          <a:lstStyle/>
          <a:p>
            <a:pPr eaLnBrk="1" hangingPunct="1">
              <a:defRPr/>
            </a:pPr>
            <a:r>
              <a:rPr lang="zh-CN" altLang="zh-CN" sz="3600" smtClean="0">
                <a:solidFill>
                  <a:schemeClr val="hlink"/>
                </a:solidFill>
                <a:effectLst>
                  <a:outerShdw blurRad="38100" dist="38100" dir="2700000" algn="tl">
                    <a:srgbClr val="000000"/>
                  </a:outerShdw>
                </a:effectLst>
                <a:ea typeface="楷体_GB2312" pitchFamily="1" charset="-122"/>
              </a:rPr>
              <a:t>注意</a:t>
            </a:r>
          </a:p>
        </p:txBody>
      </p:sp>
      <p:sp>
        <p:nvSpPr>
          <p:cNvPr id="76803" name="Rectangle 3"/>
          <p:cNvSpPr>
            <a:spLocks noGrp="1" noChangeArrowheads="1"/>
          </p:cNvSpPr>
          <p:nvPr>
            <p:ph type="body" idx="4294967295"/>
          </p:nvPr>
        </p:nvSpPr>
        <p:spPr>
          <a:xfrm>
            <a:off x="457200" y="1600200"/>
            <a:ext cx="8291513" cy="4276725"/>
          </a:xfrm>
        </p:spPr>
        <p:txBody>
          <a:bodyPr/>
          <a:lstStyle/>
          <a:p>
            <a:pPr eaLnBrk="1" hangingPunct="1">
              <a:defRPr/>
            </a:pPr>
            <a:r>
              <a:rPr lang="zh-CN" altLang="en-US" sz="2800" b="1" smtClean="0">
                <a:effectLst>
                  <a:outerShdw blurRad="38100" dist="38100" dir="2700000" algn="tl">
                    <a:srgbClr val="000000"/>
                  </a:outerShdw>
                </a:effectLst>
              </a:rPr>
              <a:t>如果考察的交互作用越多，试验次数也就越多，所以如果根据经验可以不考虑的交互作用，应尽量不予考虑，当然可能存在的交互作用也不能忽略，否则会导致数据分析得出错误结论。 </a:t>
            </a:r>
          </a:p>
          <a:p>
            <a:pPr eaLnBrk="1" hangingPunct="1">
              <a:spcBef>
                <a:spcPct val="80000"/>
              </a:spcBef>
              <a:defRPr/>
            </a:pPr>
            <a:r>
              <a:rPr lang="zh-CN" altLang="en-US" sz="2800" b="1" smtClean="0">
                <a:effectLst>
                  <a:outerShdw blurRad="38100" dist="38100" dir="2700000" algn="tl">
                    <a:srgbClr val="000000"/>
                  </a:outerShdw>
                </a:effectLst>
              </a:rPr>
              <a:t>在对因子和因子交互作用进行</a:t>
            </a:r>
            <a:r>
              <a:rPr lang="en-US" altLang="zh-CN" sz="2800" b="1" smtClean="0">
                <a:effectLst>
                  <a:outerShdw blurRad="38100" dist="38100" dir="2700000" algn="tl">
                    <a:srgbClr val="000000"/>
                  </a:outerShdw>
                </a:effectLst>
              </a:rPr>
              <a:t>F</a:t>
            </a:r>
            <a:r>
              <a:rPr lang="zh-CN" altLang="en-US" sz="2800" b="1" smtClean="0">
                <a:effectLst>
                  <a:outerShdw blurRad="38100" dist="38100" dir="2700000" algn="tl">
                    <a:srgbClr val="000000"/>
                  </a:outerShdw>
                </a:effectLst>
              </a:rPr>
              <a:t>检验时，关键是计算正交表中每一列的偏差平方和，因为无论是因子的偏差平方和还是两个因子的交互作用的偏差平方和都可以用正交表中列的偏差平方和计算</a:t>
            </a:r>
            <a:r>
              <a:rPr lang="zh-CN" altLang="en-US" sz="2800" smtClean="0">
                <a:effectLst>
                  <a:outerShdw blurRad="38100" dist="38100" dir="2700000" algn="tl">
                    <a:srgbClr val="000000"/>
                  </a:outerShdw>
                </a:effectLst>
              </a:rPr>
              <a:t> </a:t>
            </a:r>
          </a:p>
        </p:txBody>
      </p:sp>
    </p:spTree>
  </p:cSld>
  <p:clrMapOvr>
    <a:masterClrMapping/>
  </p:clrMapOvr>
  <p:transition>
    <p:pull dir="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rrowheads="1"/>
          </p:cNvSpPr>
          <p:nvPr>
            <p:ph type="title" idx="4294967295"/>
          </p:nvPr>
        </p:nvSpPr>
        <p:spPr/>
        <p:txBody>
          <a:bodyPr/>
          <a:lstStyle/>
          <a:p>
            <a:pPr eaLnBrk="1" hangingPunct="1">
              <a:defRPr/>
            </a:pPr>
            <a:r>
              <a:rPr lang="zh-CN" altLang="zh-CN" sz="3600" smtClean="0">
                <a:solidFill>
                  <a:schemeClr val="hlink"/>
                </a:solidFill>
                <a:effectLst>
                  <a:outerShdw blurRad="38100" dist="38100" dir="2700000" algn="tl">
                    <a:srgbClr val="000000"/>
                  </a:outerShdw>
                </a:effectLst>
                <a:ea typeface="楷体_GB2312" pitchFamily="1" charset="-122"/>
              </a:rPr>
              <a:t>一般情况</a:t>
            </a:r>
          </a:p>
        </p:txBody>
      </p:sp>
      <p:sp>
        <p:nvSpPr>
          <p:cNvPr id="77827" name="Rectangle 3"/>
          <p:cNvSpPr>
            <a:spLocks noGrp="1" noChangeArrowheads="1"/>
          </p:cNvSpPr>
          <p:nvPr>
            <p:ph type="body" idx="4294967295"/>
          </p:nvPr>
        </p:nvSpPr>
        <p:spPr/>
        <p:txBody>
          <a:bodyPr/>
          <a:lstStyle/>
          <a:p>
            <a:pPr eaLnBrk="1" hangingPunct="1">
              <a:buClr>
                <a:srgbClr val="00FF00"/>
              </a:buClr>
              <a:buFont typeface="Wingdings" panose="05000000000000000000" pitchFamily="2" charset="2"/>
              <a:buChar char="Ø"/>
              <a:defRPr/>
            </a:pPr>
            <a:r>
              <a:rPr lang="zh-CN" altLang="en-US" b="1" smtClean="0">
                <a:effectLst>
                  <a:outerShdw blurRad="38100" dist="38100" dir="2700000" algn="tl">
                    <a:srgbClr val="000000"/>
                  </a:outerShdw>
                </a:effectLst>
                <a:latin typeface="Times New Roman" panose="02020603050405020304" pitchFamily="18" charset="0"/>
                <a:ea typeface="楷体_GB2312" pitchFamily="1" charset="-122"/>
              </a:rPr>
              <a:t>正交表的自由度≥因子及两个因子交互作用自由度的总和</a:t>
            </a:r>
          </a:p>
          <a:p>
            <a:pPr eaLnBrk="1" hangingPunct="1">
              <a:buClr>
                <a:srgbClr val="00FF00"/>
              </a:buClr>
              <a:buFont typeface="Wingdings" panose="05000000000000000000" pitchFamily="2" charset="2"/>
              <a:buChar char="Ø"/>
              <a:defRPr/>
            </a:pPr>
            <a:r>
              <a:rPr lang="zh-CN" altLang="en-US" b="1" smtClean="0">
                <a:effectLst>
                  <a:outerShdw blurRad="38100" dist="38100" dir="2700000" algn="tl">
                    <a:srgbClr val="000000"/>
                  </a:outerShdw>
                </a:effectLst>
                <a:latin typeface="Times New Roman" panose="02020603050405020304" pitchFamily="18" charset="0"/>
                <a:ea typeface="楷体_GB2312" pitchFamily="1" charset="-122"/>
              </a:rPr>
              <a:t>对一般正交表</a:t>
            </a:r>
            <a:r>
              <a:rPr lang="en-US" altLang="zh-CN" b="1" i="1" smtClean="0">
                <a:effectLst>
                  <a:outerShdw blurRad="38100" dist="38100" dir="2700000" algn="tl">
                    <a:srgbClr val="000000"/>
                  </a:outerShdw>
                </a:effectLst>
                <a:latin typeface="Times New Roman" panose="02020603050405020304" pitchFamily="18" charset="0"/>
                <a:ea typeface="楷体_GB2312" pitchFamily="1" charset="-122"/>
              </a:rPr>
              <a:t>L</a:t>
            </a:r>
            <a:r>
              <a:rPr lang="en-US" altLang="zh-CN" b="1" i="1" baseline="-25000" smtClean="0">
                <a:effectLst>
                  <a:outerShdw blurRad="38100" dist="38100" dir="2700000" algn="tl">
                    <a:srgbClr val="000000"/>
                  </a:outerShdw>
                </a:effectLst>
                <a:latin typeface="Times New Roman" panose="02020603050405020304" pitchFamily="18" charset="0"/>
                <a:ea typeface="楷体_GB2312" pitchFamily="1" charset="-122"/>
              </a:rPr>
              <a:t>n</a:t>
            </a: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a:t>
            </a:r>
            <a:r>
              <a:rPr lang="en-US" altLang="zh-CN" b="1" i="1" smtClean="0">
                <a:effectLst>
                  <a:outerShdw blurRad="38100" dist="38100" dir="2700000" algn="tl">
                    <a:srgbClr val="000000"/>
                  </a:outerShdw>
                </a:effectLst>
                <a:latin typeface="Times New Roman" panose="02020603050405020304" pitchFamily="18" charset="0"/>
                <a:ea typeface="楷体_GB2312" pitchFamily="1" charset="-122"/>
              </a:rPr>
              <a:t>q</a:t>
            </a:r>
            <a:r>
              <a:rPr lang="en-US" altLang="zh-CN" b="1" i="1" baseline="30000" smtClean="0">
                <a:effectLst>
                  <a:outerShdw blurRad="38100" dist="38100" dir="2700000" algn="tl">
                    <a:srgbClr val="000000"/>
                  </a:outerShdw>
                </a:effectLst>
                <a:latin typeface="Times New Roman" panose="02020603050405020304" pitchFamily="18" charset="0"/>
                <a:ea typeface="楷体_GB2312" pitchFamily="1" charset="-122"/>
              </a:rPr>
              <a:t>l</a:t>
            </a:r>
            <a:r>
              <a:rPr lang="en-US" altLang="zh-CN" b="1" smtClean="0">
                <a:effectLst>
                  <a:outerShdw blurRad="38100" dist="38100" dir="2700000" algn="tl">
                    <a:srgbClr val="000000"/>
                  </a:outerShdw>
                </a:effectLst>
                <a:latin typeface="Times New Roman" panose="02020603050405020304" pitchFamily="18" charset="0"/>
                <a:ea typeface="楷体_GB2312" pitchFamily="1" charset="-122"/>
              </a:rPr>
              <a:t>) </a:t>
            </a:r>
            <a:r>
              <a:rPr lang="zh-CN" altLang="en-US" b="1" smtClean="0">
                <a:effectLst>
                  <a:outerShdw blurRad="38100" dist="38100" dir="2700000" algn="tl">
                    <a:srgbClr val="000000"/>
                  </a:outerShdw>
                </a:effectLst>
                <a:latin typeface="Times New Roman" panose="02020603050405020304" pitchFamily="18" charset="0"/>
                <a:ea typeface="楷体_GB2312" pitchFamily="1" charset="-122"/>
              </a:rPr>
              <a:t>，</a:t>
            </a:r>
            <a:r>
              <a:rPr lang="en-US" altLang="zh-CN" b="1" i="1" smtClean="0">
                <a:effectLst>
                  <a:outerShdw blurRad="38100" dist="38100" dir="2700000" algn="tl">
                    <a:srgbClr val="000000"/>
                  </a:outerShdw>
                </a:effectLst>
                <a:latin typeface="Times New Roman" panose="02020603050405020304" pitchFamily="18" charset="0"/>
                <a:ea typeface="楷体_GB2312" pitchFamily="1" charset="-122"/>
              </a:rPr>
              <a:t>S</a:t>
            </a:r>
            <a:r>
              <a:rPr lang="en-US" altLang="zh-CN" b="1" i="1" baseline="-25000" smtClean="0">
                <a:effectLst>
                  <a:outerShdw blurRad="38100" dist="38100" dir="2700000" algn="tl">
                    <a:srgbClr val="000000"/>
                  </a:outerShdw>
                </a:effectLst>
                <a:latin typeface="Times New Roman" panose="02020603050405020304" pitchFamily="18" charset="0"/>
                <a:ea typeface="楷体_GB2312" pitchFamily="1" charset="-122"/>
              </a:rPr>
              <a:t>j</a:t>
            </a:r>
            <a:r>
              <a:rPr lang="zh-CN" altLang="en-US" b="1" smtClean="0">
                <a:effectLst>
                  <a:outerShdw blurRad="38100" dist="38100" dir="2700000" algn="tl">
                    <a:srgbClr val="000000"/>
                  </a:outerShdw>
                </a:effectLst>
                <a:latin typeface="Times New Roman" panose="02020603050405020304" pitchFamily="18" charset="0"/>
                <a:ea typeface="楷体_GB2312" pitchFamily="1" charset="-122"/>
              </a:rPr>
              <a:t>的计算公式为：</a:t>
            </a:r>
          </a:p>
        </p:txBody>
      </p:sp>
      <p:graphicFrame>
        <p:nvGraphicFramePr>
          <p:cNvPr id="67588" name="Object 4"/>
          <p:cNvGraphicFramePr>
            <a:graphicFrameLocks noChangeAspect="1"/>
          </p:cNvGraphicFramePr>
          <p:nvPr/>
        </p:nvGraphicFramePr>
        <p:xfrm>
          <a:off x="2195513" y="3716338"/>
          <a:ext cx="4379912" cy="1406525"/>
        </p:xfrm>
        <a:graphic>
          <a:graphicData uri="http://schemas.openxmlformats.org/presentationml/2006/ole">
            <mc:AlternateContent xmlns:mc="http://schemas.openxmlformats.org/markup-compatibility/2006">
              <mc:Choice xmlns:v="urn:schemas-microsoft-com:vml" Requires="v">
                <p:oleObj spid="_x0000_s67594" r:id="rId3" imgW="2924269" imgH="828696" progId="Equation.DSMT4">
                  <p:embed/>
                </p:oleObj>
              </mc:Choice>
              <mc:Fallback>
                <p:oleObj r:id="rId3" imgW="2924269" imgH="828696"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3716338"/>
                        <a:ext cx="4379912" cy="1406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89" name="Text Box 5"/>
          <p:cNvSpPr txBox="1">
            <a:spLocks noChangeArrowheads="1"/>
          </p:cNvSpPr>
          <p:nvPr/>
        </p:nvSpPr>
        <p:spPr bwMode="auto">
          <a:xfrm>
            <a:off x="1331913" y="5229225"/>
            <a:ext cx="5040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zh-CN" altLang="en-US" sz="2400" b="1">
                <a:latin typeface="Times New Roman" panose="02020603050405020304" pitchFamily="18" charset="0"/>
              </a:rPr>
              <a:t>其中，</a:t>
            </a:r>
            <a:r>
              <a:rPr lang="en-US" altLang="zh-CN" sz="2400" b="1" i="1">
                <a:latin typeface="Times New Roman" panose="02020603050405020304" pitchFamily="18" charset="0"/>
              </a:rPr>
              <a:t>n</a:t>
            </a:r>
            <a:r>
              <a:rPr lang="en-US" altLang="zh-CN" sz="2400" b="1">
                <a:latin typeface="Times New Roman" panose="02020603050405020304" pitchFamily="18" charset="0"/>
              </a:rPr>
              <a:t>/</a:t>
            </a:r>
            <a:r>
              <a:rPr lang="en-US" altLang="zh-CN" sz="2400" b="1" i="1">
                <a:latin typeface="Times New Roman" panose="02020603050405020304" pitchFamily="18" charset="0"/>
              </a:rPr>
              <a:t>q</a:t>
            </a:r>
            <a:r>
              <a:rPr lang="zh-CN" altLang="en-US" sz="2400" b="1"/>
              <a:t>为同一水平下的重复次数</a:t>
            </a:r>
          </a:p>
        </p:txBody>
      </p:sp>
    </p:spTree>
  </p:cSld>
  <p:clrMapOvr>
    <a:masterClrMapping/>
  </p:clrMapOvr>
  <p:transition>
    <p:pull dir="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rrowheads="1"/>
          </p:cNvSpPr>
          <p:nvPr>
            <p:ph type="title" idx="4294967295"/>
          </p:nvPr>
        </p:nvSpPr>
        <p:spPr/>
        <p:txBody>
          <a:bodyPr/>
          <a:lstStyle/>
          <a:p>
            <a:pPr eaLnBrk="1" hangingPunct="1">
              <a:defRPr/>
            </a:pPr>
            <a:r>
              <a:rPr lang="zh-CN" altLang="zh-CN" sz="3600" smtClean="0">
                <a:solidFill>
                  <a:schemeClr val="hlink"/>
                </a:solidFill>
                <a:effectLst>
                  <a:outerShdw blurRad="38100" dist="38100" dir="2700000" algn="tl">
                    <a:srgbClr val="000000"/>
                  </a:outerShdw>
                </a:effectLst>
                <a:ea typeface="楷体_GB2312" pitchFamily="1" charset="-122"/>
              </a:rPr>
              <a:t>重复试验</a:t>
            </a:r>
          </a:p>
        </p:txBody>
      </p:sp>
      <p:sp>
        <p:nvSpPr>
          <p:cNvPr id="78851" name="Rectangle 3"/>
          <p:cNvSpPr>
            <a:spLocks noGrp="1" noChangeArrowheads="1"/>
          </p:cNvSpPr>
          <p:nvPr>
            <p:ph type="body" idx="4294967295"/>
          </p:nvPr>
        </p:nvSpPr>
        <p:spPr>
          <a:xfrm>
            <a:off x="468313" y="1484313"/>
            <a:ext cx="8435975" cy="4637087"/>
          </a:xfrm>
        </p:spPr>
        <p:txBody>
          <a:bodyPr/>
          <a:lstStyle/>
          <a:p>
            <a:pPr eaLnBrk="1" hangingPunct="1">
              <a:lnSpc>
                <a:spcPct val="90000"/>
              </a:lnSpc>
              <a:buClr>
                <a:srgbClr val="00FF00"/>
              </a:buClr>
              <a:buFont typeface="Wingdings" panose="05000000000000000000" pitchFamily="2" charset="2"/>
              <a:buChar char="Ø"/>
              <a:defRPr/>
            </a:pPr>
            <a:r>
              <a:rPr lang="zh-CN" altLang="en-US" sz="2800" b="1" smtClean="0">
                <a:effectLst>
                  <a:outerShdw blurRad="38100" dist="38100" dir="2700000" algn="tl">
                    <a:srgbClr val="000000"/>
                  </a:outerShdw>
                </a:effectLst>
                <a:latin typeface="Times New Roman" panose="02020603050405020304" pitchFamily="18" charset="0"/>
                <a:ea typeface="楷体_GB2312" pitchFamily="1" charset="-122"/>
              </a:rPr>
              <a:t>重复试验是指对</a:t>
            </a:r>
            <a:r>
              <a:rPr lang="zh-CN" altLang="en-US" sz="2800" b="1" smtClean="0">
                <a:solidFill>
                  <a:srgbClr val="FF99CC"/>
                </a:solidFill>
                <a:effectLst>
                  <a:outerShdw blurRad="38100" dist="38100" dir="2700000" algn="tl">
                    <a:srgbClr val="000000"/>
                  </a:outerShdw>
                </a:effectLst>
                <a:latin typeface="Times New Roman" panose="02020603050405020304" pitchFamily="18" charset="0"/>
                <a:ea typeface="楷体_GB2312" pitchFamily="1" charset="-122"/>
              </a:rPr>
              <a:t>同一个试验条件</a:t>
            </a:r>
            <a:r>
              <a:rPr lang="zh-CN" altLang="en-US" sz="2800" b="1" smtClean="0">
                <a:effectLst>
                  <a:outerShdw blurRad="38100" dist="38100" dir="2700000" algn="tl">
                    <a:srgbClr val="000000"/>
                  </a:outerShdw>
                </a:effectLst>
                <a:latin typeface="Times New Roman" panose="02020603050405020304" pitchFamily="18" charset="0"/>
                <a:ea typeface="楷体_GB2312" pitchFamily="1" charset="-122"/>
              </a:rPr>
              <a:t>重复进行</a:t>
            </a:r>
            <a:r>
              <a:rPr lang="en-US" altLang="zh-CN" sz="2800" b="1" i="1" smtClean="0">
                <a:effectLst>
                  <a:outerShdw blurRad="38100" dist="38100" dir="2700000" algn="tl">
                    <a:srgbClr val="000000"/>
                  </a:outerShdw>
                </a:effectLst>
                <a:latin typeface="Times New Roman" panose="02020603050405020304" pitchFamily="18" charset="0"/>
                <a:ea typeface="楷体_GB2312" pitchFamily="1" charset="-122"/>
              </a:rPr>
              <a:t>m</a:t>
            </a:r>
            <a:r>
              <a:rPr lang="zh-CN" altLang="en-US" sz="2800" b="1" smtClean="0">
                <a:effectLst>
                  <a:outerShdw blurRad="38100" dist="38100" dir="2700000" algn="tl">
                    <a:srgbClr val="000000"/>
                  </a:outerShdw>
                </a:effectLst>
                <a:latin typeface="Times New Roman" panose="02020603050405020304" pitchFamily="18" charset="0"/>
                <a:ea typeface="楷体_GB2312" pitchFamily="1" charset="-122"/>
              </a:rPr>
              <a:t>次试验，从而取得</a:t>
            </a:r>
            <a:r>
              <a:rPr lang="en-US" altLang="zh-CN" sz="2800" b="1" i="1" smtClean="0">
                <a:effectLst>
                  <a:outerShdw blurRad="38100" dist="38100" dir="2700000" algn="tl">
                    <a:srgbClr val="000000"/>
                  </a:outerShdw>
                </a:effectLst>
                <a:latin typeface="Times New Roman" panose="02020603050405020304" pitchFamily="18" charset="0"/>
                <a:ea typeface="楷体_GB2312" pitchFamily="1" charset="-122"/>
              </a:rPr>
              <a:t>m</a:t>
            </a:r>
            <a:r>
              <a:rPr lang="zh-CN" altLang="en-US" sz="2800" b="1" smtClean="0">
                <a:effectLst>
                  <a:outerShdw blurRad="38100" dist="38100" dir="2700000" algn="tl">
                    <a:srgbClr val="000000"/>
                  </a:outerShdw>
                </a:effectLst>
                <a:latin typeface="Times New Roman" panose="02020603050405020304" pitchFamily="18" charset="0"/>
                <a:ea typeface="楷体_GB2312" pitchFamily="1" charset="-122"/>
              </a:rPr>
              <a:t>个数据，这</a:t>
            </a:r>
            <a:r>
              <a:rPr lang="en-US" altLang="zh-CN" sz="2800" b="1" i="1" smtClean="0">
                <a:effectLst>
                  <a:outerShdw blurRad="38100" dist="38100" dir="2700000" algn="tl">
                    <a:srgbClr val="000000"/>
                  </a:outerShdw>
                </a:effectLst>
                <a:latin typeface="Times New Roman" panose="02020603050405020304" pitchFamily="18" charset="0"/>
                <a:ea typeface="楷体_GB2312" pitchFamily="1" charset="-122"/>
              </a:rPr>
              <a:t>m</a:t>
            </a:r>
            <a:r>
              <a:rPr lang="zh-CN" altLang="en-US" sz="2800" b="1" smtClean="0">
                <a:effectLst>
                  <a:outerShdw blurRad="38100" dist="38100" dir="2700000" algn="tl">
                    <a:srgbClr val="000000"/>
                  </a:outerShdw>
                </a:effectLst>
                <a:latin typeface="Times New Roman" panose="02020603050405020304" pitchFamily="18" charset="0"/>
                <a:ea typeface="楷体_GB2312" pitchFamily="1" charset="-122"/>
              </a:rPr>
              <a:t>个数据的差异反映了</a:t>
            </a:r>
            <a:r>
              <a:rPr lang="zh-CN" altLang="en-US" sz="2800" b="1" smtClean="0">
                <a:solidFill>
                  <a:srgbClr val="FF99CC"/>
                </a:solidFill>
                <a:effectLst>
                  <a:outerShdw blurRad="38100" dist="38100" dir="2700000" algn="tl">
                    <a:srgbClr val="000000"/>
                  </a:outerShdw>
                </a:effectLst>
                <a:latin typeface="Times New Roman" panose="02020603050405020304" pitchFamily="18" charset="0"/>
                <a:ea typeface="楷体_GB2312" pitchFamily="1" charset="-122"/>
              </a:rPr>
              <a:t>试验误差</a:t>
            </a:r>
            <a:r>
              <a:rPr lang="zh-CN" altLang="en-US" sz="2800" b="1" smtClean="0">
                <a:effectLst>
                  <a:outerShdw blurRad="38100" dist="38100" dir="2700000" algn="tl">
                    <a:srgbClr val="000000"/>
                  </a:outerShdw>
                </a:effectLst>
                <a:latin typeface="Times New Roman" panose="02020603050405020304" pitchFamily="18" charset="0"/>
                <a:ea typeface="楷体_GB2312" pitchFamily="1" charset="-122"/>
              </a:rPr>
              <a:t>的影响</a:t>
            </a:r>
          </a:p>
          <a:p>
            <a:pPr eaLnBrk="1" hangingPunct="1">
              <a:lnSpc>
                <a:spcPct val="90000"/>
              </a:lnSpc>
              <a:spcBef>
                <a:spcPct val="80000"/>
              </a:spcBef>
              <a:buClr>
                <a:srgbClr val="00FF00"/>
              </a:buClr>
              <a:buFont typeface="Wingdings" panose="05000000000000000000" pitchFamily="2" charset="2"/>
              <a:buChar char="Ø"/>
              <a:defRPr/>
            </a:pPr>
            <a:r>
              <a:rPr lang="zh-CN" altLang="en-US" sz="2800" b="1" smtClean="0">
                <a:effectLst>
                  <a:outerShdw blurRad="38100" dist="38100" dir="2700000" algn="tl">
                    <a:srgbClr val="000000"/>
                  </a:outerShdw>
                </a:effectLst>
                <a:latin typeface="Times New Roman" panose="02020603050405020304" pitchFamily="18" charset="0"/>
                <a:ea typeface="楷体_GB2312" pitchFamily="1" charset="-122"/>
              </a:rPr>
              <a:t>用正交表安排试验时，通常不做重复试验，因为按已做过的方案重复试验，不如用次数较多的更大的正交表安排试验，那样可以得到更多的信息。但有时试验误差较大，为了提高统计分析的可靠性，在可能的条件下，也可以做重复试验，另外，当用正交表安排试验而没有空白列时，为了进行方差分析，就必须做重复试验</a:t>
            </a:r>
          </a:p>
        </p:txBody>
      </p:sp>
    </p:spTree>
  </p:cSld>
  <p:clrMapOvr>
    <a:masterClrMapping/>
  </p:clrMapOvr>
  <p:transition>
    <p:pull dir="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p:cNvSpPr>
            <a:spLocks noGrp="1" noChangeArrowheads="1"/>
          </p:cNvSpPr>
          <p:nvPr>
            <p:ph type="body" sz="half" idx="4294967295"/>
          </p:nvPr>
        </p:nvSpPr>
        <p:spPr>
          <a:xfrm>
            <a:off x="395288" y="765175"/>
            <a:ext cx="8218487" cy="1397000"/>
          </a:xfrm>
        </p:spPr>
        <p:txBody>
          <a:bodyPr/>
          <a:lstStyle/>
          <a:p>
            <a:pPr eaLnBrk="1" hangingPunct="1">
              <a:defRPr/>
            </a:pPr>
            <a:r>
              <a:rPr lang="en-US" altLang="zh-CN" sz="2800" b="1" smtClean="0">
                <a:solidFill>
                  <a:schemeClr val="hlink"/>
                </a:solidFill>
                <a:effectLst>
                  <a:outerShdw blurRad="38100" dist="38100" dir="2700000" algn="tl">
                    <a:srgbClr val="000000"/>
                  </a:outerShdw>
                </a:effectLst>
                <a:latin typeface="Times New Roman" panose="02020603050405020304" pitchFamily="18" charset="0"/>
              </a:rPr>
              <a:t>【</a:t>
            </a:r>
            <a:r>
              <a:rPr lang="zh-CN" altLang="en-US" sz="2800" b="1" smtClean="0">
                <a:solidFill>
                  <a:schemeClr val="hlink"/>
                </a:solidFill>
                <a:effectLst>
                  <a:outerShdw blurRad="38100" dist="38100" dir="2700000" algn="tl">
                    <a:srgbClr val="000000"/>
                  </a:outerShdw>
                </a:effectLst>
                <a:latin typeface="Times New Roman" panose="02020603050405020304" pitchFamily="18" charset="0"/>
              </a:rPr>
              <a:t>例</a:t>
            </a:r>
            <a:r>
              <a:rPr lang="en-US" altLang="zh-CN" sz="2800" b="1" smtClean="0">
                <a:solidFill>
                  <a:schemeClr val="hlink"/>
                </a:solidFill>
                <a:effectLst>
                  <a:outerShdw blurRad="38100" dist="38100" dir="2700000" algn="tl">
                    <a:srgbClr val="000000"/>
                  </a:outerShdw>
                </a:effectLst>
                <a:latin typeface="Times New Roman" panose="02020603050405020304" pitchFamily="18" charset="0"/>
              </a:rPr>
              <a:t>4.6】</a:t>
            </a:r>
            <a:r>
              <a:rPr lang="zh-CN" altLang="en-US" sz="2800" b="1" smtClean="0">
                <a:effectLst>
                  <a:outerShdw blurRad="38100" dist="38100" dir="2700000" algn="tl">
                    <a:srgbClr val="000000"/>
                  </a:outerShdw>
                </a:effectLst>
              </a:rPr>
              <a:t>据经验，影响混炼胶的抗拉强度的可能有四个因子</a:t>
            </a:r>
            <a:r>
              <a:rPr lang="en-US" altLang="zh-CN" sz="2800" b="1" smtClean="0">
                <a:effectLst>
                  <a:outerShdw blurRad="38100" dist="38100" dir="2700000" algn="tl">
                    <a:srgbClr val="000000"/>
                  </a:outerShdw>
                </a:effectLst>
              </a:rPr>
              <a:t>A</a:t>
            </a:r>
            <a:r>
              <a:rPr lang="zh-CN" altLang="en-US" sz="2800" b="1" smtClean="0">
                <a:effectLst>
                  <a:outerShdw blurRad="38100" dist="38100" dir="2700000" algn="tl">
                    <a:srgbClr val="000000"/>
                  </a:outerShdw>
                </a:effectLst>
              </a:rPr>
              <a:t>，</a:t>
            </a:r>
            <a:r>
              <a:rPr lang="en-US" altLang="zh-CN" sz="2800" b="1" smtClean="0">
                <a:effectLst>
                  <a:outerShdw blurRad="38100" dist="38100" dir="2700000" algn="tl">
                    <a:srgbClr val="000000"/>
                  </a:outerShdw>
                </a:effectLst>
              </a:rPr>
              <a:t>B</a:t>
            </a:r>
            <a:r>
              <a:rPr lang="zh-CN" altLang="en-US" sz="2800" b="1" smtClean="0">
                <a:effectLst>
                  <a:outerShdw blurRad="38100" dist="38100" dir="2700000" algn="tl">
                    <a:srgbClr val="000000"/>
                  </a:outerShdw>
                </a:effectLst>
              </a:rPr>
              <a:t>，</a:t>
            </a:r>
            <a:r>
              <a:rPr lang="en-US" altLang="zh-CN" sz="2800" b="1" smtClean="0">
                <a:effectLst>
                  <a:outerShdw blurRad="38100" dist="38100" dir="2700000" algn="tl">
                    <a:srgbClr val="000000"/>
                  </a:outerShdw>
                </a:effectLst>
              </a:rPr>
              <a:t>C</a:t>
            </a:r>
            <a:r>
              <a:rPr lang="zh-CN" altLang="en-US" sz="2800" b="1" smtClean="0">
                <a:effectLst>
                  <a:outerShdw blurRad="38100" dist="38100" dir="2700000" algn="tl">
                    <a:srgbClr val="000000"/>
                  </a:outerShdw>
                </a:effectLst>
              </a:rPr>
              <a:t>，</a:t>
            </a:r>
            <a:r>
              <a:rPr lang="en-US" altLang="zh-CN" sz="2800" b="1" smtClean="0">
                <a:effectLst>
                  <a:outerShdw blurRad="38100" dist="38100" dir="2700000" algn="tl">
                    <a:srgbClr val="000000"/>
                  </a:outerShdw>
                </a:effectLst>
              </a:rPr>
              <a:t>D</a:t>
            </a:r>
            <a:r>
              <a:rPr lang="zh-CN" altLang="en-US" sz="2800" b="1" smtClean="0">
                <a:effectLst>
                  <a:outerShdw blurRad="38100" dist="38100" dir="2700000" algn="tl">
                    <a:srgbClr val="000000"/>
                  </a:outerShdw>
                </a:effectLst>
              </a:rPr>
              <a:t>，每个因子取三水平，用</a:t>
            </a:r>
            <a:r>
              <a:rPr lang="en-US" altLang="zh-CN" sz="2800" b="1" i="1" smtClean="0">
                <a:effectLst>
                  <a:outerShdw blurRad="38100" dist="38100" dir="2700000" algn="tl">
                    <a:srgbClr val="000000"/>
                  </a:outerShdw>
                </a:effectLst>
                <a:latin typeface="Times New Roman" panose="02020603050405020304" pitchFamily="18" charset="0"/>
              </a:rPr>
              <a:t>L</a:t>
            </a:r>
            <a:r>
              <a:rPr lang="en-US" altLang="zh-CN" sz="2800" b="1" baseline="-25000" smtClean="0">
                <a:effectLst>
                  <a:outerShdw blurRad="38100" dist="38100" dir="2700000" algn="tl">
                    <a:srgbClr val="000000"/>
                  </a:outerShdw>
                </a:effectLst>
                <a:latin typeface="Times New Roman" panose="02020603050405020304" pitchFamily="18" charset="0"/>
              </a:rPr>
              <a:t>9</a:t>
            </a:r>
            <a:r>
              <a:rPr lang="en-US" altLang="zh-CN" sz="2800" b="1" smtClean="0">
                <a:effectLst>
                  <a:outerShdw blurRad="38100" dist="38100" dir="2700000" algn="tl">
                    <a:srgbClr val="000000"/>
                  </a:outerShdw>
                </a:effectLst>
                <a:latin typeface="Times New Roman" panose="02020603050405020304" pitchFamily="18" charset="0"/>
              </a:rPr>
              <a:t>(3</a:t>
            </a:r>
            <a:r>
              <a:rPr lang="en-US" altLang="zh-CN" sz="2800" b="1" baseline="30000" smtClean="0">
                <a:effectLst>
                  <a:outerShdw blurRad="38100" dist="38100" dir="2700000" algn="tl">
                    <a:srgbClr val="000000"/>
                  </a:outerShdw>
                </a:effectLst>
                <a:latin typeface="Times New Roman" panose="02020603050405020304" pitchFamily="18" charset="0"/>
              </a:rPr>
              <a:t>4</a:t>
            </a:r>
            <a:r>
              <a:rPr lang="en-US" altLang="zh-CN" sz="2800" b="1" smtClean="0">
                <a:effectLst>
                  <a:outerShdw blurRad="38100" dist="38100" dir="2700000" algn="tl">
                    <a:srgbClr val="000000"/>
                  </a:outerShdw>
                </a:effectLst>
                <a:latin typeface="Times New Roman" panose="02020603050405020304" pitchFamily="18" charset="0"/>
              </a:rPr>
              <a:t>)</a:t>
            </a:r>
            <a:r>
              <a:rPr lang="zh-CN" altLang="en-US" sz="2800" b="1" smtClean="0">
                <a:effectLst>
                  <a:outerShdw blurRad="38100" dist="38100" dir="2700000" algn="tl">
                    <a:srgbClr val="000000"/>
                  </a:outerShdw>
                </a:effectLst>
              </a:rPr>
              <a:t>安排试验，表头设计如表所示：</a:t>
            </a:r>
          </a:p>
        </p:txBody>
      </p:sp>
      <p:graphicFrame>
        <p:nvGraphicFramePr>
          <p:cNvPr id="79875" name="Group 3"/>
          <p:cNvGraphicFramePr>
            <a:graphicFrameLocks noGrp="1"/>
          </p:cNvGraphicFramePr>
          <p:nvPr>
            <p:ph sz="half" idx="4294967295"/>
          </p:nvPr>
        </p:nvGraphicFramePr>
        <p:xfrm>
          <a:off x="1331913" y="2420938"/>
          <a:ext cx="6562725" cy="962025"/>
        </p:xfrm>
        <a:graphic>
          <a:graphicData uri="http://schemas.openxmlformats.org/drawingml/2006/table">
            <a:tbl>
              <a:tblPr/>
              <a:tblGrid>
                <a:gridCol w="1512887"/>
                <a:gridCol w="1241425"/>
                <a:gridCol w="1270000"/>
                <a:gridCol w="1268413"/>
                <a:gridCol w="1270000"/>
              </a:tblGrid>
              <a:tr h="504825">
                <a:tc>
                  <a:txBody>
                    <a:bodyPr/>
                    <a:lstStyle>
                      <a:lvl1pPr marL="342900" indent="-342900"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表头设计</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lvl1pPr marL="342900" indent="-342900"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列号</a:t>
                      </a: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9895" name="Text Box 72"/>
          <p:cNvSpPr txBox="1">
            <a:spLocks noChangeArrowheads="1"/>
          </p:cNvSpPr>
          <p:nvPr/>
        </p:nvSpPr>
        <p:spPr bwMode="auto">
          <a:xfrm>
            <a:off x="1116013" y="4149725"/>
            <a:ext cx="727392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eaLnBrk="0" hangingPunct="0">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buClr>
                <a:srgbClr val="00FF00"/>
              </a:buClr>
              <a:buFont typeface="Wingdings" panose="05000000000000000000" pitchFamily="2" charset="2"/>
              <a:buChar char="Ø"/>
              <a:defRPr/>
            </a:pPr>
            <a:r>
              <a:rPr lang="zh-CN" altLang="en-US" sz="2400" b="1" smtClean="0">
                <a:effectLst>
                  <a:outerShdw blurRad="38100" dist="38100" dir="2700000" algn="tl">
                    <a:srgbClr val="000000"/>
                  </a:outerShdw>
                </a:effectLst>
              </a:rPr>
              <a:t>由于没有空白列，不能进行</a:t>
            </a:r>
            <a:r>
              <a:rPr lang="en-US" altLang="zh-CN" sz="2400" b="1" i="1" smtClean="0">
                <a:effectLst>
                  <a:outerShdw blurRad="38100" dist="38100" dir="2700000" algn="tl">
                    <a:srgbClr val="000000"/>
                  </a:outerShdw>
                </a:effectLst>
                <a:latin typeface="Times New Roman" panose="02020603050405020304" pitchFamily="18" charset="0"/>
              </a:rPr>
              <a:t>F</a:t>
            </a:r>
            <a:r>
              <a:rPr lang="zh-CN" altLang="en-US" sz="2400" b="1" smtClean="0">
                <a:effectLst>
                  <a:outerShdw blurRad="38100" dist="38100" dir="2700000" algn="tl">
                    <a:srgbClr val="000000"/>
                  </a:outerShdw>
                </a:effectLst>
              </a:rPr>
              <a:t>检验，如用</a:t>
            </a:r>
            <a:r>
              <a:rPr lang="en-US" altLang="zh-CN" sz="2400" b="1" i="1" smtClean="0">
                <a:effectLst>
                  <a:outerShdw blurRad="38100" dist="38100" dir="2700000" algn="tl">
                    <a:srgbClr val="000000"/>
                  </a:outerShdw>
                </a:effectLst>
                <a:latin typeface="Times New Roman" panose="02020603050405020304" pitchFamily="18" charset="0"/>
              </a:rPr>
              <a:t>L</a:t>
            </a:r>
            <a:r>
              <a:rPr lang="en-US" altLang="zh-CN" sz="2400" b="1" baseline="-25000" smtClean="0">
                <a:effectLst>
                  <a:outerShdw blurRad="38100" dist="38100" dir="2700000" algn="tl">
                    <a:srgbClr val="000000"/>
                  </a:outerShdw>
                </a:effectLst>
                <a:latin typeface="Times New Roman" panose="02020603050405020304" pitchFamily="18" charset="0"/>
              </a:rPr>
              <a:t>27</a:t>
            </a:r>
            <a:r>
              <a:rPr lang="en-US" altLang="zh-CN" sz="2400" b="1" smtClean="0">
                <a:effectLst>
                  <a:outerShdw blurRad="38100" dist="38100" dir="2700000" algn="tl">
                    <a:srgbClr val="000000"/>
                  </a:outerShdw>
                </a:effectLst>
                <a:latin typeface="Times New Roman" panose="02020603050405020304" pitchFamily="18" charset="0"/>
              </a:rPr>
              <a:t>(3</a:t>
            </a:r>
            <a:r>
              <a:rPr lang="en-US" altLang="zh-CN" sz="2400" b="1" baseline="30000" smtClean="0">
                <a:effectLst>
                  <a:outerShdw blurRad="38100" dist="38100" dir="2700000" algn="tl">
                    <a:srgbClr val="000000"/>
                  </a:outerShdw>
                </a:effectLst>
                <a:latin typeface="Times New Roman" panose="02020603050405020304" pitchFamily="18" charset="0"/>
              </a:rPr>
              <a:t>13</a:t>
            </a:r>
            <a:r>
              <a:rPr lang="en-US" altLang="zh-CN" sz="2400" b="1" smtClean="0">
                <a:effectLst>
                  <a:outerShdw blurRad="38100" dist="38100" dir="2700000" algn="tl">
                    <a:srgbClr val="000000"/>
                  </a:outerShdw>
                </a:effectLst>
                <a:latin typeface="Times New Roman" panose="02020603050405020304" pitchFamily="18" charset="0"/>
              </a:rPr>
              <a:t>)</a:t>
            </a:r>
            <a:r>
              <a:rPr lang="en-US" altLang="zh-CN" sz="1800" smtClean="0"/>
              <a:t> </a:t>
            </a:r>
            <a:r>
              <a:rPr lang="zh-CN" altLang="en-US" sz="2400" b="1" smtClean="0">
                <a:effectLst>
                  <a:outerShdw blurRad="38100" dist="38100" dir="2700000" algn="tl">
                    <a:srgbClr val="000000"/>
                  </a:outerShdw>
                </a:effectLst>
              </a:rPr>
              <a:t>，试验次数要增加两倍，因而考虑在每一个条件下重复进行两次试验 </a:t>
            </a:r>
          </a:p>
        </p:txBody>
      </p:sp>
    </p:spTree>
  </p:cSld>
  <p:clrMapOvr>
    <a:masterClrMapping/>
  </p:clrMapOvr>
  <p:transition>
    <p:pull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idx="4294967295"/>
          </p:nvPr>
        </p:nvSpPr>
        <p:spPr/>
        <p:txBody>
          <a:bodyPr/>
          <a:lstStyle/>
          <a:p>
            <a:pPr eaLnBrk="1" hangingPunct="1">
              <a:defRPr/>
            </a:pPr>
            <a:r>
              <a:rPr lang="zh-CN" altLang="zh-CN" smtClean="0">
                <a:solidFill>
                  <a:schemeClr val="hlink"/>
                </a:solidFill>
                <a:effectLst>
                  <a:outerShdw blurRad="38100" dist="38100" dir="2700000" algn="tl">
                    <a:srgbClr val="000000"/>
                  </a:outerShdw>
                </a:effectLst>
                <a:ea typeface="楷体_GB2312" pitchFamily="1" charset="-122"/>
              </a:rPr>
              <a:t>正交试验设计的特点</a:t>
            </a:r>
          </a:p>
        </p:txBody>
      </p:sp>
      <p:sp>
        <p:nvSpPr>
          <p:cNvPr id="21507" name="Rectangle 3"/>
          <p:cNvSpPr>
            <a:spLocks noGrp="1" noChangeArrowheads="1"/>
          </p:cNvSpPr>
          <p:nvPr>
            <p:ph type="body" idx="4294967295"/>
          </p:nvPr>
        </p:nvSpPr>
        <p:spPr>
          <a:xfrm>
            <a:off x="468313" y="1700213"/>
            <a:ext cx="8001000" cy="4110037"/>
          </a:xfrm>
        </p:spPr>
        <p:txBody>
          <a:bodyPr/>
          <a:lstStyle/>
          <a:p>
            <a:pPr eaLnBrk="1" hangingPunct="1">
              <a:lnSpc>
                <a:spcPct val="90000"/>
              </a:lnSpc>
              <a:spcBef>
                <a:spcPct val="80000"/>
              </a:spcBef>
              <a:buClr>
                <a:srgbClr val="00FF00"/>
              </a:buClr>
              <a:buFont typeface="Wingdings" panose="05000000000000000000" pitchFamily="2" charset="2"/>
              <a:buChar char="Ø"/>
              <a:defRPr/>
            </a:pPr>
            <a:r>
              <a:rPr lang="zh-CN" altLang="en-US" sz="2800" b="1" smtClean="0">
                <a:effectLst>
                  <a:outerShdw blurRad="38100" dist="38100" dir="2700000" algn="tl">
                    <a:srgbClr val="000000"/>
                  </a:outerShdw>
                </a:effectLst>
                <a:ea typeface="楷体_GB2312" pitchFamily="1" charset="-122"/>
              </a:rPr>
              <a:t>用</a:t>
            </a:r>
            <a:r>
              <a:rPr lang="zh-CN" altLang="en-US" sz="2800" b="1" smtClean="0">
                <a:solidFill>
                  <a:srgbClr val="FF99CC"/>
                </a:solidFill>
                <a:effectLst>
                  <a:outerShdw blurRad="38100" dist="38100" dir="2700000" algn="tl">
                    <a:srgbClr val="000000"/>
                  </a:outerShdw>
                </a:effectLst>
                <a:ea typeface="楷体_GB2312" pitchFamily="1" charset="-122"/>
              </a:rPr>
              <a:t>正交表安排试验</a:t>
            </a:r>
          </a:p>
          <a:p>
            <a:pPr lvl="1" eaLnBrk="1" hangingPunct="1">
              <a:lnSpc>
                <a:spcPct val="90000"/>
              </a:lnSpc>
              <a:defRPr/>
            </a:pPr>
            <a:r>
              <a:rPr lang="zh-CN" altLang="en-US" b="1" smtClean="0">
                <a:effectLst>
                  <a:outerShdw blurRad="38100" dist="38100" dir="2700000" algn="tl">
                    <a:srgbClr val="000000"/>
                  </a:outerShdw>
                </a:effectLst>
                <a:ea typeface="楷体_GB2312" pitchFamily="1" charset="-122"/>
              </a:rPr>
              <a:t>正交表是一整套规则的设计表格</a:t>
            </a:r>
            <a:endParaRPr lang="zh-CN" altLang="en-US" sz="2400" b="1" smtClean="0">
              <a:solidFill>
                <a:srgbClr val="FF3300"/>
              </a:solidFill>
              <a:effectLst>
                <a:outerShdw blurRad="38100" dist="38100" dir="2700000" algn="tl">
                  <a:srgbClr val="000000"/>
                </a:outerShdw>
              </a:effectLst>
              <a:ea typeface="楷体_GB2312" pitchFamily="1" charset="-122"/>
            </a:endParaRPr>
          </a:p>
          <a:p>
            <a:pPr eaLnBrk="1" hangingPunct="1">
              <a:lnSpc>
                <a:spcPct val="90000"/>
              </a:lnSpc>
              <a:spcBef>
                <a:spcPct val="80000"/>
              </a:spcBef>
              <a:buClr>
                <a:srgbClr val="00FF00"/>
              </a:buClr>
              <a:buFont typeface="Wingdings" panose="05000000000000000000" pitchFamily="2" charset="2"/>
              <a:buChar char="Ø"/>
              <a:defRPr/>
            </a:pPr>
            <a:r>
              <a:rPr lang="zh-CN" altLang="en-US" sz="2800" b="1" smtClean="0">
                <a:effectLst>
                  <a:outerShdw blurRad="38100" dist="38100" dir="2700000" algn="tl">
                    <a:srgbClr val="000000"/>
                  </a:outerShdw>
                </a:effectLst>
                <a:ea typeface="楷体_GB2312" pitchFamily="1" charset="-122"/>
              </a:rPr>
              <a:t>利用</a:t>
            </a:r>
            <a:r>
              <a:rPr lang="zh-CN" altLang="en-US" sz="2800" b="1" smtClean="0">
                <a:solidFill>
                  <a:srgbClr val="FF99CC"/>
                </a:solidFill>
                <a:effectLst>
                  <a:outerShdw blurRad="38100" dist="38100" dir="2700000" algn="tl">
                    <a:srgbClr val="000000"/>
                  </a:outerShdw>
                </a:effectLst>
                <a:ea typeface="楷体_GB2312" pitchFamily="1" charset="-122"/>
              </a:rPr>
              <a:t>正交表的特点对试验结果进行分析</a:t>
            </a:r>
          </a:p>
          <a:p>
            <a:pPr eaLnBrk="1" hangingPunct="1">
              <a:lnSpc>
                <a:spcPct val="90000"/>
              </a:lnSpc>
              <a:spcBef>
                <a:spcPct val="80000"/>
              </a:spcBef>
              <a:buClr>
                <a:srgbClr val="00FF00"/>
              </a:buClr>
              <a:buFont typeface="Wingdings" panose="05000000000000000000" pitchFamily="2" charset="2"/>
              <a:buChar char="Ø"/>
              <a:defRPr/>
            </a:pPr>
            <a:r>
              <a:rPr lang="zh-CN" altLang="en-US" sz="2800" b="1" smtClean="0">
                <a:effectLst>
                  <a:outerShdw blurRad="38100" dist="38100" dir="2700000" algn="tl">
                    <a:srgbClr val="000000"/>
                  </a:outerShdw>
                </a:effectLst>
                <a:ea typeface="楷体_GB2312" pitchFamily="1" charset="-122"/>
              </a:rPr>
              <a:t>正交试验设计所具有的</a:t>
            </a:r>
            <a:r>
              <a:rPr lang="zh-CN" altLang="en-US" sz="2800" b="1" smtClean="0">
                <a:solidFill>
                  <a:srgbClr val="FF99CC"/>
                </a:solidFill>
                <a:effectLst>
                  <a:outerShdw blurRad="38100" dist="38100" dir="2700000" algn="tl">
                    <a:srgbClr val="000000"/>
                  </a:outerShdw>
                </a:effectLst>
                <a:latin typeface="Arial" panose="020B0604020202020204" pitchFamily="34" charset="0"/>
                <a:ea typeface="楷体_GB2312" pitchFamily="1" charset="-122"/>
              </a:rPr>
              <a:t>“</a:t>
            </a:r>
            <a:r>
              <a:rPr lang="zh-CN" altLang="en-US" sz="2800" b="1" smtClean="0">
                <a:solidFill>
                  <a:srgbClr val="FF99CC"/>
                </a:solidFill>
                <a:effectLst>
                  <a:outerShdw blurRad="38100" dist="38100" dir="2700000" algn="tl">
                    <a:srgbClr val="000000"/>
                  </a:outerShdw>
                </a:effectLst>
                <a:ea typeface="楷体_GB2312" pitchFamily="1" charset="-122"/>
              </a:rPr>
              <a:t>均匀分散性</a:t>
            </a:r>
            <a:r>
              <a:rPr lang="zh-CN" altLang="en-US" sz="2800" b="1" smtClean="0">
                <a:solidFill>
                  <a:srgbClr val="FF99CC"/>
                </a:solidFill>
                <a:effectLst>
                  <a:outerShdw blurRad="38100" dist="38100" dir="2700000" algn="tl">
                    <a:srgbClr val="000000"/>
                  </a:outerShdw>
                </a:effectLst>
                <a:latin typeface="Arial" panose="020B0604020202020204" pitchFamily="34" charset="0"/>
                <a:ea typeface="楷体_GB2312" pitchFamily="1" charset="-122"/>
              </a:rPr>
              <a:t>”</a:t>
            </a:r>
            <a:r>
              <a:rPr lang="zh-CN" altLang="en-US" sz="2800" b="1" smtClean="0">
                <a:effectLst>
                  <a:outerShdw blurRad="38100" dist="38100" dir="2700000" algn="tl">
                    <a:srgbClr val="000000"/>
                  </a:outerShdw>
                </a:effectLst>
                <a:ea typeface="楷体_GB2312" pitchFamily="1" charset="-122"/>
              </a:rPr>
              <a:t>和</a:t>
            </a:r>
            <a:r>
              <a:rPr lang="zh-CN" altLang="en-US" sz="2800" b="1" smtClean="0">
                <a:solidFill>
                  <a:srgbClr val="FF99CC"/>
                </a:solidFill>
                <a:effectLst>
                  <a:outerShdw blurRad="38100" dist="38100" dir="2700000" algn="tl">
                    <a:srgbClr val="000000"/>
                  </a:outerShdw>
                </a:effectLst>
                <a:latin typeface="Arial" panose="020B0604020202020204" pitchFamily="34" charset="0"/>
                <a:ea typeface="楷体_GB2312" pitchFamily="1" charset="-122"/>
              </a:rPr>
              <a:t>“</a:t>
            </a:r>
            <a:r>
              <a:rPr lang="zh-CN" altLang="en-US" sz="2800" b="1" smtClean="0">
                <a:solidFill>
                  <a:srgbClr val="FF99CC"/>
                </a:solidFill>
                <a:effectLst>
                  <a:outerShdw blurRad="38100" dist="38100" dir="2700000" algn="tl">
                    <a:srgbClr val="000000"/>
                  </a:outerShdw>
                </a:effectLst>
                <a:ea typeface="楷体_GB2312" pitchFamily="1" charset="-122"/>
              </a:rPr>
              <a:t>综合可比性</a:t>
            </a:r>
            <a:r>
              <a:rPr lang="zh-CN" altLang="en-US" sz="2800" b="1" smtClean="0">
                <a:solidFill>
                  <a:srgbClr val="FF99CC"/>
                </a:solidFill>
                <a:effectLst>
                  <a:outerShdw blurRad="38100" dist="38100" dir="2700000" algn="tl">
                    <a:srgbClr val="000000"/>
                  </a:outerShdw>
                </a:effectLst>
                <a:latin typeface="Arial" panose="020B0604020202020204" pitchFamily="34" charset="0"/>
                <a:ea typeface="楷体_GB2312" pitchFamily="1" charset="-122"/>
              </a:rPr>
              <a:t>”</a:t>
            </a:r>
            <a:r>
              <a:rPr lang="zh-CN" altLang="en-US" sz="2800" b="1" smtClean="0">
                <a:effectLst>
                  <a:outerShdw blurRad="38100" dist="38100" dir="2700000" algn="tl">
                    <a:srgbClr val="000000"/>
                  </a:outerShdw>
                </a:effectLst>
                <a:ea typeface="楷体_GB2312" pitchFamily="1" charset="-122"/>
              </a:rPr>
              <a:t>是使试验次数减少，试验效果完美的两个特点</a:t>
            </a:r>
          </a:p>
          <a:p>
            <a:pPr eaLnBrk="1" hangingPunct="1">
              <a:lnSpc>
                <a:spcPct val="90000"/>
              </a:lnSpc>
              <a:spcBef>
                <a:spcPct val="80000"/>
              </a:spcBef>
              <a:buClr>
                <a:srgbClr val="00FF00"/>
              </a:buClr>
              <a:buFont typeface="Wingdings" panose="05000000000000000000" pitchFamily="2" charset="2"/>
              <a:buChar char="Ø"/>
              <a:defRPr/>
            </a:pPr>
            <a:r>
              <a:rPr lang="zh-CN" altLang="en-US" sz="2800" b="1" smtClean="0">
                <a:effectLst>
                  <a:outerShdw blurRad="38100" dist="38100" dir="2700000" algn="tl">
                    <a:srgbClr val="000000"/>
                  </a:outerShdw>
                </a:effectLst>
              </a:rPr>
              <a:t>有</a:t>
            </a:r>
            <a:r>
              <a:rPr lang="zh-CN" altLang="en-US" sz="2800" b="1" smtClean="0">
                <a:effectLst>
                  <a:outerShdw blurRad="38100" dist="38100" dir="2700000" algn="tl">
                    <a:srgbClr val="000000"/>
                  </a:outerShdw>
                </a:effectLst>
                <a:ea typeface="楷体_GB2312" pitchFamily="1" charset="-122"/>
              </a:rPr>
              <a:t>可能从众多的处理组合中选出最优的处理组合</a:t>
            </a:r>
            <a:r>
              <a:rPr lang="zh-CN" altLang="en-US" sz="2800" smtClean="0">
                <a:effectLst>
                  <a:outerShdw blurRad="38100" dist="38100" dir="2700000" algn="tl">
                    <a:srgbClr val="000000"/>
                  </a:outerShdw>
                </a:effectLst>
              </a:rPr>
              <a:t> </a:t>
            </a:r>
          </a:p>
        </p:txBody>
      </p:sp>
    </p:spTree>
  </p:cSld>
  <p:clrMapOvr>
    <a:masterClrMapping/>
  </p:clrMapOvr>
  <p:transition>
    <p:pull dir="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type="body" idx="4294967295"/>
          </p:nvPr>
        </p:nvSpPr>
        <p:spPr>
          <a:xfrm>
            <a:off x="250825" y="188913"/>
            <a:ext cx="7931150" cy="892175"/>
          </a:xfrm>
        </p:spPr>
        <p:txBody>
          <a:bodyPr/>
          <a:lstStyle/>
          <a:p>
            <a:pPr eaLnBrk="1" hangingPunct="1">
              <a:buClr>
                <a:srgbClr val="00FF00"/>
              </a:buClr>
              <a:buFont typeface="Wingdings" panose="05000000000000000000" pitchFamily="2" charset="2"/>
              <a:buChar char="Ø"/>
              <a:defRPr/>
            </a:pPr>
            <a:r>
              <a:rPr lang="zh-CN" altLang="zh-CN" b="1" smtClean="0">
                <a:effectLst>
                  <a:outerShdw blurRad="38100" dist="38100" dir="2700000" algn="tl">
                    <a:srgbClr val="000000"/>
                  </a:outerShdw>
                </a:effectLst>
              </a:rPr>
              <a:t>数学模型</a:t>
            </a:r>
          </a:p>
        </p:txBody>
      </p:sp>
      <p:sp>
        <p:nvSpPr>
          <p:cNvPr id="70659" name="Rectangle 5"/>
          <p:cNvSpPr>
            <a:spLocks noChangeArrowheads="1"/>
          </p:cNvSpPr>
          <p:nvPr/>
        </p:nvSpPr>
        <p:spPr bwMode="auto">
          <a:xfrm>
            <a:off x="0" y="2119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graphicFrame>
        <p:nvGraphicFramePr>
          <p:cNvPr id="70660" name="Object 4"/>
          <p:cNvGraphicFramePr>
            <a:graphicFrameLocks noChangeAspect="1"/>
          </p:cNvGraphicFramePr>
          <p:nvPr/>
        </p:nvGraphicFramePr>
        <p:xfrm>
          <a:off x="611188" y="908050"/>
          <a:ext cx="7245350" cy="5545138"/>
        </p:xfrm>
        <a:graphic>
          <a:graphicData uri="http://schemas.openxmlformats.org/presentationml/2006/ole">
            <mc:AlternateContent xmlns:mc="http://schemas.openxmlformats.org/markup-compatibility/2006">
              <mc:Choice xmlns:v="urn:schemas-microsoft-com:vml" Requires="v">
                <p:oleObj spid="_x0000_s70665" name="Equation" r:id="rId3" imgW="3409893" imgH="2590822" progId="Equation.DSMT4">
                  <p:embed/>
                </p:oleObj>
              </mc:Choice>
              <mc:Fallback>
                <p:oleObj name="Equation" r:id="rId3" imgW="3409893" imgH="2590822"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908050"/>
                        <a:ext cx="7245350" cy="554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pull dir="ru"/>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Grp="1" noChangeArrowheads="1"/>
          </p:cNvSpPr>
          <p:nvPr>
            <p:ph type="body" idx="4294967295"/>
          </p:nvPr>
        </p:nvSpPr>
        <p:spPr>
          <a:xfrm>
            <a:off x="323850" y="692150"/>
            <a:ext cx="8507413" cy="892175"/>
          </a:xfrm>
        </p:spPr>
        <p:txBody>
          <a:bodyPr/>
          <a:lstStyle/>
          <a:p>
            <a:pPr eaLnBrk="1" hangingPunct="1">
              <a:buClr>
                <a:srgbClr val="00FF00"/>
              </a:buClr>
              <a:buFont typeface="Wingdings" panose="05000000000000000000" pitchFamily="2" charset="2"/>
              <a:buChar char="Ø"/>
              <a:defRPr/>
            </a:pPr>
            <a:r>
              <a:rPr lang="zh-CN" altLang="zh-CN" b="1" smtClean="0">
                <a:effectLst>
                  <a:outerShdw blurRad="38100" dist="38100" dir="2700000" algn="tl">
                    <a:srgbClr val="000000"/>
                  </a:outerShdw>
                </a:effectLst>
              </a:rPr>
              <a:t>检验假设</a:t>
            </a:r>
          </a:p>
        </p:txBody>
      </p:sp>
      <p:sp>
        <p:nvSpPr>
          <p:cNvPr id="71683" name="Rectangle 5"/>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graphicFrame>
        <p:nvGraphicFramePr>
          <p:cNvPr id="71684" name="Object 4"/>
          <p:cNvGraphicFramePr>
            <a:graphicFrameLocks noChangeAspect="1"/>
          </p:cNvGraphicFramePr>
          <p:nvPr/>
        </p:nvGraphicFramePr>
        <p:xfrm>
          <a:off x="2411413" y="1700213"/>
          <a:ext cx="3671887" cy="2774950"/>
        </p:xfrm>
        <a:graphic>
          <a:graphicData uri="http://schemas.openxmlformats.org/presentationml/2006/ole">
            <mc:AlternateContent xmlns:mc="http://schemas.openxmlformats.org/markup-compatibility/2006">
              <mc:Choice xmlns:v="urn:schemas-microsoft-com:vml" Requires="v">
                <p:oleObj spid="_x0000_s71689" r:id="rId3" imgW="1981096" imgH="1447924" progId="Equation.DSMT4">
                  <p:embed/>
                </p:oleObj>
              </mc:Choice>
              <mc:Fallback>
                <p:oleObj r:id="rId3" imgW="1981096" imgH="1447924"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1700213"/>
                        <a:ext cx="3671887"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pull dir="ru"/>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26"/>
          <p:cNvSpPr>
            <a:spLocks noGrp="1" noRot="1" noChangeArrowheads="1"/>
          </p:cNvSpPr>
          <p:nvPr>
            <p:ph type="title" idx="4294967295"/>
          </p:nvPr>
        </p:nvSpPr>
        <p:spPr/>
        <p:txBody>
          <a:bodyPr/>
          <a:lstStyle/>
          <a:p>
            <a:pPr eaLnBrk="1" hangingPunct="1">
              <a:defRPr/>
            </a:pPr>
            <a:r>
              <a:rPr lang="zh-CN" altLang="zh-CN" sz="3600" smtClean="0">
                <a:solidFill>
                  <a:schemeClr val="hlink"/>
                </a:solidFill>
                <a:effectLst>
                  <a:outerShdw blurRad="38100" dist="38100" dir="2700000" algn="tl">
                    <a:srgbClr val="000000"/>
                  </a:outerShdw>
                </a:effectLst>
                <a:ea typeface="楷体_GB2312" pitchFamily="1" charset="-122"/>
              </a:rPr>
              <a:t>重复取样</a:t>
            </a:r>
          </a:p>
        </p:txBody>
      </p:sp>
      <p:sp>
        <p:nvSpPr>
          <p:cNvPr id="82947" name="Rectangle 1027"/>
          <p:cNvSpPr>
            <a:spLocks noGrp="1" noChangeArrowheads="1"/>
          </p:cNvSpPr>
          <p:nvPr>
            <p:ph type="body" idx="4294967295"/>
          </p:nvPr>
        </p:nvSpPr>
        <p:spPr/>
        <p:txBody>
          <a:bodyPr/>
          <a:lstStyle/>
          <a:p>
            <a:pPr eaLnBrk="1" hangingPunct="1">
              <a:buClr>
                <a:srgbClr val="00FF00"/>
              </a:buClr>
              <a:buFont typeface="Wingdings" panose="05000000000000000000" pitchFamily="2" charset="2"/>
              <a:buChar char="Ø"/>
              <a:defRPr/>
            </a:pPr>
            <a:r>
              <a:rPr lang="zh-CN" altLang="en-US" b="1" smtClean="0">
                <a:effectLst>
                  <a:outerShdw blurRad="38100" dist="38100" dir="2700000" algn="tl">
                    <a:srgbClr val="000000"/>
                  </a:outerShdw>
                </a:effectLst>
                <a:latin typeface="楷体_GB2312" pitchFamily="1" charset="-122"/>
                <a:ea typeface="楷体_GB2312" pitchFamily="1" charset="-122"/>
              </a:rPr>
              <a:t>重复取样是指在一个试验做好后，从中取</a:t>
            </a:r>
            <a:r>
              <a:rPr lang="en-US" altLang="zh-CN" b="1" i="1" smtClean="0">
                <a:effectLst>
                  <a:outerShdw blurRad="38100" dist="38100" dir="2700000" algn="tl">
                    <a:srgbClr val="000000"/>
                  </a:outerShdw>
                </a:effectLst>
                <a:latin typeface="Times New Roman" panose="02020603050405020304" pitchFamily="18" charset="0"/>
                <a:ea typeface="楷体_GB2312" pitchFamily="1" charset="-122"/>
              </a:rPr>
              <a:t>m</a:t>
            </a:r>
            <a:r>
              <a:rPr lang="zh-CN" altLang="en-US" b="1" smtClean="0">
                <a:effectLst>
                  <a:outerShdw blurRad="38100" dist="38100" dir="2700000" algn="tl">
                    <a:srgbClr val="000000"/>
                  </a:outerShdw>
                </a:effectLst>
                <a:latin typeface="楷体_GB2312" pitchFamily="1" charset="-122"/>
                <a:ea typeface="楷体_GB2312" pitchFamily="1" charset="-122"/>
              </a:rPr>
              <a:t>个样品测定其指标，而这时</a:t>
            </a:r>
            <a:r>
              <a:rPr lang="en-US" altLang="zh-CN" b="1" i="1" smtClean="0">
                <a:effectLst>
                  <a:outerShdw blurRad="38100" dist="38100" dir="2700000" algn="tl">
                    <a:srgbClr val="000000"/>
                  </a:outerShdw>
                </a:effectLst>
                <a:latin typeface="Times New Roman" panose="02020603050405020304" pitchFamily="18" charset="0"/>
                <a:ea typeface="楷体_GB2312" pitchFamily="1" charset="-122"/>
              </a:rPr>
              <a:t>m</a:t>
            </a:r>
            <a:r>
              <a:rPr lang="zh-CN" altLang="en-US" b="1" smtClean="0">
                <a:effectLst>
                  <a:outerShdw blurRad="38100" dist="38100" dir="2700000" algn="tl">
                    <a:srgbClr val="000000"/>
                  </a:outerShdw>
                </a:effectLst>
                <a:latin typeface="楷体_GB2312" pitchFamily="1" charset="-122"/>
                <a:ea typeface="楷体_GB2312" pitchFamily="1" charset="-122"/>
              </a:rPr>
              <a:t>个数据的差异主要是反映</a:t>
            </a:r>
            <a:r>
              <a:rPr lang="zh-CN" altLang="en-US" b="1" smtClean="0">
                <a:solidFill>
                  <a:srgbClr val="FF99CC"/>
                </a:solidFill>
                <a:effectLst>
                  <a:outerShdw blurRad="38100" dist="38100" dir="2700000" algn="tl">
                    <a:srgbClr val="000000"/>
                  </a:outerShdw>
                </a:effectLst>
                <a:latin typeface="楷体_GB2312" pitchFamily="1" charset="-122"/>
                <a:ea typeface="楷体_GB2312" pitchFamily="1" charset="-122"/>
              </a:rPr>
              <a:t>产品的不均匀、测试的误差</a:t>
            </a:r>
            <a:r>
              <a:rPr lang="zh-CN" altLang="en-US" b="1" smtClean="0">
                <a:effectLst>
                  <a:outerShdw blurRad="38100" dist="38100" dir="2700000" algn="tl">
                    <a:srgbClr val="000000"/>
                  </a:outerShdw>
                </a:effectLst>
                <a:latin typeface="楷体_GB2312" pitchFamily="1" charset="-122"/>
                <a:ea typeface="楷体_GB2312" pitchFamily="1" charset="-122"/>
              </a:rPr>
              <a:t>，而不是试验误差</a:t>
            </a:r>
          </a:p>
          <a:p>
            <a:pPr eaLnBrk="1" hangingPunct="1">
              <a:buClr>
                <a:srgbClr val="00FF00"/>
              </a:buClr>
              <a:buFont typeface="Wingdings" panose="05000000000000000000" pitchFamily="2" charset="2"/>
              <a:buChar char="Ø"/>
              <a:defRPr/>
            </a:pPr>
            <a:r>
              <a:rPr lang="zh-CN" altLang="en-US" b="1" smtClean="0">
                <a:effectLst>
                  <a:outerShdw blurRad="38100" dist="38100" dir="2700000" algn="tl">
                    <a:srgbClr val="000000"/>
                  </a:outerShdw>
                </a:effectLst>
                <a:latin typeface="楷体_GB2312" pitchFamily="1" charset="-122"/>
                <a:ea typeface="楷体_GB2312" pitchFamily="1" charset="-122"/>
              </a:rPr>
              <a:t>重复试验与重复取样数据形式相同，实质不同，数据结构式也不同</a:t>
            </a:r>
          </a:p>
        </p:txBody>
      </p:sp>
    </p:spTree>
  </p:cSld>
  <p:clrMapOvr>
    <a:masterClrMapping/>
  </p:clrMapOvr>
  <p:transition>
    <p:pull dir="ru"/>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sz="half" idx="4294967295"/>
          </p:nvPr>
        </p:nvSpPr>
        <p:spPr>
          <a:xfrm>
            <a:off x="468313" y="1484313"/>
            <a:ext cx="8207375" cy="2376487"/>
          </a:xfrm>
        </p:spPr>
        <p:txBody>
          <a:bodyPr/>
          <a:lstStyle/>
          <a:p>
            <a:pPr eaLnBrk="1" hangingPunct="1">
              <a:defRPr/>
            </a:pPr>
            <a:r>
              <a:rPr lang="en-US" altLang="zh-CN" sz="2800" b="1" smtClean="0">
                <a:solidFill>
                  <a:schemeClr val="hlink"/>
                </a:solidFill>
                <a:effectLst>
                  <a:outerShdw blurRad="38100" dist="38100" dir="2700000" algn="tl">
                    <a:srgbClr val="000000"/>
                  </a:outerShdw>
                </a:effectLst>
                <a:latin typeface="Times New Roman" panose="02020603050405020304" pitchFamily="18" charset="0"/>
              </a:rPr>
              <a:t>【</a:t>
            </a:r>
            <a:r>
              <a:rPr lang="zh-CN" altLang="en-US" sz="2800" b="1" smtClean="0">
                <a:solidFill>
                  <a:schemeClr val="hlink"/>
                </a:solidFill>
                <a:effectLst>
                  <a:outerShdw blurRad="38100" dist="38100" dir="2700000" algn="tl">
                    <a:srgbClr val="000000"/>
                  </a:outerShdw>
                </a:effectLst>
                <a:latin typeface="Times New Roman" panose="02020603050405020304" pitchFamily="18" charset="0"/>
              </a:rPr>
              <a:t>例</a:t>
            </a:r>
            <a:r>
              <a:rPr lang="en-US" altLang="zh-CN" sz="2800" b="1" smtClean="0">
                <a:solidFill>
                  <a:schemeClr val="hlink"/>
                </a:solidFill>
                <a:effectLst>
                  <a:outerShdw blurRad="38100" dist="38100" dir="2700000" algn="tl">
                    <a:srgbClr val="000000"/>
                  </a:outerShdw>
                </a:effectLst>
                <a:latin typeface="Times New Roman" panose="02020603050405020304" pitchFamily="18" charset="0"/>
              </a:rPr>
              <a:t>4.7】</a:t>
            </a:r>
            <a:r>
              <a:rPr lang="zh-CN" altLang="en-US" sz="2800" b="1" smtClean="0">
                <a:effectLst>
                  <a:outerShdw blurRad="38100" dist="38100" dir="2700000" algn="tl">
                    <a:srgbClr val="000000"/>
                  </a:outerShdw>
                </a:effectLst>
              </a:rPr>
              <a:t>为了研究橡胶的性能，考察三个三水平因子</a:t>
            </a:r>
            <a:r>
              <a:rPr lang="en-US" altLang="zh-CN" sz="2800" b="1" smtClean="0">
                <a:effectLst>
                  <a:outerShdw blurRad="38100" dist="38100" dir="2700000" algn="tl">
                    <a:srgbClr val="000000"/>
                  </a:outerShdw>
                </a:effectLst>
              </a:rPr>
              <a:t>A</a:t>
            </a:r>
            <a:r>
              <a:rPr lang="zh-CN" altLang="en-US" sz="2800" b="1" smtClean="0">
                <a:effectLst>
                  <a:outerShdw blurRad="38100" dist="38100" dir="2700000" algn="tl">
                    <a:srgbClr val="000000"/>
                  </a:outerShdw>
                </a:effectLst>
              </a:rPr>
              <a:t>，</a:t>
            </a:r>
            <a:r>
              <a:rPr lang="en-US" altLang="zh-CN" sz="2800" b="1" smtClean="0">
                <a:effectLst>
                  <a:outerShdw blurRad="38100" dist="38100" dir="2700000" algn="tl">
                    <a:srgbClr val="000000"/>
                  </a:outerShdw>
                </a:effectLst>
              </a:rPr>
              <a:t>B</a:t>
            </a:r>
            <a:r>
              <a:rPr lang="zh-CN" altLang="en-US" sz="2800" b="1" smtClean="0">
                <a:effectLst>
                  <a:outerShdw blurRad="38100" dist="38100" dir="2700000" algn="tl">
                    <a:srgbClr val="000000"/>
                  </a:outerShdw>
                </a:effectLst>
              </a:rPr>
              <a:t>，</a:t>
            </a:r>
            <a:r>
              <a:rPr lang="en-US" altLang="zh-CN" sz="2800" b="1" smtClean="0">
                <a:effectLst>
                  <a:outerShdw blurRad="38100" dist="38100" dir="2700000" algn="tl">
                    <a:srgbClr val="000000"/>
                  </a:outerShdw>
                </a:effectLst>
              </a:rPr>
              <a:t>C</a:t>
            </a:r>
            <a:r>
              <a:rPr lang="zh-CN" altLang="en-US" sz="2800" b="1" smtClean="0">
                <a:effectLst>
                  <a:outerShdw blurRad="38100" dist="38100" dir="2700000" algn="tl">
                    <a:srgbClr val="000000"/>
                  </a:outerShdw>
                </a:effectLst>
              </a:rPr>
              <a:t>，选用</a:t>
            </a:r>
            <a:r>
              <a:rPr lang="en-US" altLang="zh-CN" sz="2800" b="1" i="1" smtClean="0">
                <a:effectLst>
                  <a:outerShdw blurRad="38100" dist="38100" dir="2700000" algn="tl">
                    <a:srgbClr val="000000"/>
                  </a:outerShdw>
                </a:effectLst>
                <a:latin typeface="Times New Roman" panose="02020603050405020304" pitchFamily="18" charset="0"/>
              </a:rPr>
              <a:t>L</a:t>
            </a:r>
            <a:r>
              <a:rPr lang="en-US" altLang="zh-CN" sz="2800" b="1" baseline="-25000" smtClean="0">
                <a:effectLst>
                  <a:outerShdw blurRad="38100" dist="38100" dir="2700000" algn="tl">
                    <a:srgbClr val="000000"/>
                  </a:outerShdw>
                </a:effectLst>
                <a:latin typeface="Times New Roman" panose="02020603050405020304" pitchFamily="18" charset="0"/>
              </a:rPr>
              <a:t>9</a:t>
            </a:r>
            <a:r>
              <a:rPr lang="zh-CN" altLang="en-US" sz="2800" b="1" smtClean="0">
                <a:effectLst>
                  <a:outerShdw blurRad="38100" dist="38100" dir="2700000" algn="tl">
                    <a:srgbClr val="000000"/>
                  </a:outerShdw>
                </a:effectLst>
                <a:latin typeface="Times New Roman" panose="02020603050405020304" pitchFamily="18" charset="0"/>
              </a:rPr>
              <a:t>（</a:t>
            </a:r>
            <a:r>
              <a:rPr lang="en-US" altLang="zh-CN" sz="2800" b="1" smtClean="0">
                <a:effectLst>
                  <a:outerShdw blurRad="38100" dist="38100" dir="2700000" algn="tl">
                    <a:srgbClr val="000000"/>
                  </a:outerShdw>
                </a:effectLst>
                <a:latin typeface="Times New Roman" panose="02020603050405020304" pitchFamily="18" charset="0"/>
              </a:rPr>
              <a:t>3</a:t>
            </a:r>
            <a:r>
              <a:rPr lang="en-US" altLang="zh-CN" sz="2800" b="1" baseline="30000" smtClean="0">
                <a:effectLst>
                  <a:outerShdw blurRad="38100" dist="38100" dir="2700000" algn="tl">
                    <a:srgbClr val="000000"/>
                  </a:outerShdw>
                </a:effectLst>
                <a:latin typeface="Times New Roman" panose="02020603050405020304" pitchFamily="18" charset="0"/>
              </a:rPr>
              <a:t>4</a:t>
            </a:r>
            <a:r>
              <a:rPr lang="zh-CN" altLang="en-US" sz="2800" b="1" smtClean="0">
                <a:effectLst>
                  <a:outerShdw blurRad="38100" dist="38100" dir="2700000" algn="tl">
                    <a:srgbClr val="000000"/>
                  </a:outerShdw>
                </a:effectLst>
                <a:latin typeface="Times New Roman" panose="02020603050405020304" pitchFamily="18" charset="0"/>
              </a:rPr>
              <a:t>）</a:t>
            </a:r>
            <a:r>
              <a:rPr lang="zh-CN" altLang="en-US" sz="2800" b="1" smtClean="0">
                <a:effectLst>
                  <a:outerShdw blurRad="38100" dist="38100" dir="2700000" algn="tl">
                    <a:srgbClr val="000000"/>
                  </a:outerShdw>
                </a:effectLst>
              </a:rPr>
              <a:t>安排试验，在每个试验条件下取三个样品测其硬度，表头设计与测验结果如表所示，试分析各因子对硬度的影响是否显著。</a:t>
            </a:r>
          </a:p>
        </p:txBody>
      </p:sp>
    </p:spTree>
  </p:cSld>
  <p:clrMapOvr>
    <a:masterClrMapping/>
  </p:clrMapOvr>
  <p:transition>
    <p:pull dir="ru"/>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4994" name="Group 2"/>
          <p:cNvGraphicFramePr>
            <a:graphicFrameLocks noGrp="1"/>
          </p:cNvGraphicFramePr>
          <p:nvPr/>
        </p:nvGraphicFramePr>
        <p:xfrm>
          <a:off x="611188" y="981075"/>
          <a:ext cx="7842250" cy="5072063"/>
        </p:xfrm>
        <a:graphic>
          <a:graphicData uri="http://schemas.openxmlformats.org/drawingml/2006/table">
            <a:tbl>
              <a:tblPr/>
              <a:tblGrid>
                <a:gridCol w="2368550"/>
                <a:gridCol w="781050"/>
                <a:gridCol w="782637"/>
                <a:gridCol w="782638"/>
                <a:gridCol w="782637"/>
                <a:gridCol w="782638"/>
                <a:gridCol w="781050"/>
                <a:gridCol w="781050"/>
              </a:tblGrid>
              <a:tr h="957263">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zh-CN" sz="20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试验号              列号</a:t>
                      </a: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p>
                    <a:p>
                      <a:pPr marL="0" marR="0" lvl="0" indent="0" algn="ctr" defTabSz="914400" rtl="0" eaLnBrk="0" fontAlgn="base" latinLnBrk="0" hangingPunct="0">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p>
                    <a:p>
                      <a:pPr marL="0" marR="0" lvl="0" indent="0" algn="ctr" defTabSz="914400" rtl="0" eaLnBrk="0" fontAlgn="base" latinLnBrk="0" hangingPunct="0">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p>
                    <a:p>
                      <a:pPr marL="0" marR="0" lvl="0" indent="0" algn="ctr" defTabSz="914400" rtl="0" eaLnBrk="0" fontAlgn="base" latinLnBrk="0" hangingPunct="0">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试验结果</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1"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  </a:t>
                      </a:r>
                      <a:r>
                        <a:rPr kumimoji="0" lang="en-US" altLang="zh-CN" sz="2400" b="1" i="1"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y</a:t>
                      </a:r>
                      <a:r>
                        <a:rPr kumimoji="0" lang="en-US" altLang="zh-CN" sz="2400" b="1" i="1" u="none" strike="noStrike" cap="none" normalizeH="0" baseline="-25000" smtClean="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i</a:t>
                      </a:r>
                      <a:r>
                        <a:rPr kumimoji="0" lang="en-US" altLang="zh-CN" sz="2400" b="1" i="0" u="none" strike="noStrike" cap="none" normalizeH="0" baseline="-25000" smtClean="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1</a:t>
                      </a: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      </a:t>
                      </a:r>
                      <a:r>
                        <a:rPr kumimoji="0" lang="en-US" altLang="zh-CN" sz="2400" b="1" i="1"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y</a:t>
                      </a:r>
                      <a:r>
                        <a:rPr kumimoji="0" lang="en-US" altLang="zh-CN" sz="2400" b="1" i="1" u="none" strike="noStrike" cap="none" normalizeH="0" baseline="-25000" smtClean="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i</a:t>
                      </a:r>
                      <a:r>
                        <a:rPr kumimoji="0" lang="en-US" altLang="zh-CN" sz="2400" b="1" i="0" u="none" strike="noStrike" cap="none" normalizeH="0" baseline="-25000" smtClean="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2          </a:t>
                      </a:r>
                      <a:r>
                        <a:rPr kumimoji="0" lang="en-US" altLang="zh-CN" sz="2400" b="1" i="1"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y</a:t>
                      </a:r>
                      <a:r>
                        <a:rPr kumimoji="0" lang="en-US" altLang="zh-CN" sz="2400" b="1" i="1" u="none" strike="noStrike" cap="none" normalizeH="0" baseline="-25000" smtClean="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i</a:t>
                      </a:r>
                      <a:r>
                        <a:rPr kumimoji="0" lang="en-US" altLang="zh-CN" sz="2400" b="1" i="0" u="none" strike="noStrike" cap="none" normalizeH="0" baseline="-25000" smtClean="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3</a:t>
                      </a: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457200">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60</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75</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71</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79</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87</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86</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84</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73</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74</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70</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78</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76</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76</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83</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81</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79</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75</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75</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82</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81</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78</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89</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85</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0000"/>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85</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8" marB="456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4853" name="Line 814"/>
          <p:cNvSpPr>
            <a:spLocks noChangeShapeType="1"/>
          </p:cNvSpPr>
          <p:nvPr/>
        </p:nvSpPr>
        <p:spPr bwMode="auto">
          <a:xfrm>
            <a:off x="611188" y="981075"/>
            <a:ext cx="2376487" cy="863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p:pull dir="ru"/>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p:cNvSpPr>
            <a:spLocks noGrp="1" noChangeArrowheads="1"/>
          </p:cNvSpPr>
          <p:nvPr>
            <p:ph type="body" idx="4294967295"/>
          </p:nvPr>
        </p:nvSpPr>
        <p:spPr>
          <a:xfrm>
            <a:off x="395288" y="404813"/>
            <a:ext cx="8280400" cy="1079500"/>
          </a:xfrm>
        </p:spPr>
        <p:txBody>
          <a:bodyPr/>
          <a:lstStyle/>
          <a:p>
            <a:pPr eaLnBrk="1" hangingPunct="1">
              <a:buClr>
                <a:srgbClr val="00FF00"/>
              </a:buClr>
              <a:buFont typeface="Wingdings" panose="05000000000000000000" pitchFamily="2" charset="2"/>
              <a:buChar char="Ø"/>
              <a:defRPr/>
            </a:pPr>
            <a:r>
              <a:rPr lang="zh-CN" altLang="zh-CN" b="1" smtClean="0">
                <a:effectLst>
                  <a:outerShdw blurRad="38100" dist="38100" dir="2700000" algn="tl">
                    <a:srgbClr val="000000"/>
                  </a:outerShdw>
                </a:effectLst>
              </a:rPr>
              <a:t>数据结构式</a:t>
            </a:r>
          </a:p>
        </p:txBody>
      </p:sp>
      <p:sp>
        <p:nvSpPr>
          <p:cNvPr id="75779" name="Rectangle 5"/>
          <p:cNvSpPr>
            <a:spLocks noChangeArrowheads="1"/>
          </p:cNvSpPr>
          <p:nvPr/>
        </p:nvSpPr>
        <p:spPr bwMode="auto">
          <a:xfrm>
            <a:off x="0" y="2005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graphicFrame>
        <p:nvGraphicFramePr>
          <p:cNvPr id="75780" name="Object 4"/>
          <p:cNvGraphicFramePr>
            <a:graphicFrameLocks noChangeAspect="1"/>
          </p:cNvGraphicFramePr>
          <p:nvPr/>
        </p:nvGraphicFramePr>
        <p:xfrm>
          <a:off x="900113" y="908050"/>
          <a:ext cx="5400675" cy="5626100"/>
        </p:xfrm>
        <a:graphic>
          <a:graphicData uri="http://schemas.openxmlformats.org/presentationml/2006/ole">
            <mc:AlternateContent xmlns:mc="http://schemas.openxmlformats.org/markup-compatibility/2006">
              <mc:Choice xmlns:v="urn:schemas-microsoft-com:vml" Requires="v">
                <p:oleObj spid="_x0000_s75786" name="Equation" r:id="rId3" imgW="2705077" imgH="2819456" progId="Equation.DSMT4">
                  <p:embed/>
                </p:oleObj>
              </mc:Choice>
              <mc:Fallback>
                <p:oleObj name="Equation" r:id="rId3" imgW="2705077" imgH="2819456"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908050"/>
                        <a:ext cx="5400675" cy="562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6021" name="Text Box 6"/>
          <p:cNvSpPr txBox="1">
            <a:spLocks noChangeArrowheads="1"/>
          </p:cNvSpPr>
          <p:nvPr/>
        </p:nvSpPr>
        <p:spPr bwMode="auto">
          <a:xfrm>
            <a:off x="6300788" y="1989138"/>
            <a:ext cx="2663825" cy="1004887"/>
          </a:xfrm>
          <a:prstGeom prst="rect">
            <a:avLst/>
          </a:prstGeom>
          <a:solidFill>
            <a:srgbClr val="800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l-GR" altLang="en-US" sz="2400" b="1" i="1">
                <a:latin typeface="Times New Roman" panose="02020603050405020304" pitchFamily="18" charset="0"/>
                <a:cs typeface="Times New Roman" panose="02020603050405020304" pitchFamily="18" charset="0"/>
              </a:rPr>
              <a:t>ε</a:t>
            </a:r>
            <a:r>
              <a:rPr lang="zh-CN" altLang="en-US" sz="2400" b="1">
                <a:latin typeface="Times New Roman" panose="02020603050405020304" pitchFamily="18" charset="0"/>
                <a:cs typeface="Times New Roman" panose="02020603050405020304" pitchFamily="18" charset="0"/>
              </a:rPr>
              <a:t>：试验误差</a:t>
            </a:r>
          </a:p>
          <a:p>
            <a:pPr algn="ctr" eaLnBrk="1" hangingPunct="1">
              <a:spcBef>
                <a:spcPct val="50000"/>
              </a:spcBef>
              <a:buClrTx/>
              <a:buSzTx/>
              <a:buFont typeface="Wingdings" panose="05000000000000000000" pitchFamily="2" charset="2"/>
              <a:buNone/>
            </a:pPr>
            <a:r>
              <a:rPr lang="el-GR" altLang="en-US" sz="2400" b="1" i="1">
                <a:latin typeface="Times New Roman" panose="02020603050405020304" pitchFamily="18" charset="0"/>
              </a:rPr>
              <a:t>τ</a:t>
            </a:r>
            <a:r>
              <a:rPr lang="zh-CN" altLang="en-US" sz="2400" b="1">
                <a:latin typeface="Times New Roman" panose="02020603050405020304" pitchFamily="18" charset="0"/>
              </a:rPr>
              <a:t>：随机取样误差</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6021"/>
                                        </p:tgtEl>
                                        <p:attrNameLst>
                                          <p:attrName>style.visibility</p:attrName>
                                        </p:attrNameLst>
                                      </p:cBhvr>
                                      <p:to>
                                        <p:strVal val="visible"/>
                                      </p:to>
                                    </p:set>
                                    <p:anim calcmode="lin" valueType="num">
                                      <p:cBhvr additive="base">
                                        <p:cTn id="7" dur="500" fill="hold"/>
                                        <p:tgtEl>
                                          <p:spTgt spid="86021"/>
                                        </p:tgtEl>
                                        <p:attrNameLst>
                                          <p:attrName>ppt_x</p:attrName>
                                        </p:attrNameLst>
                                      </p:cBhvr>
                                      <p:tavLst>
                                        <p:tav tm="0">
                                          <p:val>
                                            <p:strVal val="1+#ppt_w/2"/>
                                          </p:val>
                                        </p:tav>
                                        <p:tav tm="100000">
                                          <p:val>
                                            <p:strVal val="#ppt_x"/>
                                          </p:val>
                                        </p:tav>
                                      </p:tavLst>
                                    </p:anim>
                                    <p:anim calcmode="lin" valueType="num">
                                      <p:cBhvr additive="base">
                                        <p:cTn id="8" dur="500" fill="hold"/>
                                        <p:tgtEl>
                                          <p:spTgt spid="860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a:xfrm>
            <a:off x="250825" y="115888"/>
            <a:ext cx="1882775" cy="633412"/>
          </a:xfrm>
        </p:spPr>
        <p:txBody>
          <a:bodyPr/>
          <a:lstStyle/>
          <a:p>
            <a:pPr algn="l" eaLnBrk="1" hangingPunct="1">
              <a:defRPr/>
            </a:pPr>
            <a:r>
              <a:rPr lang="zh-CN" altLang="en-US" sz="2800" smtClean="0">
                <a:solidFill>
                  <a:schemeClr val="hlink"/>
                </a:solidFill>
                <a:effectLst>
                  <a:outerShdw blurRad="38100" dist="38100" dir="2700000" algn="tl">
                    <a:srgbClr val="000000"/>
                  </a:outerShdw>
                </a:effectLst>
                <a:latin typeface="楷体_GB2312" pitchFamily="1" charset="-122"/>
                <a:ea typeface="楷体_GB2312" pitchFamily="1" charset="-122"/>
              </a:rPr>
              <a:t>例：</a:t>
            </a:r>
            <a:r>
              <a:rPr lang="en-US" altLang="zh-CN" sz="2800" i="1" smtClean="0">
                <a:solidFill>
                  <a:schemeClr val="hlink"/>
                </a:solidFill>
                <a:effectLst>
                  <a:outerShdw blurRad="38100" dist="38100" dir="2700000" algn="tl">
                    <a:srgbClr val="000000"/>
                  </a:outerShdw>
                </a:effectLst>
                <a:latin typeface="Times New Roman" panose="02020603050405020304" pitchFamily="18" charset="0"/>
                <a:ea typeface="楷体_GB2312" pitchFamily="1" charset="-122"/>
              </a:rPr>
              <a:t>L</a:t>
            </a:r>
            <a:r>
              <a:rPr lang="en-US" altLang="zh-CN" sz="2800" baseline="-25000" smtClean="0">
                <a:solidFill>
                  <a:schemeClr val="hlink"/>
                </a:solidFill>
                <a:effectLst>
                  <a:outerShdw blurRad="38100" dist="38100" dir="2700000" algn="tl">
                    <a:srgbClr val="000000"/>
                  </a:outerShdw>
                </a:effectLst>
                <a:latin typeface="Times New Roman" panose="02020603050405020304" pitchFamily="18" charset="0"/>
                <a:ea typeface="楷体_GB2312" pitchFamily="1" charset="-122"/>
              </a:rPr>
              <a:t>9</a:t>
            </a:r>
            <a:r>
              <a:rPr lang="en-US" altLang="zh-CN" sz="2800" smtClean="0">
                <a:solidFill>
                  <a:schemeClr val="hlink"/>
                </a:solidFill>
                <a:effectLst>
                  <a:outerShdw blurRad="38100" dist="38100" dir="2700000" algn="tl">
                    <a:srgbClr val="000000"/>
                  </a:outerShdw>
                </a:effectLst>
                <a:latin typeface="Times New Roman" panose="02020603050405020304" pitchFamily="18" charset="0"/>
                <a:ea typeface="楷体_GB2312" pitchFamily="1" charset="-122"/>
              </a:rPr>
              <a:t>(3</a:t>
            </a:r>
            <a:r>
              <a:rPr lang="en-US" altLang="zh-CN" sz="2800" baseline="30000" smtClean="0">
                <a:solidFill>
                  <a:schemeClr val="hlink"/>
                </a:solidFill>
                <a:effectLst>
                  <a:outerShdw blurRad="38100" dist="38100" dir="2700000" algn="tl">
                    <a:srgbClr val="000000"/>
                  </a:outerShdw>
                </a:effectLst>
                <a:latin typeface="Times New Roman" panose="02020603050405020304" pitchFamily="18" charset="0"/>
                <a:ea typeface="楷体_GB2312" pitchFamily="1" charset="-122"/>
              </a:rPr>
              <a:t>4</a:t>
            </a:r>
            <a:r>
              <a:rPr lang="en-US" altLang="zh-CN" sz="2800" smtClean="0">
                <a:solidFill>
                  <a:schemeClr val="hlink"/>
                </a:solidFill>
                <a:effectLst>
                  <a:outerShdw blurRad="38100" dist="38100" dir="2700000" algn="tl">
                    <a:srgbClr val="000000"/>
                  </a:outerShdw>
                </a:effectLst>
                <a:latin typeface="Times New Roman" panose="02020603050405020304" pitchFamily="18" charset="0"/>
                <a:ea typeface="楷体_GB2312" pitchFamily="1" charset="-122"/>
              </a:rPr>
              <a:t>)</a:t>
            </a:r>
          </a:p>
        </p:txBody>
      </p:sp>
      <p:sp>
        <p:nvSpPr>
          <p:cNvPr id="22531" name="Rectangle 3"/>
          <p:cNvSpPr>
            <a:spLocks noGrp="1" noChangeArrowheads="1"/>
          </p:cNvSpPr>
          <p:nvPr>
            <p:ph type="body" sz="half" idx="4294967295"/>
          </p:nvPr>
        </p:nvSpPr>
        <p:spPr>
          <a:xfrm>
            <a:off x="971550" y="4724400"/>
            <a:ext cx="7488238" cy="1657350"/>
          </a:xfrm>
        </p:spPr>
        <p:txBody>
          <a:bodyPr/>
          <a:lstStyle/>
          <a:p>
            <a:pPr eaLnBrk="1" hangingPunct="1">
              <a:lnSpc>
                <a:spcPct val="80000"/>
              </a:lnSpc>
              <a:buClr>
                <a:srgbClr val="00FF00"/>
              </a:buClr>
              <a:buFont typeface="Wingdings" panose="05000000000000000000" pitchFamily="2" charset="2"/>
              <a:buChar char="Ø"/>
              <a:defRPr/>
            </a:pPr>
            <a:r>
              <a:rPr lang="en-US" altLang="zh-CN" sz="2000" b="1" smtClean="0">
                <a:effectLst>
                  <a:outerShdw blurRad="38100" dist="38100" dir="2700000" algn="tl">
                    <a:srgbClr val="000000"/>
                  </a:outerShdw>
                </a:effectLst>
                <a:latin typeface="楷体_GB2312" pitchFamily="1" charset="-122"/>
                <a:ea typeface="楷体_GB2312" pitchFamily="1" charset="-122"/>
              </a:rPr>
              <a:t>L:</a:t>
            </a:r>
            <a:r>
              <a:rPr lang="zh-CN" altLang="en-US" sz="2000" b="1" smtClean="0">
                <a:effectLst>
                  <a:outerShdw blurRad="38100" dist="38100" dir="2700000" algn="tl">
                    <a:srgbClr val="000000"/>
                  </a:outerShdw>
                </a:effectLst>
                <a:latin typeface="楷体_GB2312" pitchFamily="1" charset="-122"/>
                <a:ea typeface="楷体_GB2312" pitchFamily="1" charset="-122"/>
              </a:rPr>
              <a:t>正交表记号</a:t>
            </a:r>
          </a:p>
          <a:p>
            <a:pPr eaLnBrk="1" hangingPunct="1">
              <a:lnSpc>
                <a:spcPct val="80000"/>
              </a:lnSpc>
              <a:buClr>
                <a:srgbClr val="00FF00"/>
              </a:buClr>
              <a:buFont typeface="Wingdings" panose="05000000000000000000" pitchFamily="2" charset="2"/>
              <a:buChar char="Ø"/>
              <a:defRPr/>
            </a:pPr>
            <a:r>
              <a:rPr lang="en-US" altLang="zh-CN" sz="2000" b="1" smtClean="0">
                <a:effectLst>
                  <a:outerShdw blurRad="38100" dist="38100" dir="2700000" algn="tl">
                    <a:srgbClr val="000000"/>
                  </a:outerShdw>
                </a:effectLst>
                <a:latin typeface="楷体_GB2312" pitchFamily="1" charset="-122"/>
                <a:ea typeface="楷体_GB2312" pitchFamily="1" charset="-122"/>
              </a:rPr>
              <a:t>9:</a:t>
            </a:r>
            <a:r>
              <a:rPr lang="zh-CN" altLang="en-US" sz="2000" b="1" smtClean="0">
                <a:effectLst>
                  <a:outerShdw blurRad="38100" dist="38100" dir="2700000" algn="tl">
                    <a:srgbClr val="000000"/>
                  </a:outerShdw>
                </a:effectLst>
                <a:latin typeface="楷体_GB2312" pitchFamily="1" charset="-122"/>
                <a:ea typeface="楷体_GB2312" pitchFamily="1" charset="-122"/>
              </a:rPr>
              <a:t>该表有</a:t>
            </a:r>
            <a:r>
              <a:rPr lang="en-US" altLang="zh-CN" sz="2000" b="1" smtClean="0">
                <a:effectLst>
                  <a:outerShdw blurRad="38100" dist="38100" dir="2700000" algn="tl">
                    <a:srgbClr val="000000"/>
                  </a:outerShdw>
                </a:effectLst>
                <a:latin typeface="楷体_GB2312" pitchFamily="1" charset="-122"/>
                <a:ea typeface="楷体_GB2312" pitchFamily="1" charset="-122"/>
              </a:rPr>
              <a:t>9</a:t>
            </a:r>
            <a:r>
              <a:rPr lang="zh-CN" altLang="en-US" sz="2000" b="1" smtClean="0">
                <a:effectLst>
                  <a:outerShdw blurRad="38100" dist="38100" dir="2700000" algn="tl">
                    <a:srgbClr val="000000"/>
                  </a:outerShdw>
                </a:effectLst>
                <a:latin typeface="楷体_GB2312" pitchFamily="1" charset="-122"/>
                <a:ea typeface="楷体_GB2312" pitchFamily="1" charset="-122"/>
              </a:rPr>
              <a:t>行，可以做九个不同条件的试验</a:t>
            </a:r>
          </a:p>
          <a:p>
            <a:pPr eaLnBrk="1" hangingPunct="1">
              <a:lnSpc>
                <a:spcPct val="80000"/>
              </a:lnSpc>
              <a:buClr>
                <a:srgbClr val="00FF00"/>
              </a:buClr>
              <a:buFont typeface="Wingdings" panose="05000000000000000000" pitchFamily="2" charset="2"/>
              <a:buChar char="Ø"/>
              <a:defRPr/>
            </a:pPr>
            <a:r>
              <a:rPr lang="en-US" altLang="zh-CN" sz="2000" b="1" smtClean="0">
                <a:effectLst>
                  <a:outerShdw blurRad="38100" dist="38100" dir="2700000" algn="tl">
                    <a:srgbClr val="000000"/>
                  </a:outerShdw>
                </a:effectLst>
                <a:latin typeface="楷体_GB2312" pitchFamily="1" charset="-122"/>
                <a:ea typeface="楷体_GB2312" pitchFamily="1" charset="-122"/>
              </a:rPr>
              <a:t>4:</a:t>
            </a:r>
            <a:r>
              <a:rPr lang="zh-CN" altLang="en-US" sz="2000" b="1" smtClean="0">
                <a:effectLst>
                  <a:outerShdw blurRad="38100" dist="38100" dir="2700000" algn="tl">
                    <a:srgbClr val="000000"/>
                  </a:outerShdw>
                </a:effectLst>
                <a:latin typeface="楷体_GB2312" pitchFamily="1" charset="-122"/>
                <a:ea typeface="楷体_GB2312" pitchFamily="1" charset="-122"/>
              </a:rPr>
              <a:t>该表有</a:t>
            </a:r>
            <a:r>
              <a:rPr lang="en-US" altLang="zh-CN" sz="2000" b="1" smtClean="0">
                <a:effectLst>
                  <a:outerShdw blurRad="38100" dist="38100" dir="2700000" algn="tl">
                    <a:srgbClr val="000000"/>
                  </a:outerShdw>
                </a:effectLst>
                <a:latin typeface="楷体_GB2312" pitchFamily="1" charset="-122"/>
                <a:ea typeface="楷体_GB2312" pitchFamily="1" charset="-122"/>
              </a:rPr>
              <a:t>4</a:t>
            </a:r>
            <a:r>
              <a:rPr lang="zh-CN" altLang="en-US" sz="2000" b="1" smtClean="0">
                <a:effectLst>
                  <a:outerShdw blurRad="38100" dist="38100" dir="2700000" algn="tl">
                    <a:srgbClr val="000000"/>
                  </a:outerShdw>
                </a:effectLst>
                <a:latin typeface="楷体_GB2312" pitchFamily="1" charset="-122"/>
                <a:ea typeface="楷体_GB2312" pitchFamily="1" charset="-122"/>
              </a:rPr>
              <a:t>列，</a:t>
            </a:r>
            <a:r>
              <a:rPr lang="zh-CN" altLang="en-US" sz="2000" b="1" smtClean="0">
                <a:solidFill>
                  <a:srgbClr val="FF99CC"/>
                </a:solidFill>
                <a:effectLst>
                  <a:outerShdw blurRad="38100" dist="38100" dir="2700000" algn="tl">
                    <a:srgbClr val="000000"/>
                  </a:outerShdw>
                </a:effectLst>
                <a:latin typeface="楷体_GB2312" pitchFamily="1" charset="-122"/>
                <a:ea typeface="楷体_GB2312" pitchFamily="1" charset="-122"/>
              </a:rPr>
              <a:t>最多</a:t>
            </a:r>
            <a:r>
              <a:rPr lang="zh-CN" altLang="en-US" sz="2000" b="1" smtClean="0">
                <a:effectLst>
                  <a:outerShdw blurRad="38100" dist="38100" dir="2700000" algn="tl">
                    <a:srgbClr val="000000"/>
                  </a:outerShdw>
                </a:effectLst>
                <a:latin typeface="楷体_GB2312" pitchFamily="1" charset="-122"/>
                <a:ea typeface="楷体_GB2312" pitchFamily="1" charset="-122"/>
              </a:rPr>
              <a:t>只能考虑四个因子</a:t>
            </a:r>
          </a:p>
          <a:p>
            <a:pPr eaLnBrk="1" hangingPunct="1">
              <a:lnSpc>
                <a:spcPct val="80000"/>
              </a:lnSpc>
              <a:buClr>
                <a:srgbClr val="00FF00"/>
              </a:buClr>
              <a:buFont typeface="Wingdings" panose="05000000000000000000" pitchFamily="2" charset="2"/>
              <a:buChar char="Ø"/>
              <a:defRPr/>
            </a:pPr>
            <a:r>
              <a:rPr lang="en-US" altLang="zh-CN" sz="2000" b="1" smtClean="0">
                <a:effectLst>
                  <a:outerShdw blurRad="38100" dist="38100" dir="2700000" algn="tl">
                    <a:srgbClr val="000000"/>
                  </a:outerShdw>
                </a:effectLst>
                <a:latin typeface="楷体_GB2312" pitchFamily="1" charset="-122"/>
                <a:ea typeface="楷体_GB2312" pitchFamily="1" charset="-122"/>
              </a:rPr>
              <a:t>3:</a:t>
            </a:r>
            <a:r>
              <a:rPr lang="zh-CN" altLang="en-US" sz="2000" b="1" smtClean="0">
                <a:effectLst>
                  <a:outerShdw blurRad="38100" dist="38100" dir="2700000" algn="tl">
                    <a:srgbClr val="000000"/>
                  </a:outerShdw>
                </a:effectLst>
                <a:latin typeface="楷体_GB2312" pitchFamily="1" charset="-122"/>
                <a:ea typeface="楷体_GB2312" pitchFamily="1" charset="-122"/>
              </a:rPr>
              <a:t>这张表的主体中仅有三个不同的数字，每个因子取三个水平</a:t>
            </a:r>
          </a:p>
        </p:txBody>
      </p:sp>
      <p:graphicFrame>
        <p:nvGraphicFramePr>
          <p:cNvPr id="22532" name="Group 4"/>
          <p:cNvGraphicFramePr>
            <a:graphicFrameLocks noGrp="1"/>
          </p:cNvGraphicFramePr>
          <p:nvPr>
            <p:ph sz="half" idx="4294967295"/>
          </p:nvPr>
        </p:nvGraphicFramePr>
        <p:xfrm>
          <a:off x="2339975" y="333375"/>
          <a:ext cx="6415088" cy="4170363"/>
        </p:xfrm>
        <a:graphic>
          <a:graphicData uri="http://schemas.openxmlformats.org/drawingml/2006/table">
            <a:tbl>
              <a:tblPr/>
              <a:tblGrid>
                <a:gridCol w="2005013"/>
                <a:gridCol w="4410075"/>
              </a:tblGrid>
              <a:tr h="847725">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楷体_GB2312" pitchFamily="1" charset="-122"/>
                          <a:ea typeface="楷体_GB2312" pitchFamily="1" charset="-122"/>
                        </a:rPr>
                        <a:t>     </a:t>
                      </a:r>
                      <a:r>
                        <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楷体_GB2312" pitchFamily="1" charset="-122"/>
                          <a:ea typeface="楷体_GB2312" pitchFamily="1" charset="-122"/>
                        </a:rPr>
                        <a:t>列号</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800" b="1" i="0" u="none" strike="noStrike" cap="none" normalizeH="0" baseline="0" smtClean="0">
                          <a:ln>
                            <a:noFill/>
                          </a:ln>
                          <a:solidFill>
                            <a:schemeClr val="tx1"/>
                          </a:solidFill>
                          <a:effectLst>
                            <a:outerShdw blurRad="38100" dist="38100" dir="2700000" algn="tl">
                              <a:srgbClr val="000000"/>
                            </a:outerShdw>
                          </a:effectLst>
                          <a:latin typeface="楷体_GB2312" pitchFamily="1" charset="-122"/>
                          <a:ea typeface="楷体_GB2312" pitchFamily="1" charset="-122"/>
                        </a:rPr>
                        <a:t>试验号</a:t>
                      </a:r>
                      <a:endParaRPr kumimoji="0" lang="zh-CN" altLang="en-US" sz="2800" b="1" i="0" u="none" strike="noStrike" cap="none" normalizeH="0" baseline="0" smtClean="0">
                        <a:ln>
                          <a:noFill/>
                        </a:ln>
                        <a:solidFill>
                          <a:schemeClr val="tx1"/>
                        </a:solidFill>
                        <a:effectLst>
                          <a:outerShdw blurRad="38100" dist="38100" dir="2700000" algn="tl">
                            <a:srgbClr val="000000"/>
                          </a:outerShdw>
                        </a:effectLst>
                        <a:latin typeface="楷体_GB2312" pitchFamily="1" charset="-122"/>
                        <a:ea typeface="楷体_GB2312" pitchFamily="1" charset="-122"/>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楷体_GB2312" pitchFamily="1" charset="-122"/>
                          <a:ea typeface="楷体_GB2312" pitchFamily="1" charset="-122"/>
                        </a:rPr>
                        <a:t>     </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楷体_GB2312" pitchFamily="1" charset="-122"/>
                          <a:ea typeface="楷体_GB2312" pitchFamily="1" charset="-122"/>
                        </a:rPr>
                        <a:t>     1     2      3    4</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2638">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楷体_GB2312" pitchFamily="1" charset="-122"/>
                          <a:ea typeface="楷体_GB2312" pitchFamily="1" charset="-122"/>
                        </a:rPr>
                        <a:t>1</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楷体_GB2312" pitchFamily="1" charset="-122"/>
                          <a:ea typeface="楷体_GB2312" pitchFamily="1" charset="-122"/>
                        </a:rPr>
                        <a:t>2</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楷体_GB2312" pitchFamily="1" charset="-122"/>
                          <a:ea typeface="楷体_GB2312" pitchFamily="1" charset="-122"/>
                        </a:rPr>
                        <a:t>3</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楷体_GB2312" pitchFamily="1" charset="-122"/>
                          <a:ea typeface="楷体_GB2312" pitchFamily="1" charset="-122"/>
                        </a:rPr>
                        <a:t>4</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楷体_GB2312" pitchFamily="1" charset="-122"/>
                          <a:ea typeface="楷体_GB2312" pitchFamily="1" charset="-122"/>
                        </a:rPr>
                        <a:t>5</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楷体_GB2312" pitchFamily="1" charset="-122"/>
                          <a:ea typeface="楷体_GB2312" pitchFamily="1" charset="-122"/>
                        </a:rPr>
                        <a:t>6</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楷体_GB2312" pitchFamily="1" charset="-122"/>
                          <a:ea typeface="楷体_GB2312" pitchFamily="1" charset="-122"/>
                        </a:rPr>
                        <a:t>7</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楷体_GB2312" pitchFamily="1" charset="-122"/>
                          <a:ea typeface="楷体_GB2312" pitchFamily="1" charset="-122"/>
                        </a:rPr>
                        <a:t>8</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楷体_GB2312" pitchFamily="1" charset="-122"/>
                          <a:ea typeface="楷体_GB2312" pitchFamily="1" charset="-122"/>
                        </a:rPr>
                        <a:t>9</a:t>
                      </a:r>
                      <a:endPar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楷体_GB2312" pitchFamily="1" charset="-122"/>
                        <a:ea typeface="楷体_GB2312" pitchFamily="1" charset="-122"/>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marL="742950" indent="-285750" algn="l" eaLnBrk="0" hangingPunct="0">
                        <a:spcBef>
                          <a:spcPct val="20000"/>
                        </a:spcBef>
                        <a:buClr>
                          <a:schemeClr val="hlink"/>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marL="1143000" indent="-228600" algn="l" eaLnBrk="0" hangingPunct="0">
                        <a:spcBef>
                          <a:spcPct val="20000"/>
                        </a:spcBef>
                        <a:buClr>
                          <a:schemeClr val="hlink"/>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marL="16002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marL="2057400" indent="-228600" algn="l" eaLnBrk="0" hangingPunct="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楷体_GB2312" pitchFamily="1" charset="-122"/>
                          <a:ea typeface="楷体_GB2312" pitchFamily="1" charset="-122"/>
                        </a:rPr>
                        <a:t>     1     1      1     1</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楷体_GB2312" pitchFamily="1" charset="-122"/>
                          <a:ea typeface="楷体_GB2312" pitchFamily="1" charset="-122"/>
                        </a:rPr>
                        <a:t>     1     2      2     2</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楷体_GB2312" pitchFamily="1" charset="-122"/>
                          <a:ea typeface="楷体_GB2312" pitchFamily="1" charset="-122"/>
                        </a:rPr>
                        <a:t>     1     3      3     3</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楷体_GB2312" pitchFamily="1" charset="-122"/>
                          <a:ea typeface="楷体_GB2312" pitchFamily="1" charset="-122"/>
                        </a:rPr>
                        <a:t>     2     1      2     3</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楷体_GB2312" pitchFamily="1" charset="-122"/>
                          <a:ea typeface="楷体_GB2312" pitchFamily="1" charset="-122"/>
                        </a:rPr>
                        <a:t>     2     2      3     1</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楷体_GB2312" pitchFamily="1" charset="-122"/>
                          <a:ea typeface="楷体_GB2312" pitchFamily="1" charset="-122"/>
                        </a:rPr>
                        <a:t>     2     3      1     2</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楷体_GB2312" pitchFamily="1" charset="-122"/>
                          <a:ea typeface="楷体_GB2312" pitchFamily="1" charset="-122"/>
                        </a:rPr>
                        <a:t>     3     1      3     2</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楷体_GB2312" pitchFamily="1" charset="-122"/>
                          <a:ea typeface="楷体_GB2312" pitchFamily="1" charset="-122"/>
                        </a:rPr>
                        <a:t>     3     2      1     3</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楷体_GB2312" pitchFamily="1" charset="-122"/>
                          <a:ea typeface="楷体_GB2312" pitchFamily="1" charset="-122"/>
                        </a:rPr>
                        <a:t>     3     3      2     1</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280" name="AutoShape 29">
            <a:hlinkClick r:id="rId2" action="ppaction://hlinksldjump" highlightClick="1"/>
          </p:cNvPr>
          <p:cNvSpPr>
            <a:spLocks noChangeArrowheads="1"/>
          </p:cNvSpPr>
          <p:nvPr/>
        </p:nvSpPr>
        <p:spPr bwMode="auto">
          <a:xfrm>
            <a:off x="8258175" y="6021388"/>
            <a:ext cx="647700" cy="503237"/>
          </a:xfrm>
          <a:prstGeom prst="actionButtonForwardNex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spTree>
  </p:cSld>
  <p:clrMapOvr>
    <a:masterClrMapping/>
  </p:clrMapOvr>
  <p:transition>
    <p:pull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idx="4294967295"/>
          </p:nvPr>
        </p:nvSpPr>
        <p:spPr/>
        <p:txBody>
          <a:bodyPr/>
          <a:lstStyle/>
          <a:p>
            <a:pPr eaLnBrk="1" hangingPunct="1">
              <a:defRPr/>
            </a:pPr>
            <a:r>
              <a:rPr lang="en-US" altLang="zh-CN" sz="2800" smtClean="0">
                <a:solidFill>
                  <a:schemeClr val="hlink"/>
                </a:solidFill>
                <a:effectLst>
                  <a:outerShdw blurRad="38100" dist="38100" dir="2700000" algn="tl">
                    <a:srgbClr val="000000"/>
                  </a:outerShdw>
                </a:effectLst>
                <a:latin typeface="楷体_GB2312" pitchFamily="1" charset="-122"/>
                <a:ea typeface="楷体_GB2312" pitchFamily="1" charset="-122"/>
              </a:rPr>
              <a:t>L</a:t>
            </a:r>
            <a:r>
              <a:rPr lang="en-US" altLang="zh-CN" sz="2800" baseline="-25000" smtClean="0">
                <a:solidFill>
                  <a:schemeClr val="hlink"/>
                </a:solidFill>
                <a:effectLst>
                  <a:outerShdw blurRad="38100" dist="38100" dir="2700000" algn="tl">
                    <a:srgbClr val="000000"/>
                  </a:outerShdw>
                </a:effectLst>
                <a:latin typeface="楷体_GB2312" pitchFamily="1" charset="-122"/>
                <a:ea typeface="楷体_GB2312" pitchFamily="1" charset="-122"/>
              </a:rPr>
              <a:t>9</a:t>
            </a:r>
            <a:r>
              <a:rPr lang="en-US" altLang="zh-CN" sz="2800" smtClean="0">
                <a:solidFill>
                  <a:schemeClr val="hlink"/>
                </a:solidFill>
                <a:effectLst>
                  <a:outerShdw blurRad="38100" dist="38100" dir="2700000" algn="tl">
                    <a:srgbClr val="000000"/>
                  </a:outerShdw>
                </a:effectLst>
                <a:latin typeface="楷体_GB2312" pitchFamily="1" charset="-122"/>
                <a:ea typeface="楷体_GB2312" pitchFamily="1" charset="-122"/>
              </a:rPr>
              <a:t>(3</a:t>
            </a:r>
            <a:r>
              <a:rPr lang="en-US" altLang="zh-CN" sz="2800" baseline="30000" smtClean="0">
                <a:solidFill>
                  <a:schemeClr val="hlink"/>
                </a:solidFill>
                <a:effectLst>
                  <a:outerShdw blurRad="38100" dist="38100" dir="2700000" algn="tl">
                    <a:srgbClr val="000000"/>
                  </a:outerShdw>
                </a:effectLst>
                <a:latin typeface="楷体_GB2312" pitchFamily="1" charset="-122"/>
                <a:ea typeface="楷体_GB2312" pitchFamily="1" charset="-122"/>
              </a:rPr>
              <a:t>4</a:t>
            </a:r>
            <a:r>
              <a:rPr lang="en-US" altLang="zh-CN" sz="2800" smtClean="0">
                <a:solidFill>
                  <a:schemeClr val="hlink"/>
                </a:solidFill>
                <a:effectLst>
                  <a:outerShdw blurRad="38100" dist="38100" dir="2700000" algn="tl">
                    <a:srgbClr val="000000"/>
                  </a:outerShdw>
                </a:effectLst>
                <a:latin typeface="楷体_GB2312" pitchFamily="1" charset="-122"/>
                <a:ea typeface="楷体_GB2312" pitchFamily="1" charset="-122"/>
              </a:rPr>
              <a:t>)</a:t>
            </a:r>
            <a:r>
              <a:rPr lang="zh-CN" altLang="en-US" sz="2800" smtClean="0">
                <a:solidFill>
                  <a:schemeClr val="hlink"/>
                </a:solidFill>
                <a:effectLst>
                  <a:outerShdw blurRad="38100" dist="38100" dir="2700000" algn="tl">
                    <a:srgbClr val="000000"/>
                  </a:outerShdw>
                </a:effectLst>
                <a:latin typeface="楷体_GB2312" pitchFamily="1" charset="-122"/>
                <a:ea typeface="楷体_GB2312" pitchFamily="1" charset="-122"/>
              </a:rPr>
              <a:t>正交表安排三因子三水平试验选点示意图</a:t>
            </a:r>
          </a:p>
        </p:txBody>
      </p:sp>
      <p:sp>
        <p:nvSpPr>
          <p:cNvPr id="12291" name="Line 4"/>
          <p:cNvSpPr>
            <a:spLocks noChangeShapeType="1"/>
          </p:cNvSpPr>
          <p:nvPr/>
        </p:nvSpPr>
        <p:spPr bwMode="auto">
          <a:xfrm>
            <a:off x="3733800" y="3200400"/>
            <a:ext cx="0" cy="2743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292" name="Line 5"/>
          <p:cNvSpPr>
            <a:spLocks noChangeShapeType="1"/>
          </p:cNvSpPr>
          <p:nvPr/>
        </p:nvSpPr>
        <p:spPr bwMode="auto">
          <a:xfrm>
            <a:off x="2438400" y="2667000"/>
            <a:ext cx="3429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293" name="AutoShape 6"/>
          <p:cNvSpPr>
            <a:spLocks noChangeArrowheads="1"/>
          </p:cNvSpPr>
          <p:nvPr/>
        </p:nvSpPr>
        <p:spPr bwMode="auto">
          <a:xfrm>
            <a:off x="1905000" y="2286000"/>
            <a:ext cx="4419600" cy="3657600"/>
          </a:xfrm>
          <a:prstGeom prst="cube">
            <a:avLst>
              <a:gd name="adj" fmla="val 25000"/>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sp>
        <p:nvSpPr>
          <p:cNvPr id="12294" name="Line 7"/>
          <p:cNvSpPr>
            <a:spLocks noChangeShapeType="1"/>
          </p:cNvSpPr>
          <p:nvPr/>
        </p:nvSpPr>
        <p:spPr bwMode="auto">
          <a:xfrm>
            <a:off x="5867400" y="2667000"/>
            <a:ext cx="0" cy="2743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295" name="Line 8"/>
          <p:cNvSpPr>
            <a:spLocks noChangeShapeType="1"/>
          </p:cNvSpPr>
          <p:nvPr/>
        </p:nvSpPr>
        <p:spPr bwMode="auto">
          <a:xfrm flipH="1">
            <a:off x="3733800" y="2286000"/>
            <a:ext cx="762000" cy="914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296" name="Line 9"/>
          <p:cNvSpPr>
            <a:spLocks noChangeShapeType="1"/>
          </p:cNvSpPr>
          <p:nvPr/>
        </p:nvSpPr>
        <p:spPr bwMode="auto">
          <a:xfrm>
            <a:off x="1905000" y="4495800"/>
            <a:ext cx="3505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297" name="Line 10"/>
          <p:cNvSpPr>
            <a:spLocks noChangeShapeType="1"/>
          </p:cNvSpPr>
          <p:nvPr/>
        </p:nvSpPr>
        <p:spPr bwMode="auto">
          <a:xfrm flipV="1">
            <a:off x="5410200" y="3581400"/>
            <a:ext cx="914400" cy="914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298" name="Line 11"/>
          <p:cNvSpPr>
            <a:spLocks noChangeShapeType="1"/>
          </p:cNvSpPr>
          <p:nvPr/>
        </p:nvSpPr>
        <p:spPr bwMode="auto">
          <a:xfrm>
            <a:off x="2895600" y="2286000"/>
            <a:ext cx="0" cy="2743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299" name="Line 12"/>
          <p:cNvSpPr>
            <a:spLocks noChangeShapeType="1"/>
          </p:cNvSpPr>
          <p:nvPr/>
        </p:nvSpPr>
        <p:spPr bwMode="auto">
          <a:xfrm>
            <a:off x="2895600" y="5029200"/>
            <a:ext cx="3429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00" name="Line 13"/>
          <p:cNvSpPr>
            <a:spLocks noChangeShapeType="1"/>
          </p:cNvSpPr>
          <p:nvPr/>
        </p:nvSpPr>
        <p:spPr bwMode="auto">
          <a:xfrm flipH="1">
            <a:off x="1905000" y="5029200"/>
            <a:ext cx="990600" cy="9144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01" name="Line 14"/>
          <p:cNvSpPr>
            <a:spLocks noChangeShapeType="1"/>
          </p:cNvSpPr>
          <p:nvPr/>
        </p:nvSpPr>
        <p:spPr bwMode="auto">
          <a:xfrm flipV="1">
            <a:off x="2895600" y="3581400"/>
            <a:ext cx="33528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02" name="Line 15"/>
          <p:cNvSpPr>
            <a:spLocks noChangeShapeType="1"/>
          </p:cNvSpPr>
          <p:nvPr/>
        </p:nvSpPr>
        <p:spPr bwMode="auto">
          <a:xfrm flipH="1">
            <a:off x="1905000" y="3581400"/>
            <a:ext cx="990600" cy="9144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67" name="Oval 16"/>
          <p:cNvSpPr>
            <a:spLocks noChangeArrowheads="1"/>
          </p:cNvSpPr>
          <p:nvPr/>
        </p:nvSpPr>
        <p:spPr bwMode="auto">
          <a:xfrm>
            <a:off x="1752600" y="5791200"/>
            <a:ext cx="228600" cy="228600"/>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sp>
        <p:nvSpPr>
          <p:cNvPr id="23568" name="Oval 17"/>
          <p:cNvSpPr>
            <a:spLocks noChangeArrowheads="1"/>
          </p:cNvSpPr>
          <p:nvPr/>
        </p:nvSpPr>
        <p:spPr bwMode="auto">
          <a:xfrm>
            <a:off x="2362200" y="3886200"/>
            <a:ext cx="228600" cy="228600"/>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sp>
        <p:nvSpPr>
          <p:cNvPr id="23569" name="Oval 18"/>
          <p:cNvSpPr>
            <a:spLocks noChangeArrowheads="1"/>
          </p:cNvSpPr>
          <p:nvPr/>
        </p:nvSpPr>
        <p:spPr bwMode="auto">
          <a:xfrm>
            <a:off x="4038600" y="5257800"/>
            <a:ext cx="228600" cy="228600"/>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sp>
        <p:nvSpPr>
          <p:cNvPr id="23570" name="Oval 19"/>
          <p:cNvSpPr>
            <a:spLocks noChangeArrowheads="1"/>
          </p:cNvSpPr>
          <p:nvPr/>
        </p:nvSpPr>
        <p:spPr bwMode="auto">
          <a:xfrm>
            <a:off x="6172200" y="4876800"/>
            <a:ext cx="228600" cy="228600"/>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sp>
        <p:nvSpPr>
          <p:cNvPr id="23571" name="Oval 20"/>
          <p:cNvSpPr>
            <a:spLocks noChangeArrowheads="1"/>
          </p:cNvSpPr>
          <p:nvPr/>
        </p:nvSpPr>
        <p:spPr bwMode="auto">
          <a:xfrm>
            <a:off x="5715000" y="2590800"/>
            <a:ext cx="228600" cy="228600"/>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sp>
        <p:nvSpPr>
          <p:cNvPr id="23572" name="Oval 21"/>
          <p:cNvSpPr>
            <a:spLocks noChangeArrowheads="1"/>
          </p:cNvSpPr>
          <p:nvPr/>
        </p:nvSpPr>
        <p:spPr bwMode="auto">
          <a:xfrm>
            <a:off x="2743200" y="2133600"/>
            <a:ext cx="228600" cy="228600"/>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sp>
        <p:nvSpPr>
          <p:cNvPr id="23573" name="Oval 22"/>
          <p:cNvSpPr>
            <a:spLocks noChangeArrowheads="1"/>
          </p:cNvSpPr>
          <p:nvPr/>
        </p:nvSpPr>
        <p:spPr bwMode="auto">
          <a:xfrm>
            <a:off x="3657600" y="3124200"/>
            <a:ext cx="228600" cy="228600"/>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sp>
        <p:nvSpPr>
          <p:cNvPr id="23574" name="Oval 23"/>
          <p:cNvSpPr>
            <a:spLocks noChangeArrowheads="1"/>
          </p:cNvSpPr>
          <p:nvPr/>
        </p:nvSpPr>
        <p:spPr bwMode="auto">
          <a:xfrm>
            <a:off x="5257800" y="4419600"/>
            <a:ext cx="228600" cy="228600"/>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sp>
        <p:nvSpPr>
          <p:cNvPr id="12311" name="Line 24"/>
          <p:cNvSpPr>
            <a:spLocks noChangeShapeType="1"/>
          </p:cNvSpPr>
          <p:nvPr/>
        </p:nvSpPr>
        <p:spPr bwMode="auto">
          <a:xfrm>
            <a:off x="4495800" y="2286000"/>
            <a:ext cx="0" cy="26670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12" name="Line 25"/>
          <p:cNvSpPr>
            <a:spLocks noChangeShapeType="1"/>
          </p:cNvSpPr>
          <p:nvPr/>
        </p:nvSpPr>
        <p:spPr bwMode="auto">
          <a:xfrm>
            <a:off x="2438400" y="2667000"/>
            <a:ext cx="0" cy="2743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13" name="Line 26"/>
          <p:cNvSpPr>
            <a:spLocks noChangeShapeType="1"/>
          </p:cNvSpPr>
          <p:nvPr/>
        </p:nvSpPr>
        <p:spPr bwMode="auto">
          <a:xfrm>
            <a:off x="2514600" y="5410200"/>
            <a:ext cx="33528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14" name="Line 27"/>
          <p:cNvSpPr>
            <a:spLocks noChangeShapeType="1"/>
          </p:cNvSpPr>
          <p:nvPr/>
        </p:nvSpPr>
        <p:spPr bwMode="auto">
          <a:xfrm flipH="1">
            <a:off x="3733800" y="5029200"/>
            <a:ext cx="762000" cy="9144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79" name="Oval 29"/>
          <p:cNvSpPr>
            <a:spLocks noChangeArrowheads="1"/>
          </p:cNvSpPr>
          <p:nvPr/>
        </p:nvSpPr>
        <p:spPr bwMode="auto">
          <a:xfrm>
            <a:off x="4419600" y="3505200"/>
            <a:ext cx="228600" cy="228600"/>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sp>
        <p:nvSpPr>
          <p:cNvPr id="12316" name="Line 30"/>
          <p:cNvSpPr>
            <a:spLocks noChangeShapeType="1"/>
          </p:cNvSpPr>
          <p:nvPr/>
        </p:nvSpPr>
        <p:spPr bwMode="auto">
          <a:xfrm flipH="1">
            <a:off x="3733800" y="3581400"/>
            <a:ext cx="762000" cy="9144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17" name="Line 31"/>
          <p:cNvSpPr>
            <a:spLocks noChangeShapeType="1"/>
          </p:cNvSpPr>
          <p:nvPr/>
        </p:nvSpPr>
        <p:spPr bwMode="auto">
          <a:xfrm>
            <a:off x="2438400" y="4038600"/>
            <a:ext cx="33528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82" name="Text Box 32"/>
          <p:cNvSpPr txBox="1">
            <a:spLocks noChangeArrowheads="1"/>
          </p:cNvSpPr>
          <p:nvPr/>
        </p:nvSpPr>
        <p:spPr bwMode="auto">
          <a:xfrm>
            <a:off x="1295400" y="5715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spcBef>
                <a:spcPct val="0"/>
              </a:spcBef>
              <a:buClrTx/>
              <a:buSzTx/>
              <a:buFont typeface="Wingdings" panose="05000000000000000000" pitchFamily="2" charset="2"/>
              <a:buNone/>
            </a:pPr>
            <a:r>
              <a:rPr lang="en-US" altLang="zh-CN" sz="2400">
                <a:latin typeface="Times New Roman" panose="02020603050405020304" pitchFamily="18" charset="0"/>
              </a:rPr>
              <a:t>1</a:t>
            </a:r>
          </a:p>
        </p:txBody>
      </p:sp>
      <p:sp>
        <p:nvSpPr>
          <p:cNvPr id="23583" name="Text Box 33"/>
          <p:cNvSpPr txBox="1">
            <a:spLocks noChangeArrowheads="1"/>
          </p:cNvSpPr>
          <p:nvPr/>
        </p:nvSpPr>
        <p:spPr bwMode="auto">
          <a:xfrm>
            <a:off x="1981200" y="3505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spcBef>
                <a:spcPct val="0"/>
              </a:spcBef>
              <a:buClrTx/>
              <a:buSzTx/>
              <a:buFont typeface="Wingdings" panose="05000000000000000000" pitchFamily="2" charset="2"/>
              <a:buNone/>
            </a:pPr>
            <a:r>
              <a:rPr lang="en-US" altLang="zh-CN" sz="2400">
                <a:latin typeface="Times New Roman" panose="02020603050405020304" pitchFamily="18" charset="0"/>
              </a:rPr>
              <a:t>2</a:t>
            </a:r>
          </a:p>
        </p:txBody>
      </p:sp>
      <p:sp>
        <p:nvSpPr>
          <p:cNvPr id="23584" name="Text Box 34"/>
          <p:cNvSpPr txBox="1">
            <a:spLocks noChangeArrowheads="1"/>
          </p:cNvSpPr>
          <p:nvPr/>
        </p:nvSpPr>
        <p:spPr bwMode="auto">
          <a:xfrm>
            <a:off x="2209800" y="1905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spcBef>
                <a:spcPct val="0"/>
              </a:spcBef>
              <a:buClrTx/>
              <a:buSzTx/>
              <a:buFont typeface="Wingdings" panose="05000000000000000000" pitchFamily="2" charset="2"/>
              <a:buNone/>
            </a:pPr>
            <a:r>
              <a:rPr lang="en-US" altLang="zh-CN" sz="2400">
                <a:latin typeface="Times New Roman" panose="02020603050405020304" pitchFamily="18" charset="0"/>
              </a:rPr>
              <a:t>3</a:t>
            </a:r>
          </a:p>
        </p:txBody>
      </p:sp>
      <p:sp>
        <p:nvSpPr>
          <p:cNvPr id="23585" name="Text Box 35"/>
          <p:cNvSpPr txBox="1">
            <a:spLocks noChangeArrowheads="1"/>
          </p:cNvSpPr>
          <p:nvPr/>
        </p:nvSpPr>
        <p:spPr bwMode="auto">
          <a:xfrm>
            <a:off x="4191000" y="5410200"/>
            <a:ext cx="33655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spcBef>
                <a:spcPct val="0"/>
              </a:spcBef>
              <a:buClrTx/>
              <a:buSzTx/>
              <a:buFont typeface="Wingdings" panose="05000000000000000000" pitchFamily="2" charset="2"/>
              <a:buNone/>
            </a:pPr>
            <a:r>
              <a:rPr lang="en-US" altLang="zh-CN" sz="2400">
                <a:latin typeface="Times New Roman" panose="02020603050405020304" pitchFamily="18" charset="0"/>
              </a:rPr>
              <a:t>4</a:t>
            </a:r>
          </a:p>
        </p:txBody>
      </p:sp>
      <p:sp>
        <p:nvSpPr>
          <p:cNvPr id="23586" name="Text Box 36"/>
          <p:cNvSpPr txBox="1">
            <a:spLocks noChangeArrowheads="1"/>
          </p:cNvSpPr>
          <p:nvPr/>
        </p:nvSpPr>
        <p:spPr bwMode="auto">
          <a:xfrm>
            <a:off x="4643438" y="3500438"/>
            <a:ext cx="396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spcBef>
                <a:spcPct val="0"/>
              </a:spcBef>
              <a:buClrTx/>
              <a:buSzTx/>
              <a:buFont typeface="Wingdings" panose="05000000000000000000" pitchFamily="2" charset="2"/>
              <a:buNone/>
            </a:pPr>
            <a:r>
              <a:rPr lang="en-US" altLang="zh-CN" sz="2400">
                <a:latin typeface="Times New Roman" panose="02020603050405020304" pitchFamily="18" charset="0"/>
              </a:rPr>
              <a:t>5</a:t>
            </a:r>
          </a:p>
        </p:txBody>
      </p:sp>
      <p:sp>
        <p:nvSpPr>
          <p:cNvPr id="23587" name="Text Box 37"/>
          <p:cNvSpPr txBox="1">
            <a:spLocks noChangeArrowheads="1"/>
          </p:cNvSpPr>
          <p:nvPr/>
        </p:nvSpPr>
        <p:spPr bwMode="auto">
          <a:xfrm>
            <a:off x="3352800" y="2743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spcBef>
                <a:spcPct val="0"/>
              </a:spcBef>
              <a:buClrTx/>
              <a:buSzTx/>
              <a:buFont typeface="Wingdings" panose="05000000000000000000" pitchFamily="2" charset="2"/>
              <a:buNone/>
            </a:pPr>
            <a:r>
              <a:rPr lang="en-US" altLang="zh-CN" sz="2400">
                <a:latin typeface="Times New Roman" panose="02020603050405020304" pitchFamily="18" charset="0"/>
              </a:rPr>
              <a:t>6</a:t>
            </a:r>
          </a:p>
        </p:txBody>
      </p:sp>
      <p:sp>
        <p:nvSpPr>
          <p:cNvPr id="23588" name="Text Box 38"/>
          <p:cNvSpPr txBox="1">
            <a:spLocks noChangeArrowheads="1"/>
          </p:cNvSpPr>
          <p:nvPr/>
        </p:nvSpPr>
        <p:spPr bwMode="auto">
          <a:xfrm>
            <a:off x="5943600" y="4419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spcBef>
                <a:spcPct val="0"/>
              </a:spcBef>
              <a:buClrTx/>
              <a:buSzTx/>
              <a:buFont typeface="Wingdings" panose="05000000000000000000" pitchFamily="2" charset="2"/>
              <a:buNone/>
            </a:pPr>
            <a:r>
              <a:rPr lang="en-US" altLang="zh-CN" sz="2400">
                <a:latin typeface="Times New Roman" panose="02020603050405020304" pitchFamily="18" charset="0"/>
              </a:rPr>
              <a:t>7</a:t>
            </a:r>
          </a:p>
        </p:txBody>
      </p:sp>
      <p:sp>
        <p:nvSpPr>
          <p:cNvPr id="23589" name="Text Box 39"/>
          <p:cNvSpPr txBox="1">
            <a:spLocks noChangeArrowheads="1"/>
          </p:cNvSpPr>
          <p:nvPr/>
        </p:nvSpPr>
        <p:spPr bwMode="auto">
          <a:xfrm>
            <a:off x="4876800" y="4114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spcBef>
                <a:spcPct val="0"/>
              </a:spcBef>
              <a:buClrTx/>
              <a:buSzTx/>
              <a:buFont typeface="Wingdings" panose="05000000000000000000" pitchFamily="2" charset="2"/>
              <a:buNone/>
            </a:pPr>
            <a:r>
              <a:rPr lang="en-US" altLang="zh-CN" sz="2400">
                <a:latin typeface="Times New Roman" panose="02020603050405020304" pitchFamily="18" charset="0"/>
              </a:rPr>
              <a:t>8</a:t>
            </a:r>
          </a:p>
        </p:txBody>
      </p:sp>
      <p:sp>
        <p:nvSpPr>
          <p:cNvPr id="23590" name="Text Box 40"/>
          <p:cNvSpPr txBox="1">
            <a:spLocks noChangeArrowheads="1"/>
          </p:cNvSpPr>
          <p:nvPr/>
        </p:nvSpPr>
        <p:spPr bwMode="auto">
          <a:xfrm>
            <a:off x="5943600" y="2743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spcBef>
                <a:spcPct val="0"/>
              </a:spcBef>
              <a:buClrTx/>
              <a:buSzTx/>
              <a:buFont typeface="Wingdings" panose="05000000000000000000" pitchFamily="2" charset="2"/>
              <a:buNone/>
            </a:pPr>
            <a:r>
              <a:rPr lang="en-US" altLang="zh-CN" sz="2400">
                <a:latin typeface="Times New Roman" panose="02020603050405020304" pitchFamily="18" charset="0"/>
              </a:rPr>
              <a:t>9</a:t>
            </a:r>
          </a:p>
        </p:txBody>
      </p:sp>
      <p:sp>
        <p:nvSpPr>
          <p:cNvPr id="12327" name="Line 41"/>
          <p:cNvSpPr>
            <a:spLocks noChangeShapeType="1"/>
          </p:cNvSpPr>
          <p:nvPr/>
        </p:nvSpPr>
        <p:spPr bwMode="auto">
          <a:xfrm>
            <a:off x="4191000" y="2667000"/>
            <a:ext cx="20638" cy="2706688"/>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92" name="Text Box 42"/>
          <p:cNvSpPr txBox="1">
            <a:spLocks noChangeArrowheads="1"/>
          </p:cNvSpPr>
          <p:nvPr/>
        </p:nvSpPr>
        <p:spPr bwMode="auto">
          <a:xfrm>
            <a:off x="1676400" y="6096000"/>
            <a:ext cx="587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2400">
                <a:latin typeface="Times New Roman" panose="02020603050405020304" pitchFamily="18" charset="0"/>
              </a:rPr>
              <a:t>A</a:t>
            </a:r>
            <a:r>
              <a:rPr lang="en-US" altLang="zh-CN" sz="2400" baseline="-25000">
                <a:latin typeface="Times New Roman" panose="02020603050405020304" pitchFamily="18" charset="0"/>
              </a:rPr>
              <a:t>1</a:t>
            </a:r>
          </a:p>
        </p:txBody>
      </p:sp>
      <p:sp>
        <p:nvSpPr>
          <p:cNvPr id="23593" name="Text Box 43"/>
          <p:cNvSpPr txBox="1">
            <a:spLocks noChangeArrowheads="1"/>
          </p:cNvSpPr>
          <p:nvPr/>
        </p:nvSpPr>
        <p:spPr bwMode="auto">
          <a:xfrm>
            <a:off x="5105400" y="6019800"/>
            <a:ext cx="511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2400">
                <a:latin typeface="Times New Roman" panose="02020603050405020304" pitchFamily="18" charset="0"/>
              </a:rPr>
              <a:t>A</a:t>
            </a:r>
            <a:r>
              <a:rPr lang="en-US" altLang="zh-CN" sz="2400" baseline="-25000">
                <a:latin typeface="Times New Roman" panose="02020603050405020304" pitchFamily="18" charset="0"/>
              </a:rPr>
              <a:t>3</a:t>
            </a:r>
          </a:p>
        </p:txBody>
      </p:sp>
      <p:sp>
        <p:nvSpPr>
          <p:cNvPr id="23594" name="Text Box 44"/>
          <p:cNvSpPr txBox="1">
            <a:spLocks noChangeArrowheads="1"/>
          </p:cNvSpPr>
          <p:nvPr/>
        </p:nvSpPr>
        <p:spPr bwMode="auto">
          <a:xfrm>
            <a:off x="3429000" y="6096000"/>
            <a:ext cx="587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2400">
                <a:latin typeface="Times New Roman" panose="02020603050405020304" pitchFamily="18" charset="0"/>
              </a:rPr>
              <a:t>A</a:t>
            </a:r>
            <a:r>
              <a:rPr lang="en-US" altLang="zh-CN" sz="2400" baseline="-25000">
                <a:latin typeface="Times New Roman" panose="02020603050405020304" pitchFamily="18" charset="0"/>
              </a:rPr>
              <a:t>2</a:t>
            </a:r>
          </a:p>
        </p:txBody>
      </p:sp>
      <p:sp>
        <p:nvSpPr>
          <p:cNvPr id="23595" name="Text Box 47"/>
          <p:cNvSpPr txBox="1">
            <a:spLocks noChangeArrowheads="1"/>
          </p:cNvSpPr>
          <p:nvPr/>
        </p:nvSpPr>
        <p:spPr bwMode="auto">
          <a:xfrm>
            <a:off x="5562600" y="5867400"/>
            <a:ext cx="587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2400">
                <a:latin typeface="Times New Roman" panose="02020603050405020304" pitchFamily="18" charset="0"/>
              </a:rPr>
              <a:t>C</a:t>
            </a:r>
            <a:r>
              <a:rPr lang="en-US" altLang="zh-CN" sz="2400" baseline="-25000">
                <a:latin typeface="Times New Roman" panose="02020603050405020304" pitchFamily="18" charset="0"/>
              </a:rPr>
              <a:t>1</a:t>
            </a:r>
          </a:p>
        </p:txBody>
      </p:sp>
      <p:sp>
        <p:nvSpPr>
          <p:cNvPr id="23596" name="Text Box 48"/>
          <p:cNvSpPr txBox="1">
            <a:spLocks noChangeArrowheads="1"/>
          </p:cNvSpPr>
          <p:nvPr/>
        </p:nvSpPr>
        <p:spPr bwMode="auto">
          <a:xfrm>
            <a:off x="6019800" y="5410200"/>
            <a:ext cx="587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2400">
                <a:latin typeface="Times New Roman" panose="02020603050405020304" pitchFamily="18" charset="0"/>
              </a:rPr>
              <a:t>C</a:t>
            </a:r>
            <a:r>
              <a:rPr lang="en-US" altLang="zh-CN" sz="2400" baseline="-25000">
                <a:latin typeface="Times New Roman" panose="02020603050405020304" pitchFamily="18" charset="0"/>
              </a:rPr>
              <a:t>2</a:t>
            </a:r>
          </a:p>
        </p:txBody>
      </p:sp>
      <p:sp>
        <p:nvSpPr>
          <p:cNvPr id="23597" name="Text Box 49"/>
          <p:cNvSpPr txBox="1">
            <a:spLocks noChangeArrowheads="1"/>
          </p:cNvSpPr>
          <p:nvPr/>
        </p:nvSpPr>
        <p:spPr bwMode="auto">
          <a:xfrm>
            <a:off x="6443663" y="3357563"/>
            <a:ext cx="587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2400">
                <a:latin typeface="Times New Roman" panose="02020603050405020304" pitchFamily="18" charset="0"/>
              </a:rPr>
              <a:t>B</a:t>
            </a:r>
            <a:r>
              <a:rPr lang="en-US" altLang="zh-CN" sz="2400" baseline="-25000">
                <a:latin typeface="Times New Roman" panose="02020603050405020304" pitchFamily="18" charset="0"/>
              </a:rPr>
              <a:t>2</a:t>
            </a:r>
          </a:p>
        </p:txBody>
      </p:sp>
      <p:sp>
        <p:nvSpPr>
          <p:cNvPr id="23598" name="Text Box 50"/>
          <p:cNvSpPr txBox="1">
            <a:spLocks noChangeArrowheads="1"/>
          </p:cNvSpPr>
          <p:nvPr/>
        </p:nvSpPr>
        <p:spPr bwMode="auto">
          <a:xfrm>
            <a:off x="6400800" y="2133600"/>
            <a:ext cx="511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2400">
                <a:latin typeface="Times New Roman" panose="02020603050405020304" pitchFamily="18" charset="0"/>
              </a:rPr>
              <a:t>B</a:t>
            </a:r>
            <a:r>
              <a:rPr lang="en-US" altLang="zh-CN" sz="2400" baseline="-25000">
                <a:latin typeface="Times New Roman" panose="02020603050405020304" pitchFamily="18" charset="0"/>
              </a:rPr>
              <a:t>3</a:t>
            </a:r>
          </a:p>
        </p:txBody>
      </p:sp>
      <p:sp>
        <p:nvSpPr>
          <p:cNvPr id="23599" name="Text Box 51"/>
          <p:cNvSpPr txBox="1">
            <a:spLocks noChangeArrowheads="1"/>
          </p:cNvSpPr>
          <p:nvPr/>
        </p:nvSpPr>
        <p:spPr bwMode="auto">
          <a:xfrm>
            <a:off x="6477000" y="5029200"/>
            <a:ext cx="511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2400">
                <a:latin typeface="Times New Roman" panose="02020603050405020304" pitchFamily="18" charset="0"/>
              </a:rPr>
              <a:t>C</a:t>
            </a:r>
            <a:r>
              <a:rPr lang="en-US" altLang="zh-CN" sz="2400" baseline="-25000">
                <a:latin typeface="Times New Roman" panose="02020603050405020304" pitchFamily="18" charset="0"/>
              </a:rPr>
              <a:t>3</a:t>
            </a:r>
          </a:p>
        </p:txBody>
      </p:sp>
      <p:sp>
        <p:nvSpPr>
          <p:cNvPr id="23600" name="Text Box 52"/>
          <p:cNvSpPr txBox="1">
            <a:spLocks noChangeArrowheads="1"/>
          </p:cNvSpPr>
          <p:nvPr/>
        </p:nvSpPr>
        <p:spPr bwMode="auto">
          <a:xfrm>
            <a:off x="6553200" y="4572000"/>
            <a:ext cx="587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spcBef>
                <a:spcPct val="50000"/>
              </a:spcBef>
              <a:buClrTx/>
              <a:buSzTx/>
              <a:buFont typeface="Wingdings" panose="05000000000000000000" pitchFamily="2" charset="2"/>
              <a:buNone/>
            </a:pPr>
            <a:r>
              <a:rPr lang="en-US" altLang="zh-CN" sz="2400">
                <a:latin typeface="Times New Roman" panose="02020603050405020304" pitchFamily="18" charset="0"/>
              </a:rPr>
              <a:t>B</a:t>
            </a:r>
            <a:r>
              <a:rPr lang="en-US" altLang="zh-CN" sz="2400" baseline="-25000">
                <a:latin typeface="Times New Roman" panose="02020603050405020304" pitchFamily="18" charset="0"/>
              </a:rPr>
              <a:t>1</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92"/>
                                        </p:tgtEl>
                                        <p:attrNameLst>
                                          <p:attrName>style.visibility</p:attrName>
                                        </p:attrNameLst>
                                      </p:cBhvr>
                                      <p:to>
                                        <p:strVal val="visible"/>
                                      </p:to>
                                    </p:set>
                                    <p:anim calcmode="lin" valueType="num">
                                      <p:cBhvr additive="base">
                                        <p:cTn id="7" dur="500" fill="hold"/>
                                        <p:tgtEl>
                                          <p:spTgt spid="23592"/>
                                        </p:tgtEl>
                                        <p:attrNameLst>
                                          <p:attrName>ppt_x</p:attrName>
                                        </p:attrNameLst>
                                      </p:cBhvr>
                                      <p:tavLst>
                                        <p:tav tm="0">
                                          <p:val>
                                            <p:strVal val="0-#ppt_w/2"/>
                                          </p:val>
                                        </p:tav>
                                        <p:tav tm="100000">
                                          <p:val>
                                            <p:strVal val="#ppt_x"/>
                                          </p:val>
                                        </p:tav>
                                      </p:tavLst>
                                    </p:anim>
                                    <p:anim calcmode="lin" valueType="num">
                                      <p:cBhvr additive="base">
                                        <p:cTn id="8" dur="500" fill="hold"/>
                                        <p:tgtEl>
                                          <p:spTgt spid="2359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594"/>
                                        </p:tgtEl>
                                        <p:attrNameLst>
                                          <p:attrName>style.visibility</p:attrName>
                                        </p:attrNameLst>
                                      </p:cBhvr>
                                      <p:to>
                                        <p:strVal val="visible"/>
                                      </p:to>
                                    </p:set>
                                    <p:anim calcmode="lin" valueType="num">
                                      <p:cBhvr additive="base">
                                        <p:cTn id="13" dur="500" fill="hold"/>
                                        <p:tgtEl>
                                          <p:spTgt spid="23594"/>
                                        </p:tgtEl>
                                        <p:attrNameLst>
                                          <p:attrName>ppt_x</p:attrName>
                                        </p:attrNameLst>
                                      </p:cBhvr>
                                      <p:tavLst>
                                        <p:tav tm="0">
                                          <p:val>
                                            <p:strVal val="0-#ppt_w/2"/>
                                          </p:val>
                                        </p:tav>
                                        <p:tav tm="100000">
                                          <p:val>
                                            <p:strVal val="#ppt_x"/>
                                          </p:val>
                                        </p:tav>
                                      </p:tavLst>
                                    </p:anim>
                                    <p:anim calcmode="lin" valueType="num">
                                      <p:cBhvr additive="base">
                                        <p:cTn id="14" dur="500" fill="hold"/>
                                        <p:tgtEl>
                                          <p:spTgt spid="2359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593"/>
                                        </p:tgtEl>
                                        <p:attrNameLst>
                                          <p:attrName>style.visibility</p:attrName>
                                        </p:attrNameLst>
                                      </p:cBhvr>
                                      <p:to>
                                        <p:strVal val="visible"/>
                                      </p:to>
                                    </p:set>
                                    <p:anim calcmode="lin" valueType="num">
                                      <p:cBhvr additive="base">
                                        <p:cTn id="19" dur="500" fill="hold"/>
                                        <p:tgtEl>
                                          <p:spTgt spid="23593"/>
                                        </p:tgtEl>
                                        <p:attrNameLst>
                                          <p:attrName>ppt_x</p:attrName>
                                        </p:attrNameLst>
                                      </p:cBhvr>
                                      <p:tavLst>
                                        <p:tav tm="0">
                                          <p:val>
                                            <p:strVal val="0-#ppt_w/2"/>
                                          </p:val>
                                        </p:tav>
                                        <p:tav tm="100000">
                                          <p:val>
                                            <p:strVal val="#ppt_x"/>
                                          </p:val>
                                        </p:tav>
                                      </p:tavLst>
                                    </p:anim>
                                    <p:anim calcmode="lin" valueType="num">
                                      <p:cBhvr additive="base">
                                        <p:cTn id="20" dur="500" fill="hold"/>
                                        <p:tgtEl>
                                          <p:spTgt spid="2359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600"/>
                                        </p:tgtEl>
                                        <p:attrNameLst>
                                          <p:attrName>style.visibility</p:attrName>
                                        </p:attrNameLst>
                                      </p:cBhvr>
                                      <p:to>
                                        <p:strVal val="visible"/>
                                      </p:to>
                                    </p:set>
                                    <p:anim calcmode="lin" valueType="num">
                                      <p:cBhvr additive="base">
                                        <p:cTn id="25" dur="500" fill="hold"/>
                                        <p:tgtEl>
                                          <p:spTgt spid="23600"/>
                                        </p:tgtEl>
                                        <p:attrNameLst>
                                          <p:attrName>ppt_x</p:attrName>
                                        </p:attrNameLst>
                                      </p:cBhvr>
                                      <p:tavLst>
                                        <p:tav tm="0">
                                          <p:val>
                                            <p:strVal val="0-#ppt_w/2"/>
                                          </p:val>
                                        </p:tav>
                                        <p:tav tm="100000">
                                          <p:val>
                                            <p:strVal val="#ppt_x"/>
                                          </p:val>
                                        </p:tav>
                                      </p:tavLst>
                                    </p:anim>
                                    <p:anim calcmode="lin" valueType="num">
                                      <p:cBhvr additive="base">
                                        <p:cTn id="26" dur="500" fill="hold"/>
                                        <p:tgtEl>
                                          <p:spTgt spid="2360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3597"/>
                                        </p:tgtEl>
                                        <p:attrNameLst>
                                          <p:attrName>style.visibility</p:attrName>
                                        </p:attrNameLst>
                                      </p:cBhvr>
                                      <p:to>
                                        <p:strVal val="visible"/>
                                      </p:to>
                                    </p:set>
                                    <p:anim calcmode="lin" valueType="num">
                                      <p:cBhvr additive="base">
                                        <p:cTn id="31" dur="500" fill="hold"/>
                                        <p:tgtEl>
                                          <p:spTgt spid="23597"/>
                                        </p:tgtEl>
                                        <p:attrNameLst>
                                          <p:attrName>ppt_x</p:attrName>
                                        </p:attrNameLst>
                                      </p:cBhvr>
                                      <p:tavLst>
                                        <p:tav tm="0">
                                          <p:val>
                                            <p:strVal val="0-#ppt_w/2"/>
                                          </p:val>
                                        </p:tav>
                                        <p:tav tm="100000">
                                          <p:val>
                                            <p:strVal val="#ppt_x"/>
                                          </p:val>
                                        </p:tav>
                                      </p:tavLst>
                                    </p:anim>
                                    <p:anim calcmode="lin" valueType="num">
                                      <p:cBhvr additive="base">
                                        <p:cTn id="32" dur="500" fill="hold"/>
                                        <p:tgtEl>
                                          <p:spTgt spid="2359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3598"/>
                                        </p:tgtEl>
                                        <p:attrNameLst>
                                          <p:attrName>style.visibility</p:attrName>
                                        </p:attrNameLst>
                                      </p:cBhvr>
                                      <p:to>
                                        <p:strVal val="visible"/>
                                      </p:to>
                                    </p:set>
                                    <p:anim calcmode="lin" valueType="num">
                                      <p:cBhvr additive="base">
                                        <p:cTn id="37" dur="500" fill="hold"/>
                                        <p:tgtEl>
                                          <p:spTgt spid="23598"/>
                                        </p:tgtEl>
                                        <p:attrNameLst>
                                          <p:attrName>ppt_x</p:attrName>
                                        </p:attrNameLst>
                                      </p:cBhvr>
                                      <p:tavLst>
                                        <p:tav tm="0">
                                          <p:val>
                                            <p:strVal val="0-#ppt_w/2"/>
                                          </p:val>
                                        </p:tav>
                                        <p:tav tm="100000">
                                          <p:val>
                                            <p:strVal val="#ppt_x"/>
                                          </p:val>
                                        </p:tav>
                                      </p:tavLst>
                                    </p:anim>
                                    <p:anim calcmode="lin" valueType="num">
                                      <p:cBhvr additive="base">
                                        <p:cTn id="38" dur="500" fill="hold"/>
                                        <p:tgtEl>
                                          <p:spTgt spid="23598"/>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3595"/>
                                        </p:tgtEl>
                                        <p:attrNameLst>
                                          <p:attrName>style.visibility</p:attrName>
                                        </p:attrNameLst>
                                      </p:cBhvr>
                                      <p:to>
                                        <p:strVal val="visible"/>
                                      </p:to>
                                    </p:set>
                                    <p:anim calcmode="lin" valueType="num">
                                      <p:cBhvr additive="base">
                                        <p:cTn id="43" dur="500" fill="hold"/>
                                        <p:tgtEl>
                                          <p:spTgt spid="23595"/>
                                        </p:tgtEl>
                                        <p:attrNameLst>
                                          <p:attrName>ppt_x</p:attrName>
                                        </p:attrNameLst>
                                      </p:cBhvr>
                                      <p:tavLst>
                                        <p:tav tm="0">
                                          <p:val>
                                            <p:strVal val="0-#ppt_w/2"/>
                                          </p:val>
                                        </p:tav>
                                        <p:tav tm="100000">
                                          <p:val>
                                            <p:strVal val="#ppt_x"/>
                                          </p:val>
                                        </p:tav>
                                      </p:tavLst>
                                    </p:anim>
                                    <p:anim calcmode="lin" valueType="num">
                                      <p:cBhvr additive="base">
                                        <p:cTn id="44" dur="500" fill="hold"/>
                                        <p:tgtEl>
                                          <p:spTgt spid="23595"/>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3596"/>
                                        </p:tgtEl>
                                        <p:attrNameLst>
                                          <p:attrName>style.visibility</p:attrName>
                                        </p:attrNameLst>
                                      </p:cBhvr>
                                      <p:to>
                                        <p:strVal val="visible"/>
                                      </p:to>
                                    </p:set>
                                    <p:anim calcmode="lin" valueType="num">
                                      <p:cBhvr additive="base">
                                        <p:cTn id="49" dur="500" fill="hold"/>
                                        <p:tgtEl>
                                          <p:spTgt spid="23596"/>
                                        </p:tgtEl>
                                        <p:attrNameLst>
                                          <p:attrName>ppt_x</p:attrName>
                                        </p:attrNameLst>
                                      </p:cBhvr>
                                      <p:tavLst>
                                        <p:tav tm="0">
                                          <p:val>
                                            <p:strVal val="0-#ppt_w/2"/>
                                          </p:val>
                                        </p:tav>
                                        <p:tav tm="100000">
                                          <p:val>
                                            <p:strVal val="#ppt_x"/>
                                          </p:val>
                                        </p:tav>
                                      </p:tavLst>
                                    </p:anim>
                                    <p:anim calcmode="lin" valueType="num">
                                      <p:cBhvr additive="base">
                                        <p:cTn id="50" dur="500" fill="hold"/>
                                        <p:tgtEl>
                                          <p:spTgt spid="23596"/>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3599"/>
                                        </p:tgtEl>
                                        <p:attrNameLst>
                                          <p:attrName>style.visibility</p:attrName>
                                        </p:attrNameLst>
                                      </p:cBhvr>
                                      <p:to>
                                        <p:strVal val="visible"/>
                                      </p:to>
                                    </p:set>
                                    <p:anim calcmode="lin" valueType="num">
                                      <p:cBhvr additive="base">
                                        <p:cTn id="55" dur="500" fill="hold"/>
                                        <p:tgtEl>
                                          <p:spTgt spid="23599"/>
                                        </p:tgtEl>
                                        <p:attrNameLst>
                                          <p:attrName>ppt_x</p:attrName>
                                        </p:attrNameLst>
                                      </p:cBhvr>
                                      <p:tavLst>
                                        <p:tav tm="0">
                                          <p:val>
                                            <p:strVal val="0-#ppt_w/2"/>
                                          </p:val>
                                        </p:tav>
                                        <p:tav tm="100000">
                                          <p:val>
                                            <p:strVal val="#ppt_x"/>
                                          </p:val>
                                        </p:tav>
                                      </p:tavLst>
                                    </p:anim>
                                    <p:anim calcmode="lin" valueType="num">
                                      <p:cBhvr additive="base">
                                        <p:cTn id="56" dur="500" fill="hold"/>
                                        <p:tgtEl>
                                          <p:spTgt spid="23599"/>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3567"/>
                                        </p:tgtEl>
                                        <p:attrNameLst>
                                          <p:attrName>style.visibility</p:attrName>
                                        </p:attrNameLst>
                                      </p:cBhvr>
                                      <p:to>
                                        <p:strVal val="visible"/>
                                      </p:to>
                                    </p:set>
                                    <p:anim calcmode="lin" valueType="num">
                                      <p:cBhvr additive="base">
                                        <p:cTn id="61" dur="500" fill="hold"/>
                                        <p:tgtEl>
                                          <p:spTgt spid="23567"/>
                                        </p:tgtEl>
                                        <p:attrNameLst>
                                          <p:attrName>ppt_x</p:attrName>
                                        </p:attrNameLst>
                                      </p:cBhvr>
                                      <p:tavLst>
                                        <p:tav tm="0">
                                          <p:val>
                                            <p:strVal val="0-#ppt_w/2"/>
                                          </p:val>
                                        </p:tav>
                                        <p:tav tm="100000">
                                          <p:val>
                                            <p:strVal val="#ppt_x"/>
                                          </p:val>
                                        </p:tav>
                                      </p:tavLst>
                                    </p:anim>
                                    <p:anim calcmode="lin" valueType="num">
                                      <p:cBhvr additive="base">
                                        <p:cTn id="62" dur="500" fill="hold"/>
                                        <p:tgtEl>
                                          <p:spTgt spid="23567"/>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3582"/>
                                        </p:tgtEl>
                                        <p:attrNameLst>
                                          <p:attrName>style.visibility</p:attrName>
                                        </p:attrNameLst>
                                      </p:cBhvr>
                                      <p:to>
                                        <p:strVal val="visible"/>
                                      </p:to>
                                    </p:set>
                                    <p:anim calcmode="lin" valueType="num">
                                      <p:cBhvr additive="base">
                                        <p:cTn id="67" dur="500" fill="hold"/>
                                        <p:tgtEl>
                                          <p:spTgt spid="23582"/>
                                        </p:tgtEl>
                                        <p:attrNameLst>
                                          <p:attrName>ppt_x</p:attrName>
                                        </p:attrNameLst>
                                      </p:cBhvr>
                                      <p:tavLst>
                                        <p:tav tm="0">
                                          <p:val>
                                            <p:strVal val="0-#ppt_w/2"/>
                                          </p:val>
                                        </p:tav>
                                        <p:tav tm="100000">
                                          <p:val>
                                            <p:strVal val="#ppt_x"/>
                                          </p:val>
                                        </p:tav>
                                      </p:tavLst>
                                    </p:anim>
                                    <p:anim calcmode="lin" valueType="num">
                                      <p:cBhvr additive="base">
                                        <p:cTn id="68" dur="500" fill="hold"/>
                                        <p:tgtEl>
                                          <p:spTgt spid="23582"/>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23568"/>
                                        </p:tgtEl>
                                        <p:attrNameLst>
                                          <p:attrName>style.visibility</p:attrName>
                                        </p:attrNameLst>
                                      </p:cBhvr>
                                      <p:to>
                                        <p:strVal val="visible"/>
                                      </p:to>
                                    </p:set>
                                    <p:anim calcmode="lin" valueType="num">
                                      <p:cBhvr additive="base">
                                        <p:cTn id="73" dur="500" fill="hold"/>
                                        <p:tgtEl>
                                          <p:spTgt spid="23568"/>
                                        </p:tgtEl>
                                        <p:attrNameLst>
                                          <p:attrName>ppt_x</p:attrName>
                                        </p:attrNameLst>
                                      </p:cBhvr>
                                      <p:tavLst>
                                        <p:tav tm="0">
                                          <p:val>
                                            <p:strVal val="0-#ppt_w/2"/>
                                          </p:val>
                                        </p:tav>
                                        <p:tav tm="100000">
                                          <p:val>
                                            <p:strVal val="#ppt_x"/>
                                          </p:val>
                                        </p:tav>
                                      </p:tavLst>
                                    </p:anim>
                                    <p:anim calcmode="lin" valueType="num">
                                      <p:cBhvr additive="base">
                                        <p:cTn id="74" dur="500" fill="hold"/>
                                        <p:tgtEl>
                                          <p:spTgt spid="23568"/>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23583"/>
                                        </p:tgtEl>
                                        <p:attrNameLst>
                                          <p:attrName>style.visibility</p:attrName>
                                        </p:attrNameLst>
                                      </p:cBhvr>
                                      <p:to>
                                        <p:strVal val="visible"/>
                                      </p:to>
                                    </p:set>
                                    <p:anim calcmode="lin" valueType="num">
                                      <p:cBhvr additive="base">
                                        <p:cTn id="79" dur="500" fill="hold"/>
                                        <p:tgtEl>
                                          <p:spTgt spid="23583"/>
                                        </p:tgtEl>
                                        <p:attrNameLst>
                                          <p:attrName>ppt_x</p:attrName>
                                        </p:attrNameLst>
                                      </p:cBhvr>
                                      <p:tavLst>
                                        <p:tav tm="0">
                                          <p:val>
                                            <p:strVal val="0-#ppt_w/2"/>
                                          </p:val>
                                        </p:tav>
                                        <p:tav tm="100000">
                                          <p:val>
                                            <p:strVal val="#ppt_x"/>
                                          </p:val>
                                        </p:tav>
                                      </p:tavLst>
                                    </p:anim>
                                    <p:anim calcmode="lin" valueType="num">
                                      <p:cBhvr additive="base">
                                        <p:cTn id="80" dur="500" fill="hold"/>
                                        <p:tgtEl>
                                          <p:spTgt spid="23583"/>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23572"/>
                                        </p:tgtEl>
                                        <p:attrNameLst>
                                          <p:attrName>style.visibility</p:attrName>
                                        </p:attrNameLst>
                                      </p:cBhvr>
                                      <p:to>
                                        <p:strVal val="visible"/>
                                      </p:to>
                                    </p:set>
                                    <p:anim calcmode="lin" valueType="num">
                                      <p:cBhvr additive="base">
                                        <p:cTn id="85" dur="500" fill="hold"/>
                                        <p:tgtEl>
                                          <p:spTgt spid="23572"/>
                                        </p:tgtEl>
                                        <p:attrNameLst>
                                          <p:attrName>ppt_x</p:attrName>
                                        </p:attrNameLst>
                                      </p:cBhvr>
                                      <p:tavLst>
                                        <p:tav tm="0">
                                          <p:val>
                                            <p:strVal val="0-#ppt_w/2"/>
                                          </p:val>
                                        </p:tav>
                                        <p:tav tm="100000">
                                          <p:val>
                                            <p:strVal val="#ppt_x"/>
                                          </p:val>
                                        </p:tav>
                                      </p:tavLst>
                                    </p:anim>
                                    <p:anim calcmode="lin" valueType="num">
                                      <p:cBhvr additive="base">
                                        <p:cTn id="86" dur="500" fill="hold"/>
                                        <p:tgtEl>
                                          <p:spTgt spid="23572"/>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23584"/>
                                        </p:tgtEl>
                                        <p:attrNameLst>
                                          <p:attrName>style.visibility</p:attrName>
                                        </p:attrNameLst>
                                      </p:cBhvr>
                                      <p:to>
                                        <p:strVal val="visible"/>
                                      </p:to>
                                    </p:set>
                                    <p:anim calcmode="lin" valueType="num">
                                      <p:cBhvr additive="base">
                                        <p:cTn id="91" dur="500" fill="hold"/>
                                        <p:tgtEl>
                                          <p:spTgt spid="23584"/>
                                        </p:tgtEl>
                                        <p:attrNameLst>
                                          <p:attrName>ppt_x</p:attrName>
                                        </p:attrNameLst>
                                      </p:cBhvr>
                                      <p:tavLst>
                                        <p:tav tm="0">
                                          <p:val>
                                            <p:strVal val="0-#ppt_w/2"/>
                                          </p:val>
                                        </p:tav>
                                        <p:tav tm="100000">
                                          <p:val>
                                            <p:strVal val="#ppt_x"/>
                                          </p:val>
                                        </p:tav>
                                      </p:tavLst>
                                    </p:anim>
                                    <p:anim calcmode="lin" valueType="num">
                                      <p:cBhvr additive="base">
                                        <p:cTn id="92" dur="500" fill="hold"/>
                                        <p:tgtEl>
                                          <p:spTgt spid="23584"/>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23569"/>
                                        </p:tgtEl>
                                        <p:attrNameLst>
                                          <p:attrName>style.visibility</p:attrName>
                                        </p:attrNameLst>
                                      </p:cBhvr>
                                      <p:to>
                                        <p:strVal val="visible"/>
                                      </p:to>
                                    </p:set>
                                    <p:anim calcmode="lin" valueType="num">
                                      <p:cBhvr additive="base">
                                        <p:cTn id="97" dur="500" fill="hold"/>
                                        <p:tgtEl>
                                          <p:spTgt spid="23569"/>
                                        </p:tgtEl>
                                        <p:attrNameLst>
                                          <p:attrName>ppt_x</p:attrName>
                                        </p:attrNameLst>
                                      </p:cBhvr>
                                      <p:tavLst>
                                        <p:tav tm="0">
                                          <p:val>
                                            <p:strVal val="0-#ppt_w/2"/>
                                          </p:val>
                                        </p:tav>
                                        <p:tav tm="100000">
                                          <p:val>
                                            <p:strVal val="#ppt_x"/>
                                          </p:val>
                                        </p:tav>
                                      </p:tavLst>
                                    </p:anim>
                                    <p:anim calcmode="lin" valueType="num">
                                      <p:cBhvr additive="base">
                                        <p:cTn id="98" dur="500" fill="hold"/>
                                        <p:tgtEl>
                                          <p:spTgt spid="23569"/>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23585"/>
                                        </p:tgtEl>
                                        <p:attrNameLst>
                                          <p:attrName>style.visibility</p:attrName>
                                        </p:attrNameLst>
                                      </p:cBhvr>
                                      <p:to>
                                        <p:strVal val="visible"/>
                                      </p:to>
                                    </p:set>
                                    <p:anim calcmode="lin" valueType="num">
                                      <p:cBhvr additive="base">
                                        <p:cTn id="103" dur="500" fill="hold"/>
                                        <p:tgtEl>
                                          <p:spTgt spid="23585"/>
                                        </p:tgtEl>
                                        <p:attrNameLst>
                                          <p:attrName>ppt_x</p:attrName>
                                        </p:attrNameLst>
                                      </p:cBhvr>
                                      <p:tavLst>
                                        <p:tav tm="0">
                                          <p:val>
                                            <p:strVal val="0-#ppt_w/2"/>
                                          </p:val>
                                        </p:tav>
                                        <p:tav tm="100000">
                                          <p:val>
                                            <p:strVal val="#ppt_x"/>
                                          </p:val>
                                        </p:tav>
                                      </p:tavLst>
                                    </p:anim>
                                    <p:anim calcmode="lin" valueType="num">
                                      <p:cBhvr additive="base">
                                        <p:cTn id="104" dur="500" fill="hold"/>
                                        <p:tgtEl>
                                          <p:spTgt spid="23585"/>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23579"/>
                                        </p:tgtEl>
                                        <p:attrNameLst>
                                          <p:attrName>style.visibility</p:attrName>
                                        </p:attrNameLst>
                                      </p:cBhvr>
                                      <p:to>
                                        <p:strVal val="visible"/>
                                      </p:to>
                                    </p:set>
                                    <p:anim calcmode="lin" valueType="num">
                                      <p:cBhvr additive="base">
                                        <p:cTn id="109" dur="500" fill="hold"/>
                                        <p:tgtEl>
                                          <p:spTgt spid="23579"/>
                                        </p:tgtEl>
                                        <p:attrNameLst>
                                          <p:attrName>ppt_x</p:attrName>
                                        </p:attrNameLst>
                                      </p:cBhvr>
                                      <p:tavLst>
                                        <p:tav tm="0">
                                          <p:val>
                                            <p:strVal val="0-#ppt_w/2"/>
                                          </p:val>
                                        </p:tav>
                                        <p:tav tm="100000">
                                          <p:val>
                                            <p:strVal val="#ppt_x"/>
                                          </p:val>
                                        </p:tav>
                                      </p:tavLst>
                                    </p:anim>
                                    <p:anim calcmode="lin" valueType="num">
                                      <p:cBhvr additive="base">
                                        <p:cTn id="110" dur="500" fill="hold"/>
                                        <p:tgtEl>
                                          <p:spTgt spid="23579"/>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23586"/>
                                        </p:tgtEl>
                                        <p:attrNameLst>
                                          <p:attrName>style.visibility</p:attrName>
                                        </p:attrNameLst>
                                      </p:cBhvr>
                                      <p:to>
                                        <p:strVal val="visible"/>
                                      </p:to>
                                    </p:set>
                                    <p:anim calcmode="lin" valueType="num">
                                      <p:cBhvr additive="base">
                                        <p:cTn id="115" dur="500" fill="hold"/>
                                        <p:tgtEl>
                                          <p:spTgt spid="23586"/>
                                        </p:tgtEl>
                                        <p:attrNameLst>
                                          <p:attrName>ppt_x</p:attrName>
                                        </p:attrNameLst>
                                      </p:cBhvr>
                                      <p:tavLst>
                                        <p:tav tm="0">
                                          <p:val>
                                            <p:strVal val="0-#ppt_w/2"/>
                                          </p:val>
                                        </p:tav>
                                        <p:tav tm="100000">
                                          <p:val>
                                            <p:strVal val="#ppt_x"/>
                                          </p:val>
                                        </p:tav>
                                      </p:tavLst>
                                    </p:anim>
                                    <p:anim calcmode="lin" valueType="num">
                                      <p:cBhvr additive="base">
                                        <p:cTn id="116" dur="500" fill="hold"/>
                                        <p:tgtEl>
                                          <p:spTgt spid="23586"/>
                                        </p:tgtEl>
                                        <p:attrNameLst>
                                          <p:attrName>ppt_y</p:attrName>
                                        </p:attrNameLst>
                                      </p:cBhvr>
                                      <p:tavLst>
                                        <p:tav tm="0">
                                          <p:val>
                                            <p:strVal val="#ppt_y"/>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23573"/>
                                        </p:tgtEl>
                                        <p:attrNameLst>
                                          <p:attrName>style.visibility</p:attrName>
                                        </p:attrNameLst>
                                      </p:cBhvr>
                                      <p:to>
                                        <p:strVal val="visible"/>
                                      </p:to>
                                    </p:set>
                                    <p:anim calcmode="lin" valueType="num">
                                      <p:cBhvr additive="base">
                                        <p:cTn id="121" dur="500" fill="hold"/>
                                        <p:tgtEl>
                                          <p:spTgt spid="23573"/>
                                        </p:tgtEl>
                                        <p:attrNameLst>
                                          <p:attrName>ppt_x</p:attrName>
                                        </p:attrNameLst>
                                      </p:cBhvr>
                                      <p:tavLst>
                                        <p:tav tm="0">
                                          <p:val>
                                            <p:strVal val="0-#ppt_w/2"/>
                                          </p:val>
                                        </p:tav>
                                        <p:tav tm="100000">
                                          <p:val>
                                            <p:strVal val="#ppt_x"/>
                                          </p:val>
                                        </p:tav>
                                      </p:tavLst>
                                    </p:anim>
                                    <p:anim calcmode="lin" valueType="num">
                                      <p:cBhvr additive="base">
                                        <p:cTn id="122" dur="500" fill="hold"/>
                                        <p:tgtEl>
                                          <p:spTgt spid="23573"/>
                                        </p:tgtEl>
                                        <p:attrNameLst>
                                          <p:attrName>ppt_y</p:attrName>
                                        </p:attrNameLst>
                                      </p:cBhvr>
                                      <p:tavLst>
                                        <p:tav tm="0">
                                          <p:val>
                                            <p:strVal val="#ppt_y"/>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8" fill="hold" grpId="0" nodeType="clickEffect">
                                  <p:stCondLst>
                                    <p:cond delay="0"/>
                                  </p:stCondLst>
                                  <p:childTnLst>
                                    <p:set>
                                      <p:cBhvr>
                                        <p:cTn id="126" dur="1" fill="hold">
                                          <p:stCondLst>
                                            <p:cond delay="0"/>
                                          </p:stCondLst>
                                        </p:cTn>
                                        <p:tgtEl>
                                          <p:spTgt spid="23587"/>
                                        </p:tgtEl>
                                        <p:attrNameLst>
                                          <p:attrName>style.visibility</p:attrName>
                                        </p:attrNameLst>
                                      </p:cBhvr>
                                      <p:to>
                                        <p:strVal val="visible"/>
                                      </p:to>
                                    </p:set>
                                    <p:anim calcmode="lin" valueType="num">
                                      <p:cBhvr additive="base">
                                        <p:cTn id="127" dur="500" fill="hold"/>
                                        <p:tgtEl>
                                          <p:spTgt spid="23587"/>
                                        </p:tgtEl>
                                        <p:attrNameLst>
                                          <p:attrName>ppt_x</p:attrName>
                                        </p:attrNameLst>
                                      </p:cBhvr>
                                      <p:tavLst>
                                        <p:tav tm="0">
                                          <p:val>
                                            <p:strVal val="0-#ppt_w/2"/>
                                          </p:val>
                                        </p:tav>
                                        <p:tav tm="100000">
                                          <p:val>
                                            <p:strVal val="#ppt_x"/>
                                          </p:val>
                                        </p:tav>
                                      </p:tavLst>
                                    </p:anim>
                                    <p:anim calcmode="lin" valueType="num">
                                      <p:cBhvr additive="base">
                                        <p:cTn id="128" dur="500" fill="hold"/>
                                        <p:tgtEl>
                                          <p:spTgt spid="23587"/>
                                        </p:tgtEl>
                                        <p:attrNameLst>
                                          <p:attrName>ppt_y</p:attrName>
                                        </p:attrNameLst>
                                      </p:cBhvr>
                                      <p:tavLst>
                                        <p:tav tm="0">
                                          <p:val>
                                            <p:strVal val="#ppt_y"/>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8" fill="hold" grpId="0" nodeType="clickEffect">
                                  <p:stCondLst>
                                    <p:cond delay="0"/>
                                  </p:stCondLst>
                                  <p:childTnLst>
                                    <p:set>
                                      <p:cBhvr>
                                        <p:cTn id="132" dur="1" fill="hold">
                                          <p:stCondLst>
                                            <p:cond delay="0"/>
                                          </p:stCondLst>
                                        </p:cTn>
                                        <p:tgtEl>
                                          <p:spTgt spid="23570"/>
                                        </p:tgtEl>
                                        <p:attrNameLst>
                                          <p:attrName>style.visibility</p:attrName>
                                        </p:attrNameLst>
                                      </p:cBhvr>
                                      <p:to>
                                        <p:strVal val="visible"/>
                                      </p:to>
                                    </p:set>
                                    <p:anim calcmode="lin" valueType="num">
                                      <p:cBhvr additive="base">
                                        <p:cTn id="133" dur="500" fill="hold"/>
                                        <p:tgtEl>
                                          <p:spTgt spid="23570"/>
                                        </p:tgtEl>
                                        <p:attrNameLst>
                                          <p:attrName>ppt_x</p:attrName>
                                        </p:attrNameLst>
                                      </p:cBhvr>
                                      <p:tavLst>
                                        <p:tav tm="0">
                                          <p:val>
                                            <p:strVal val="0-#ppt_w/2"/>
                                          </p:val>
                                        </p:tav>
                                        <p:tav tm="100000">
                                          <p:val>
                                            <p:strVal val="#ppt_x"/>
                                          </p:val>
                                        </p:tav>
                                      </p:tavLst>
                                    </p:anim>
                                    <p:anim calcmode="lin" valueType="num">
                                      <p:cBhvr additive="base">
                                        <p:cTn id="134" dur="500" fill="hold"/>
                                        <p:tgtEl>
                                          <p:spTgt spid="23570"/>
                                        </p:tgtEl>
                                        <p:attrNameLst>
                                          <p:attrName>ppt_y</p:attrName>
                                        </p:attrNameLst>
                                      </p:cBhvr>
                                      <p:tavLst>
                                        <p:tav tm="0">
                                          <p:val>
                                            <p:strVal val="#ppt_y"/>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ntr" presetSubtype="8" fill="hold" grpId="0" nodeType="clickEffect">
                                  <p:stCondLst>
                                    <p:cond delay="0"/>
                                  </p:stCondLst>
                                  <p:childTnLst>
                                    <p:set>
                                      <p:cBhvr>
                                        <p:cTn id="138" dur="1" fill="hold">
                                          <p:stCondLst>
                                            <p:cond delay="0"/>
                                          </p:stCondLst>
                                        </p:cTn>
                                        <p:tgtEl>
                                          <p:spTgt spid="23588"/>
                                        </p:tgtEl>
                                        <p:attrNameLst>
                                          <p:attrName>style.visibility</p:attrName>
                                        </p:attrNameLst>
                                      </p:cBhvr>
                                      <p:to>
                                        <p:strVal val="visible"/>
                                      </p:to>
                                    </p:set>
                                    <p:anim calcmode="lin" valueType="num">
                                      <p:cBhvr additive="base">
                                        <p:cTn id="139" dur="500" fill="hold"/>
                                        <p:tgtEl>
                                          <p:spTgt spid="23588"/>
                                        </p:tgtEl>
                                        <p:attrNameLst>
                                          <p:attrName>ppt_x</p:attrName>
                                        </p:attrNameLst>
                                      </p:cBhvr>
                                      <p:tavLst>
                                        <p:tav tm="0">
                                          <p:val>
                                            <p:strVal val="0-#ppt_w/2"/>
                                          </p:val>
                                        </p:tav>
                                        <p:tav tm="100000">
                                          <p:val>
                                            <p:strVal val="#ppt_x"/>
                                          </p:val>
                                        </p:tav>
                                      </p:tavLst>
                                    </p:anim>
                                    <p:anim calcmode="lin" valueType="num">
                                      <p:cBhvr additive="base">
                                        <p:cTn id="140" dur="500" fill="hold"/>
                                        <p:tgtEl>
                                          <p:spTgt spid="23588"/>
                                        </p:tgtEl>
                                        <p:attrNameLst>
                                          <p:attrName>ppt_y</p:attrName>
                                        </p:attrNameLst>
                                      </p:cBhvr>
                                      <p:tavLst>
                                        <p:tav tm="0">
                                          <p:val>
                                            <p:strVal val="#ppt_y"/>
                                          </p:val>
                                        </p:tav>
                                        <p:tav tm="100000">
                                          <p:val>
                                            <p:strVal val="#ppt_y"/>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 presetClass="entr" presetSubtype="8" fill="hold" grpId="0" nodeType="clickEffect">
                                  <p:stCondLst>
                                    <p:cond delay="0"/>
                                  </p:stCondLst>
                                  <p:childTnLst>
                                    <p:set>
                                      <p:cBhvr>
                                        <p:cTn id="144" dur="1" fill="hold">
                                          <p:stCondLst>
                                            <p:cond delay="0"/>
                                          </p:stCondLst>
                                        </p:cTn>
                                        <p:tgtEl>
                                          <p:spTgt spid="23574"/>
                                        </p:tgtEl>
                                        <p:attrNameLst>
                                          <p:attrName>style.visibility</p:attrName>
                                        </p:attrNameLst>
                                      </p:cBhvr>
                                      <p:to>
                                        <p:strVal val="visible"/>
                                      </p:to>
                                    </p:set>
                                    <p:anim calcmode="lin" valueType="num">
                                      <p:cBhvr additive="base">
                                        <p:cTn id="145" dur="500" fill="hold"/>
                                        <p:tgtEl>
                                          <p:spTgt spid="23574"/>
                                        </p:tgtEl>
                                        <p:attrNameLst>
                                          <p:attrName>ppt_x</p:attrName>
                                        </p:attrNameLst>
                                      </p:cBhvr>
                                      <p:tavLst>
                                        <p:tav tm="0">
                                          <p:val>
                                            <p:strVal val="0-#ppt_w/2"/>
                                          </p:val>
                                        </p:tav>
                                        <p:tav tm="100000">
                                          <p:val>
                                            <p:strVal val="#ppt_x"/>
                                          </p:val>
                                        </p:tav>
                                      </p:tavLst>
                                    </p:anim>
                                    <p:anim calcmode="lin" valueType="num">
                                      <p:cBhvr additive="base">
                                        <p:cTn id="146" dur="500" fill="hold"/>
                                        <p:tgtEl>
                                          <p:spTgt spid="23574"/>
                                        </p:tgtEl>
                                        <p:attrNameLst>
                                          <p:attrName>ppt_y</p:attrName>
                                        </p:attrNameLst>
                                      </p:cBhvr>
                                      <p:tavLst>
                                        <p:tav tm="0">
                                          <p:val>
                                            <p:strVal val="#ppt_y"/>
                                          </p:val>
                                        </p:tav>
                                        <p:tav tm="100000">
                                          <p:val>
                                            <p:strVal val="#ppt_y"/>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 presetClass="entr" presetSubtype="8" fill="hold" grpId="0" nodeType="clickEffect">
                                  <p:stCondLst>
                                    <p:cond delay="0"/>
                                  </p:stCondLst>
                                  <p:childTnLst>
                                    <p:set>
                                      <p:cBhvr>
                                        <p:cTn id="150" dur="1" fill="hold">
                                          <p:stCondLst>
                                            <p:cond delay="0"/>
                                          </p:stCondLst>
                                        </p:cTn>
                                        <p:tgtEl>
                                          <p:spTgt spid="23589"/>
                                        </p:tgtEl>
                                        <p:attrNameLst>
                                          <p:attrName>style.visibility</p:attrName>
                                        </p:attrNameLst>
                                      </p:cBhvr>
                                      <p:to>
                                        <p:strVal val="visible"/>
                                      </p:to>
                                    </p:set>
                                    <p:anim calcmode="lin" valueType="num">
                                      <p:cBhvr additive="base">
                                        <p:cTn id="151" dur="500" fill="hold"/>
                                        <p:tgtEl>
                                          <p:spTgt spid="23589"/>
                                        </p:tgtEl>
                                        <p:attrNameLst>
                                          <p:attrName>ppt_x</p:attrName>
                                        </p:attrNameLst>
                                      </p:cBhvr>
                                      <p:tavLst>
                                        <p:tav tm="0">
                                          <p:val>
                                            <p:strVal val="0-#ppt_w/2"/>
                                          </p:val>
                                        </p:tav>
                                        <p:tav tm="100000">
                                          <p:val>
                                            <p:strVal val="#ppt_x"/>
                                          </p:val>
                                        </p:tav>
                                      </p:tavLst>
                                    </p:anim>
                                    <p:anim calcmode="lin" valueType="num">
                                      <p:cBhvr additive="base">
                                        <p:cTn id="152" dur="500" fill="hold"/>
                                        <p:tgtEl>
                                          <p:spTgt spid="23589"/>
                                        </p:tgtEl>
                                        <p:attrNameLst>
                                          <p:attrName>ppt_y</p:attrName>
                                        </p:attrNameLst>
                                      </p:cBhvr>
                                      <p:tavLst>
                                        <p:tav tm="0">
                                          <p:val>
                                            <p:strVal val="#ppt_y"/>
                                          </p:val>
                                        </p:tav>
                                        <p:tav tm="100000">
                                          <p:val>
                                            <p:strVal val="#ppt_y"/>
                                          </p:val>
                                        </p:tav>
                                      </p:tavLst>
                                    </p:anim>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 presetClass="entr" presetSubtype="8" fill="hold" grpId="0" nodeType="clickEffect">
                                  <p:stCondLst>
                                    <p:cond delay="0"/>
                                  </p:stCondLst>
                                  <p:childTnLst>
                                    <p:set>
                                      <p:cBhvr>
                                        <p:cTn id="156" dur="1" fill="hold">
                                          <p:stCondLst>
                                            <p:cond delay="0"/>
                                          </p:stCondLst>
                                        </p:cTn>
                                        <p:tgtEl>
                                          <p:spTgt spid="23571"/>
                                        </p:tgtEl>
                                        <p:attrNameLst>
                                          <p:attrName>style.visibility</p:attrName>
                                        </p:attrNameLst>
                                      </p:cBhvr>
                                      <p:to>
                                        <p:strVal val="visible"/>
                                      </p:to>
                                    </p:set>
                                    <p:anim calcmode="lin" valueType="num">
                                      <p:cBhvr additive="base">
                                        <p:cTn id="157" dur="500" fill="hold"/>
                                        <p:tgtEl>
                                          <p:spTgt spid="23571"/>
                                        </p:tgtEl>
                                        <p:attrNameLst>
                                          <p:attrName>ppt_x</p:attrName>
                                        </p:attrNameLst>
                                      </p:cBhvr>
                                      <p:tavLst>
                                        <p:tav tm="0">
                                          <p:val>
                                            <p:strVal val="0-#ppt_w/2"/>
                                          </p:val>
                                        </p:tav>
                                        <p:tav tm="100000">
                                          <p:val>
                                            <p:strVal val="#ppt_x"/>
                                          </p:val>
                                        </p:tav>
                                      </p:tavLst>
                                    </p:anim>
                                    <p:anim calcmode="lin" valueType="num">
                                      <p:cBhvr additive="base">
                                        <p:cTn id="158" dur="500" fill="hold"/>
                                        <p:tgtEl>
                                          <p:spTgt spid="23571"/>
                                        </p:tgtEl>
                                        <p:attrNameLst>
                                          <p:attrName>ppt_y</p:attrName>
                                        </p:attrNameLst>
                                      </p:cBhvr>
                                      <p:tavLst>
                                        <p:tav tm="0">
                                          <p:val>
                                            <p:strVal val="#ppt_y"/>
                                          </p:val>
                                        </p:tav>
                                        <p:tav tm="100000">
                                          <p:val>
                                            <p:strVal val="#ppt_y"/>
                                          </p:val>
                                        </p:tav>
                                      </p:tavLst>
                                    </p:anim>
                                  </p:childTnLst>
                                </p:cTn>
                              </p:par>
                            </p:childTnLst>
                          </p:cTn>
                        </p:par>
                      </p:childTnLst>
                    </p:cTn>
                  </p:par>
                  <p:par>
                    <p:cTn id="159" fill="hold" nodeType="clickPar">
                      <p:stCondLst>
                        <p:cond delay="indefinite"/>
                      </p:stCondLst>
                      <p:childTnLst>
                        <p:par>
                          <p:cTn id="160" fill="hold" nodeType="withGroup">
                            <p:stCondLst>
                              <p:cond delay="0"/>
                            </p:stCondLst>
                            <p:childTnLst>
                              <p:par>
                                <p:cTn id="161" presetID="2" presetClass="entr" presetSubtype="8" fill="hold" grpId="0" nodeType="clickEffect">
                                  <p:stCondLst>
                                    <p:cond delay="0"/>
                                  </p:stCondLst>
                                  <p:childTnLst>
                                    <p:set>
                                      <p:cBhvr>
                                        <p:cTn id="162" dur="1" fill="hold">
                                          <p:stCondLst>
                                            <p:cond delay="0"/>
                                          </p:stCondLst>
                                        </p:cTn>
                                        <p:tgtEl>
                                          <p:spTgt spid="23590"/>
                                        </p:tgtEl>
                                        <p:attrNameLst>
                                          <p:attrName>style.visibility</p:attrName>
                                        </p:attrNameLst>
                                      </p:cBhvr>
                                      <p:to>
                                        <p:strVal val="visible"/>
                                      </p:to>
                                    </p:set>
                                    <p:anim calcmode="lin" valueType="num">
                                      <p:cBhvr additive="base">
                                        <p:cTn id="163" dur="500" fill="hold"/>
                                        <p:tgtEl>
                                          <p:spTgt spid="23590"/>
                                        </p:tgtEl>
                                        <p:attrNameLst>
                                          <p:attrName>ppt_x</p:attrName>
                                        </p:attrNameLst>
                                      </p:cBhvr>
                                      <p:tavLst>
                                        <p:tav tm="0">
                                          <p:val>
                                            <p:strVal val="0-#ppt_w/2"/>
                                          </p:val>
                                        </p:tav>
                                        <p:tav tm="100000">
                                          <p:val>
                                            <p:strVal val="#ppt_x"/>
                                          </p:val>
                                        </p:tav>
                                      </p:tavLst>
                                    </p:anim>
                                    <p:anim calcmode="lin" valueType="num">
                                      <p:cBhvr additive="base">
                                        <p:cTn id="164" dur="500" fill="hold"/>
                                        <p:tgtEl>
                                          <p:spTgt spid="235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7" grpId="0" animBg="1" autoUpdateAnimBg="0"/>
      <p:bldP spid="23568" grpId="0" animBg="1" autoUpdateAnimBg="0"/>
      <p:bldP spid="23569" grpId="0" animBg="1" autoUpdateAnimBg="0"/>
      <p:bldP spid="23570" grpId="0" animBg="1" autoUpdateAnimBg="0"/>
      <p:bldP spid="23571" grpId="0" animBg="1" autoUpdateAnimBg="0"/>
      <p:bldP spid="23572" grpId="0" animBg="1" autoUpdateAnimBg="0"/>
      <p:bldP spid="23573" grpId="0" animBg="1" autoUpdateAnimBg="0"/>
      <p:bldP spid="23574" grpId="0" animBg="1" autoUpdateAnimBg="0"/>
      <p:bldP spid="23579" grpId="0" animBg="1" autoUpdateAnimBg="0"/>
      <p:bldP spid="23582" grpId="0" autoUpdateAnimBg="0"/>
      <p:bldP spid="23583" grpId="0" autoUpdateAnimBg="0"/>
      <p:bldP spid="23584" grpId="0" autoUpdateAnimBg="0"/>
      <p:bldP spid="23585" grpId="0" autoUpdateAnimBg="0"/>
      <p:bldP spid="23586" grpId="0" autoUpdateAnimBg="0"/>
      <p:bldP spid="23587" grpId="0" autoUpdateAnimBg="0"/>
      <p:bldP spid="23588" grpId="0" autoUpdateAnimBg="0"/>
      <p:bldP spid="23589" grpId="0" autoUpdateAnimBg="0"/>
      <p:bldP spid="23590" grpId="0" autoUpdateAnimBg="0"/>
      <p:bldP spid="23592" grpId="0" autoUpdateAnimBg="0"/>
      <p:bldP spid="23593" grpId="0" autoUpdateAnimBg="0"/>
      <p:bldP spid="23594" grpId="0" autoUpdateAnimBg="0"/>
      <p:bldP spid="23595" grpId="0" autoUpdateAnimBg="0"/>
      <p:bldP spid="23596" grpId="0" autoUpdateAnimBg="0"/>
      <p:bldP spid="23597" grpId="0" autoUpdateAnimBg="0"/>
      <p:bldP spid="23598" grpId="0" autoUpdateAnimBg="0"/>
      <p:bldP spid="23599" grpId="0" autoUpdateAnimBg="0"/>
      <p:bldP spid="2360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idx="4294967295"/>
          </p:nvPr>
        </p:nvSpPr>
        <p:spPr>
          <a:xfrm>
            <a:off x="539750" y="0"/>
            <a:ext cx="8229600" cy="1143000"/>
          </a:xfrm>
        </p:spPr>
        <p:txBody>
          <a:bodyPr/>
          <a:lstStyle/>
          <a:p>
            <a:pPr eaLnBrk="1" hangingPunct="1">
              <a:defRPr/>
            </a:pPr>
            <a:r>
              <a:rPr lang="zh-CN" altLang="zh-CN" smtClean="0">
                <a:solidFill>
                  <a:schemeClr val="hlink"/>
                </a:solidFill>
                <a:effectLst>
                  <a:outerShdw blurRad="38100" dist="38100" dir="2700000" algn="tl">
                    <a:srgbClr val="000000"/>
                  </a:outerShdw>
                </a:effectLst>
                <a:ea typeface="楷体_GB2312" pitchFamily="1" charset="-122"/>
              </a:rPr>
              <a:t>正交表的特点</a:t>
            </a:r>
          </a:p>
        </p:txBody>
      </p:sp>
      <p:sp>
        <p:nvSpPr>
          <p:cNvPr id="24579" name="Rectangle 3"/>
          <p:cNvSpPr>
            <a:spLocks noGrp="1" noChangeArrowheads="1"/>
          </p:cNvSpPr>
          <p:nvPr>
            <p:ph type="body" idx="4294967295"/>
          </p:nvPr>
        </p:nvSpPr>
        <p:spPr>
          <a:xfrm>
            <a:off x="179388" y="1125538"/>
            <a:ext cx="8686800" cy="4997450"/>
          </a:xfrm>
        </p:spPr>
        <p:txBody>
          <a:bodyPr/>
          <a:lstStyle/>
          <a:p>
            <a:pPr eaLnBrk="1" hangingPunct="1">
              <a:spcBef>
                <a:spcPct val="50000"/>
              </a:spcBef>
              <a:buClr>
                <a:srgbClr val="00FF00"/>
              </a:buClr>
              <a:buFont typeface="Wingdings" panose="05000000000000000000" pitchFamily="2" charset="2"/>
              <a:buChar char="Ø"/>
              <a:defRPr/>
            </a:pPr>
            <a:r>
              <a:rPr lang="zh-CN" altLang="en-US" sz="2800" b="1" dirty="0" smtClean="0">
                <a:effectLst>
                  <a:outerShdw blurRad="38100" dist="38100" dir="2700000" algn="tl">
                    <a:srgbClr val="000000"/>
                  </a:outerShdw>
                </a:effectLst>
                <a:latin typeface="楷体_GB2312" pitchFamily="1" charset="-122"/>
                <a:ea typeface="楷体_GB2312" pitchFamily="1" charset="-122"/>
              </a:rPr>
              <a:t>每个因素的每个水平与另一个因素各水平各碰一次，这就是</a:t>
            </a:r>
            <a:r>
              <a:rPr lang="zh-CN" altLang="en-US" sz="2800" b="1" dirty="0" smtClean="0">
                <a:solidFill>
                  <a:srgbClr val="FF99CC"/>
                </a:solidFill>
                <a:effectLst>
                  <a:outerShdw blurRad="38100" dist="38100" dir="2700000" algn="tl">
                    <a:srgbClr val="000000"/>
                  </a:outerShdw>
                </a:effectLst>
                <a:latin typeface="楷体_GB2312" pitchFamily="1" charset="-122"/>
                <a:ea typeface="楷体_GB2312" pitchFamily="1" charset="-122"/>
              </a:rPr>
              <a:t>正交性</a:t>
            </a:r>
          </a:p>
          <a:p>
            <a:pPr eaLnBrk="1" hangingPunct="1">
              <a:spcBef>
                <a:spcPct val="50000"/>
              </a:spcBef>
              <a:buClr>
                <a:srgbClr val="00FF00"/>
              </a:buClr>
              <a:buFont typeface="Wingdings" panose="05000000000000000000" pitchFamily="2" charset="2"/>
              <a:buChar char="Ø"/>
              <a:defRPr/>
            </a:pPr>
            <a:r>
              <a:rPr lang="zh-CN" altLang="en-US" sz="2800" b="1" dirty="0" smtClean="0">
                <a:effectLst>
                  <a:outerShdw blurRad="38100" dist="38100" dir="2700000" algn="tl">
                    <a:srgbClr val="000000"/>
                  </a:outerShdw>
                </a:effectLst>
                <a:latin typeface="楷体_GB2312" pitchFamily="1" charset="-122"/>
                <a:ea typeface="楷体_GB2312" pitchFamily="1" charset="-122"/>
              </a:rPr>
              <a:t>每一列中，不同数字出现的次数相等</a:t>
            </a:r>
            <a:r>
              <a:rPr lang="en-US" altLang="zh-CN" sz="2800" b="1" dirty="0" smtClean="0">
                <a:effectLst>
                  <a:outerShdw blurRad="38100" dist="38100" dir="2700000" algn="tl">
                    <a:srgbClr val="000000"/>
                  </a:outerShdw>
                </a:effectLst>
                <a:latin typeface="楷体_GB2312" pitchFamily="1" charset="-122"/>
                <a:ea typeface="楷体_GB2312" pitchFamily="1" charset="-122"/>
              </a:rPr>
              <a:t>---</a:t>
            </a:r>
            <a:r>
              <a:rPr lang="zh-CN" altLang="en-US" sz="2800" b="1" dirty="0" smtClean="0">
                <a:solidFill>
                  <a:srgbClr val="FF99CC"/>
                </a:solidFill>
                <a:effectLst>
                  <a:outerShdw blurRad="38100" dist="38100" dir="2700000" algn="tl">
                    <a:srgbClr val="000000"/>
                  </a:outerShdw>
                </a:effectLst>
                <a:latin typeface="楷体_GB2312" pitchFamily="1" charset="-122"/>
                <a:ea typeface="楷体_GB2312" pitchFamily="1" charset="-122"/>
              </a:rPr>
              <a:t>均匀分散性</a:t>
            </a:r>
          </a:p>
          <a:p>
            <a:pPr eaLnBrk="1" hangingPunct="1">
              <a:spcBef>
                <a:spcPct val="50000"/>
              </a:spcBef>
              <a:buClr>
                <a:srgbClr val="00FF00"/>
              </a:buClr>
              <a:buFont typeface="Wingdings" panose="05000000000000000000" pitchFamily="2" charset="2"/>
              <a:buChar char="Ø"/>
              <a:defRPr/>
            </a:pPr>
            <a:r>
              <a:rPr lang="zh-CN" altLang="en-US" sz="2800" b="1" dirty="0" smtClean="0">
                <a:effectLst>
                  <a:outerShdw blurRad="38100" dist="38100" dir="2700000" algn="tl">
                    <a:srgbClr val="000000"/>
                  </a:outerShdw>
                </a:effectLst>
                <a:latin typeface="楷体_GB2312" pitchFamily="1" charset="-122"/>
                <a:ea typeface="楷体_GB2312" pitchFamily="1" charset="-122"/>
              </a:rPr>
              <a:t>任意两列中，将同一横行的两个数字看成有序数对时，每种数对出现的次数相等</a:t>
            </a:r>
            <a:r>
              <a:rPr lang="en-US" altLang="zh-CN" sz="2800" b="1" dirty="0" smtClean="0">
                <a:effectLst>
                  <a:outerShdw blurRad="38100" dist="38100" dir="2700000" algn="tl">
                    <a:srgbClr val="000000"/>
                  </a:outerShdw>
                </a:effectLst>
                <a:latin typeface="楷体_GB2312" pitchFamily="1" charset="-122"/>
                <a:ea typeface="楷体_GB2312" pitchFamily="1" charset="-122"/>
              </a:rPr>
              <a:t>---</a:t>
            </a:r>
            <a:r>
              <a:rPr lang="zh-CN" altLang="en-US" sz="2800" b="1" dirty="0" smtClean="0">
                <a:solidFill>
                  <a:srgbClr val="FF99CC"/>
                </a:solidFill>
                <a:effectLst>
                  <a:outerShdw blurRad="38100" dist="38100" dir="2700000" algn="tl">
                    <a:srgbClr val="000000"/>
                  </a:outerShdw>
                </a:effectLst>
                <a:latin typeface="楷体_GB2312" pitchFamily="1" charset="-122"/>
                <a:ea typeface="楷体_GB2312" pitchFamily="1" charset="-122"/>
              </a:rPr>
              <a:t>综合可比性</a:t>
            </a:r>
          </a:p>
          <a:p>
            <a:pPr eaLnBrk="1" hangingPunct="1">
              <a:spcBef>
                <a:spcPct val="50000"/>
              </a:spcBef>
              <a:buClr>
                <a:srgbClr val="00FF00"/>
              </a:buClr>
              <a:buFont typeface="Wingdings" panose="05000000000000000000" pitchFamily="2" charset="2"/>
              <a:buChar char="Ø"/>
              <a:defRPr/>
            </a:pPr>
            <a:r>
              <a:rPr lang="zh-CN" altLang="en-US" sz="2800" b="1" dirty="0" smtClean="0">
                <a:effectLst>
                  <a:outerShdw blurRad="38100" dist="38100" dir="2700000" algn="tl">
                    <a:srgbClr val="000000"/>
                  </a:outerShdw>
                </a:effectLst>
                <a:latin typeface="楷体_GB2312" pitchFamily="1" charset="-122"/>
                <a:ea typeface="楷体_GB2312" pitchFamily="1" charset="-122"/>
              </a:rPr>
              <a:t>将正交表中的任两行交换，或任两列交换，仍然还是正交表</a:t>
            </a:r>
          </a:p>
          <a:p>
            <a:pPr eaLnBrk="1" hangingPunct="1">
              <a:spcBef>
                <a:spcPct val="50000"/>
              </a:spcBef>
              <a:buClr>
                <a:srgbClr val="00FF00"/>
              </a:buClr>
              <a:buFont typeface="Wingdings" panose="05000000000000000000" pitchFamily="2" charset="2"/>
              <a:buChar char="Ø"/>
              <a:defRPr/>
            </a:pPr>
            <a:r>
              <a:rPr lang="zh-CN" altLang="en-US" sz="2800" b="1" dirty="0" smtClean="0">
                <a:effectLst>
                  <a:outerShdw blurRad="38100" dist="38100" dir="2700000" algn="tl">
                    <a:srgbClr val="000000"/>
                  </a:outerShdw>
                </a:effectLst>
                <a:latin typeface="楷体_GB2312" pitchFamily="1" charset="-122"/>
                <a:ea typeface="楷体_GB2312" pitchFamily="1" charset="-122"/>
              </a:rPr>
              <a:t>将某一列中的各数码作对换或轮换，结果仍然是正交表</a:t>
            </a:r>
            <a:endParaRPr lang="zh-CN" altLang="en-US" b="1" dirty="0" smtClean="0">
              <a:effectLst>
                <a:outerShdw blurRad="38100" dist="38100" dir="2700000" algn="tl">
                  <a:srgbClr val="000000"/>
                </a:outerShdw>
              </a:effectLst>
            </a:endParaRPr>
          </a:p>
        </p:txBody>
      </p:sp>
      <p:sp>
        <p:nvSpPr>
          <p:cNvPr id="13316" name="AutoShape 4">
            <a:hlinkClick r:id="rId2" action="ppaction://hlinksldjump" highlightClick="1"/>
          </p:cNvPr>
          <p:cNvSpPr>
            <a:spLocks noChangeArrowheads="1"/>
          </p:cNvSpPr>
          <p:nvPr/>
        </p:nvSpPr>
        <p:spPr bwMode="auto">
          <a:xfrm>
            <a:off x="395288" y="6092825"/>
            <a:ext cx="647700" cy="503238"/>
          </a:xfrm>
          <a:prstGeom prst="actionButtonBackPrevious">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spTree>
  </p:cSld>
  <p:clrMapOvr>
    <a:masterClrMapping/>
  </p:clrMapOvr>
  <p:transition>
    <p:pull dir="ru"/>
  </p:transition>
  <p:timing>
    <p:tnLst>
      <p:par>
        <p:cTn id="1" dur="indefinite" restart="never" nodeType="tmRoot"/>
      </p:par>
    </p:tnLst>
  </p:timing>
</p:sld>
</file>

<file path=ppt/theme/theme1.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宋体"/>
        <a:cs typeface=""/>
      </a:majorFont>
      <a:minorFont>
        <a:latin typeface="Garamond"/>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Garamond" panose="02020404030301010803"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Garamond" panose="02020404030301010803" pitchFamily="18" charset="0"/>
            <a:ea typeface="宋体" panose="02010600030101010101" pitchFamily="2" charset="-122"/>
          </a:defRPr>
        </a:defPPr>
      </a:lstStyle>
    </a:lnDef>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tream">
  <a:themeElements>
    <a:clrScheme name="1_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1_Stream">
      <a:majorFont>
        <a:latin typeface="Garamond"/>
        <a:ea typeface="宋体"/>
        <a:cs typeface=""/>
      </a:majorFont>
      <a:minorFont>
        <a:latin typeface="Garamond"/>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Garamond" panose="02020404030301010803"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Garamond" panose="02020404030301010803" pitchFamily="18" charset="0"/>
            <a:ea typeface="宋体" panose="02010600030101010101" pitchFamily="2" charset="-122"/>
          </a:defRPr>
        </a:defPPr>
      </a:lstStyle>
    </a:lnDef>
  </a:objectDefaults>
  <a:extraClrSchemeLst>
    <a:extraClrScheme>
      <a:clrScheme name="1_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1_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1_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1_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1_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1_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1_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1_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Stream</Template>
  <TotalTime>519</TotalTime>
  <Pages>0</Pages>
  <Words>3544</Words>
  <Characters>0</Characters>
  <Application>Microsoft Office PowerPoint</Application>
  <DocSecurity>0</DocSecurity>
  <PresentationFormat>全屏显示(4:3)</PresentationFormat>
  <Lines>0</Lines>
  <Paragraphs>938</Paragraphs>
  <Slides>65</Slides>
  <Notes>6</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4</vt:i4>
      </vt:variant>
      <vt:variant>
        <vt:lpstr>幻灯片标题</vt:lpstr>
      </vt:variant>
      <vt:variant>
        <vt:i4>65</vt:i4>
      </vt:variant>
    </vt:vector>
  </HeadingPairs>
  <TitlesOfParts>
    <vt:vector size="80" baseType="lpstr">
      <vt:lpstr>黑体</vt:lpstr>
      <vt:lpstr>华文楷体</vt:lpstr>
      <vt:lpstr>楷体_GB2312</vt:lpstr>
      <vt:lpstr>宋体</vt:lpstr>
      <vt:lpstr>Arial</vt:lpstr>
      <vt:lpstr>Calibri</vt:lpstr>
      <vt:lpstr>Garamond</vt:lpstr>
      <vt:lpstr>Times New Roman</vt:lpstr>
      <vt:lpstr>Wingdings</vt:lpstr>
      <vt:lpstr>Stream</vt:lpstr>
      <vt:lpstr>1_Stream</vt:lpstr>
      <vt:lpstr>Equation</vt:lpstr>
      <vt:lpstr>Microsoft 公式 3.0</vt:lpstr>
      <vt:lpstr>公式</vt:lpstr>
      <vt:lpstr>MathType 6.0 Equation</vt:lpstr>
      <vt:lpstr>正交试验设计</vt:lpstr>
      <vt:lpstr>中长跑运动员成绩提高问题</vt:lpstr>
      <vt:lpstr>什么是试验设计</vt:lpstr>
      <vt:lpstr>正交试验设计</vt:lpstr>
      <vt:lpstr>什么是正交试验设计</vt:lpstr>
      <vt:lpstr>正交试验设计的特点</vt:lpstr>
      <vt:lpstr>例：L9(34)</vt:lpstr>
      <vt:lpstr>L9(34)正交表安排三因子三水平试验选点示意图</vt:lpstr>
      <vt:lpstr>正交表的特点</vt:lpstr>
      <vt:lpstr>可以考察两个因子间交互作用的正交表</vt:lpstr>
      <vt:lpstr>不能考察两个因子间交互作用的正交表</vt:lpstr>
      <vt:lpstr>正交表的表头设计原则</vt:lpstr>
      <vt:lpstr>试验设计与实施</vt:lpstr>
      <vt:lpstr>正交试验的统计分析</vt:lpstr>
      <vt:lpstr>无交互作用的试验设计</vt:lpstr>
      <vt:lpstr>PowerPoint 演示文稿</vt:lpstr>
      <vt:lpstr>PowerPoint 演示文稿</vt:lpstr>
      <vt:lpstr>PowerPoint 演示文稿</vt:lpstr>
      <vt:lpstr>PowerPoint 演示文稿</vt:lpstr>
      <vt:lpstr>数据分析</vt:lpstr>
      <vt:lpstr>PowerPoint 演示文稿</vt:lpstr>
      <vt:lpstr>PowerPoint 演示文稿</vt:lpstr>
      <vt:lpstr>PowerPoint 演示文稿</vt:lpstr>
      <vt:lpstr>偏差平方和的计算</vt:lpstr>
      <vt:lpstr>PowerPoint 演示文稿</vt:lpstr>
      <vt:lpstr>PowerPoint 演示文稿</vt:lpstr>
      <vt:lpstr>PowerPoint 演示文稿</vt:lpstr>
      <vt:lpstr>PowerPoint 演示文稿</vt:lpstr>
      <vt:lpstr>PowerPoint 演示文稿</vt:lpstr>
      <vt:lpstr>方差分析表</vt:lpstr>
      <vt:lpstr>PowerPoint 演示文稿</vt:lpstr>
      <vt:lpstr>PowerPoint 演示文稿</vt:lpstr>
      <vt:lpstr> Estimated Marginal Means</vt:lpstr>
      <vt:lpstr>结论</vt:lpstr>
      <vt:lpstr>最优条件下指标平均值的估计 </vt:lpstr>
      <vt:lpstr>PowerPoint 演示文稿</vt:lpstr>
      <vt:lpstr>单因子方差分析中的最优条件下 指标均值的估计</vt:lpstr>
      <vt:lpstr>PowerPoint 演示文稿</vt:lpstr>
      <vt:lpstr>有交互作用的试验设计与数据分析</vt:lpstr>
      <vt:lpstr>PowerPoint 演示文稿</vt:lpstr>
      <vt:lpstr>正交表: L8(27)</vt:lpstr>
      <vt:lpstr>PowerPoint 演示文稿</vt:lpstr>
      <vt:lpstr>PowerPoint 演示文稿</vt:lpstr>
      <vt:lpstr>数据分析</vt:lpstr>
      <vt:lpstr>PowerPoint 演示文稿</vt:lpstr>
      <vt:lpstr>PowerPoint 演示文稿</vt:lpstr>
      <vt:lpstr>PowerPoint 演示文稿</vt:lpstr>
      <vt:lpstr>正交表: L8(27)</vt:lpstr>
      <vt:lpstr>PowerPoint 演示文稿</vt:lpstr>
      <vt:lpstr>PowerPoint 演示文稿</vt:lpstr>
      <vt:lpstr>B×C搭配表</vt:lpstr>
      <vt:lpstr>最优条件下指标平均值的估计 </vt:lpstr>
      <vt:lpstr>有交互作用的表头设计</vt:lpstr>
      <vt:lpstr>PowerPoint 演示文稿</vt:lpstr>
      <vt:lpstr>PowerPoint 演示文稿</vt:lpstr>
      <vt:lpstr>注意</vt:lpstr>
      <vt:lpstr>一般情况</vt:lpstr>
      <vt:lpstr>重复试验</vt:lpstr>
      <vt:lpstr>PowerPoint 演示文稿</vt:lpstr>
      <vt:lpstr>PowerPoint 演示文稿</vt:lpstr>
      <vt:lpstr>PowerPoint 演示文稿</vt:lpstr>
      <vt:lpstr>重复取样</vt:lpstr>
      <vt:lpstr>PowerPoint 演示文稿</vt:lpstr>
      <vt:lpstr>PowerPoint 演示文稿</vt:lpstr>
      <vt:lpstr>PowerPoint 演示文稿</vt:lpstr>
    </vt:vector>
  </TitlesOfParts>
  <Manager/>
  <Company>wdh</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正交试验设计</dc:title>
  <dc:subject/>
  <dc:creator>wdh</dc:creator>
  <cp:keywords/>
  <dc:description/>
  <cp:lastModifiedBy>mymeish</cp:lastModifiedBy>
  <cp:revision>187</cp:revision>
  <dcterms:created xsi:type="dcterms:W3CDTF">2000-09-05T01:01:24Z</dcterms:created>
  <dcterms:modified xsi:type="dcterms:W3CDTF">2018-04-20T00:18:36Z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2052-9.1.0.4994</vt:lpwstr>
  </property>
</Properties>
</file>