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31" r:id="rId2"/>
    <p:sldId id="332" r:id="rId3"/>
    <p:sldId id="358" r:id="rId4"/>
    <p:sldId id="359" r:id="rId5"/>
    <p:sldId id="333" r:id="rId6"/>
    <p:sldId id="360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B7B"/>
    <a:srgbClr val="80DAFC"/>
    <a:srgbClr val="6C589B"/>
    <a:srgbClr val="74066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270" autoAdjust="0"/>
  </p:normalViewPr>
  <p:slideViewPr>
    <p:cSldViewPr snapToGrid="0">
      <p:cViewPr varScale="1">
        <p:scale>
          <a:sx n="111" d="100"/>
          <a:sy n="111" d="100"/>
        </p:scale>
        <p:origin x="3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2BACD-6953-4199-8765-F311EBB1D0EF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6768D-0CDD-4AFB-905E-A8147AE5F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823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6768D-0CDD-4AFB-905E-A8147AE5F7C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729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6768D-0CDD-4AFB-905E-A8147AE5F7C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24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平行四边形 12">
            <a:extLst>
              <a:ext uri="{FF2B5EF4-FFF2-40B4-BE49-F238E27FC236}">
                <a16:creationId xmlns="" xmlns:a16="http://schemas.microsoft.com/office/drawing/2014/main" id="{63384B7A-08CA-4633-B69F-BDBE11627370}"/>
              </a:ext>
            </a:extLst>
          </p:cNvPr>
          <p:cNvSpPr/>
          <p:nvPr userDrawn="1"/>
        </p:nvSpPr>
        <p:spPr>
          <a:xfrm>
            <a:off x="2473569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2BBCB3BC-55F4-45D6-B2C5-60F648530658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1D692693-3526-4ED1-AEBA-15A930A9D4C5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包含 物体&#10;&#10;描述已自动生成">
            <a:extLst>
              <a:ext uri="{FF2B5EF4-FFF2-40B4-BE49-F238E27FC236}">
                <a16:creationId xmlns="" xmlns:a16="http://schemas.microsoft.com/office/drawing/2014/main" id="{20FFDAA8-71B0-43F5-8C77-860D8E3B39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6" t="68204" r="50000" b="4958"/>
          <a:stretch/>
        </p:blipFill>
        <p:spPr>
          <a:xfrm>
            <a:off x="11723" y="4545231"/>
            <a:ext cx="2695774" cy="2312769"/>
          </a:xfrm>
          <a:prstGeom prst="rect">
            <a:avLst/>
          </a:prstGeom>
        </p:spPr>
      </p:pic>
      <p:pic>
        <p:nvPicPr>
          <p:cNvPr id="12" name="图片 11" descr="图片包含 物体&#10;&#10;描述已自动生成">
            <a:extLst>
              <a:ext uri="{FF2B5EF4-FFF2-40B4-BE49-F238E27FC236}">
                <a16:creationId xmlns="" xmlns:a16="http://schemas.microsoft.com/office/drawing/2014/main" id="{97F70F8D-CBA3-49A3-9793-249D39AE6F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2" t="-1882" r="5434" b="69916"/>
          <a:stretch/>
        </p:blipFill>
        <p:spPr>
          <a:xfrm>
            <a:off x="10363200" y="-128954"/>
            <a:ext cx="1946031" cy="1988568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0F3F049-ED9C-4F2A-A294-702101022906}"/>
              </a:ext>
            </a:extLst>
          </p:cNvPr>
          <p:cNvGrpSpPr/>
          <p:nvPr userDrawn="1"/>
        </p:nvGrpSpPr>
        <p:grpSpPr>
          <a:xfrm>
            <a:off x="2262553" y="1420712"/>
            <a:ext cx="8606552" cy="4011832"/>
            <a:chOff x="2409092" y="1969478"/>
            <a:chExt cx="7666893" cy="3203331"/>
          </a:xfrm>
        </p:grpSpPr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DF392B87-C464-41E7-BBDB-17723DDD6A4F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AEE85FC3-6A2D-4783-A632-929B77BE7EED}"/>
                </a:ext>
              </a:extLst>
            </p:cNvPr>
            <p:cNvSpPr/>
            <p:nvPr userDrawn="1"/>
          </p:nvSpPr>
          <p:spPr>
            <a:xfrm>
              <a:off x="2702169" y="2242041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E06B4FE4-9C05-4AC1-B008-FA2A4803A51C}"/>
              </a:ext>
            </a:extLst>
          </p:cNvPr>
          <p:cNvGrpSpPr/>
          <p:nvPr userDrawn="1"/>
        </p:nvGrpSpPr>
        <p:grpSpPr>
          <a:xfrm>
            <a:off x="8557113" y="5679191"/>
            <a:ext cx="1711267" cy="410307"/>
            <a:chOff x="8251429" y="5666682"/>
            <a:chExt cx="1711267" cy="410307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36589D2F-88EE-4EA8-A8B7-E44FE6685214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7" name="等腰三角形 16">
                <a:extLst>
                  <a:ext uri="{FF2B5EF4-FFF2-40B4-BE49-F238E27FC236}">
                    <a16:creationId xmlns="" xmlns:a16="http://schemas.microsoft.com/office/drawing/2014/main" id="{2A2C4FB3-A69B-4F88-8F0D-07BB6B33EE7B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>
                <a:extLst>
                  <a:ext uri="{FF2B5EF4-FFF2-40B4-BE49-F238E27FC236}">
                    <a16:creationId xmlns="" xmlns:a16="http://schemas.microsoft.com/office/drawing/2014/main" id="{20A8B1BB-CC06-499B-B50D-30F9342D6162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>
                <a:extLst>
                  <a:ext uri="{FF2B5EF4-FFF2-40B4-BE49-F238E27FC236}">
                    <a16:creationId xmlns="" xmlns:a16="http://schemas.microsoft.com/office/drawing/2014/main" id="{DEDA47EE-5B04-4EF3-A12B-A7DF955139C2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37528E19-5EB7-4BF1-9DC2-8FD738FA834E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EFFBF108-4649-4239-8B46-F1EE16D32FC8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3" name="等腰三角形 22">
                <a:extLst>
                  <a:ext uri="{FF2B5EF4-FFF2-40B4-BE49-F238E27FC236}">
                    <a16:creationId xmlns="" xmlns:a16="http://schemas.microsoft.com/office/drawing/2014/main" id="{D37D5537-E6A1-4F44-9BF8-681235AFB39B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C95C0C95-5A6A-465B-8823-D4408B4237A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512DC05F-5FC7-4A0F-9D4D-82627536C75E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="" xmlns:a16="http://schemas.microsoft.com/office/drawing/2014/main" id="{A9492391-594D-46D5-BFED-988A8C525D05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8D1D67A2-44FD-4C5A-ABDC-664066E845E5}"/>
              </a:ext>
            </a:extLst>
          </p:cNvPr>
          <p:cNvGrpSpPr/>
          <p:nvPr userDrawn="1"/>
        </p:nvGrpSpPr>
        <p:grpSpPr>
          <a:xfrm flipH="1">
            <a:off x="1923619" y="916621"/>
            <a:ext cx="1711267" cy="410307"/>
            <a:chOff x="8251429" y="5666682"/>
            <a:chExt cx="1711267" cy="410307"/>
          </a:xfrm>
        </p:grpSpPr>
        <p:grpSp>
          <p:nvGrpSpPr>
            <p:cNvPr id="29" name="组合 28">
              <a:extLst>
                <a:ext uri="{FF2B5EF4-FFF2-40B4-BE49-F238E27FC236}">
                  <a16:creationId xmlns="" xmlns:a16="http://schemas.microsoft.com/office/drawing/2014/main" id="{6C24B9A7-C5E0-4A89-A825-7A89B290E349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5" name="等腰三角形 34">
                <a:extLst>
                  <a:ext uri="{FF2B5EF4-FFF2-40B4-BE49-F238E27FC236}">
                    <a16:creationId xmlns="" xmlns:a16="http://schemas.microsoft.com/office/drawing/2014/main" id="{1FC20C9D-E56C-4B3F-96E4-8DCCB5628635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>
                <a:extLst>
                  <a:ext uri="{FF2B5EF4-FFF2-40B4-BE49-F238E27FC236}">
                    <a16:creationId xmlns="" xmlns:a16="http://schemas.microsoft.com/office/drawing/2014/main" id="{9F5E8A8F-57C3-46D0-913E-02526E2F6CB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36">
                <a:extLst>
                  <a:ext uri="{FF2B5EF4-FFF2-40B4-BE49-F238E27FC236}">
                    <a16:creationId xmlns="" xmlns:a16="http://schemas.microsoft.com/office/drawing/2014/main" id="{3E2BF19F-F304-4801-9B55-9D575701933D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="" xmlns:a16="http://schemas.microsoft.com/office/drawing/2014/main" id="{981EA355-FB58-44E1-B399-E5036F217642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="" xmlns:a16="http://schemas.microsoft.com/office/drawing/2014/main" id="{D8340CC5-F172-4D2F-A1D5-3B766AAA02E5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31" name="等腰三角形 30">
                <a:extLst>
                  <a:ext uri="{FF2B5EF4-FFF2-40B4-BE49-F238E27FC236}">
                    <a16:creationId xmlns="" xmlns:a16="http://schemas.microsoft.com/office/drawing/2014/main" id="{C677185A-DB3F-4A34-AB65-41F9E37EB4E9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A1755854-0EB0-46E3-8850-8B56F8A67D6A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="" xmlns:a16="http://schemas.microsoft.com/office/drawing/2014/main" id="{82A27547-41F9-4F86-8FD8-AB415907AE72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B2E01210-1092-4DDA-9DF6-89A5E80F24F1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0" name="图片 39" descr="图片包含 物体&#10;&#10;描述已自动生成">
            <a:extLst>
              <a:ext uri="{FF2B5EF4-FFF2-40B4-BE49-F238E27FC236}">
                <a16:creationId xmlns="" xmlns:a16="http://schemas.microsoft.com/office/drawing/2014/main" id="{256D6C78-4522-402C-B338-0A8762C282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61" t="68961" r="12356" b="4201"/>
          <a:stretch/>
        </p:blipFill>
        <p:spPr>
          <a:xfrm>
            <a:off x="9016148" y="2555880"/>
            <a:ext cx="1734405" cy="198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6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边形 6">
            <a:extLst>
              <a:ext uri="{FF2B5EF4-FFF2-40B4-BE49-F238E27FC236}">
                <a16:creationId xmlns="" xmlns:a16="http://schemas.microsoft.com/office/drawing/2014/main" id="{3963D8C1-F4C5-45D2-AE12-CA64E114DE6D}"/>
              </a:ext>
            </a:extLst>
          </p:cNvPr>
          <p:cNvSpPr/>
          <p:nvPr userDrawn="1"/>
        </p:nvSpPr>
        <p:spPr>
          <a:xfrm>
            <a:off x="-1730440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917A47F2-FA62-488D-9335-20810367ADDA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BC123160-D807-48F5-9CA5-ADA1532FC6E2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AFA41B03-72B3-46EB-B474-A2E26858D694}"/>
              </a:ext>
            </a:extLst>
          </p:cNvPr>
          <p:cNvGrpSpPr/>
          <p:nvPr userDrawn="1"/>
        </p:nvGrpSpPr>
        <p:grpSpPr>
          <a:xfrm>
            <a:off x="4272203" y="1724348"/>
            <a:ext cx="8417884" cy="3611958"/>
            <a:chOff x="2110441" y="1639875"/>
            <a:chExt cx="7672467" cy="3260371"/>
          </a:xfrm>
        </p:grpSpPr>
        <p:sp>
          <p:nvSpPr>
            <p:cNvPr id="11" name="矩形 10">
              <a:extLst>
                <a:ext uri="{FF2B5EF4-FFF2-40B4-BE49-F238E27FC236}">
                  <a16:creationId xmlns="" xmlns:a16="http://schemas.microsoft.com/office/drawing/2014/main" id="{366A82C0-738A-4AE8-993B-408009D3EB27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0856F9C7-B715-442B-8039-45925CF49E00}"/>
                </a:ext>
              </a:extLst>
            </p:cNvPr>
            <p:cNvSpPr/>
            <p:nvPr userDrawn="1"/>
          </p:nvSpPr>
          <p:spPr>
            <a:xfrm>
              <a:off x="2110441" y="1639875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 descr="图片包含 物体&#10;&#10;描述已自动生成">
            <a:extLst>
              <a:ext uri="{FF2B5EF4-FFF2-40B4-BE49-F238E27FC236}">
                <a16:creationId xmlns="" xmlns:a16="http://schemas.microsoft.com/office/drawing/2014/main" id="{FC8FC2D8-98F9-43E0-BDF7-3971DF5585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1" t="35358" r="52225" b="37804"/>
          <a:stretch/>
        </p:blipFill>
        <p:spPr>
          <a:xfrm>
            <a:off x="0" y="4505093"/>
            <a:ext cx="2688573" cy="2306591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496AEB77-7253-44D4-AC6D-963C129F5BB0}"/>
              </a:ext>
            </a:extLst>
          </p:cNvPr>
          <p:cNvGrpSpPr/>
          <p:nvPr userDrawn="1"/>
        </p:nvGrpSpPr>
        <p:grpSpPr>
          <a:xfrm>
            <a:off x="3004843" y="5679191"/>
            <a:ext cx="1711267" cy="410307"/>
            <a:chOff x="8251429" y="5666682"/>
            <a:chExt cx="1711267" cy="410307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8942FB55-D8F0-47A0-BE49-D2C13A1CB245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6F52555E-1437-405B-8BE4-996FD5358F27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>
                <a:extLst>
                  <a:ext uri="{FF2B5EF4-FFF2-40B4-BE49-F238E27FC236}">
                    <a16:creationId xmlns="" xmlns:a16="http://schemas.microsoft.com/office/drawing/2014/main" id="{D9C96B61-B828-4063-9386-B2862CE275A4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1538AB0C-85EF-4176-B4FB-CFE64AEBAE13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F08FD5E7-E097-42B7-9494-48B4CCA54456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12A5E684-5F1C-4D22-A779-9AAA0E09E491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8" name="等腰三角形 17">
                <a:extLst>
                  <a:ext uri="{FF2B5EF4-FFF2-40B4-BE49-F238E27FC236}">
                    <a16:creationId xmlns="" xmlns:a16="http://schemas.microsoft.com/office/drawing/2014/main" id="{161C792E-EA9A-44F9-A921-E69D23F5B197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>
                <a:extLst>
                  <a:ext uri="{FF2B5EF4-FFF2-40B4-BE49-F238E27FC236}">
                    <a16:creationId xmlns="" xmlns:a16="http://schemas.microsoft.com/office/drawing/2014/main" id="{BC4EA326-C4EE-4151-8714-65E2745EF222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77EA2682-F4CF-4831-96A6-3570E72BC4C9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>
                <a:extLst>
                  <a:ext uri="{FF2B5EF4-FFF2-40B4-BE49-F238E27FC236}">
                    <a16:creationId xmlns="" xmlns:a16="http://schemas.microsoft.com/office/drawing/2014/main" id="{EC78FAA9-CFAA-413B-A95D-1E19A2C7E182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="" xmlns:a16="http://schemas.microsoft.com/office/drawing/2014/main" id="{0F9AA897-A64A-4E92-BE95-E34D6585DB47}"/>
              </a:ext>
            </a:extLst>
          </p:cNvPr>
          <p:cNvGrpSpPr/>
          <p:nvPr userDrawn="1"/>
        </p:nvGrpSpPr>
        <p:grpSpPr>
          <a:xfrm flipH="1">
            <a:off x="9412746" y="916621"/>
            <a:ext cx="1711267" cy="410307"/>
            <a:chOff x="8251429" y="5666682"/>
            <a:chExt cx="1711267" cy="410307"/>
          </a:xfrm>
        </p:grpSpPr>
        <p:grpSp>
          <p:nvGrpSpPr>
            <p:cNvPr id="27" name="组合 26">
              <a:extLst>
                <a:ext uri="{FF2B5EF4-FFF2-40B4-BE49-F238E27FC236}">
                  <a16:creationId xmlns="" xmlns:a16="http://schemas.microsoft.com/office/drawing/2014/main" id="{8FD05D50-E484-41AF-B218-7364DC0DFE4D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3" name="等腰三角形 32">
                <a:extLst>
                  <a:ext uri="{FF2B5EF4-FFF2-40B4-BE49-F238E27FC236}">
                    <a16:creationId xmlns="" xmlns:a16="http://schemas.microsoft.com/office/drawing/2014/main" id="{16BCBF02-51C0-4626-B28B-68F8D60B0CAC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7FEC384E-CE71-46C8-931A-FCE7C685911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>
                <a:extLst>
                  <a:ext uri="{FF2B5EF4-FFF2-40B4-BE49-F238E27FC236}">
                    <a16:creationId xmlns="" xmlns:a16="http://schemas.microsoft.com/office/drawing/2014/main" id="{2DED0B5D-E551-4539-B5D5-E2A321B49430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>
                <a:extLst>
                  <a:ext uri="{FF2B5EF4-FFF2-40B4-BE49-F238E27FC236}">
                    <a16:creationId xmlns="" xmlns:a16="http://schemas.microsoft.com/office/drawing/2014/main" id="{F7FCA56F-1D7C-41B1-A8FF-28C0CBB5C692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="" xmlns:a16="http://schemas.microsoft.com/office/drawing/2014/main" id="{8FD0648C-0C67-43FA-A191-95DDBFB42C30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9" name="等腰三角形 28">
                <a:extLst>
                  <a:ext uri="{FF2B5EF4-FFF2-40B4-BE49-F238E27FC236}">
                    <a16:creationId xmlns="" xmlns:a16="http://schemas.microsoft.com/office/drawing/2014/main" id="{E8C42C38-9D1A-4F32-B11D-1AAE44F97BDC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>
                <a:extLst>
                  <a:ext uri="{FF2B5EF4-FFF2-40B4-BE49-F238E27FC236}">
                    <a16:creationId xmlns="" xmlns:a16="http://schemas.microsoft.com/office/drawing/2014/main" id="{BDAE3C8D-DBA9-4DE5-A0CF-9954F1D881EF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>
                <a:extLst>
                  <a:ext uri="{FF2B5EF4-FFF2-40B4-BE49-F238E27FC236}">
                    <a16:creationId xmlns="" xmlns:a16="http://schemas.microsoft.com/office/drawing/2014/main" id="{8973C014-78B3-4ADD-9732-494428BB85D9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40857222-7422-4F94-8FED-BFB233B6EE03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735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平行四边形 45">
            <a:extLst>
              <a:ext uri="{FF2B5EF4-FFF2-40B4-BE49-F238E27FC236}">
                <a16:creationId xmlns="" xmlns:a16="http://schemas.microsoft.com/office/drawing/2014/main" id="{53B45F38-0975-4688-8741-CA9156D6E890}"/>
              </a:ext>
            </a:extLst>
          </p:cNvPr>
          <p:cNvSpPr/>
          <p:nvPr userDrawn="1"/>
        </p:nvSpPr>
        <p:spPr>
          <a:xfrm>
            <a:off x="4835549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B1566036-CD61-4C6A-8E3D-DC39C17DA67C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E3E49579-8BAF-4AA3-A641-019E2A9F1B80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855AA822-9506-432A-BB7D-08C453E2BE6C}"/>
              </a:ext>
            </a:extLst>
          </p:cNvPr>
          <p:cNvGrpSpPr/>
          <p:nvPr userDrawn="1"/>
        </p:nvGrpSpPr>
        <p:grpSpPr>
          <a:xfrm>
            <a:off x="2262553" y="1859614"/>
            <a:ext cx="7666893" cy="3203331"/>
            <a:chOff x="2409092" y="1969478"/>
            <a:chExt cx="7666893" cy="3203331"/>
          </a:xfrm>
        </p:grpSpPr>
        <p:sp>
          <p:nvSpPr>
            <p:cNvPr id="21" name="矩形 20">
              <a:extLst>
                <a:ext uri="{FF2B5EF4-FFF2-40B4-BE49-F238E27FC236}">
                  <a16:creationId xmlns="" xmlns:a16="http://schemas.microsoft.com/office/drawing/2014/main" id="{987F3A2D-387C-49C0-BD49-CD280E5863F0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="" xmlns:a16="http://schemas.microsoft.com/office/drawing/2014/main" id="{67A63405-DDB4-41E8-8A87-321B8D9F004E}"/>
                </a:ext>
              </a:extLst>
            </p:cNvPr>
            <p:cNvSpPr/>
            <p:nvPr userDrawn="1"/>
          </p:nvSpPr>
          <p:spPr>
            <a:xfrm>
              <a:off x="2702169" y="2242041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3" name="图片 22" descr="图片包含 物体&#10;&#10;描述已自动生成">
            <a:extLst>
              <a:ext uri="{FF2B5EF4-FFF2-40B4-BE49-F238E27FC236}">
                <a16:creationId xmlns="" xmlns:a16="http://schemas.microsoft.com/office/drawing/2014/main" id="{32B77A93-FCD2-473A-9060-DAF539877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42" t="33372" r="8176" b="33877"/>
          <a:stretch/>
        </p:blipFill>
        <p:spPr>
          <a:xfrm>
            <a:off x="1029810" y="1764983"/>
            <a:ext cx="2621498" cy="3199080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30869BCC-F382-447A-A353-12177D803E49}"/>
              </a:ext>
            </a:extLst>
          </p:cNvPr>
          <p:cNvGrpSpPr/>
          <p:nvPr userDrawn="1"/>
        </p:nvGrpSpPr>
        <p:grpSpPr>
          <a:xfrm>
            <a:off x="8557113" y="5679191"/>
            <a:ext cx="1711267" cy="410307"/>
            <a:chOff x="8251429" y="5666682"/>
            <a:chExt cx="1711267" cy="410307"/>
          </a:xfrm>
        </p:grpSpPr>
        <p:grpSp>
          <p:nvGrpSpPr>
            <p:cNvPr id="25" name="组合 24">
              <a:extLst>
                <a:ext uri="{FF2B5EF4-FFF2-40B4-BE49-F238E27FC236}">
                  <a16:creationId xmlns="" xmlns:a16="http://schemas.microsoft.com/office/drawing/2014/main" id="{54AFFA2F-BCF3-49EB-B645-1BDD5D4882FF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1" name="等腰三角形 30">
                <a:extLst>
                  <a:ext uri="{FF2B5EF4-FFF2-40B4-BE49-F238E27FC236}">
                    <a16:creationId xmlns="" xmlns:a16="http://schemas.microsoft.com/office/drawing/2014/main" id="{91F2A8E0-5D47-4424-A23F-7718FD5C637A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6CF52B80-A5C3-4AEE-85D6-4FF40E2FA3A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="" xmlns:a16="http://schemas.microsoft.com/office/drawing/2014/main" id="{602DB64D-6C4E-4A43-BD81-F00D20482BE0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F3A33AC0-E11B-4E03-BBAA-DF9ECFD5C3CC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="" xmlns:a16="http://schemas.microsoft.com/office/drawing/2014/main" id="{9A6930C6-0672-4686-8AB9-D491F12CB48E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7" name="等腰三角形 26">
                <a:extLst>
                  <a:ext uri="{FF2B5EF4-FFF2-40B4-BE49-F238E27FC236}">
                    <a16:creationId xmlns="" xmlns:a16="http://schemas.microsoft.com/office/drawing/2014/main" id="{D8B1C98B-FF54-44D5-A81D-4C2675C6C4A5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>
                <a:extLst>
                  <a:ext uri="{FF2B5EF4-FFF2-40B4-BE49-F238E27FC236}">
                    <a16:creationId xmlns="" xmlns:a16="http://schemas.microsoft.com/office/drawing/2014/main" id="{17CA597D-C38F-4C19-B828-0235D674706F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>
                <a:extLst>
                  <a:ext uri="{FF2B5EF4-FFF2-40B4-BE49-F238E27FC236}">
                    <a16:creationId xmlns="" xmlns:a16="http://schemas.microsoft.com/office/drawing/2014/main" id="{44C57DC1-E5EF-47F0-B3FF-467E2444A77C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>
                <a:extLst>
                  <a:ext uri="{FF2B5EF4-FFF2-40B4-BE49-F238E27FC236}">
                    <a16:creationId xmlns="" xmlns:a16="http://schemas.microsoft.com/office/drawing/2014/main" id="{AB39AB21-3527-4FE1-836C-A3C6BD8EFA14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5" name="组合 34">
            <a:extLst>
              <a:ext uri="{FF2B5EF4-FFF2-40B4-BE49-F238E27FC236}">
                <a16:creationId xmlns="" xmlns:a16="http://schemas.microsoft.com/office/drawing/2014/main" id="{583F008C-B3E3-4501-B8DF-25327F09C9BB}"/>
              </a:ext>
            </a:extLst>
          </p:cNvPr>
          <p:cNvGrpSpPr/>
          <p:nvPr userDrawn="1"/>
        </p:nvGrpSpPr>
        <p:grpSpPr>
          <a:xfrm flipH="1">
            <a:off x="1923619" y="916621"/>
            <a:ext cx="1711267" cy="410307"/>
            <a:chOff x="8251429" y="5666682"/>
            <a:chExt cx="1711267" cy="410307"/>
          </a:xfrm>
        </p:grpSpPr>
        <p:grpSp>
          <p:nvGrpSpPr>
            <p:cNvPr id="36" name="组合 35">
              <a:extLst>
                <a:ext uri="{FF2B5EF4-FFF2-40B4-BE49-F238E27FC236}">
                  <a16:creationId xmlns="" xmlns:a16="http://schemas.microsoft.com/office/drawing/2014/main" id="{82A835FC-403D-478D-A4C8-43DE51A3F270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42" name="等腰三角形 41">
                <a:extLst>
                  <a:ext uri="{FF2B5EF4-FFF2-40B4-BE49-F238E27FC236}">
                    <a16:creationId xmlns="" xmlns:a16="http://schemas.microsoft.com/office/drawing/2014/main" id="{CAAF0C21-1477-49F7-B429-6DA4C1E6E43A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等腰三角形 42">
                <a:extLst>
                  <a:ext uri="{FF2B5EF4-FFF2-40B4-BE49-F238E27FC236}">
                    <a16:creationId xmlns="" xmlns:a16="http://schemas.microsoft.com/office/drawing/2014/main" id="{E0333859-DFB7-448D-902B-4399266C0DB7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等腰三角形 43">
                <a:extLst>
                  <a:ext uri="{FF2B5EF4-FFF2-40B4-BE49-F238E27FC236}">
                    <a16:creationId xmlns="" xmlns:a16="http://schemas.microsoft.com/office/drawing/2014/main" id="{152BD744-81AB-4C12-A21B-1999BD055084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等腰三角形 44">
                <a:extLst>
                  <a:ext uri="{FF2B5EF4-FFF2-40B4-BE49-F238E27FC236}">
                    <a16:creationId xmlns="" xmlns:a16="http://schemas.microsoft.com/office/drawing/2014/main" id="{9943F786-288E-4EEA-A1FA-2B9994D6699D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="" xmlns:a16="http://schemas.microsoft.com/office/drawing/2014/main" id="{E8D1C69E-2235-4E3D-AEA7-4590B8A96457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="" xmlns:a16="http://schemas.microsoft.com/office/drawing/2014/main" id="{851940BF-9E45-4E10-BADF-4A68DE401FB5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="" xmlns:a16="http://schemas.microsoft.com/office/drawing/2014/main" id="{6802DBE4-6631-4ABB-BA58-432447CD53F2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39">
                <a:extLst>
                  <a:ext uri="{FF2B5EF4-FFF2-40B4-BE49-F238E27FC236}">
                    <a16:creationId xmlns="" xmlns:a16="http://schemas.microsoft.com/office/drawing/2014/main" id="{3A056AF5-1BA3-4DC4-BE21-2B5A93CCEDB6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等腰三角形 40">
                <a:extLst>
                  <a:ext uri="{FF2B5EF4-FFF2-40B4-BE49-F238E27FC236}">
                    <a16:creationId xmlns="" xmlns:a16="http://schemas.microsoft.com/office/drawing/2014/main" id="{7135D42A-3DE8-4A90-9400-185BF27AA0EB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361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7" grpId="0" animBg="1"/>
      <p:bldP spid="8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="" xmlns:a16="http://schemas.microsoft.com/office/drawing/2014/main" id="{613109E5-5701-403E-BFCC-2A82F6F26D58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9809A09E-C27E-4AF1-801D-063CCE5CDCB2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D08B7EAC-B500-4AEE-80E8-8D9AFF5C62D5}"/>
              </a:ext>
            </a:extLst>
          </p:cNvPr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11" name="组合 10">
              <a:extLst>
                <a:ext uri="{FF2B5EF4-FFF2-40B4-BE49-F238E27FC236}">
                  <a16:creationId xmlns="" xmlns:a16="http://schemas.microsoft.com/office/drawing/2014/main" id="{77257C62-9D91-4740-B505-91D46B567883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7" name="等腰三角形 16">
                <a:extLst>
                  <a:ext uri="{FF2B5EF4-FFF2-40B4-BE49-F238E27FC236}">
                    <a16:creationId xmlns="" xmlns:a16="http://schemas.microsoft.com/office/drawing/2014/main" id="{BCAE07BC-3F9B-4953-B24E-01C16A8E2C41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>
                <a:extLst>
                  <a:ext uri="{FF2B5EF4-FFF2-40B4-BE49-F238E27FC236}">
                    <a16:creationId xmlns="" xmlns:a16="http://schemas.microsoft.com/office/drawing/2014/main" id="{180F843A-2999-4024-BD9B-D592D4048DD9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>
                <a:extLst>
                  <a:ext uri="{FF2B5EF4-FFF2-40B4-BE49-F238E27FC236}">
                    <a16:creationId xmlns="" xmlns:a16="http://schemas.microsoft.com/office/drawing/2014/main" id="{BA548ADE-B9C0-4CDD-8294-C9DE9A5F7787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362619EA-A65F-48CC-B42E-DCAE64485C20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="" xmlns:a16="http://schemas.microsoft.com/office/drawing/2014/main" id="{03C5EEFB-3A13-4FEF-B153-F419B461B003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3" name="等腰三角形 12">
                <a:extLst>
                  <a:ext uri="{FF2B5EF4-FFF2-40B4-BE49-F238E27FC236}">
                    <a16:creationId xmlns="" xmlns:a16="http://schemas.microsoft.com/office/drawing/2014/main" id="{E333C541-A305-47A1-B8AA-40FD59BCB764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>
                <a:extLst>
                  <a:ext uri="{FF2B5EF4-FFF2-40B4-BE49-F238E27FC236}">
                    <a16:creationId xmlns="" xmlns:a16="http://schemas.microsoft.com/office/drawing/2014/main" id="{A2073EBA-AA65-4142-8EC4-D4EDF938DF7C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>
                <a:extLst>
                  <a:ext uri="{FF2B5EF4-FFF2-40B4-BE49-F238E27FC236}">
                    <a16:creationId xmlns="" xmlns:a16="http://schemas.microsoft.com/office/drawing/2014/main" id="{0293D1CD-CD56-46F4-8F72-1138A59CE8EA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>
                <a:extLst>
                  <a:ext uri="{FF2B5EF4-FFF2-40B4-BE49-F238E27FC236}">
                    <a16:creationId xmlns="" xmlns:a16="http://schemas.microsoft.com/office/drawing/2014/main" id="{B98E046F-361C-4F2B-B250-6D59A25FDC9D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39A8BA70-49E8-4630-99B9-0B208C0A4ED1}"/>
              </a:ext>
            </a:extLst>
          </p:cNvPr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CC15704C-E540-4C4D-A10E-15FB14ED3F2F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8" name="等腰三角形 27">
                <a:extLst>
                  <a:ext uri="{FF2B5EF4-FFF2-40B4-BE49-F238E27FC236}">
                    <a16:creationId xmlns="" xmlns:a16="http://schemas.microsoft.com/office/drawing/2014/main" id="{CCCF9935-114A-4074-9FCF-E27FF4C6F5A2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>
                <a:extLst>
                  <a:ext uri="{FF2B5EF4-FFF2-40B4-BE49-F238E27FC236}">
                    <a16:creationId xmlns="" xmlns:a16="http://schemas.microsoft.com/office/drawing/2014/main" id="{0EFC8E15-2DC4-41D4-9700-8906FA12471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>
                <a:extLst>
                  <a:ext uri="{FF2B5EF4-FFF2-40B4-BE49-F238E27FC236}">
                    <a16:creationId xmlns="" xmlns:a16="http://schemas.microsoft.com/office/drawing/2014/main" id="{81B7E4B6-0635-4527-BC8F-10C414050710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>
                <a:extLst>
                  <a:ext uri="{FF2B5EF4-FFF2-40B4-BE49-F238E27FC236}">
                    <a16:creationId xmlns="" xmlns:a16="http://schemas.microsoft.com/office/drawing/2014/main" id="{7CFBFC51-501A-435B-BDE0-0633F87B50C3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34623855-066D-4567-9F51-69E8E1B500EA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B7CD793E-9A31-4CF4-B1D3-FF4408D2058E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A84623B3-5C1B-40D4-8792-12F5962CF5C4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="" xmlns:a16="http://schemas.microsoft.com/office/drawing/2014/main" id="{8B2CE62E-3FA3-4EA3-8DE1-70F3E2B5C68A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>
                <a:extLst>
                  <a:ext uri="{FF2B5EF4-FFF2-40B4-BE49-F238E27FC236}">
                    <a16:creationId xmlns="" xmlns:a16="http://schemas.microsoft.com/office/drawing/2014/main" id="{09DC0A59-BE71-43AB-957C-BDCDCED73815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" name="组合 31">
            <a:extLst>
              <a:ext uri="{FF2B5EF4-FFF2-40B4-BE49-F238E27FC236}">
                <a16:creationId xmlns="" xmlns:a16="http://schemas.microsoft.com/office/drawing/2014/main" id="{1C7D32DE-F2A9-4F89-A745-333AEF8A15AB}"/>
              </a:ext>
            </a:extLst>
          </p:cNvPr>
          <p:cNvGrpSpPr/>
          <p:nvPr userDrawn="1"/>
        </p:nvGrpSpPr>
        <p:grpSpPr>
          <a:xfrm>
            <a:off x="786932" y="754709"/>
            <a:ext cx="6357352" cy="706618"/>
            <a:chOff x="2121055" y="1273662"/>
            <a:chExt cx="7661853" cy="3626584"/>
          </a:xfrm>
        </p:grpSpPr>
        <p:sp>
          <p:nvSpPr>
            <p:cNvPr id="33" name="矩形 32">
              <a:extLst>
                <a:ext uri="{FF2B5EF4-FFF2-40B4-BE49-F238E27FC236}">
                  <a16:creationId xmlns="" xmlns:a16="http://schemas.microsoft.com/office/drawing/2014/main" id="{8B7BC702-CCA5-4C0F-A0BB-701BA5B57F1C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="" xmlns:a16="http://schemas.microsoft.com/office/drawing/2014/main" id="{3721FD4F-9E63-4C8F-AC10-D8E5EF5C9F3A}"/>
                </a:ext>
              </a:extLst>
            </p:cNvPr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5" name="图片 34" descr="图片包含 物体&#10;&#10;描述已自动生成">
            <a:extLst>
              <a:ext uri="{FF2B5EF4-FFF2-40B4-BE49-F238E27FC236}">
                <a16:creationId xmlns="" xmlns:a16="http://schemas.microsoft.com/office/drawing/2014/main" id="{C35AE620-4DE2-46C2-ACC9-DA355B2C60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3" t="450" r="53909" b="69529"/>
          <a:stretch/>
        </p:blipFill>
        <p:spPr>
          <a:xfrm>
            <a:off x="10577067" y="4270917"/>
            <a:ext cx="2034111" cy="258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2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41AF9F6D-0C41-43F0-A1F6-3F4B1766EA9C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74A6E08F-1C0F-4AC5-AF47-49E5F89F5841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9616E153-7D87-4F09-86A1-9FA485CAD8CE}"/>
              </a:ext>
            </a:extLst>
          </p:cNvPr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13" name="组合 12">
              <a:extLst>
                <a:ext uri="{FF2B5EF4-FFF2-40B4-BE49-F238E27FC236}">
                  <a16:creationId xmlns="" xmlns:a16="http://schemas.microsoft.com/office/drawing/2014/main" id="{3822548B-22D5-4289-800A-49E48DB1F954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9" name="等腰三角形 18">
                <a:extLst>
                  <a:ext uri="{FF2B5EF4-FFF2-40B4-BE49-F238E27FC236}">
                    <a16:creationId xmlns="" xmlns:a16="http://schemas.microsoft.com/office/drawing/2014/main" id="{503777C3-66D9-47D5-AF95-50C2FE80ECF2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7107B8BA-1A6F-4618-831E-63AF5E3C16EF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>
                <a:extLst>
                  <a:ext uri="{FF2B5EF4-FFF2-40B4-BE49-F238E27FC236}">
                    <a16:creationId xmlns="" xmlns:a16="http://schemas.microsoft.com/office/drawing/2014/main" id="{6B72DFA0-5E55-46FF-9DDB-415EEEE8EB6E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630F264A-3B17-4011-8451-1D9312DE7CF6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="" xmlns:a16="http://schemas.microsoft.com/office/drawing/2014/main" id="{6BD7904F-8589-4B9B-97A6-4591B9343792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5" name="等腰三角形 14">
                <a:extLst>
                  <a:ext uri="{FF2B5EF4-FFF2-40B4-BE49-F238E27FC236}">
                    <a16:creationId xmlns="" xmlns:a16="http://schemas.microsoft.com/office/drawing/2014/main" id="{07879535-55F1-472F-AF63-EA983106D291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>
                <a:extLst>
                  <a:ext uri="{FF2B5EF4-FFF2-40B4-BE49-F238E27FC236}">
                    <a16:creationId xmlns="" xmlns:a16="http://schemas.microsoft.com/office/drawing/2014/main" id="{E564F914-9723-43C0-A14C-2869179942FF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>
                <a:extLst>
                  <a:ext uri="{FF2B5EF4-FFF2-40B4-BE49-F238E27FC236}">
                    <a16:creationId xmlns="" xmlns:a16="http://schemas.microsoft.com/office/drawing/2014/main" id="{FEDC07E7-000A-4566-B2DE-3FF8281A3760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>
                <a:extLst>
                  <a:ext uri="{FF2B5EF4-FFF2-40B4-BE49-F238E27FC236}">
                    <a16:creationId xmlns="" xmlns:a16="http://schemas.microsoft.com/office/drawing/2014/main" id="{640EC0D2-FF9D-4849-A512-33FCF9561ADE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3" name="组合 22">
            <a:extLst>
              <a:ext uri="{FF2B5EF4-FFF2-40B4-BE49-F238E27FC236}">
                <a16:creationId xmlns="" xmlns:a16="http://schemas.microsoft.com/office/drawing/2014/main" id="{194BD386-C5B5-4BC2-89C9-2284BFCE86EC}"/>
              </a:ext>
            </a:extLst>
          </p:cNvPr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24" name="组合 23">
              <a:extLst>
                <a:ext uri="{FF2B5EF4-FFF2-40B4-BE49-F238E27FC236}">
                  <a16:creationId xmlns="" xmlns:a16="http://schemas.microsoft.com/office/drawing/2014/main" id="{693E79D6-22A7-4AD3-A5E2-92D794B019B3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0" name="等腰三角形 29">
                <a:extLst>
                  <a:ext uri="{FF2B5EF4-FFF2-40B4-BE49-F238E27FC236}">
                    <a16:creationId xmlns="" xmlns:a16="http://schemas.microsoft.com/office/drawing/2014/main" id="{DA739520-AE19-4E18-8591-CC0B40A2E180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>
                <a:extLst>
                  <a:ext uri="{FF2B5EF4-FFF2-40B4-BE49-F238E27FC236}">
                    <a16:creationId xmlns="" xmlns:a16="http://schemas.microsoft.com/office/drawing/2014/main" id="{7C273ED2-E8DF-4920-B083-0A4E7724FB98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848FB023-A795-43E3-A8A5-E1413FF0CBBA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="" xmlns:a16="http://schemas.microsoft.com/office/drawing/2014/main" id="{45D531F2-0C34-44F6-BF53-FBF1E9032D4F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="" xmlns:a16="http://schemas.microsoft.com/office/drawing/2014/main" id="{34D5DAB5-CD87-414D-A21D-DFD584594E67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6" name="等腰三角形 25">
                <a:extLst>
                  <a:ext uri="{FF2B5EF4-FFF2-40B4-BE49-F238E27FC236}">
                    <a16:creationId xmlns="" xmlns:a16="http://schemas.microsoft.com/office/drawing/2014/main" id="{EEF91578-5228-4B06-8912-D7B144D9C59C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>
                <a:extLst>
                  <a:ext uri="{FF2B5EF4-FFF2-40B4-BE49-F238E27FC236}">
                    <a16:creationId xmlns="" xmlns:a16="http://schemas.microsoft.com/office/drawing/2014/main" id="{FCBBCFFB-06B6-4A4D-A4D9-673D91EBD68C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>
                <a:extLst>
                  <a:ext uri="{FF2B5EF4-FFF2-40B4-BE49-F238E27FC236}">
                    <a16:creationId xmlns="" xmlns:a16="http://schemas.microsoft.com/office/drawing/2014/main" id="{9A610763-9A7A-4397-936C-119D646D1285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>
                <a:extLst>
                  <a:ext uri="{FF2B5EF4-FFF2-40B4-BE49-F238E27FC236}">
                    <a16:creationId xmlns="" xmlns:a16="http://schemas.microsoft.com/office/drawing/2014/main" id="{62B75858-1642-4260-AF08-C71056DDD960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="" xmlns:a16="http://schemas.microsoft.com/office/drawing/2014/main" id="{3FE2BDCA-4981-49E7-8967-6F2A78DE07F7}"/>
              </a:ext>
            </a:extLst>
          </p:cNvPr>
          <p:cNvGrpSpPr/>
          <p:nvPr userDrawn="1"/>
        </p:nvGrpSpPr>
        <p:grpSpPr>
          <a:xfrm>
            <a:off x="786935" y="754709"/>
            <a:ext cx="3455185" cy="706618"/>
            <a:chOff x="2121055" y="1273662"/>
            <a:chExt cx="7661853" cy="3626584"/>
          </a:xfrm>
        </p:grpSpPr>
        <p:sp>
          <p:nvSpPr>
            <p:cNvPr id="35" name="矩形 34">
              <a:extLst>
                <a:ext uri="{FF2B5EF4-FFF2-40B4-BE49-F238E27FC236}">
                  <a16:creationId xmlns="" xmlns:a16="http://schemas.microsoft.com/office/drawing/2014/main" id="{34412ED2-14F6-4704-9DDF-202B9EB1534C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="" xmlns:a16="http://schemas.microsoft.com/office/drawing/2014/main" id="{BB98482B-2FDA-4D9A-8263-F1A208D68DED}"/>
                </a:ext>
              </a:extLst>
            </p:cNvPr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7" name="图片 36" descr="图片包含 物体&#10;&#10;描述已自动生成">
            <a:extLst>
              <a:ext uri="{FF2B5EF4-FFF2-40B4-BE49-F238E27FC236}">
                <a16:creationId xmlns="" xmlns:a16="http://schemas.microsoft.com/office/drawing/2014/main" id="{30C061CE-77F7-4B7F-9F20-4E72363993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52" t="62" r="9690" b="69917"/>
          <a:stretch/>
        </p:blipFill>
        <p:spPr>
          <a:xfrm>
            <a:off x="10328190" y="4481132"/>
            <a:ext cx="1753783" cy="223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9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="" xmlns:a16="http://schemas.microsoft.com/office/drawing/2014/main" id="{4D97F70E-850D-40DD-93C8-8E86BF7445E9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C992FC8-F35F-4A03-8D4E-763504753927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C894702D-D85B-4500-8F19-84654DF32E8D}"/>
              </a:ext>
            </a:extLst>
          </p:cNvPr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9" name="组合 8">
              <a:extLst>
                <a:ext uri="{FF2B5EF4-FFF2-40B4-BE49-F238E27FC236}">
                  <a16:creationId xmlns="" xmlns:a16="http://schemas.microsoft.com/office/drawing/2014/main" id="{D7A897D1-7E58-4421-97F8-A7A2170683BC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5" name="等腰三角形 14">
                <a:extLst>
                  <a:ext uri="{FF2B5EF4-FFF2-40B4-BE49-F238E27FC236}">
                    <a16:creationId xmlns="" xmlns:a16="http://schemas.microsoft.com/office/drawing/2014/main" id="{7E0CB584-8FC4-430C-AC8F-E82154E4406F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>
                <a:extLst>
                  <a:ext uri="{FF2B5EF4-FFF2-40B4-BE49-F238E27FC236}">
                    <a16:creationId xmlns="" xmlns:a16="http://schemas.microsoft.com/office/drawing/2014/main" id="{79E4E0FD-5D4E-498B-9510-8DCEDA9D206E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>
                <a:extLst>
                  <a:ext uri="{FF2B5EF4-FFF2-40B4-BE49-F238E27FC236}">
                    <a16:creationId xmlns="" xmlns:a16="http://schemas.microsoft.com/office/drawing/2014/main" id="{06F48698-30BA-4370-B5C7-4A205D87E882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>
                <a:extLst>
                  <a:ext uri="{FF2B5EF4-FFF2-40B4-BE49-F238E27FC236}">
                    <a16:creationId xmlns="" xmlns:a16="http://schemas.microsoft.com/office/drawing/2014/main" id="{5F40CFC7-4DCB-48F3-97A2-8AEE40A741F1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="" xmlns:a16="http://schemas.microsoft.com/office/drawing/2014/main" id="{E05CAB6A-54E0-4714-A773-A9595170EE56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1" name="等腰三角形 10">
                <a:extLst>
                  <a:ext uri="{FF2B5EF4-FFF2-40B4-BE49-F238E27FC236}">
                    <a16:creationId xmlns="" xmlns:a16="http://schemas.microsoft.com/office/drawing/2014/main" id="{29113390-6B35-46F0-B949-A8B0D8FAEB02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>
                <a:extLst>
                  <a:ext uri="{FF2B5EF4-FFF2-40B4-BE49-F238E27FC236}">
                    <a16:creationId xmlns="" xmlns:a16="http://schemas.microsoft.com/office/drawing/2014/main" id="{5733C355-89F0-4F12-85F3-643F86F44A95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>
                <a:extLst>
                  <a:ext uri="{FF2B5EF4-FFF2-40B4-BE49-F238E27FC236}">
                    <a16:creationId xmlns="" xmlns:a16="http://schemas.microsoft.com/office/drawing/2014/main" id="{86D26BA1-F3B9-44E5-B5D2-6FE2349C8325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>
                <a:extLst>
                  <a:ext uri="{FF2B5EF4-FFF2-40B4-BE49-F238E27FC236}">
                    <a16:creationId xmlns="" xmlns:a16="http://schemas.microsoft.com/office/drawing/2014/main" id="{395318DA-CD7E-421D-A36A-899F496FC01F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9" name="组合 18">
            <a:extLst>
              <a:ext uri="{FF2B5EF4-FFF2-40B4-BE49-F238E27FC236}">
                <a16:creationId xmlns="" xmlns:a16="http://schemas.microsoft.com/office/drawing/2014/main" id="{6D8CE80E-23F1-4D5D-A941-648C941725FD}"/>
              </a:ext>
            </a:extLst>
          </p:cNvPr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20" name="组合 19">
              <a:extLst>
                <a:ext uri="{FF2B5EF4-FFF2-40B4-BE49-F238E27FC236}">
                  <a16:creationId xmlns="" xmlns:a16="http://schemas.microsoft.com/office/drawing/2014/main" id="{BE23142F-82C0-4897-9ACF-D9BD347F8483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6" name="等腰三角形 25">
                <a:extLst>
                  <a:ext uri="{FF2B5EF4-FFF2-40B4-BE49-F238E27FC236}">
                    <a16:creationId xmlns="" xmlns:a16="http://schemas.microsoft.com/office/drawing/2014/main" id="{756F470E-221F-45A1-8F64-23B4EE6D6B07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>
                <a:extLst>
                  <a:ext uri="{FF2B5EF4-FFF2-40B4-BE49-F238E27FC236}">
                    <a16:creationId xmlns="" xmlns:a16="http://schemas.microsoft.com/office/drawing/2014/main" id="{E3B6370C-FE87-4792-A203-CB01AF64FED2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>
                <a:extLst>
                  <a:ext uri="{FF2B5EF4-FFF2-40B4-BE49-F238E27FC236}">
                    <a16:creationId xmlns="" xmlns:a16="http://schemas.microsoft.com/office/drawing/2014/main" id="{C9488196-4464-40C3-9377-65A564DECB52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>
                <a:extLst>
                  <a:ext uri="{FF2B5EF4-FFF2-40B4-BE49-F238E27FC236}">
                    <a16:creationId xmlns="" xmlns:a16="http://schemas.microsoft.com/office/drawing/2014/main" id="{13FBEFCD-582A-41F9-A448-0959E22CAB11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37CD4B24-99C7-4BF4-B2C8-47F81288725B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9A94F312-F9E0-4525-9C6B-98D8EE1E6F77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>
                <a:extLst>
                  <a:ext uri="{FF2B5EF4-FFF2-40B4-BE49-F238E27FC236}">
                    <a16:creationId xmlns="" xmlns:a16="http://schemas.microsoft.com/office/drawing/2014/main" id="{8754F178-A3C1-4B0A-AAC2-ABFA79D6028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6FC28056-455A-4B1D-8B7D-2AED8E719CEA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DA8B9457-4E14-4736-8E25-A6C6D734F275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EE44A63D-947C-47BC-A4CD-500C10CDDBB7}"/>
              </a:ext>
            </a:extLst>
          </p:cNvPr>
          <p:cNvGrpSpPr/>
          <p:nvPr userDrawn="1"/>
        </p:nvGrpSpPr>
        <p:grpSpPr>
          <a:xfrm>
            <a:off x="786935" y="754709"/>
            <a:ext cx="3455185" cy="706618"/>
            <a:chOff x="2121055" y="1273662"/>
            <a:chExt cx="7661853" cy="3626584"/>
          </a:xfrm>
        </p:grpSpPr>
        <p:sp>
          <p:nvSpPr>
            <p:cNvPr id="31" name="矩形 30">
              <a:extLst>
                <a:ext uri="{FF2B5EF4-FFF2-40B4-BE49-F238E27FC236}">
                  <a16:creationId xmlns="" xmlns:a16="http://schemas.microsoft.com/office/drawing/2014/main" id="{0B5B42C5-12A3-491F-A6CF-C5281B6F9CB6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="" xmlns:a16="http://schemas.microsoft.com/office/drawing/2014/main" id="{A098527C-3B67-4499-A365-A917E58FDFD2}"/>
                </a:ext>
              </a:extLst>
            </p:cNvPr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3" name="图片 32" descr="图片包含 物体&#10;&#10;描述已自动生成">
            <a:extLst>
              <a:ext uri="{FF2B5EF4-FFF2-40B4-BE49-F238E27FC236}">
                <a16:creationId xmlns="" xmlns:a16="http://schemas.microsoft.com/office/drawing/2014/main" id="{8D1409F3-2BC1-459D-8F01-2C96DCF405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64" t="34489" r="11578" b="35490"/>
          <a:stretch/>
        </p:blipFill>
        <p:spPr>
          <a:xfrm>
            <a:off x="10328190" y="4481132"/>
            <a:ext cx="1753783" cy="223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4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01468BAD-71BA-4E08-B4A4-9D4FEB1B53B3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91345EA5-DFB1-423A-A158-54AA96F31054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2E8EF60D-073D-435B-81FB-92BBFC6C464E}"/>
              </a:ext>
            </a:extLst>
          </p:cNvPr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8" name="组合 7">
              <a:extLst>
                <a:ext uri="{FF2B5EF4-FFF2-40B4-BE49-F238E27FC236}">
                  <a16:creationId xmlns="" xmlns:a16="http://schemas.microsoft.com/office/drawing/2014/main" id="{DE063478-615A-468D-911D-7BB73848A8CA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4" name="等腰三角形 13">
                <a:extLst>
                  <a:ext uri="{FF2B5EF4-FFF2-40B4-BE49-F238E27FC236}">
                    <a16:creationId xmlns="" xmlns:a16="http://schemas.microsoft.com/office/drawing/2014/main" id="{B85C14CB-97D2-472B-A9EF-45E6953EE7EE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>
                <a:extLst>
                  <a:ext uri="{FF2B5EF4-FFF2-40B4-BE49-F238E27FC236}">
                    <a16:creationId xmlns="" xmlns:a16="http://schemas.microsoft.com/office/drawing/2014/main" id="{16CD6F26-C891-412C-8C22-B4EE4B3319CF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>
                <a:extLst>
                  <a:ext uri="{FF2B5EF4-FFF2-40B4-BE49-F238E27FC236}">
                    <a16:creationId xmlns="" xmlns:a16="http://schemas.microsoft.com/office/drawing/2014/main" id="{F941EE11-B252-4988-B5D5-F612815458EB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>
                <a:extLst>
                  <a:ext uri="{FF2B5EF4-FFF2-40B4-BE49-F238E27FC236}">
                    <a16:creationId xmlns="" xmlns:a16="http://schemas.microsoft.com/office/drawing/2014/main" id="{3EAF408E-9E96-4974-89DD-F7EC6CCE2145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="" xmlns:a16="http://schemas.microsoft.com/office/drawing/2014/main" id="{FEF57BE4-D8E9-4E3F-B1F9-409071240527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0" name="等腰三角形 9">
                <a:extLst>
                  <a:ext uri="{FF2B5EF4-FFF2-40B4-BE49-F238E27FC236}">
                    <a16:creationId xmlns="" xmlns:a16="http://schemas.microsoft.com/office/drawing/2014/main" id="{915CB432-2B7A-4A33-A075-B310454C47FB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10">
                <a:extLst>
                  <a:ext uri="{FF2B5EF4-FFF2-40B4-BE49-F238E27FC236}">
                    <a16:creationId xmlns="" xmlns:a16="http://schemas.microsoft.com/office/drawing/2014/main" id="{C787E8D0-D19B-475A-8391-534D2A017563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>
                <a:extLst>
                  <a:ext uri="{FF2B5EF4-FFF2-40B4-BE49-F238E27FC236}">
                    <a16:creationId xmlns="" xmlns:a16="http://schemas.microsoft.com/office/drawing/2014/main" id="{22A59440-C46F-43AE-835B-3C5187971054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>
                <a:extLst>
                  <a:ext uri="{FF2B5EF4-FFF2-40B4-BE49-F238E27FC236}">
                    <a16:creationId xmlns="" xmlns:a16="http://schemas.microsoft.com/office/drawing/2014/main" id="{085EFA02-311E-40DA-A449-73ACA950F2D0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49D0A13F-63B9-44A6-BF5D-4962DAABD916}"/>
              </a:ext>
            </a:extLst>
          </p:cNvPr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19" name="组合 18">
              <a:extLst>
                <a:ext uri="{FF2B5EF4-FFF2-40B4-BE49-F238E27FC236}">
                  <a16:creationId xmlns="" xmlns:a16="http://schemas.microsoft.com/office/drawing/2014/main" id="{49616770-3679-484C-A8E8-03E70A0EE104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28BE740A-9CEC-47C3-B37E-3C0BF5195CC0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="" xmlns:a16="http://schemas.microsoft.com/office/drawing/2014/main" id="{1156CD06-E295-4A34-9E94-898687C53A48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>
                <a:extLst>
                  <a:ext uri="{FF2B5EF4-FFF2-40B4-BE49-F238E27FC236}">
                    <a16:creationId xmlns="" xmlns:a16="http://schemas.microsoft.com/office/drawing/2014/main" id="{1022312A-225B-4035-84A6-E7204F1A09C2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>
                <a:extLst>
                  <a:ext uri="{FF2B5EF4-FFF2-40B4-BE49-F238E27FC236}">
                    <a16:creationId xmlns="" xmlns:a16="http://schemas.microsoft.com/office/drawing/2014/main" id="{67927FBD-F483-4694-9426-F3C72B0394DB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="" xmlns:a16="http://schemas.microsoft.com/office/drawing/2014/main" id="{8B2ECEE5-BBA5-452B-AC19-FEB8252C2734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1" name="等腰三角形 20">
                <a:extLst>
                  <a:ext uri="{FF2B5EF4-FFF2-40B4-BE49-F238E27FC236}">
                    <a16:creationId xmlns="" xmlns:a16="http://schemas.microsoft.com/office/drawing/2014/main" id="{BEAF6F4F-C435-45F4-B5B3-FB9FCF7C40B2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0E2D9198-1436-4A02-BC42-7B7BFAED1382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>
                <a:extLst>
                  <a:ext uri="{FF2B5EF4-FFF2-40B4-BE49-F238E27FC236}">
                    <a16:creationId xmlns="" xmlns:a16="http://schemas.microsoft.com/office/drawing/2014/main" id="{E6FEDD8A-363E-48F9-9B29-E82FB45378B4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3E8B6778-DD9A-4589-9C71-AA0F7FEDFD6D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C7C6C957-0535-4BFC-AE18-9E0F9BC6EE28}"/>
              </a:ext>
            </a:extLst>
          </p:cNvPr>
          <p:cNvGrpSpPr/>
          <p:nvPr userDrawn="1"/>
        </p:nvGrpSpPr>
        <p:grpSpPr>
          <a:xfrm>
            <a:off x="786935" y="754709"/>
            <a:ext cx="3455185" cy="706618"/>
            <a:chOff x="2121055" y="1273662"/>
            <a:chExt cx="7661853" cy="3626584"/>
          </a:xfrm>
        </p:grpSpPr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33C1495A-1C2F-4570-81F7-BF406B07C762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="" xmlns:a16="http://schemas.microsoft.com/office/drawing/2014/main" id="{52D78641-6E5E-463D-A696-D3AA7DBF1AC9}"/>
                </a:ext>
              </a:extLst>
            </p:cNvPr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2" name="图片 31" descr="图片包含 物体&#10;&#10;描述已自动生成">
            <a:extLst>
              <a:ext uri="{FF2B5EF4-FFF2-40B4-BE49-F238E27FC236}">
                <a16:creationId xmlns="" xmlns:a16="http://schemas.microsoft.com/office/drawing/2014/main" id="{55B9454B-F8BD-4F0A-AE8D-15D4A84650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3" t="68010" r="52083" b="4654"/>
          <a:stretch/>
        </p:blipFill>
        <p:spPr>
          <a:xfrm>
            <a:off x="10012967" y="4826963"/>
            <a:ext cx="2114794" cy="203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9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>
            <a:extLst>
              <a:ext uri="{FF2B5EF4-FFF2-40B4-BE49-F238E27FC236}">
                <a16:creationId xmlns="" xmlns:a16="http://schemas.microsoft.com/office/drawing/2014/main" id="{F054E8DC-5102-4769-8F78-6687CDA4B25B}"/>
              </a:ext>
            </a:extLst>
          </p:cNvPr>
          <p:cNvSpPr/>
          <p:nvPr userDrawn="1"/>
        </p:nvSpPr>
        <p:spPr>
          <a:xfrm>
            <a:off x="2473569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17FFE6FB-35C5-4B10-9CA8-696CC4EA7A53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0965F281-CF09-41B0-AA8F-95C2FE9EFAE3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包含 物体&#10;&#10;描述已自动生成">
            <a:extLst>
              <a:ext uri="{FF2B5EF4-FFF2-40B4-BE49-F238E27FC236}">
                <a16:creationId xmlns="" xmlns:a16="http://schemas.microsoft.com/office/drawing/2014/main" id="{368B8B38-F47B-40D6-B6BC-270A4AED94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6" t="68204" r="50000" b="4958"/>
          <a:stretch/>
        </p:blipFill>
        <p:spPr>
          <a:xfrm>
            <a:off x="11723" y="4545231"/>
            <a:ext cx="2695774" cy="2312769"/>
          </a:xfrm>
          <a:prstGeom prst="rect">
            <a:avLst/>
          </a:prstGeom>
        </p:spPr>
      </p:pic>
      <p:pic>
        <p:nvPicPr>
          <p:cNvPr id="12" name="图片 11" descr="图片包含 物体&#10;&#10;描述已自动生成">
            <a:extLst>
              <a:ext uri="{FF2B5EF4-FFF2-40B4-BE49-F238E27FC236}">
                <a16:creationId xmlns="" xmlns:a16="http://schemas.microsoft.com/office/drawing/2014/main" id="{A355DF8C-89CF-46E2-A99D-A904DFC0CC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2" t="-1882" r="5434" b="69916"/>
          <a:stretch/>
        </p:blipFill>
        <p:spPr>
          <a:xfrm>
            <a:off x="10363200" y="-128954"/>
            <a:ext cx="1946031" cy="1988568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7AC3DD43-2818-4A5B-AABA-77D2FBC8E432}"/>
              </a:ext>
            </a:extLst>
          </p:cNvPr>
          <p:cNvGrpSpPr/>
          <p:nvPr userDrawn="1"/>
        </p:nvGrpSpPr>
        <p:grpSpPr>
          <a:xfrm>
            <a:off x="2262553" y="1859614"/>
            <a:ext cx="7666893" cy="3203331"/>
            <a:chOff x="2409092" y="1969478"/>
            <a:chExt cx="7666893" cy="3203331"/>
          </a:xfrm>
        </p:grpSpPr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2E669B3C-B5F7-4E48-9B8A-DDB55E258013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0C87B9BA-3E38-4BF7-A61B-FCDBC7C3E198}"/>
                </a:ext>
              </a:extLst>
            </p:cNvPr>
            <p:cNvSpPr/>
            <p:nvPr userDrawn="1"/>
          </p:nvSpPr>
          <p:spPr>
            <a:xfrm>
              <a:off x="2702169" y="2242041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ECC68A89-2F09-4B2A-9058-79C39663C323}"/>
              </a:ext>
            </a:extLst>
          </p:cNvPr>
          <p:cNvGrpSpPr/>
          <p:nvPr userDrawn="1"/>
        </p:nvGrpSpPr>
        <p:grpSpPr>
          <a:xfrm>
            <a:off x="8557113" y="5679191"/>
            <a:ext cx="1711267" cy="410307"/>
            <a:chOff x="8251429" y="5666682"/>
            <a:chExt cx="1711267" cy="410307"/>
          </a:xfrm>
        </p:grpSpPr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CEA896F7-381B-4848-8F8A-78C63AE628F6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3" name="等腰三角形 22">
                <a:extLst>
                  <a:ext uri="{FF2B5EF4-FFF2-40B4-BE49-F238E27FC236}">
                    <a16:creationId xmlns="" xmlns:a16="http://schemas.microsoft.com/office/drawing/2014/main" id="{A9D26A1B-F1AB-43E8-8039-10637294B717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A380A83B-8DBE-4902-BD68-3B0C4BD5A285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7A16A78C-4A52-439C-A226-DA9386647094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="" xmlns:a16="http://schemas.microsoft.com/office/drawing/2014/main" id="{A30D2FE8-00CC-4F2A-B126-EF3AC720A9C2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F82D3E41-97F2-4591-ACD7-D9A2133E3522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9" name="等腰三角形 18">
                <a:extLst>
                  <a:ext uri="{FF2B5EF4-FFF2-40B4-BE49-F238E27FC236}">
                    <a16:creationId xmlns="" xmlns:a16="http://schemas.microsoft.com/office/drawing/2014/main" id="{F7D1F2BF-83A7-4FF9-B12C-DB712C7503F3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0A6BDE32-4357-4F3F-BDEE-450C196B58C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>
                <a:extLst>
                  <a:ext uri="{FF2B5EF4-FFF2-40B4-BE49-F238E27FC236}">
                    <a16:creationId xmlns="" xmlns:a16="http://schemas.microsoft.com/office/drawing/2014/main" id="{8FDE500D-5BBC-406B-8F32-6486CD249B5E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20E9BE63-2AA8-4625-B305-DB04C68434EC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0D6CD65F-5FF1-44AA-9194-84E4781577BB}"/>
              </a:ext>
            </a:extLst>
          </p:cNvPr>
          <p:cNvGrpSpPr/>
          <p:nvPr userDrawn="1"/>
        </p:nvGrpSpPr>
        <p:grpSpPr>
          <a:xfrm flipH="1">
            <a:off x="1923619" y="916621"/>
            <a:ext cx="1711267" cy="410307"/>
            <a:chOff x="8251429" y="5666682"/>
            <a:chExt cx="1711267" cy="410307"/>
          </a:xfrm>
        </p:grpSpPr>
        <p:grpSp>
          <p:nvGrpSpPr>
            <p:cNvPr id="28" name="组合 27">
              <a:extLst>
                <a:ext uri="{FF2B5EF4-FFF2-40B4-BE49-F238E27FC236}">
                  <a16:creationId xmlns="" xmlns:a16="http://schemas.microsoft.com/office/drawing/2014/main" id="{94419B5D-BDD0-403A-A640-683636DA6AC5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62E4EF7E-ECEE-4D76-B4A8-BD77FE9D01DF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>
                <a:extLst>
                  <a:ext uri="{FF2B5EF4-FFF2-40B4-BE49-F238E27FC236}">
                    <a16:creationId xmlns="" xmlns:a16="http://schemas.microsoft.com/office/drawing/2014/main" id="{92A60656-CC76-46C4-B1CA-59FAE86C3654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>
                <a:extLst>
                  <a:ext uri="{FF2B5EF4-FFF2-40B4-BE49-F238E27FC236}">
                    <a16:creationId xmlns="" xmlns:a16="http://schemas.microsoft.com/office/drawing/2014/main" id="{12AD04F1-6068-41B3-9987-D0FA8FB80293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36">
                <a:extLst>
                  <a:ext uri="{FF2B5EF4-FFF2-40B4-BE49-F238E27FC236}">
                    <a16:creationId xmlns="" xmlns:a16="http://schemas.microsoft.com/office/drawing/2014/main" id="{83D78D02-C9BF-46D3-AFAC-6A62A36052DD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="" xmlns:a16="http://schemas.microsoft.com/office/drawing/2014/main" id="{0D7E1716-342E-4595-8CC6-37B61DF67153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30" name="等腰三角形 29">
                <a:extLst>
                  <a:ext uri="{FF2B5EF4-FFF2-40B4-BE49-F238E27FC236}">
                    <a16:creationId xmlns="" xmlns:a16="http://schemas.microsoft.com/office/drawing/2014/main" id="{6CA7DD14-9D96-46AE-A36A-ECF8F21AABB0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>
                <a:extLst>
                  <a:ext uri="{FF2B5EF4-FFF2-40B4-BE49-F238E27FC236}">
                    <a16:creationId xmlns="" xmlns:a16="http://schemas.microsoft.com/office/drawing/2014/main" id="{DD9B28F8-1F5A-4CA4-8A05-4DCE357F09B0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24987B3A-6E46-4D78-B0E0-CFC739971B5F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="" xmlns:a16="http://schemas.microsoft.com/office/drawing/2014/main" id="{0DB7665A-58DC-4521-A8C7-1CB39748E4AA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38" name="图片 37" descr="图片包含 物体&#10;&#10;描述已自动生成">
            <a:extLst>
              <a:ext uri="{FF2B5EF4-FFF2-40B4-BE49-F238E27FC236}">
                <a16:creationId xmlns="" xmlns:a16="http://schemas.microsoft.com/office/drawing/2014/main" id="{43CBAC49-9120-43AA-9988-EC5617DBC4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61" t="68961" r="12356" b="4201"/>
          <a:stretch/>
        </p:blipFill>
        <p:spPr>
          <a:xfrm>
            <a:off x="8007472" y="2555880"/>
            <a:ext cx="1734405" cy="198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1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="" xmlns:a16="http://schemas.microsoft.com/office/drawing/2014/main" id="{D1694C54-27CC-4E05-9037-74643112359B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4684FAD6-BCE6-47B7-9B17-CC115D0A8F1E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70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D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淋浴&#10;&#10;描述已自动生成">
            <a:extLst>
              <a:ext uri="{FF2B5EF4-FFF2-40B4-BE49-F238E27FC236}">
                <a16:creationId xmlns="" xmlns:a16="http://schemas.microsoft.com/office/drawing/2014/main" id="{A1D552EC-E893-413F-B42D-FB6BE7D486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2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9" r:id="rId9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347610CF-36B1-4D89-83A3-5D20EC7A8EEC}"/>
              </a:ext>
            </a:extLst>
          </p:cNvPr>
          <p:cNvSpPr txBox="1"/>
          <p:nvPr/>
        </p:nvSpPr>
        <p:spPr>
          <a:xfrm>
            <a:off x="4533628" y="3024114"/>
            <a:ext cx="44723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迭代收敛的加速方法</a:t>
            </a:r>
            <a:endParaRPr lang="zh-CN" altLang="en-US" sz="4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="" xmlns:a16="http://schemas.microsoft.com/office/drawing/2014/main" id="{D4381532-0C0D-45B5-80C7-BBB0172C7049}"/>
              </a:ext>
            </a:extLst>
          </p:cNvPr>
          <p:cNvSpPr/>
          <p:nvPr/>
        </p:nvSpPr>
        <p:spPr>
          <a:xfrm>
            <a:off x="3554118" y="2971507"/>
            <a:ext cx="909482" cy="9094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3</a:t>
            </a:r>
            <a:endParaRPr lang="zh-CN" altLang="en-US" sz="4400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057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A09D213-F1F8-4531-9E34-67C1D353B5D2}"/>
              </a:ext>
            </a:extLst>
          </p:cNvPr>
          <p:cNvSpPr txBox="1"/>
          <p:nvPr/>
        </p:nvSpPr>
        <p:spPr>
          <a:xfrm>
            <a:off x="1344864" y="788978"/>
            <a:ext cx="4840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ea typeface="字魂54号-贤黑" panose="00000500000000000000" pitchFamily="2" charset="-122"/>
              </a:rPr>
              <a:t>埃特金加速收敛方法</a:t>
            </a:r>
          </a:p>
        </p:txBody>
      </p:sp>
      <p:sp>
        <p:nvSpPr>
          <p:cNvPr id="7" name="椭圆 6">
            <a:extLst>
              <a:ext uri="{FF2B5EF4-FFF2-40B4-BE49-F238E27FC236}">
                <a16:creationId xmlns="" xmlns:a16="http://schemas.microsoft.com/office/drawing/2014/main" id="{AC855A7E-7B0C-41D7-A489-CE234937B066}"/>
              </a:ext>
            </a:extLst>
          </p:cNvPr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95223" y="1475117"/>
                <a:ext cx="7746520" cy="4201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effectLst/>
                  </a:rPr>
                  <a:t>对于收敛的迭代过程，只要迭代足够多次，就可以使结果达到任意的精度，但有时迭代过程收敛缓慢，从而使计算量变得很大，因此迭代过程的加速是个重要的课题。</a:t>
                </a:r>
                <a:endParaRPr lang="en-US" altLang="zh-CN" sz="2800" dirty="0" smtClean="0">
                  <a:effectLst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effectLst/>
                  </a:rPr>
                  <a:t>是根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effectLst/>
                  </a:rPr>
                  <a:t>的某个近似值。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 smtClean="0">
                  <a:effectLst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b="0" dirty="0" smtClean="0">
                  <a:effectLst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effectLst/>
                  </a:rPr>
                  <a:t>假定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effectLst/>
                  </a:rPr>
                  <a:t>变化不大，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2800" dirty="0" smtClean="0">
                    <a:effectLst/>
                  </a:rPr>
                  <a:t>，则</a:t>
                </a:r>
                <a:endParaRPr lang="en-US" altLang="zh-CN" sz="2800" dirty="0" smtClean="0">
                  <a:effectLst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 smtClean="0">
                  <a:effectLst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 smtClean="0">
                  <a:effectLst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23" y="1475117"/>
                <a:ext cx="7746520" cy="4201150"/>
              </a:xfrm>
              <a:prstGeom prst="rect">
                <a:avLst/>
              </a:prstGeom>
              <a:blipFill rotWithShape="0">
                <a:blip r:embed="rId3"/>
                <a:stretch>
                  <a:fillRect l="-1654" t="-1597" r="-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046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121433" y="1522562"/>
                <a:ext cx="2814040" cy="917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 smtClean="0">
                  <a:effectLst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433" y="1522562"/>
                <a:ext cx="2814040" cy="9171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76200" y="2439673"/>
                <a:ext cx="6380529" cy="944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 smtClean="0">
                  <a:effectLst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00" y="2439673"/>
                <a:ext cx="6380529" cy="9440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95223" y="3383714"/>
                <a:ext cx="7668883" cy="2399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effectLst/>
                  </a:rPr>
                  <a:t>在计算了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effectLst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effectLst/>
                  </a:rPr>
                  <a:t>之后，可用上式右端作为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effectLst/>
                  </a:rPr>
                  <a:t>的新近似，记作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sz="28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effectLst/>
                  </a:rPr>
                  <a:t>。</a:t>
                </a:r>
                <a:endParaRPr lang="en-US" altLang="zh-CN" sz="2800" dirty="0" smtClean="0">
                  <a:effectLst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/>
                  <a:t>一般</a:t>
                </a:r>
                <a:r>
                  <a:rPr lang="zh-CN" altLang="en-US" sz="2800" dirty="0" smtClean="0"/>
                  <a:t>地，由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effectLst/>
                  </a:rPr>
                  <a:t>算出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effectLst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dirty="0" smtClean="0">
                            <a:effectLst/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effectLst/>
                  </a:rPr>
                  <a:t>后，记</a:t>
                </a:r>
                <a:endParaRPr lang="en-US" altLang="zh-CN" sz="2800" dirty="0" smtClean="0">
                  <a:effectLst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 smtClean="0">
                  <a:effectLst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23" y="3383714"/>
                <a:ext cx="7668883" cy="2399696"/>
              </a:xfrm>
              <a:prstGeom prst="rect">
                <a:avLst/>
              </a:prstGeom>
              <a:blipFill rotWithShape="0">
                <a:blip r:embed="rId4"/>
                <a:stretch>
                  <a:fillRect l="-1669" t="-3046" r="-1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027872" y="5723025"/>
                <a:ext cx="31227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埃特金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solidFill>
                              <a:srgbClr val="731B7B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 smtClean="0">
                            <a:solidFill>
                              <a:srgbClr val="731B7B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731B7B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加速方法</a:t>
                </a:r>
                <a:endParaRPr lang="en-US" sz="2800" dirty="0" smtClean="0">
                  <a:solidFill>
                    <a:srgbClr val="731B7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872" y="5723025"/>
                <a:ext cx="3122762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4297" t="-17442" r="-2734" b="-34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A09D213-F1F8-4531-9E34-67C1D353B5D2}"/>
              </a:ext>
            </a:extLst>
          </p:cNvPr>
          <p:cNvSpPr txBox="1"/>
          <p:nvPr/>
        </p:nvSpPr>
        <p:spPr>
          <a:xfrm>
            <a:off x="1344864" y="788978"/>
            <a:ext cx="4840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ea typeface="字魂54号-贤黑" panose="00000500000000000000" pitchFamily="2" charset="-122"/>
              </a:rPr>
              <a:t>埃特金加速收敛方法</a:t>
            </a:r>
          </a:p>
        </p:txBody>
      </p:sp>
      <p:sp>
        <p:nvSpPr>
          <p:cNvPr id="7" name="椭圆 6">
            <a:extLst>
              <a:ext uri="{FF2B5EF4-FFF2-40B4-BE49-F238E27FC236}">
                <a16:creationId xmlns="" xmlns:a16="http://schemas.microsoft.com/office/drawing/2014/main" id="{AC855A7E-7B0C-41D7-A489-CE234937B066}"/>
              </a:ext>
            </a:extLst>
          </p:cNvPr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31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FA09D213-F1F8-4531-9E34-67C1D353B5D2}"/>
              </a:ext>
            </a:extLst>
          </p:cNvPr>
          <p:cNvSpPr txBox="1"/>
          <p:nvPr/>
        </p:nvSpPr>
        <p:spPr>
          <a:xfrm>
            <a:off x="1344864" y="788978"/>
            <a:ext cx="4840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ea typeface="字魂54号-贤黑" panose="00000500000000000000" pitchFamily="2" charset="-122"/>
              </a:rPr>
              <a:t>埃特金加速收敛方法</a:t>
            </a:r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AC855A7E-7B0C-41D7-A489-CE234937B066}"/>
              </a:ext>
            </a:extLst>
          </p:cNvPr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5223" y="1500997"/>
            <a:ext cx="3545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 smtClean="0">
                <a:effectLst/>
              </a:rPr>
              <a:t>可以证明</a:t>
            </a:r>
            <a:endParaRPr lang="en-US" sz="2800" dirty="0" smtClean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367951" y="2024217"/>
                <a:ext cx="3134769" cy="8948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effectLst/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80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 smtClean="0">
                  <a:effectLst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951" y="2024217"/>
                <a:ext cx="3134769" cy="8948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95223" y="3105509"/>
                <a:ext cx="79276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effectLst/>
                  </a:rPr>
                  <a:t>它表明序列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8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 smtClean="0">
                    <a:effectLst/>
                  </a:rPr>
                  <a:t>的收敛速度比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 smtClean="0">
                    <a:effectLst/>
                  </a:rPr>
                  <a:t>的收敛速度快。</a:t>
                </a:r>
                <a:endParaRPr lang="en-US" sz="2800" dirty="0" smtClean="0">
                  <a:effectLst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23" y="3105509"/>
                <a:ext cx="7927675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615" t="-15116" r="-769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33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FA09D213-F1F8-4531-9E34-67C1D353B5D2}"/>
              </a:ext>
            </a:extLst>
          </p:cNvPr>
          <p:cNvSpPr txBox="1"/>
          <p:nvPr/>
        </p:nvSpPr>
        <p:spPr>
          <a:xfrm>
            <a:off x="1344863" y="788978"/>
            <a:ext cx="5599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斯特芬</a:t>
            </a:r>
            <a:r>
              <a:rPr lang="zh-CN" altLang="en-US" sz="2800" dirty="0">
                <a:solidFill>
                  <a:srgbClr val="0070C0"/>
                </a:solidFill>
                <a:ea typeface="字魂54号-贤黑" panose="00000500000000000000" pitchFamily="2" charset="-122"/>
              </a:rPr>
              <a:t>森迭代法</a:t>
            </a:r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AC855A7E-7B0C-41D7-A489-CE234937B066}"/>
              </a:ext>
            </a:extLst>
          </p:cNvPr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95223" y="1475117"/>
                <a:ext cx="7712015" cy="2549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/>
                  <a:t>把不动点迭代</a:t>
                </a:r>
                <a:r>
                  <a:rPr lang="zh-CN" altLang="en-US" sz="2800" dirty="0" smtClean="0">
                    <a:effectLst/>
                  </a:rPr>
                  <a:t>与</a:t>
                </a:r>
                <a:r>
                  <a:rPr lang="zh-CN" altLang="en-US" sz="2800" dirty="0"/>
                  <a:t>埃特金加速技</a:t>
                </a:r>
                <a:r>
                  <a:rPr lang="zh-CN" altLang="en-US" sz="2800" dirty="0" smtClean="0"/>
                  <a:t>巧结合，可得到</a:t>
                </a:r>
                <a:r>
                  <a:rPr lang="zh-CN" altLang="en-US" sz="2800" dirty="0" smtClean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斯特芬森迭代法</a:t>
                </a:r>
                <a:r>
                  <a:rPr lang="zh-CN" altLang="en-US" sz="2800" dirty="0" smtClean="0"/>
                  <a:t>：</a:t>
                </a:r>
                <a:endParaRPr lang="en-US" altLang="zh-CN" sz="2800" dirty="0" smtClean="0"/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,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eqArr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=0,1,⋯   </m:t>
                      </m:r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3.3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effectLst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23" y="1475117"/>
                <a:ext cx="7712015" cy="2549609"/>
              </a:xfrm>
              <a:prstGeom prst="rect">
                <a:avLst/>
              </a:prstGeom>
              <a:blipFill rotWithShape="0">
                <a:blip r:embed="rId2"/>
                <a:stretch>
                  <a:fillRect l="-1739" t="-2871" r="-1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95223" y="3947092"/>
                <a:ext cx="7712015" cy="1964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effectLst/>
                  </a:rPr>
                  <a:t>它可改写为另一种不动点迭代法：</a:t>
                </a:r>
                <a:endParaRPr lang="en-US" altLang="zh-CN" sz="2800" dirty="0" smtClean="0">
                  <a:effectLst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=0,1,⋯</m:t>
                      </m:r>
                    </m:oMath>
                  </m:oMathPara>
                </a14:m>
                <a:endParaRPr lang="en-US" sz="2800" b="0" dirty="0" smtClean="0">
                  <a:effectLst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      </m:t>
                      </m:r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3.5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effectLst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23" y="3947092"/>
                <a:ext cx="7712015" cy="1964127"/>
              </a:xfrm>
              <a:prstGeom prst="rect">
                <a:avLst/>
              </a:prstGeom>
              <a:blipFill rotWithShape="0">
                <a:blip r:embed="rId3"/>
                <a:stretch>
                  <a:fillRect l="-1660" t="-4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26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FA09D213-F1F8-4531-9E34-67C1D353B5D2}"/>
              </a:ext>
            </a:extLst>
          </p:cNvPr>
          <p:cNvSpPr txBox="1"/>
          <p:nvPr/>
        </p:nvSpPr>
        <p:spPr>
          <a:xfrm>
            <a:off x="1344863" y="788978"/>
            <a:ext cx="5599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斯特芬</a:t>
            </a:r>
            <a:r>
              <a:rPr lang="zh-CN" altLang="en-US" sz="2800" dirty="0">
                <a:solidFill>
                  <a:srgbClr val="0070C0"/>
                </a:solidFill>
                <a:ea typeface="字魂54号-贤黑" panose="00000500000000000000" pitchFamily="2" charset="-122"/>
              </a:rPr>
              <a:t>森迭代法</a:t>
            </a:r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AC855A7E-7B0C-41D7-A489-CE234937B066}"/>
              </a:ext>
            </a:extLst>
          </p:cNvPr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95223" y="1500995"/>
                <a:ext cx="780690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定理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altLang="zh-CN" sz="2800" dirty="0" smtClean="0">
                    <a:effectLst/>
                  </a:rPr>
                  <a:t> </a:t>
                </a:r>
                <a:r>
                  <a:rPr lang="zh-CN" altLang="en-US" sz="2800" dirty="0" smtClean="0">
                    <a:effectLst/>
                  </a:rPr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effectLst/>
                  </a:rPr>
                  <a:t>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effectLst/>
                            <a:latin typeface="Cambria Math" panose="02040503050406030204" pitchFamily="18" charset="0"/>
                          </a:rPr>
                          <m:t>3.5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effectLst/>
                  </a:rPr>
                  <a:t>式定义的迭代函数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effectLst/>
                  </a:rPr>
                  <a:t>的不动点，则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effectLst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effectLst/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2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effectLst/>
                  </a:rPr>
                  <a:t>的不动点。反之，若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effectLst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effectLst/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2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effectLst/>
                  </a:rPr>
                  <a:t>的不动点，设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effectLst/>
                  </a:rPr>
                  <a:t>存在，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effectLst/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zh-CN" altLang="en-US" sz="2800" dirty="0" smtClean="0">
                    <a:effectLst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effectLst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effectLst/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sz="2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effectLst/>
                  </a:rPr>
                  <a:t>的不动点，且斯特芬森迭代法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3.3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effectLst/>
                  </a:rPr>
                  <a:t>是二阶收敛的。</a:t>
                </a:r>
                <a:endParaRPr lang="en-US" sz="2800" dirty="0" smtClean="0">
                  <a:effectLst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23" y="1500995"/>
                <a:ext cx="7806905" cy="1815882"/>
              </a:xfrm>
              <a:prstGeom prst="rect">
                <a:avLst/>
              </a:prstGeom>
              <a:blipFill rotWithShape="0">
                <a:blip r:embed="rId2"/>
                <a:stretch>
                  <a:fillRect l="-1719" t="-4698" r="-6250" b="-7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850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千图网海量PPT模板www.58pic.com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spcBef>
            <a:spcPts val="600"/>
          </a:spcBef>
          <a:defRPr sz="2800" dirty="0" smtClean="0">
            <a:effectLst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195</Words>
  <Application>Microsoft Office PowerPoint</Application>
  <PresentationFormat>宽屏</PresentationFormat>
  <Paragraphs>35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黑体</vt:lpstr>
      <vt:lpstr>思源宋体 Heavy</vt:lpstr>
      <vt:lpstr>字魂54号-贤黑</vt:lpstr>
      <vt:lpstr>Arial</vt:lpstr>
      <vt:lpstr>Cambria Math</vt:lpstr>
      <vt:lpstr>Times New Roman</vt:lpstr>
      <vt:lpstr>千图网海量PPT模板www.58pic.com​​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Olivia Fung</dc:creator>
  <cp:lastModifiedBy>Gang Xie</cp:lastModifiedBy>
  <cp:revision>506</cp:revision>
  <dcterms:created xsi:type="dcterms:W3CDTF">2019-06-25T11:16:20Z</dcterms:created>
  <dcterms:modified xsi:type="dcterms:W3CDTF">2019-09-04T19:06:04Z</dcterms:modified>
</cp:coreProperties>
</file>