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4003" y="-20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923E0-9703-4181-A86C-1C0F24D8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86E66-0E3C-4640-B7E0-35DE30950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28928-A62D-4488-839D-3EFE48D6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1270-4BBA-4872-A98E-8BDDA45CE0F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F92F-4576-4BA7-A696-C808D763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6A87F-7111-40F5-9D11-E9CBA196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CFC-FADA-402E-9A62-8ECC193E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70E0F-BFC7-4D53-9300-D172A0AF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2828A5-D782-4529-9A39-74ABD8033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38AB5-9626-4800-8E01-8DD9888F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1270-4BBA-4872-A98E-8BDDA45CE0F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9D83D-7383-47EF-88B0-3F294D7D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3C53D-E8AE-438C-878B-DEEF1059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CFC-FADA-402E-9A62-8ECC193E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5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F300EA-750D-4098-BA3E-F47734F6D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7DA5C-5C19-4652-A365-4FD05B7DB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98361-CDD5-45C4-A1C2-EB84A9BF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1270-4BBA-4872-A98E-8BDDA45CE0F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89970-F7D3-4876-9D10-E40CB6BA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95218-90CD-425D-8995-4E2CB94C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CFC-FADA-402E-9A62-8ECC193E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6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8F60-3CEA-4ED7-9F22-7D65AB06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EE579-8DE7-462B-8C43-D6DB8660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66EEA-42D4-477C-B212-E0BF29CF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1270-4BBA-4872-A98E-8BDDA45CE0F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FEF3C-0C79-4EA6-8395-7C86250F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6E1C6-18CA-41E3-926C-B94D1B97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CFC-FADA-402E-9A62-8ECC193E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F1FC1-D6EB-4494-BE00-69DF2182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B069A-7DB6-411E-B332-B3123382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DCF84-BCC8-4B55-AFCA-176299E1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1270-4BBA-4872-A98E-8BDDA45CE0F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F4747-D62F-4884-BD60-D43779A9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CF996-0D29-4D61-A00C-04246CB0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CFC-FADA-402E-9A62-8ECC193E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4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B00AE-5552-486D-9962-EED1AFF7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D7628-0536-4B2B-8D43-DBF1B3CE3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00CFD-0E6D-46B7-B7E7-B5B71B415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FC809-F810-4211-9481-A04D1EFB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1270-4BBA-4872-A98E-8BDDA45CE0F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F4E88-FDEF-45A2-ACCB-4DB39F10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21E9B-2F24-4501-89A6-2089BCF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CFC-FADA-402E-9A62-8ECC193E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3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FE762-B7A4-4EF8-AD65-6395C5B1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C2F1B-22FB-4647-B677-F2AAB4D6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684BF-B0B6-4DE8-8630-01955248D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A37699-9CA7-4041-A10F-49F1E0DE4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914D9-09D0-443B-BA10-513CFD145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0BB16E-5B49-4602-B579-59F93FCE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1270-4BBA-4872-A98E-8BDDA45CE0F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3C8C80-0B70-42F8-8A34-3F65C43E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02C987-4B87-4597-A3FC-0D7022EC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CFC-FADA-402E-9A62-8ECC193E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9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93709-E440-4ADA-AC44-06B27201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4A3FF6-6EAB-45ED-88EF-CCD7F6E2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1270-4BBA-4872-A98E-8BDDA45CE0F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CA7DD1-4D0D-4B0D-A258-4516BF59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0377A4-9F21-4B6A-9303-B9BE22A5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CFC-FADA-402E-9A62-8ECC193E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5D2FFB-E155-45D4-9EC4-28DF5D39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1270-4BBA-4872-A98E-8BDDA45CE0F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2A0DEC-AB6D-4DF3-97DA-4E6C79A7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5E486-2C02-4479-964A-5AB7C881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CFC-FADA-402E-9A62-8ECC193E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9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2127-78C3-49FE-B7BE-01FF15A4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B350B-0FAB-4D55-AB51-5F833686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218DE-0EDF-4435-A588-4E205332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CEE45-DB77-4FA7-A307-A37A637E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1270-4BBA-4872-A98E-8BDDA45CE0F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5128D-538B-41B7-8DA0-152C7974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83E25-307E-439C-B7D2-19AEABA6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CFC-FADA-402E-9A62-8ECC193E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8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B203B-5C03-439E-9CC4-225AA273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131174-1F87-4846-894B-192537A51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2284C-559F-42BA-9938-273096E96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6E895-4B04-422F-85D3-29F62037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1270-4BBA-4872-A98E-8BDDA45CE0F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EC439-1822-47AF-A5B2-B3EAF02C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B8C4D-2B13-4BC5-B4DD-A9268118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CFC-FADA-402E-9A62-8ECC193E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2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45992E-824F-4A4E-BBDF-E479EB09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6BB66-FBEC-43CE-951D-F698743A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B626F-6965-4808-9D56-0F92C788A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1270-4BBA-4872-A98E-8BDDA45CE0F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A104C-A937-4B20-852C-8C35460A9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1F9A9-36EC-4F2A-B0AD-F69A92237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12CFC-FADA-402E-9A62-8ECC193E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1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C37234C-F197-481D-B580-CEAC78591DA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7" t="5838" r="22785" b="20243"/>
          <a:stretch/>
        </p:blipFill>
        <p:spPr bwMode="auto">
          <a:xfrm rot="212593">
            <a:off x="5149047" y="2482047"/>
            <a:ext cx="1893906" cy="1893906"/>
          </a:xfrm>
          <a:custGeom>
            <a:avLst/>
            <a:gdLst>
              <a:gd name="connsiteX0" fmla="*/ 0 w 1893906"/>
              <a:gd name="connsiteY0" fmla="*/ 110432 h 1893906"/>
              <a:gd name="connsiteX1" fmla="*/ 1783474 w 1893906"/>
              <a:gd name="connsiteY1" fmla="*/ 0 h 1893906"/>
              <a:gd name="connsiteX2" fmla="*/ 1893906 w 1893906"/>
              <a:gd name="connsiteY2" fmla="*/ 1783474 h 1893906"/>
              <a:gd name="connsiteX3" fmla="*/ 110432 w 1893906"/>
              <a:gd name="connsiteY3" fmla="*/ 1893906 h 189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3906" h="1893906">
                <a:moveTo>
                  <a:pt x="0" y="110432"/>
                </a:moveTo>
                <a:lnTo>
                  <a:pt x="1783474" y="0"/>
                </a:lnTo>
                <a:lnTo>
                  <a:pt x="1893906" y="1783474"/>
                </a:lnTo>
                <a:lnTo>
                  <a:pt x="110432" y="1893906"/>
                </a:lnTo>
                <a:close/>
              </a:path>
            </a:pathLst>
          </a:cu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778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物体&#10;&#10;自动生成的说明">
            <a:extLst>
              <a:ext uri="{FF2B5EF4-FFF2-40B4-BE49-F238E27FC236}">
                <a16:creationId xmlns:a16="http://schemas.microsoft.com/office/drawing/2014/main" id="{26C36A5B-F087-4B3C-9DF4-35D4B37CA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4" t="661" r="21719" b="3071"/>
          <a:stretch/>
        </p:blipFill>
        <p:spPr>
          <a:xfrm>
            <a:off x="2924175" y="504825"/>
            <a:ext cx="6619876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9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浅色, 交通, 红色, 户外&#10;&#10;自动生成的说明">
            <a:extLst>
              <a:ext uri="{FF2B5EF4-FFF2-40B4-BE49-F238E27FC236}">
                <a16:creationId xmlns:a16="http://schemas.microsoft.com/office/drawing/2014/main" id="{05DE6A6B-0ACC-4DFC-A30E-343117E55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3" t="43472" r="31041" b="23889"/>
          <a:stretch/>
        </p:blipFill>
        <p:spPr>
          <a:xfrm>
            <a:off x="5905500" y="2981325"/>
            <a:ext cx="2047875" cy="223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6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 刘</dc:creator>
  <cp:lastModifiedBy>锦 刘</cp:lastModifiedBy>
  <cp:revision>3</cp:revision>
  <dcterms:created xsi:type="dcterms:W3CDTF">2018-11-28T07:35:56Z</dcterms:created>
  <dcterms:modified xsi:type="dcterms:W3CDTF">2018-11-28T08:24:11Z</dcterms:modified>
</cp:coreProperties>
</file>